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2.xml" ContentType="application/vnd.openxmlformats-officedocument.theme+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 id="2147484626" r:id="rId5"/>
    <p:sldMasterId id="2147483804" r:id="rId6"/>
    <p:sldMasterId id="2147484488" r:id="rId7"/>
    <p:sldMasterId id="2147483885" r:id="rId8"/>
    <p:sldMasterId id="2147484539" r:id="rId9"/>
    <p:sldMasterId id="2147483966" r:id="rId10"/>
    <p:sldMasterId id="2147484047" r:id="rId11"/>
    <p:sldMasterId id="2147483655" r:id="rId12"/>
    <p:sldMasterId id="2147484209" r:id="rId13"/>
    <p:sldMasterId id="2147484264" r:id="rId14"/>
    <p:sldMasterId id="2147484510" r:id="rId15"/>
    <p:sldMasterId id="2147484739" r:id="rId16"/>
    <p:sldMasterId id="2147484319" r:id="rId17"/>
    <p:sldMasterId id="2147484374" r:id="rId18"/>
    <p:sldMasterId id="2147484128" r:id="rId19"/>
  </p:sldMasterIdLst>
  <p:notesMasterIdLst>
    <p:notesMasterId r:id="rId37"/>
  </p:notesMasterIdLst>
  <p:handoutMasterIdLst>
    <p:handoutMasterId r:id="rId38"/>
  </p:handoutMasterIdLst>
  <p:sldIdLst>
    <p:sldId id="657" r:id="rId20"/>
    <p:sldId id="708" r:id="rId21"/>
    <p:sldId id="691" r:id="rId22"/>
    <p:sldId id="458" r:id="rId23"/>
    <p:sldId id="757" r:id="rId24"/>
    <p:sldId id="753" r:id="rId25"/>
    <p:sldId id="754" r:id="rId26"/>
    <p:sldId id="755" r:id="rId27"/>
    <p:sldId id="756" r:id="rId28"/>
    <p:sldId id="758" r:id="rId29"/>
    <p:sldId id="669" r:id="rId30"/>
    <p:sldId id="759" r:id="rId31"/>
    <p:sldId id="4850" r:id="rId32"/>
    <p:sldId id="403" r:id="rId33"/>
    <p:sldId id="760" r:id="rId34"/>
    <p:sldId id="4849" r:id="rId35"/>
    <p:sldId id="615" r:id="rId3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6"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68"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guide id="57" orient="horz" pos="686" userDrawn="1">
          <p15:clr>
            <a:srgbClr val="9FCC3B"/>
          </p15:clr>
        </p15:guide>
        <p15:guide id="58" orient="horz" pos="829" userDrawn="1">
          <p15:clr>
            <a:srgbClr val="9FCC3B"/>
          </p15:clr>
        </p15:guide>
        <p15:guide id="59" orient="horz" pos="3385" userDrawn="1">
          <p15:clr>
            <a:srgbClr val="9FCC3B"/>
          </p15:clr>
        </p15:guide>
        <p15:guide id="60" orient="horz" pos="3521"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 id="{B00537EE-38E0-0F76-1294-3629248C991B}" name="Prantick Chatterjee" initials="PC" userId="S::prantick.chatterjee@clarivate.com::775e49fc-1446-4e90-8a31-6040135853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EAE8F4"/>
    <a:srgbClr val="404040"/>
    <a:srgbClr val="262626"/>
    <a:srgbClr val="CBCED0"/>
    <a:srgbClr val="E7E8E9"/>
    <a:srgbClr val="CDDEF9"/>
    <a:srgbClr val="E8EFFC"/>
    <a:srgbClr val="D2CDE8"/>
    <a:srgbClr val="CCE0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17A291-F8A3-432B-99FD-969FFBF281F9}" v="155" dt="2024-02-07T22:19:58.1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441" autoAdjust="0"/>
  </p:normalViewPr>
  <p:slideViewPr>
    <p:cSldViewPr snapToGrid="0">
      <p:cViewPr varScale="1">
        <p:scale>
          <a:sx n="86" d="100"/>
          <a:sy n="86" d="100"/>
        </p:scale>
        <p:origin x="1494" y="84"/>
      </p:cViewPr>
      <p:guideLst>
        <p:guide orient="horz" pos="2137"/>
        <p:guide pos="3840"/>
        <p:guide pos="347"/>
        <p:guide pos="846"/>
        <p:guide pos="937"/>
        <p:guide pos="1436"/>
        <p:guide pos="1527"/>
        <p:guide pos="2026"/>
        <p:guide pos="2116"/>
        <p:guide pos="2616"/>
        <p:guide pos="2706"/>
        <p:guide pos="3205"/>
        <p:guide pos="3296"/>
        <p:guide pos="3795"/>
        <p:guide pos="3885"/>
        <p:guide pos="4384"/>
        <p:guide pos="4475"/>
        <p:guide pos="4974"/>
        <p:guide pos="5065"/>
        <p:guide pos="5564"/>
        <p:guide pos="5654"/>
        <p:guide pos="6168"/>
        <p:guide pos="6244"/>
        <p:guide pos="6743"/>
        <p:guide pos="6834"/>
        <p:guide pos="7333"/>
        <p:guide orient="horz" pos="4201"/>
        <p:guide orient="horz" pos="119"/>
        <p:guide orient="horz" pos="686"/>
        <p:guide orient="horz" pos="829"/>
        <p:guide orient="horz" pos="3385"/>
        <p:guide orient="horz" pos="3521"/>
      </p:guideLst>
    </p:cSldViewPr>
  </p:slideViewPr>
  <p:outlineViewPr>
    <p:cViewPr>
      <p:scale>
        <a:sx n="33" d="100"/>
        <a:sy n="33" d="100"/>
      </p:scale>
      <p:origin x="0" y="-2430"/>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presProps" Target="presProps.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handoutMaster" Target="handoutMasters/handoutMaster1.xml"/><Relationship Id="rId20" Type="http://schemas.openxmlformats.org/officeDocument/2006/relationships/slide" Target="slides/slide1.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Balby" userId="a50d5dac-9030-4350-a53d-630cc5d5b8b2" providerId="ADAL" clId="{D017A291-F8A3-432B-99FD-969FFBF281F9}"/>
    <pc:docChg chg="undo custSel addSld delSld modSld sldOrd modMainMaster modNotesMaster modHandout">
      <pc:chgData name="Claudia Balby" userId="a50d5dac-9030-4350-a53d-630cc5d5b8b2" providerId="ADAL" clId="{D017A291-F8A3-432B-99FD-969FFBF281F9}" dt="2024-02-07T22:32:38.851" v="14798" actId="20577"/>
      <pc:docMkLst>
        <pc:docMk/>
      </pc:docMkLst>
      <pc:sldChg chg="delSp modSp add del mod">
        <pc:chgData name="Claudia Balby" userId="a50d5dac-9030-4350-a53d-630cc5d5b8b2" providerId="ADAL" clId="{D017A291-F8A3-432B-99FD-969FFBF281F9}" dt="2024-02-07T21:49:26.622" v="14533" actId="20577"/>
        <pc:sldMkLst>
          <pc:docMk/>
          <pc:sldMk cId="3303321736" sldId="403"/>
        </pc:sldMkLst>
        <pc:spChg chg="mod">
          <ac:chgData name="Claudia Balby" userId="a50d5dac-9030-4350-a53d-630cc5d5b8b2" providerId="ADAL" clId="{D017A291-F8A3-432B-99FD-969FFBF281F9}" dt="2024-02-07T21:49:26.622" v="14533" actId="20577"/>
          <ac:spMkLst>
            <pc:docMk/>
            <pc:sldMk cId="3303321736" sldId="403"/>
            <ac:spMk id="6" creationId="{D6F4AD7A-8BCE-B5C5-391A-2835CA0C7F20}"/>
          </ac:spMkLst>
        </pc:spChg>
        <pc:spChg chg="del mod">
          <ac:chgData name="Claudia Balby" userId="a50d5dac-9030-4350-a53d-630cc5d5b8b2" providerId="ADAL" clId="{D017A291-F8A3-432B-99FD-969FFBF281F9}" dt="2024-02-07T02:22:24.466" v="14146" actId="478"/>
          <ac:spMkLst>
            <pc:docMk/>
            <pc:sldMk cId="3303321736" sldId="403"/>
            <ac:spMk id="8" creationId="{86479188-5F85-DBAC-6B85-182152485E6D}"/>
          </ac:spMkLst>
        </pc:spChg>
        <pc:spChg chg="mod">
          <ac:chgData name="Claudia Balby" userId="a50d5dac-9030-4350-a53d-630cc5d5b8b2" providerId="ADAL" clId="{D017A291-F8A3-432B-99FD-969FFBF281F9}" dt="2024-02-06T23:50:00.989" v="13180" actId="20577"/>
          <ac:spMkLst>
            <pc:docMk/>
            <pc:sldMk cId="3303321736" sldId="403"/>
            <ac:spMk id="13" creationId="{AEC99787-B5AA-7321-503D-8ABA012FF28C}"/>
          </ac:spMkLst>
        </pc:spChg>
        <pc:spChg chg="mod">
          <ac:chgData name="Claudia Balby" userId="a50d5dac-9030-4350-a53d-630cc5d5b8b2" providerId="ADAL" clId="{D017A291-F8A3-432B-99FD-969FFBF281F9}" dt="2024-02-06T23:55:24.336" v="13320" actId="20577"/>
          <ac:spMkLst>
            <pc:docMk/>
            <pc:sldMk cId="3303321736" sldId="403"/>
            <ac:spMk id="14" creationId="{C2CA8DA0-0C8F-21F5-7506-1FCB1A702BD8}"/>
          </ac:spMkLst>
        </pc:spChg>
        <pc:grpChg chg="del">
          <ac:chgData name="Claudia Balby" userId="a50d5dac-9030-4350-a53d-630cc5d5b8b2" providerId="ADAL" clId="{D017A291-F8A3-432B-99FD-969FFBF281F9}" dt="2024-02-07T02:22:24.466" v="14146" actId="478"/>
          <ac:grpSpMkLst>
            <pc:docMk/>
            <pc:sldMk cId="3303321736" sldId="403"/>
            <ac:grpSpMk id="7" creationId="{A50BA904-08FA-5ED9-3419-A1F1CE8B915D}"/>
          </ac:grpSpMkLst>
        </pc:grpChg>
        <pc:grpChg chg="del">
          <ac:chgData name="Claudia Balby" userId="a50d5dac-9030-4350-a53d-630cc5d5b8b2" providerId="ADAL" clId="{D017A291-F8A3-432B-99FD-969FFBF281F9}" dt="2024-02-07T02:22:26.089" v="14147" actId="478"/>
          <ac:grpSpMkLst>
            <pc:docMk/>
            <pc:sldMk cId="3303321736" sldId="403"/>
            <ac:grpSpMk id="12" creationId="{6B206A1E-B10F-097A-7071-3D6655E5CCCA}"/>
          </ac:grpSpMkLst>
        </pc:grpChg>
      </pc:sldChg>
      <pc:sldChg chg="del">
        <pc:chgData name="Claudia Balby" userId="a50d5dac-9030-4350-a53d-630cc5d5b8b2" providerId="ADAL" clId="{D017A291-F8A3-432B-99FD-969FFBF281F9}" dt="2024-01-11T00:17:29.569" v="1489" actId="47"/>
        <pc:sldMkLst>
          <pc:docMk/>
          <pc:sldMk cId="102227187" sldId="420"/>
        </pc:sldMkLst>
      </pc:sldChg>
      <pc:sldChg chg="del">
        <pc:chgData name="Claudia Balby" userId="a50d5dac-9030-4350-a53d-630cc5d5b8b2" providerId="ADAL" clId="{D017A291-F8A3-432B-99FD-969FFBF281F9}" dt="2024-01-11T00:17:29.569" v="1489" actId="47"/>
        <pc:sldMkLst>
          <pc:docMk/>
          <pc:sldMk cId="366669709" sldId="438"/>
        </pc:sldMkLst>
      </pc:sldChg>
      <pc:sldChg chg="delSp modSp add mod">
        <pc:chgData name="Claudia Balby" userId="a50d5dac-9030-4350-a53d-630cc5d5b8b2" providerId="ADAL" clId="{D017A291-F8A3-432B-99FD-969FFBF281F9}" dt="2024-02-07T02:23:45.948" v="14157" actId="478"/>
        <pc:sldMkLst>
          <pc:docMk/>
          <pc:sldMk cId="1521588892" sldId="458"/>
        </pc:sldMkLst>
        <pc:spChg chg="del mod topLvl">
          <ac:chgData name="Claudia Balby" userId="a50d5dac-9030-4350-a53d-630cc5d5b8b2" providerId="ADAL" clId="{D017A291-F8A3-432B-99FD-969FFBF281F9}" dt="2024-02-07T02:23:43.310" v="14156" actId="478"/>
          <ac:spMkLst>
            <pc:docMk/>
            <pc:sldMk cId="1521588892" sldId="458"/>
            <ac:spMk id="5" creationId="{26861B87-AFEC-F664-597D-125E2D392B16}"/>
          </ac:spMkLst>
        </pc:spChg>
        <pc:spChg chg="del topLvl">
          <ac:chgData name="Claudia Balby" userId="a50d5dac-9030-4350-a53d-630cc5d5b8b2" providerId="ADAL" clId="{D017A291-F8A3-432B-99FD-969FFBF281F9}" dt="2024-02-07T02:23:45.948" v="14157" actId="478"/>
          <ac:spMkLst>
            <pc:docMk/>
            <pc:sldMk cId="1521588892" sldId="458"/>
            <ac:spMk id="6" creationId="{47EB8020-4D1E-1B84-D61E-7E16B23B0772}"/>
          </ac:spMkLst>
        </pc:spChg>
        <pc:spChg chg="mod">
          <ac:chgData name="Claudia Balby" userId="a50d5dac-9030-4350-a53d-630cc5d5b8b2" providerId="ADAL" clId="{D017A291-F8A3-432B-99FD-969FFBF281F9}" dt="2024-01-27T02:32:14.062" v="10827" actId="20577"/>
          <ac:spMkLst>
            <pc:docMk/>
            <pc:sldMk cId="1521588892" sldId="458"/>
            <ac:spMk id="11" creationId="{F0F37D62-8028-2966-2A1A-5EC45C13F176}"/>
          </ac:spMkLst>
        </pc:spChg>
        <pc:spChg chg="mod">
          <ac:chgData name="Claudia Balby" userId="a50d5dac-9030-4350-a53d-630cc5d5b8b2" providerId="ADAL" clId="{D017A291-F8A3-432B-99FD-969FFBF281F9}" dt="2024-01-27T02:30:08.953" v="10787" actId="14100"/>
          <ac:spMkLst>
            <pc:docMk/>
            <pc:sldMk cId="1521588892" sldId="458"/>
            <ac:spMk id="15" creationId="{F683F3AC-CE35-BEF5-F4D4-16EC0E4930A4}"/>
          </ac:spMkLst>
        </pc:spChg>
        <pc:spChg chg="mod">
          <ac:chgData name="Claudia Balby" userId="a50d5dac-9030-4350-a53d-630cc5d5b8b2" providerId="ADAL" clId="{D017A291-F8A3-432B-99FD-969FFBF281F9}" dt="2024-01-27T02:28:30.912" v="10775" actId="20577"/>
          <ac:spMkLst>
            <pc:docMk/>
            <pc:sldMk cId="1521588892" sldId="458"/>
            <ac:spMk id="17" creationId="{85CA6FCE-F524-995C-6F42-CB277166EA7A}"/>
          </ac:spMkLst>
        </pc:spChg>
        <pc:spChg chg="mod">
          <ac:chgData name="Claudia Balby" userId="a50d5dac-9030-4350-a53d-630cc5d5b8b2" providerId="ADAL" clId="{D017A291-F8A3-432B-99FD-969FFBF281F9}" dt="2024-01-27T02:29:15.433" v="10786" actId="14"/>
          <ac:spMkLst>
            <pc:docMk/>
            <pc:sldMk cId="1521588892" sldId="458"/>
            <ac:spMk id="19" creationId="{DEA3275A-2B98-7084-DB7F-EC7187DDF159}"/>
          </ac:spMkLst>
        </pc:spChg>
        <pc:spChg chg="mod">
          <ac:chgData name="Claudia Balby" userId="a50d5dac-9030-4350-a53d-630cc5d5b8b2" providerId="ADAL" clId="{D017A291-F8A3-432B-99FD-969FFBF281F9}" dt="2024-01-27T02:30:44.982" v="10792" actId="14100"/>
          <ac:spMkLst>
            <pc:docMk/>
            <pc:sldMk cId="1521588892" sldId="458"/>
            <ac:spMk id="20" creationId="{F30F87E8-DBA9-70CE-8E6E-E79E1932E7C0}"/>
          </ac:spMkLst>
        </pc:spChg>
        <pc:spChg chg="del">
          <ac:chgData name="Claudia Balby" userId="a50d5dac-9030-4350-a53d-630cc5d5b8b2" providerId="ADAL" clId="{D017A291-F8A3-432B-99FD-969FFBF281F9}" dt="2024-01-27T01:36:49.919" v="9767" actId="478"/>
          <ac:spMkLst>
            <pc:docMk/>
            <pc:sldMk cId="1521588892" sldId="458"/>
            <ac:spMk id="21" creationId="{AF140112-0820-E32B-D776-A18552F0C324}"/>
          </ac:spMkLst>
        </pc:spChg>
        <pc:spChg chg="del">
          <ac:chgData name="Claudia Balby" userId="a50d5dac-9030-4350-a53d-630cc5d5b8b2" providerId="ADAL" clId="{D017A291-F8A3-432B-99FD-969FFBF281F9}" dt="2024-01-27T01:36:57.989" v="9769" actId="478"/>
          <ac:spMkLst>
            <pc:docMk/>
            <pc:sldMk cId="1521588892" sldId="458"/>
            <ac:spMk id="22" creationId="{50DC8CF4-F64B-1122-32E0-AE20D59D1000}"/>
          </ac:spMkLst>
        </pc:spChg>
        <pc:spChg chg="del">
          <ac:chgData name="Claudia Balby" userId="a50d5dac-9030-4350-a53d-630cc5d5b8b2" providerId="ADAL" clId="{D017A291-F8A3-432B-99FD-969FFBF281F9}" dt="2024-01-27T01:35:42.272" v="9760" actId="478"/>
          <ac:spMkLst>
            <pc:docMk/>
            <pc:sldMk cId="1521588892" sldId="458"/>
            <ac:spMk id="23" creationId="{FAF07696-9AD8-7040-8B08-C728892C5991}"/>
          </ac:spMkLst>
        </pc:spChg>
        <pc:spChg chg="del">
          <ac:chgData name="Claudia Balby" userId="a50d5dac-9030-4350-a53d-630cc5d5b8b2" providerId="ADAL" clId="{D017A291-F8A3-432B-99FD-969FFBF281F9}" dt="2024-01-27T01:35:55.424" v="9762" actId="478"/>
          <ac:spMkLst>
            <pc:docMk/>
            <pc:sldMk cId="1521588892" sldId="458"/>
            <ac:spMk id="24" creationId="{CE86AE4C-B234-10FC-0310-4E712B3250BF}"/>
          </ac:spMkLst>
        </pc:spChg>
        <pc:spChg chg="del">
          <ac:chgData name="Claudia Balby" userId="a50d5dac-9030-4350-a53d-630cc5d5b8b2" providerId="ADAL" clId="{D017A291-F8A3-432B-99FD-969FFBF281F9}" dt="2024-01-27T01:36:05.825" v="9764" actId="478"/>
          <ac:spMkLst>
            <pc:docMk/>
            <pc:sldMk cId="1521588892" sldId="458"/>
            <ac:spMk id="25" creationId="{159A89DE-E026-6F88-F964-C75E86095A06}"/>
          </ac:spMkLst>
        </pc:spChg>
        <pc:spChg chg="del">
          <ac:chgData name="Claudia Balby" userId="a50d5dac-9030-4350-a53d-630cc5d5b8b2" providerId="ADAL" clId="{D017A291-F8A3-432B-99FD-969FFBF281F9}" dt="2024-01-27T01:35:47.474" v="9761" actId="478"/>
          <ac:spMkLst>
            <pc:docMk/>
            <pc:sldMk cId="1521588892" sldId="458"/>
            <ac:spMk id="27" creationId="{62486416-4703-8B6C-06BB-80B1C63D69C4}"/>
          </ac:spMkLst>
        </pc:spChg>
        <pc:spChg chg="del">
          <ac:chgData name="Claudia Balby" userId="a50d5dac-9030-4350-a53d-630cc5d5b8b2" providerId="ADAL" clId="{D017A291-F8A3-432B-99FD-969FFBF281F9}" dt="2024-01-27T01:36:00.538" v="9763" actId="478"/>
          <ac:spMkLst>
            <pc:docMk/>
            <pc:sldMk cId="1521588892" sldId="458"/>
            <ac:spMk id="29" creationId="{C819157F-9AA7-5A04-29FE-C9E866C1292C}"/>
          </ac:spMkLst>
        </pc:spChg>
        <pc:spChg chg="del">
          <ac:chgData name="Claudia Balby" userId="a50d5dac-9030-4350-a53d-630cc5d5b8b2" providerId="ADAL" clId="{D017A291-F8A3-432B-99FD-969FFBF281F9}" dt="2024-01-27T01:36:12.819" v="9765" actId="478"/>
          <ac:spMkLst>
            <pc:docMk/>
            <pc:sldMk cId="1521588892" sldId="458"/>
            <ac:spMk id="37" creationId="{A1394095-F3BE-C6EA-BF57-C276CEB8FD2B}"/>
          </ac:spMkLst>
        </pc:spChg>
        <pc:spChg chg="mod">
          <ac:chgData name="Claudia Balby" userId="a50d5dac-9030-4350-a53d-630cc5d5b8b2" providerId="ADAL" clId="{D017A291-F8A3-432B-99FD-969FFBF281F9}" dt="2024-01-27T01:58:17.335" v="10124" actId="114"/>
          <ac:spMkLst>
            <pc:docMk/>
            <pc:sldMk cId="1521588892" sldId="458"/>
            <ac:spMk id="39" creationId="{E1AE5994-89F7-3713-AE04-EEE662159CB2}"/>
          </ac:spMkLst>
        </pc:spChg>
        <pc:spChg chg="mod">
          <ac:chgData name="Claudia Balby" userId="a50d5dac-9030-4350-a53d-630cc5d5b8b2" providerId="ADAL" clId="{D017A291-F8A3-432B-99FD-969FFBF281F9}" dt="2024-01-27T01:42:15.700" v="9814" actId="1076"/>
          <ac:spMkLst>
            <pc:docMk/>
            <pc:sldMk cId="1521588892" sldId="458"/>
            <ac:spMk id="41" creationId="{98954EE3-4BD0-B42B-488C-AB166AE732AF}"/>
          </ac:spMkLst>
        </pc:spChg>
        <pc:spChg chg="mod">
          <ac:chgData name="Claudia Balby" userId="a50d5dac-9030-4350-a53d-630cc5d5b8b2" providerId="ADAL" clId="{D017A291-F8A3-432B-99FD-969FFBF281F9}" dt="2024-01-27T01:42:46.119" v="9817" actId="1076"/>
          <ac:spMkLst>
            <pc:docMk/>
            <pc:sldMk cId="1521588892" sldId="458"/>
            <ac:spMk id="42" creationId="{28022C31-12F1-B042-BBE1-A8EFB986A94F}"/>
          </ac:spMkLst>
        </pc:spChg>
        <pc:spChg chg="mod">
          <ac:chgData name="Claudia Balby" userId="a50d5dac-9030-4350-a53d-630cc5d5b8b2" providerId="ADAL" clId="{D017A291-F8A3-432B-99FD-969FFBF281F9}" dt="2024-01-27T02:30:24.438" v="10790" actId="1076"/>
          <ac:spMkLst>
            <pc:docMk/>
            <pc:sldMk cId="1521588892" sldId="458"/>
            <ac:spMk id="43" creationId="{5510BCA5-9A0C-93F1-AA06-9A990E98889E}"/>
          </ac:spMkLst>
        </pc:spChg>
        <pc:spChg chg="del">
          <ac:chgData name="Claudia Balby" userId="a50d5dac-9030-4350-a53d-630cc5d5b8b2" providerId="ADAL" clId="{D017A291-F8A3-432B-99FD-969FFBF281F9}" dt="2024-01-27T01:36:47.328" v="9766" actId="478"/>
          <ac:spMkLst>
            <pc:docMk/>
            <pc:sldMk cId="1521588892" sldId="458"/>
            <ac:spMk id="45" creationId="{F81DF4DE-07AD-452A-C749-F18F9AD0D2BF}"/>
          </ac:spMkLst>
        </pc:spChg>
        <pc:spChg chg="del">
          <ac:chgData name="Claudia Balby" userId="a50d5dac-9030-4350-a53d-630cc5d5b8b2" providerId="ADAL" clId="{D017A291-F8A3-432B-99FD-969FFBF281F9}" dt="2024-01-27T01:36:55.606" v="9768" actId="478"/>
          <ac:spMkLst>
            <pc:docMk/>
            <pc:sldMk cId="1521588892" sldId="458"/>
            <ac:spMk id="47" creationId="{AC04A53F-19D2-9D76-113C-6046F555EEDF}"/>
          </ac:spMkLst>
        </pc:spChg>
        <pc:grpChg chg="del">
          <ac:chgData name="Claudia Balby" userId="a50d5dac-9030-4350-a53d-630cc5d5b8b2" providerId="ADAL" clId="{D017A291-F8A3-432B-99FD-969FFBF281F9}" dt="2024-02-07T02:23:43.310" v="14156" actId="478"/>
          <ac:grpSpMkLst>
            <pc:docMk/>
            <pc:sldMk cId="1521588892" sldId="458"/>
            <ac:grpSpMk id="2" creationId="{C3C4531A-CD16-4487-1CB6-DD7A6CCCAB29}"/>
          </ac:grpSpMkLst>
        </pc:grpChg>
      </pc:sldChg>
      <pc:sldChg chg="add del">
        <pc:chgData name="Claudia Balby" userId="a50d5dac-9030-4350-a53d-630cc5d5b8b2" providerId="ADAL" clId="{D017A291-F8A3-432B-99FD-969FFBF281F9}" dt="2024-01-11T00:18:08.684" v="1491" actId="47"/>
        <pc:sldMkLst>
          <pc:docMk/>
          <pc:sldMk cId="927690538" sldId="478"/>
        </pc:sldMkLst>
      </pc:sldChg>
      <pc:sldChg chg="del">
        <pc:chgData name="Claudia Balby" userId="a50d5dac-9030-4350-a53d-630cc5d5b8b2" providerId="ADAL" clId="{D017A291-F8A3-432B-99FD-969FFBF281F9}" dt="2024-01-11T00:17:29.569" v="1489" actId="47"/>
        <pc:sldMkLst>
          <pc:docMk/>
          <pc:sldMk cId="2324459356" sldId="541"/>
        </pc:sldMkLst>
      </pc:sldChg>
      <pc:sldChg chg="del">
        <pc:chgData name="Claudia Balby" userId="a50d5dac-9030-4350-a53d-630cc5d5b8b2" providerId="ADAL" clId="{D017A291-F8A3-432B-99FD-969FFBF281F9}" dt="2024-01-10T23:04:22.094" v="1" actId="47"/>
        <pc:sldMkLst>
          <pc:docMk/>
          <pc:sldMk cId="616469177" sldId="573"/>
        </pc:sldMkLst>
      </pc:sldChg>
      <pc:sldChg chg="del">
        <pc:chgData name="Claudia Balby" userId="a50d5dac-9030-4350-a53d-630cc5d5b8b2" providerId="ADAL" clId="{D017A291-F8A3-432B-99FD-969FFBF281F9}" dt="2024-01-10T23:08:01.873" v="3" actId="47"/>
        <pc:sldMkLst>
          <pc:docMk/>
          <pc:sldMk cId="244366410" sldId="611"/>
        </pc:sldMkLst>
      </pc:sldChg>
      <pc:sldChg chg="modSp add mod">
        <pc:chgData name="Claudia Balby" userId="a50d5dac-9030-4350-a53d-630cc5d5b8b2" providerId="ADAL" clId="{D017A291-F8A3-432B-99FD-969FFBF281F9}" dt="2024-01-11T00:18:35.719" v="1546" actId="20577"/>
        <pc:sldMkLst>
          <pc:docMk/>
          <pc:sldMk cId="2016015613" sldId="615"/>
        </pc:sldMkLst>
        <pc:spChg chg="mod">
          <ac:chgData name="Claudia Balby" userId="a50d5dac-9030-4350-a53d-630cc5d5b8b2" providerId="ADAL" clId="{D017A291-F8A3-432B-99FD-969FFBF281F9}" dt="2024-01-11T00:18:17.995" v="1504" actId="20577"/>
          <ac:spMkLst>
            <pc:docMk/>
            <pc:sldMk cId="2016015613" sldId="615"/>
            <ac:spMk id="2" creationId="{33453472-DFEE-3A34-6050-BF75AB5A46D2}"/>
          </ac:spMkLst>
        </pc:spChg>
        <pc:spChg chg="mod">
          <ac:chgData name="Claudia Balby" userId="a50d5dac-9030-4350-a53d-630cc5d5b8b2" providerId="ADAL" clId="{D017A291-F8A3-432B-99FD-969FFBF281F9}" dt="2024-01-11T00:18:26.904" v="1531" actId="20577"/>
          <ac:spMkLst>
            <pc:docMk/>
            <pc:sldMk cId="2016015613" sldId="615"/>
            <ac:spMk id="3" creationId="{D74F42BB-4DA0-4E5D-9BEF-8435E3791E91}"/>
          </ac:spMkLst>
        </pc:spChg>
        <pc:spChg chg="mod">
          <ac:chgData name="Claudia Balby" userId="a50d5dac-9030-4350-a53d-630cc5d5b8b2" providerId="ADAL" clId="{D017A291-F8A3-432B-99FD-969FFBF281F9}" dt="2024-01-11T00:18:35.719" v="1546" actId="20577"/>
          <ac:spMkLst>
            <pc:docMk/>
            <pc:sldMk cId="2016015613" sldId="615"/>
            <ac:spMk id="4" creationId="{593A4E33-A51B-4262-C7AD-D8F7B6CC4279}"/>
          </ac:spMkLst>
        </pc:spChg>
      </pc:sldChg>
      <pc:sldChg chg="modSp add mod">
        <pc:chgData name="Claudia Balby" userId="a50d5dac-9030-4350-a53d-630cc5d5b8b2" providerId="ADAL" clId="{D017A291-F8A3-432B-99FD-969FFBF281F9}" dt="2024-01-12T17:54:09.973" v="6075" actId="20577"/>
        <pc:sldMkLst>
          <pc:docMk/>
          <pc:sldMk cId="1274652512" sldId="657"/>
        </pc:sldMkLst>
        <pc:spChg chg="mod">
          <ac:chgData name="Claudia Balby" userId="a50d5dac-9030-4350-a53d-630cc5d5b8b2" providerId="ADAL" clId="{D017A291-F8A3-432B-99FD-969FFBF281F9}" dt="2024-01-12T17:54:09.973" v="6075" actId="20577"/>
          <ac:spMkLst>
            <pc:docMk/>
            <pc:sldMk cId="1274652512" sldId="657"/>
            <ac:spMk id="2" creationId="{28443574-D53C-9225-D406-A2A63E11C7C6}"/>
          </ac:spMkLst>
        </pc:spChg>
        <pc:spChg chg="mod">
          <ac:chgData name="Claudia Balby" userId="a50d5dac-9030-4350-a53d-630cc5d5b8b2" providerId="ADAL" clId="{D017A291-F8A3-432B-99FD-969FFBF281F9}" dt="2024-01-10T23:24:24.695" v="487" actId="20577"/>
          <ac:spMkLst>
            <pc:docMk/>
            <pc:sldMk cId="1274652512" sldId="657"/>
            <ac:spMk id="6" creationId="{9715C956-3D8C-549A-8F03-45A8031ABA29}"/>
          </ac:spMkLst>
        </pc:spChg>
        <pc:spChg chg="mod">
          <ac:chgData name="Claudia Balby" userId="a50d5dac-9030-4350-a53d-630cc5d5b8b2" providerId="ADAL" clId="{D017A291-F8A3-432B-99FD-969FFBF281F9}" dt="2024-01-11T03:48:58.167" v="2423" actId="6549"/>
          <ac:spMkLst>
            <pc:docMk/>
            <pc:sldMk cId="1274652512" sldId="657"/>
            <ac:spMk id="7" creationId="{67169A71-8130-C8B1-589D-2EC31C533C59}"/>
          </ac:spMkLst>
        </pc:spChg>
      </pc:sldChg>
      <pc:sldChg chg="modSp add del mod">
        <pc:chgData name="Claudia Balby" userId="a50d5dac-9030-4350-a53d-630cc5d5b8b2" providerId="ADAL" clId="{D017A291-F8A3-432B-99FD-969FFBF281F9}" dt="2024-01-10T23:24:09.421" v="467" actId="47"/>
        <pc:sldMkLst>
          <pc:docMk/>
          <pc:sldMk cId="2207111060" sldId="658"/>
        </pc:sldMkLst>
        <pc:spChg chg="mod">
          <ac:chgData name="Claudia Balby" userId="a50d5dac-9030-4350-a53d-630cc5d5b8b2" providerId="ADAL" clId="{D017A291-F8A3-432B-99FD-969FFBF281F9}" dt="2024-01-10T23:22:28.424" v="440" actId="20577"/>
          <ac:spMkLst>
            <pc:docMk/>
            <pc:sldMk cId="2207111060" sldId="658"/>
            <ac:spMk id="2" creationId="{7DF1A17E-E1F4-FF54-1908-91CB3572F577}"/>
          </ac:spMkLst>
        </pc:spChg>
        <pc:spChg chg="mod">
          <ac:chgData name="Claudia Balby" userId="a50d5dac-9030-4350-a53d-630cc5d5b8b2" providerId="ADAL" clId="{D017A291-F8A3-432B-99FD-969FFBF281F9}" dt="2024-01-10T23:23:25.406" v="466" actId="6549"/>
          <ac:spMkLst>
            <pc:docMk/>
            <pc:sldMk cId="2207111060" sldId="658"/>
            <ac:spMk id="6" creationId="{8EF83E0F-953F-2A51-69BA-69DB1B934EEC}"/>
          </ac:spMkLst>
        </pc:spChg>
        <pc:spChg chg="mod">
          <ac:chgData name="Claudia Balby" userId="a50d5dac-9030-4350-a53d-630cc5d5b8b2" providerId="ADAL" clId="{D017A291-F8A3-432B-99FD-969FFBF281F9}" dt="2024-01-10T23:21:54.964" v="388" actId="20577"/>
          <ac:spMkLst>
            <pc:docMk/>
            <pc:sldMk cId="2207111060" sldId="658"/>
            <ac:spMk id="7" creationId="{93D27E45-6946-2907-2714-7ADCDACEBCFE}"/>
          </ac:spMkLst>
        </pc:spChg>
      </pc:sldChg>
      <pc:sldChg chg="addSp delSp modSp add del mod">
        <pc:chgData name="Claudia Balby" userId="a50d5dac-9030-4350-a53d-630cc5d5b8b2" providerId="ADAL" clId="{D017A291-F8A3-432B-99FD-969FFBF281F9}" dt="2024-02-07T22:32:38.851" v="14798" actId="20577"/>
        <pc:sldMkLst>
          <pc:docMk/>
          <pc:sldMk cId="1409763519" sldId="669"/>
        </pc:sldMkLst>
        <pc:spChg chg="mod">
          <ac:chgData name="Claudia Balby" userId="a50d5dac-9030-4350-a53d-630cc5d5b8b2" providerId="ADAL" clId="{D017A291-F8A3-432B-99FD-969FFBF281F9}" dt="2024-02-06T23:58:50.993" v="13327"/>
          <ac:spMkLst>
            <pc:docMk/>
            <pc:sldMk cId="1409763519" sldId="669"/>
            <ac:spMk id="10" creationId="{AFF2A8F2-2BEE-1E52-879C-54A5EFD96AD2}"/>
          </ac:spMkLst>
        </pc:spChg>
        <pc:spChg chg="mod">
          <ac:chgData name="Claudia Balby" userId="a50d5dac-9030-4350-a53d-630cc5d5b8b2" providerId="ADAL" clId="{D017A291-F8A3-432B-99FD-969FFBF281F9}" dt="2024-02-06T23:59:02.335" v="13328"/>
          <ac:spMkLst>
            <pc:docMk/>
            <pc:sldMk cId="1409763519" sldId="669"/>
            <ac:spMk id="14" creationId="{BF640CE6-E654-6382-ADE9-5FCCD48A8E2E}"/>
          </ac:spMkLst>
        </pc:spChg>
        <pc:spChg chg="mod">
          <ac:chgData name="Claudia Balby" userId="a50d5dac-9030-4350-a53d-630cc5d5b8b2" providerId="ADAL" clId="{D017A291-F8A3-432B-99FD-969FFBF281F9}" dt="2024-02-07T22:32:38.851" v="14798" actId="20577"/>
          <ac:spMkLst>
            <pc:docMk/>
            <pc:sldMk cId="1409763519" sldId="669"/>
            <ac:spMk id="15" creationId="{834DADF1-2225-D376-889F-9BBA11929D7B}"/>
          </ac:spMkLst>
        </pc:spChg>
        <pc:grpChg chg="del">
          <ac:chgData name="Claudia Balby" userId="a50d5dac-9030-4350-a53d-630cc5d5b8b2" providerId="ADAL" clId="{D017A291-F8A3-432B-99FD-969FFBF281F9}" dt="2024-02-07T02:24:00.020" v="14158" actId="478"/>
          <ac:grpSpMkLst>
            <pc:docMk/>
            <pc:sldMk cId="1409763519" sldId="669"/>
            <ac:grpSpMk id="2" creationId="{AD47606A-E3A4-C051-84BB-08A40BFA8683}"/>
          </ac:grpSpMkLst>
        </pc:grpChg>
        <pc:picChg chg="add mod">
          <ac:chgData name="Claudia Balby" userId="a50d5dac-9030-4350-a53d-630cc5d5b8b2" providerId="ADAL" clId="{D017A291-F8A3-432B-99FD-969FFBF281F9}" dt="2024-02-06T23:59:46.666" v="13333" actId="1076"/>
          <ac:picMkLst>
            <pc:docMk/>
            <pc:sldMk cId="1409763519" sldId="669"/>
            <ac:picMk id="4" creationId="{EEA0FA7D-76D2-A6A8-59EC-A3521850DEAB}"/>
          </ac:picMkLst>
        </pc:picChg>
      </pc:sldChg>
      <pc:sldChg chg="del">
        <pc:chgData name="Claudia Balby" userId="a50d5dac-9030-4350-a53d-630cc5d5b8b2" providerId="ADAL" clId="{D017A291-F8A3-432B-99FD-969FFBF281F9}" dt="2024-01-10T23:12:07.514" v="9" actId="47"/>
        <pc:sldMkLst>
          <pc:docMk/>
          <pc:sldMk cId="3697784601" sldId="679"/>
        </pc:sldMkLst>
      </pc:sldChg>
      <pc:sldChg chg="del">
        <pc:chgData name="Claudia Balby" userId="a50d5dac-9030-4350-a53d-630cc5d5b8b2" providerId="ADAL" clId="{D017A291-F8A3-432B-99FD-969FFBF281F9}" dt="2024-01-11T00:17:29.569" v="1489" actId="47"/>
        <pc:sldMkLst>
          <pc:docMk/>
          <pc:sldMk cId="1438935528" sldId="680"/>
        </pc:sldMkLst>
      </pc:sldChg>
      <pc:sldChg chg="del">
        <pc:chgData name="Claudia Balby" userId="a50d5dac-9030-4350-a53d-630cc5d5b8b2" providerId="ADAL" clId="{D017A291-F8A3-432B-99FD-969FFBF281F9}" dt="2024-01-11T00:17:29.569" v="1489" actId="47"/>
        <pc:sldMkLst>
          <pc:docMk/>
          <pc:sldMk cId="3544390726" sldId="681"/>
        </pc:sldMkLst>
      </pc:sldChg>
      <pc:sldChg chg="add del">
        <pc:chgData name="Claudia Balby" userId="a50d5dac-9030-4350-a53d-630cc5d5b8b2" providerId="ADAL" clId="{D017A291-F8A3-432B-99FD-969FFBF281F9}" dt="2024-01-10T23:11:45.559" v="7"/>
        <pc:sldMkLst>
          <pc:docMk/>
          <pc:sldMk cId="2653162362" sldId="690"/>
        </pc:sldMkLst>
      </pc:sldChg>
      <pc:sldChg chg="addSp delSp modSp add mod ord">
        <pc:chgData name="Claudia Balby" userId="a50d5dac-9030-4350-a53d-630cc5d5b8b2" providerId="ADAL" clId="{D017A291-F8A3-432B-99FD-969FFBF281F9}" dt="2024-01-26T23:49:47.179" v="8550" actId="255"/>
        <pc:sldMkLst>
          <pc:docMk/>
          <pc:sldMk cId="851077004" sldId="691"/>
        </pc:sldMkLst>
        <pc:spChg chg="mod">
          <ac:chgData name="Claudia Balby" userId="a50d5dac-9030-4350-a53d-630cc5d5b8b2" providerId="ADAL" clId="{D017A291-F8A3-432B-99FD-969FFBF281F9}" dt="2024-01-26T23:49:47.179" v="8550" actId="255"/>
          <ac:spMkLst>
            <pc:docMk/>
            <pc:sldMk cId="851077004" sldId="691"/>
            <ac:spMk id="14" creationId="{3E1D29C9-8E76-ACE9-AABB-35AD9E512BA9}"/>
          </ac:spMkLst>
        </pc:spChg>
        <pc:spChg chg="del">
          <ac:chgData name="Claudia Balby" userId="a50d5dac-9030-4350-a53d-630cc5d5b8b2" providerId="ADAL" clId="{D017A291-F8A3-432B-99FD-969FFBF281F9}" dt="2024-01-11T00:29:52.571" v="1640" actId="478"/>
          <ac:spMkLst>
            <pc:docMk/>
            <pc:sldMk cId="851077004" sldId="691"/>
            <ac:spMk id="15" creationId="{6594EA59-B2D2-A99B-8111-643B0C7F4C43}"/>
          </ac:spMkLst>
        </pc:spChg>
        <pc:spChg chg="mod">
          <ac:chgData name="Claudia Balby" userId="a50d5dac-9030-4350-a53d-630cc5d5b8b2" providerId="ADAL" clId="{D017A291-F8A3-432B-99FD-969FFBF281F9}" dt="2024-01-26T19:05:03.283" v="7230" actId="20577"/>
          <ac:spMkLst>
            <pc:docMk/>
            <pc:sldMk cId="851077004" sldId="691"/>
            <ac:spMk id="16" creationId="{27AD3776-A51A-37DC-644D-7625B18D7FF5}"/>
          </ac:spMkLst>
        </pc:spChg>
        <pc:spChg chg="del">
          <ac:chgData name="Claudia Balby" userId="a50d5dac-9030-4350-a53d-630cc5d5b8b2" providerId="ADAL" clId="{D017A291-F8A3-432B-99FD-969FFBF281F9}" dt="2024-01-10T23:25:27.170" v="501" actId="931"/>
          <ac:spMkLst>
            <pc:docMk/>
            <pc:sldMk cId="851077004" sldId="691"/>
            <ac:spMk id="17" creationId="{504CF9A5-21AC-8329-CDD4-BBF5B9ED3E86}"/>
          </ac:spMkLst>
        </pc:spChg>
        <pc:spChg chg="mod">
          <ac:chgData name="Claudia Balby" userId="a50d5dac-9030-4350-a53d-630cc5d5b8b2" providerId="ADAL" clId="{D017A291-F8A3-432B-99FD-969FFBF281F9}" dt="2024-01-12T17:59:05.610" v="6120" actId="6549"/>
          <ac:spMkLst>
            <pc:docMk/>
            <pc:sldMk cId="851077004" sldId="691"/>
            <ac:spMk id="18" creationId="{5BAF70F4-2CFE-E8FC-756F-451F673778D7}"/>
          </ac:spMkLst>
        </pc:spChg>
        <pc:spChg chg="mod">
          <ac:chgData name="Claudia Balby" userId="a50d5dac-9030-4350-a53d-630cc5d5b8b2" providerId="ADAL" clId="{D017A291-F8A3-432B-99FD-969FFBF281F9}" dt="2024-01-10T23:29:25.558" v="591" actId="20577"/>
          <ac:spMkLst>
            <pc:docMk/>
            <pc:sldMk cId="851077004" sldId="691"/>
            <ac:spMk id="19" creationId="{DFFFCE0B-82EE-BE8A-D1D0-6BBF01AEC2C0}"/>
          </ac:spMkLst>
        </pc:spChg>
        <pc:spChg chg="mod">
          <ac:chgData name="Claudia Balby" userId="a50d5dac-9030-4350-a53d-630cc5d5b8b2" providerId="ADAL" clId="{D017A291-F8A3-432B-99FD-969FFBF281F9}" dt="2024-01-10T23:34:57.840" v="752" actId="20577"/>
          <ac:spMkLst>
            <pc:docMk/>
            <pc:sldMk cId="851077004" sldId="691"/>
            <ac:spMk id="20" creationId="{83337154-1011-C23B-C4E2-F41DD5DA461A}"/>
          </ac:spMkLst>
        </pc:spChg>
        <pc:spChg chg="mod">
          <ac:chgData name="Claudia Balby" userId="a50d5dac-9030-4350-a53d-630cc5d5b8b2" providerId="ADAL" clId="{D017A291-F8A3-432B-99FD-969FFBF281F9}" dt="2024-01-10T23:26:30.374" v="586" actId="20577"/>
          <ac:spMkLst>
            <pc:docMk/>
            <pc:sldMk cId="851077004" sldId="691"/>
            <ac:spMk id="21" creationId="{351E7EFD-1735-4B4A-20C8-7FF89455FE4D}"/>
          </ac:spMkLst>
        </pc:spChg>
        <pc:picChg chg="add mod">
          <ac:chgData name="Claudia Balby" userId="a50d5dac-9030-4350-a53d-630cc5d5b8b2" providerId="ADAL" clId="{D017A291-F8A3-432B-99FD-969FFBF281F9}" dt="2024-01-10T23:25:35.842" v="512" actId="27614"/>
          <ac:picMkLst>
            <pc:docMk/>
            <pc:sldMk cId="851077004" sldId="691"/>
            <ac:picMk id="4" creationId="{9922AA03-250F-81D6-D507-D90CDBCF79F2}"/>
          </ac:picMkLst>
        </pc:picChg>
      </pc:sldChg>
      <pc:sldChg chg="addSp delSp modSp add del mod ord">
        <pc:chgData name="Claudia Balby" userId="a50d5dac-9030-4350-a53d-630cc5d5b8b2" providerId="ADAL" clId="{D017A291-F8A3-432B-99FD-969FFBF281F9}" dt="2024-02-07T00:31:26.870" v="13879" actId="20577"/>
        <pc:sldMkLst>
          <pc:docMk/>
          <pc:sldMk cId="2383491286" sldId="708"/>
        </pc:sldMkLst>
        <pc:spChg chg="add mod">
          <ac:chgData name="Claudia Balby" userId="a50d5dac-9030-4350-a53d-630cc5d5b8b2" providerId="ADAL" clId="{D017A291-F8A3-432B-99FD-969FFBF281F9}" dt="2024-01-10T23:48:41.014" v="928" actId="313"/>
          <ac:spMkLst>
            <pc:docMk/>
            <pc:sldMk cId="2383491286" sldId="708"/>
            <ac:spMk id="2" creationId="{4A3C35C1-2052-2168-A6D1-7EADA9F7F662}"/>
          </ac:spMkLst>
        </pc:spChg>
        <pc:spChg chg="add del mod">
          <ac:chgData name="Claudia Balby" userId="a50d5dac-9030-4350-a53d-630cc5d5b8b2" providerId="ADAL" clId="{D017A291-F8A3-432B-99FD-969FFBF281F9}" dt="2024-01-10T23:57:15.045" v="1419" actId="478"/>
          <ac:spMkLst>
            <pc:docMk/>
            <pc:sldMk cId="2383491286" sldId="708"/>
            <ac:spMk id="5" creationId="{79232886-553D-6352-D761-E3A939F3713F}"/>
          </ac:spMkLst>
        </pc:spChg>
        <pc:spChg chg="mod">
          <ac:chgData name="Claudia Balby" userId="a50d5dac-9030-4350-a53d-630cc5d5b8b2" providerId="ADAL" clId="{D017A291-F8A3-432B-99FD-969FFBF281F9}" dt="2024-01-10T23:57:33.959" v="1425" actId="20577"/>
          <ac:spMkLst>
            <pc:docMk/>
            <pc:sldMk cId="2383491286" sldId="708"/>
            <ac:spMk id="6" creationId="{BA1D39F6-572C-1168-AAEC-220362AE69B4}"/>
          </ac:spMkLst>
        </pc:spChg>
        <pc:spChg chg="del mod">
          <ac:chgData name="Claudia Balby" userId="a50d5dac-9030-4350-a53d-630cc5d5b8b2" providerId="ADAL" clId="{D017A291-F8A3-432B-99FD-969FFBF281F9}" dt="2024-01-10T23:57:11.538" v="1418" actId="478"/>
          <ac:spMkLst>
            <pc:docMk/>
            <pc:sldMk cId="2383491286" sldId="708"/>
            <ac:spMk id="7" creationId="{7C1B278E-44C1-1BB0-57F5-B234C6E4B32E}"/>
          </ac:spMkLst>
        </pc:spChg>
        <pc:spChg chg="mod">
          <ac:chgData name="Claudia Balby" userId="a50d5dac-9030-4350-a53d-630cc5d5b8b2" providerId="ADAL" clId="{D017A291-F8A3-432B-99FD-969FFBF281F9}" dt="2024-02-07T00:31:26.870" v="13879" actId="20577"/>
          <ac:spMkLst>
            <pc:docMk/>
            <pc:sldMk cId="2383491286" sldId="708"/>
            <ac:spMk id="8" creationId="{F95B667E-1229-12AD-9C8E-3E042BB9FF7E}"/>
          </ac:spMkLst>
        </pc:spChg>
        <pc:spChg chg="add del mod">
          <ac:chgData name="Claudia Balby" userId="a50d5dac-9030-4350-a53d-630cc5d5b8b2" providerId="ADAL" clId="{D017A291-F8A3-432B-99FD-969FFBF281F9}" dt="2024-01-10T23:58:32.519" v="1432" actId="22"/>
          <ac:spMkLst>
            <pc:docMk/>
            <pc:sldMk cId="2383491286" sldId="708"/>
            <ac:spMk id="10" creationId="{72E51F3A-212E-78C6-3356-9791732A69CA}"/>
          </ac:spMkLst>
        </pc:spChg>
        <pc:spChg chg="add del">
          <ac:chgData name="Claudia Balby" userId="a50d5dac-9030-4350-a53d-630cc5d5b8b2" providerId="ADAL" clId="{D017A291-F8A3-432B-99FD-969FFBF281F9}" dt="2024-01-11T00:00:37.291" v="1436" actId="22"/>
          <ac:spMkLst>
            <pc:docMk/>
            <pc:sldMk cId="2383491286" sldId="708"/>
            <ac:spMk id="12" creationId="{8A382E76-AD4A-55BA-F244-91BE2E603511}"/>
          </ac:spMkLst>
        </pc:spChg>
        <pc:spChg chg="add mod">
          <ac:chgData name="Claudia Balby" userId="a50d5dac-9030-4350-a53d-630cc5d5b8b2" providerId="ADAL" clId="{D017A291-F8A3-432B-99FD-969FFBF281F9}" dt="2024-01-11T00:28:37.585" v="1581" actId="255"/>
          <ac:spMkLst>
            <pc:docMk/>
            <pc:sldMk cId="2383491286" sldId="708"/>
            <ac:spMk id="13" creationId="{84C0BC72-E624-7B5A-DAE5-B2280AEAC14E}"/>
          </ac:spMkLst>
        </pc:spChg>
      </pc:sldChg>
      <pc:sldChg chg="add del">
        <pc:chgData name="Claudia Balby" userId="a50d5dac-9030-4350-a53d-630cc5d5b8b2" providerId="ADAL" clId="{D017A291-F8A3-432B-99FD-969FFBF281F9}" dt="2024-01-11T00:15:15.212" v="1479" actId="47"/>
        <pc:sldMkLst>
          <pc:docMk/>
          <pc:sldMk cId="4196062915" sldId="709"/>
        </pc:sldMkLst>
      </pc:sldChg>
      <pc:sldChg chg="modSp new del mod">
        <pc:chgData name="Claudia Balby" userId="a50d5dac-9030-4350-a53d-630cc5d5b8b2" providerId="ADAL" clId="{D017A291-F8A3-432B-99FD-969FFBF281F9}" dt="2024-01-27T02:33:01.447" v="10828" actId="47"/>
        <pc:sldMkLst>
          <pc:docMk/>
          <pc:sldMk cId="2069828728" sldId="710"/>
        </pc:sldMkLst>
        <pc:spChg chg="mod">
          <ac:chgData name="Claudia Balby" userId="a50d5dac-9030-4350-a53d-630cc5d5b8b2" providerId="ADAL" clId="{D017A291-F8A3-432B-99FD-969FFBF281F9}" dt="2024-01-26T23:49:47.881" v="8551" actId="20577"/>
          <ac:spMkLst>
            <pc:docMk/>
            <pc:sldMk cId="2069828728" sldId="710"/>
            <ac:spMk id="2" creationId="{663C5DDB-0E3D-E725-97E1-633B5655D05E}"/>
          </ac:spMkLst>
        </pc:spChg>
        <pc:spChg chg="mod">
          <ac:chgData name="Claudia Balby" userId="a50d5dac-9030-4350-a53d-630cc5d5b8b2" providerId="ADAL" clId="{D017A291-F8A3-432B-99FD-969FFBF281F9}" dt="2024-01-12T15:33:41.785" v="2786" actId="20577"/>
          <ac:spMkLst>
            <pc:docMk/>
            <pc:sldMk cId="2069828728" sldId="710"/>
            <ac:spMk id="4" creationId="{5626585B-B9A1-3B14-5704-6743B6CF5980}"/>
          </ac:spMkLst>
        </pc:spChg>
      </pc:sldChg>
      <pc:sldChg chg="modSp add del mod">
        <pc:chgData name="Claudia Balby" userId="a50d5dac-9030-4350-a53d-630cc5d5b8b2" providerId="ADAL" clId="{D017A291-F8A3-432B-99FD-969FFBF281F9}" dt="2024-02-05T21:54:59.191" v="11663" actId="47"/>
        <pc:sldMkLst>
          <pc:docMk/>
          <pc:sldMk cId="763992396" sldId="711"/>
        </pc:sldMkLst>
        <pc:spChg chg="mod">
          <ac:chgData name="Claudia Balby" userId="a50d5dac-9030-4350-a53d-630cc5d5b8b2" providerId="ADAL" clId="{D017A291-F8A3-432B-99FD-969FFBF281F9}" dt="2024-02-05T21:15:49.684" v="10993" actId="6549"/>
          <ac:spMkLst>
            <pc:docMk/>
            <pc:sldMk cId="763992396" sldId="711"/>
            <ac:spMk id="2" creationId="{663C5DDB-0E3D-E725-97E1-633B5655D05E}"/>
          </ac:spMkLst>
        </pc:spChg>
        <pc:spChg chg="mod">
          <ac:chgData name="Claudia Balby" userId="a50d5dac-9030-4350-a53d-630cc5d5b8b2" providerId="ADAL" clId="{D017A291-F8A3-432B-99FD-969FFBF281F9}" dt="2024-02-05T21:16:42.223" v="11025" actId="20577"/>
          <ac:spMkLst>
            <pc:docMk/>
            <pc:sldMk cId="763992396" sldId="711"/>
            <ac:spMk id="3" creationId="{DB437067-6F48-6185-BA58-7661CB38C21D}"/>
          </ac:spMkLst>
        </pc:spChg>
        <pc:spChg chg="mod">
          <ac:chgData name="Claudia Balby" userId="a50d5dac-9030-4350-a53d-630cc5d5b8b2" providerId="ADAL" clId="{D017A291-F8A3-432B-99FD-969FFBF281F9}" dt="2024-02-05T21:14:45.971" v="10985" actId="6549"/>
          <ac:spMkLst>
            <pc:docMk/>
            <pc:sldMk cId="763992396" sldId="711"/>
            <ac:spMk id="4" creationId="{5626585B-B9A1-3B14-5704-6743B6CF5980}"/>
          </ac:spMkLst>
        </pc:spChg>
      </pc:sldChg>
      <pc:sldChg chg="modSp add del mod">
        <pc:chgData name="Claudia Balby" userId="a50d5dac-9030-4350-a53d-630cc5d5b8b2" providerId="ADAL" clId="{D017A291-F8A3-432B-99FD-969FFBF281F9}" dt="2024-01-12T17:22:17.149" v="5365" actId="47"/>
        <pc:sldMkLst>
          <pc:docMk/>
          <pc:sldMk cId="3541073463" sldId="712"/>
        </pc:sldMkLst>
        <pc:spChg chg="mod">
          <ac:chgData name="Claudia Balby" userId="a50d5dac-9030-4350-a53d-630cc5d5b8b2" providerId="ADAL" clId="{D017A291-F8A3-432B-99FD-969FFBF281F9}" dt="2024-01-12T15:51:51.010" v="3398" actId="20577"/>
          <ac:spMkLst>
            <pc:docMk/>
            <pc:sldMk cId="3541073463" sldId="712"/>
            <ac:spMk id="2" creationId="{663C5DDB-0E3D-E725-97E1-633B5655D05E}"/>
          </ac:spMkLst>
        </pc:spChg>
        <pc:spChg chg="mod">
          <ac:chgData name="Claudia Balby" userId="a50d5dac-9030-4350-a53d-630cc5d5b8b2" providerId="ADAL" clId="{D017A291-F8A3-432B-99FD-969FFBF281F9}" dt="2024-01-12T15:42:22.185" v="2984" actId="20577"/>
          <ac:spMkLst>
            <pc:docMk/>
            <pc:sldMk cId="3541073463" sldId="712"/>
            <ac:spMk id="3" creationId="{DB437067-6F48-6185-BA58-7661CB38C21D}"/>
          </ac:spMkLst>
        </pc:spChg>
        <pc:spChg chg="mod">
          <ac:chgData name="Claudia Balby" userId="a50d5dac-9030-4350-a53d-630cc5d5b8b2" providerId="ADAL" clId="{D017A291-F8A3-432B-99FD-969FFBF281F9}" dt="2024-01-12T15:52:10.895" v="3399" actId="14100"/>
          <ac:spMkLst>
            <pc:docMk/>
            <pc:sldMk cId="3541073463" sldId="712"/>
            <ac:spMk id="4" creationId="{5626585B-B9A1-3B14-5704-6743B6CF5980}"/>
          </ac:spMkLst>
        </pc:spChg>
      </pc:sldChg>
      <pc:sldChg chg="addSp modSp add del mod">
        <pc:chgData name="Claudia Balby" userId="a50d5dac-9030-4350-a53d-630cc5d5b8b2" providerId="ADAL" clId="{D017A291-F8A3-432B-99FD-969FFBF281F9}" dt="2024-02-06T23:25:58.691" v="12649" actId="47"/>
        <pc:sldMkLst>
          <pc:docMk/>
          <pc:sldMk cId="2331245148" sldId="713"/>
        </pc:sldMkLst>
        <pc:spChg chg="mod">
          <ac:chgData name="Claudia Balby" userId="a50d5dac-9030-4350-a53d-630cc5d5b8b2" providerId="ADAL" clId="{D017A291-F8A3-432B-99FD-969FFBF281F9}" dt="2024-02-05T22:06:10.363" v="11744" actId="20577"/>
          <ac:spMkLst>
            <pc:docMk/>
            <pc:sldMk cId="2331245148" sldId="713"/>
            <ac:spMk id="2" creationId="{663C5DDB-0E3D-E725-97E1-633B5655D05E}"/>
          </ac:spMkLst>
        </pc:spChg>
        <pc:spChg chg="mod">
          <ac:chgData name="Claudia Balby" userId="a50d5dac-9030-4350-a53d-630cc5d5b8b2" providerId="ADAL" clId="{D017A291-F8A3-432B-99FD-969FFBF281F9}" dt="2024-02-06T21:22:05.143" v="11933" actId="20577"/>
          <ac:spMkLst>
            <pc:docMk/>
            <pc:sldMk cId="2331245148" sldId="713"/>
            <ac:spMk id="3" creationId="{DB437067-6F48-6185-BA58-7661CB38C21D}"/>
          </ac:spMkLst>
        </pc:spChg>
        <pc:spChg chg="mod">
          <ac:chgData name="Claudia Balby" userId="a50d5dac-9030-4350-a53d-630cc5d5b8b2" providerId="ADAL" clId="{D017A291-F8A3-432B-99FD-969FFBF281F9}" dt="2024-02-06T20:23:29.079" v="11868" actId="6549"/>
          <ac:spMkLst>
            <pc:docMk/>
            <pc:sldMk cId="2331245148" sldId="713"/>
            <ac:spMk id="4" creationId="{5626585B-B9A1-3B14-5704-6743B6CF5980}"/>
          </ac:spMkLst>
        </pc:spChg>
        <pc:picChg chg="add mod">
          <ac:chgData name="Claudia Balby" userId="a50d5dac-9030-4350-a53d-630cc5d5b8b2" providerId="ADAL" clId="{D017A291-F8A3-432B-99FD-969FFBF281F9}" dt="2024-02-06T22:02:51.010" v="12333" actId="14100"/>
          <ac:picMkLst>
            <pc:docMk/>
            <pc:sldMk cId="2331245148" sldId="713"/>
            <ac:picMk id="7" creationId="{00000000-0008-0000-0000-000002000000}"/>
          </ac:picMkLst>
        </pc:picChg>
      </pc:sldChg>
      <pc:sldChg chg="modSp add del mod">
        <pc:chgData name="Claudia Balby" userId="a50d5dac-9030-4350-a53d-630cc5d5b8b2" providerId="ADAL" clId="{D017A291-F8A3-432B-99FD-969FFBF281F9}" dt="2024-01-16T17:10:27.396" v="6465" actId="47"/>
        <pc:sldMkLst>
          <pc:docMk/>
          <pc:sldMk cId="2782686756" sldId="714"/>
        </pc:sldMkLst>
        <pc:spChg chg="mod">
          <ac:chgData name="Claudia Balby" userId="a50d5dac-9030-4350-a53d-630cc5d5b8b2" providerId="ADAL" clId="{D017A291-F8A3-432B-99FD-969FFBF281F9}" dt="2024-01-11T00:16:36.024" v="1488"/>
          <ac:spMkLst>
            <pc:docMk/>
            <pc:sldMk cId="2782686756" sldId="714"/>
            <ac:spMk id="2" creationId="{663C5DDB-0E3D-E725-97E1-633B5655D05E}"/>
          </ac:spMkLst>
        </pc:spChg>
        <pc:spChg chg="mod">
          <ac:chgData name="Claudia Balby" userId="a50d5dac-9030-4350-a53d-630cc5d5b8b2" providerId="ADAL" clId="{D017A291-F8A3-432B-99FD-969FFBF281F9}" dt="2024-01-12T18:17:57.215" v="6121" actId="20577"/>
          <ac:spMkLst>
            <pc:docMk/>
            <pc:sldMk cId="2782686756" sldId="714"/>
            <ac:spMk id="4" creationId="{5626585B-B9A1-3B14-5704-6743B6CF5980}"/>
          </ac:spMkLst>
        </pc:spChg>
      </pc:sldChg>
      <pc:sldChg chg="modSp add del mod">
        <pc:chgData name="Claudia Balby" userId="a50d5dac-9030-4350-a53d-630cc5d5b8b2" providerId="ADAL" clId="{D017A291-F8A3-432B-99FD-969FFBF281F9}" dt="2024-01-12T17:45:10.547" v="6009" actId="47"/>
        <pc:sldMkLst>
          <pc:docMk/>
          <pc:sldMk cId="2204404954" sldId="715"/>
        </pc:sldMkLst>
        <pc:spChg chg="mod">
          <ac:chgData name="Claudia Balby" userId="a50d5dac-9030-4350-a53d-630cc5d5b8b2" providerId="ADAL" clId="{D017A291-F8A3-432B-99FD-969FFBF281F9}" dt="2024-01-12T15:45:34.139" v="3135" actId="20577"/>
          <ac:spMkLst>
            <pc:docMk/>
            <pc:sldMk cId="2204404954" sldId="715"/>
            <ac:spMk id="2" creationId="{663C5DDB-0E3D-E725-97E1-633B5655D05E}"/>
          </ac:spMkLst>
        </pc:spChg>
        <pc:spChg chg="mod">
          <ac:chgData name="Claudia Balby" userId="a50d5dac-9030-4350-a53d-630cc5d5b8b2" providerId="ADAL" clId="{D017A291-F8A3-432B-99FD-969FFBF281F9}" dt="2024-01-12T17:26:17.805" v="5425" actId="20577"/>
          <ac:spMkLst>
            <pc:docMk/>
            <pc:sldMk cId="2204404954" sldId="715"/>
            <ac:spMk id="3" creationId="{DB437067-6F48-6185-BA58-7661CB38C21D}"/>
          </ac:spMkLst>
        </pc:spChg>
        <pc:spChg chg="mod">
          <ac:chgData name="Claudia Balby" userId="a50d5dac-9030-4350-a53d-630cc5d5b8b2" providerId="ADAL" clId="{D017A291-F8A3-432B-99FD-969FFBF281F9}" dt="2024-01-12T15:56:00.796" v="3420" actId="255"/>
          <ac:spMkLst>
            <pc:docMk/>
            <pc:sldMk cId="2204404954" sldId="715"/>
            <ac:spMk id="4" creationId="{5626585B-B9A1-3B14-5704-6743B6CF5980}"/>
          </ac:spMkLst>
        </pc:spChg>
      </pc:sldChg>
      <pc:sldChg chg="modSp add del mod">
        <pc:chgData name="Claudia Balby" userId="a50d5dac-9030-4350-a53d-630cc5d5b8b2" providerId="ADAL" clId="{D017A291-F8A3-432B-99FD-969FFBF281F9}" dt="2024-01-17T19:54:03.145" v="6590" actId="47"/>
        <pc:sldMkLst>
          <pc:docMk/>
          <pc:sldMk cId="926022753" sldId="716"/>
        </pc:sldMkLst>
        <pc:spChg chg="mod">
          <ac:chgData name="Claudia Balby" userId="a50d5dac-9030-4350-a53d-630cc5d5b8b2" providerId="ADAL" clId="{D017A291-F8A3-432B-99FD-969FFBF281F9}" dt="2024-01-12T15:46:42.874" v="3205" actId="20577"/>
          <ac:spMkLst>
            <pc:docMk/>
            <pc:sldMk cId="926022753" sldId="716"/>
            <ac:spMk id="2" creationId="{663C5DDB-0E3D-E725-97E1-633B5655D05E}"/>
          </ac:spMkLst>
        </pc:spChg>
        <pc:spChg chg="mod">
          <ac:chgData name="Claudia Balby" userId="a50d5dac-9030-4350-a53d-630cc5d5b8b2" providerId="ADAL" clId="{D017A291-F8A3-432B-99FD-969FFBF281F9}" dt="2024-01-12T23:09:09.291" v="6161" actId="21"/>
          <ac:spMkLst>
            <pc:docMk/>
            <pc:sldMk cId="926022753" sldId="716"/>
            <ac:spMk id="3" creationId="{DB437067-6F48-6185-BA58-7661CB38C21D}"/>
          </ac:spMkLst>
        </pc:spChg>
        <pc:spChg chg="mod">
          <ac:chgData name="Claudia Balby" userId="a50d5dac-9030-4350-a53d-630cc5d5b8b2" providerId="ADAL" clId="{D017A291-F8A3-432B-99FD-969FFBF281F9}" dt="2024-01-12T23:25:19.363" v="6395" actId="6549"/>
          <ac:spMkLst>
            <pc:docMk/>
            <pc:sldMk cId="926022753" sldId="716"/>
            <ac:spMk id="4" creationId="{5626585B-B9A1-3B14-5704-6743B6CF5980}"/>
          </ac:spMkLst>
        </pc:spChg>
      </pc:sldChg>
      <pc:sldChg chg="modSp add del mod">
        <pc:chgData name="Claudia Balby" userId="a50d5dac-9030-4350-a53d-630cc5d5b8b2" providerId="ADAL" clId="{D017A291-F8A3-432B-99FD-969FFBF281F9}" dt="2024-01-26T23:28:01.017" v="8225" actId="47"/>
        <pc:sldMkLst>
          <pc:docMk/>
          <pc:sldMk cId="1499001300" sldId="717"/>
        </pc:sldMkLst>
        <pc:spChg chg="mod">
          <ac:chgData name="Claudia Balby" userId="a50d5dac-9030-4350-a53d-630cc5d5b8b2" providerId="ADAL" clId="{D017A291-F8A3-432B-99FD-969FFBF281F9}" dt="2024-01-12T15:47:31.359" v="3258" actId="20577"/>
          <ac:spMkLst>
            <pc:docMk/>
            <pc:sldMk cId="1499001300" sldId="717"/>
            <ac:spMk id="2" creationId="{663C5DDB-0E3D-E725-97E1-633B5655D05E}"/>
          </ac:spMkLst>
        </pc:spChg>
        <pc:spChg chg="mod">
          <ac:chgData name="Claudia Balby" userId="a50d5dac-9030-4350-a53d-630cc5d5b8b2" providerId="ADAL" clId="{D017A291-F8A3-432B-99FD-969FFBF281F9}" dt="2024-01-12T15:47:59.335" v="3315" actId="20577"/>
          <ac:spMkLst>
            <pc:docMk/>
            <pc:sldMk cId="1499001300" sldId="717"/>
            <ac:spMk id="3" creationId="{DB437067-6F48-6185-BA58-7661CB38C21D}"/>
          </ac:spMkLst>
        </pc:spChg>
        <pc:spChg chg="mod">
          <ac:chgData name="Claudia Balby" userId="a50d5dac-9030-4350-a53d-630cc5d5b8b2" providerId="ADAL" clId="{D017A291-F8A3-432B-99FD-969FFBF281F9}" dt="2024-01-26T23:07:21.611" v="8184" actId="6549"/>
          <ac:spMkLst>
            <pc:docMk/>
            <pc:sldMk cId="1499001300" sldId="717"/>
            <ac:spMk id="4" creationId="{5626585B-B9A1-3B14-5704-6743B6CF5980}"/>
          </ac:spMkLst>
        </pc:spChg>
      </pc:sldChg>
      <pc:sldChg chg="add del">
        <pc:chgData name="Claudia Balby" userId="a50d5dac-9030-4350-a53d-630cc5d5b8b2" providerId="ADAL" clId="{D017A291-F8A3-432B-99FD-969FFBF281F9}" dt="2024-01-12T15:48:08.230" v="3316" actId="47"/>
        <pc:sldMkLst>
          <pc:docMk/>
          <pc:sldMk cId="2344875446" sldId="718"/>
        </pc:sldMkLst>
      </pc:sldChg>
      <pc:sldChg chg="add del">
        <pc:chgData name="Claudia Balby" userId="a50d5dac-9030-4350-a53d-630cc5d5b8b2" providerId="ADAL" clId="{D017A291-F8A3-432B-99FD-969FFBF281F9}" dt="2024-01-12T15:48:10.115" v="3317" actId="47"/>
        <pc:sldMkLst>
          <pc:docMk/>
          <pc:sldMk cId="568931490" sldId="719"/>
        </pc:sldMkLst>
      </pc:sldChg>
      <pc:sldChg chg="add del">
        <pc:chgData name="Claudia Balby" userId="a50d5dac-9030-4350-a53d-630cc5d5b8b2" providerId="ADAL" clId="{D017A291-F8A3-432B-99FD-969FFBF281F9}" dt="2024-01-12T15:48:11.615" v="3318" actId="47"/>
        <pc:sldMkLst>
          <pc:docMk/>
          <pc:sldMk cId="4242910796" sldId="720"/>
        </pc:sldMkLst>
      </pc:sldChg>
      <pc:sldChg chg="add del">
        <pc:chgData name="Claudia Balby" userId="a50d5dac-9030-4350-a53d-630cc5d5b8b2" providerId="ADAL" clId="{D017A291-F8A3-432B-99FD-969FFBF281F9}" dt="2024-01-12T15:48:13.512" v="3319" actId="47"/>
        <pc:sldMkLst>
          <pc:docMk/>
          <pc:sldMk cId="2439029053" sldId="721"/>
        </pc:sldMkLst>
      </pc:sldChg>
      <pc:sldChg chg="add del">
        <pc:chgData name="Claudia Balby" userId="a50d5dac-9030-4350-a53d-630cc5d5b8b2" providerId="ADAL" clId="{D017A291-F8A3-432B-99FD-969FFBF281F9}" dt="2024-01-12T15:48:14.801" v="3320" actId="47"/>
        <pc:sldMkLst>
          <pc:docMk/>
          <pc:sldMk cId="2219130797" sldId="722"/>
        </pc:sldMkLst>
      </pc:sldChg>
      <pc:sldChg chg="addSp delSp modSp add mod modNotesTx">
        <pc:chgData name="Claudia Balby" userId="a50d5dac-9030-4350-a53d-630cc5d5b8b2" providerId="ADAL" clId="{D017A291-F8A3-432B-99FD-969FFBF281F9}" dt="2024-02-07T02:22:54.413" v="14151" actId="6549"/>
        <pc:sldMkLst>
          <pc:docMk/>
          <pc:sldMk cId="3558564460" sldId="753"/>
        </pc:sldMkLst>
        <pc:spChg chg="mod">
          <ac:chgData name="Claudia Balby" userId="a50d5dac-9030-4350-a53d-630cc5d5b8b2" providerId="ADAL" clId="{D017A291-F8A3-432B-99FD-969FFBF281F9}" dt="2024-02-05T21:55:50.338" v="11730" actId="20577"/>
          <ac:spMkLst>
            <pc:docMk/>
            <pc:sldMk cId="3558564460" sldId="753"/>
            <ac:spMk id="2" creationId="{617323AC-11BF-ACA2-5C39-3857953A97BB}"/>
          </ac:spMkLst>
        </pc:spChg>
        <pc:spChg chg="mod">
          <ac:chgData name="Claudia Balby" userId="a50d5dac-9030-4350-a53d-630cc5d5b8b2" providerId="ADAL" clId="{D017A291-F8A3-432B-99FD-969FFBF281F9}" dt="2024-01-12T17:01:37.208" v="4943" actId="5793"/>
          <ac:spMkLst>
            <pc:docMk/>
            <pc:sldMk cId="3558564460" sldId="753"/>
            <ac:spMk id="5" creationId="{2F0FBBBB-B5E6-7898-D249-FB5BCD2A1464}"/>
          </ac:spMkLst>
        </pc:spChg>
        <pc:spChg chg="mod">
          <ac:chgData name="Claudia Balby" userId="a50d5dac-9030-4350-a53d-630cc5d5b8b2" providerId="ADAL" clId="{D017A291-F8A3-432B-99FD-969FFBF281F9}" dt="2024-01-12T23:06:08.526" v="6125" actId="5793"/>
          <ac:spMkLst>
            <pc:docMk/>
            <pc:sldMk cId="3558564460" sldId="753"/>
            <ac:spMk id="7" creationId="{FDBD43A0-57B2-BA40-CAAB-8CC5352C939E}"/>
          </ac:spMkLst>
        </pc:spChg>
        <pc:spChg chg="add del mod">
          <ac:chgData name="Claudia Balby" userId="a50d5dac-9030-4350-a53d-630cc5d5b8b2" providerId="ADAL" clId="{D017A291-F8A3-432B-99FD-969FFBF281F9}" dt="2024-01-12T17:21:31.555" v="5358"/>
          <ac:spMkLst>
            <pc:docMk/>
            <pc:sldMk cId="3558564460" sldId="753"/>
            <ac:spMk id="8" creationId="{AB79AC62-F805-3610-2A6A-E380A74FF451}"/>
          </ac:spMkLst>
        </pc:spChg>
        <pc:spChg chg="mod">
          <ac:chgData name="Claudia Balby" userId="a50d5dac-9030-4350-a53d-630cc5d5b8b2" providerId="ADAL" clId="{D017A291-F8A3-432B-99FD-969FFBF281F9}" dt="2024-01-12T23:06:12.942" v="6129" actId="5793"/>
          <ac:spMkLst>
            <pc:docMk/>
            <pc:sldMk cId="3558564460" sldId="753"/>
            <ac:spMk id="9" creationId="{5C934675-C00D-1AFE-76FA-53373958542C}"/>
          </ac:spMkLst>
        </pc:spChg>
        <pc:spChg chg="mod">
          <ac:chgData name="Claudia Balby" userId="a50d5dac-9030-4350-a53d-630cc5d5b8b2" providerId="ADAL" clId="{D017A291-F8A3-432B-99FD-969FFBF281F9}" dt="2024-01-12T23:06:33.533" v="6137" actId="20577"/>
          <ac:spMkLst>
            <pc:docMk/>
            <pc:sldMk cId="3558564460" sldId="753"/>
            <ac:spMk id="11" creationId="{EAD3369A-A8A6-DC25-FA5A-365900C66AB4}"/>
          </ac:spMkLst>
        </pc:spChg>
        <pc:spChg chg="mod">
          <ac:chgData name="Claudia Balby" userId="a50d5dac-9030-4350-a53d-630cc5d5b8b2" providerId="ADAL" clId="{D017A291-F8A3-432B-99FD-969FFBF281F9}" dt="2024-01-12T16:58:13.652" v="4663" actId="20577"/>
          <ac:spMkLst>
            <pc:docMk/>
            <pc:sldMk cId="3558564460" sldId="753"/>
            <ac:spMk id="12" creationId="{BE5D2895-4FBB-EFC8-B103-94E1DA739083}"/>
          </ac:spMkLst>
        </pc:spChg>
        <pc:spChg chg="mod">
          <ac:chgData name="Claudia Balby" userId="a50d5dac-9030-4350-a53d-630cc5d5b8b2" providerId="ADAL" clId="{D017A291-F8A3-432B-99FD-969FFBF281F9}" dt="2024-01-12T16:58:19.611" v="4680" actId="20577"/>
          <ac:spMkLst>
            <pc:docMk/>
            <pc:sldMk cId="3558564460" sldId="753"/>
            <ac:spMk id="13" creationId="{0985A8C9-4A9F-529E-B0E6-69444F5FA548}"/>
          </ac:spMkLst>
        </pc:spChg>
        <pc:spChg chg="mod">
          <ac:chgData name="Claudia Balby" userId="a50d5dac-9030-4350-a53d-630cc5d5b8b2" providerId="ADAL" clId="{D017A291-F8A3-432B-99FD-969FFBF281F9}" dt="2024-01-12T16:58:24.694" v="4687" actId="20577"/>
          <ac:spMkLst>
            <pc:docMk/>
            <pc:sldMk cId="3558564460" sldId="753"/>
            <ac:spMk id="14" creationId="{A6BD062D-6B6E-9B15-1FCD-442C1065E6DB}"/>
          </ac:spMkLst>
        </pc:spChg>
        <pc:spChg chg="add del mod">
          <ac:chgData name="Claudia Balby" userId="a50d5dac-9030-4350-a53d-630cc5d5b8b2" providerId="ADAL" clId="{D017A291-F8A3-432B-99FD-969FFBF281F9}" dt="2024-01-12T17:19:26.789" v="5350"/>
          <ac:spMkLst>
            <pc:docMk/>
            <pc:sldMk cId="3558564460" sldId="753"/>
            <ac:spMk id="19" creationId="{C095A317-83A7-B0A9-8D84-63CDB413B5E2}"/>
          </ac:spMkLst>
        </pc:spChg>
        <pc:spChg chg="add del mod">
          <ac:chgData name="Claudia Balby" userId="a50d5dac-9030-4350-a53d-630cc5d5b8b2" providerId="ADAL" clId="{D017A291-F8A3-432B-99FD-969FFBF281F9}" dt="2024-01-12T17:20:33.625" v="5354"/>
          <ac:spMkLst>
            <pc:docMk/>
            <pc:sldMk cId="3558564460" sldId="753"/>
            <ac:spMk id="24" creationId="{E93B2F30-21C2-D811-AD93-E73CE8F47B2A}"/>
          </ac:spMkLst>
        </pc:spChg>
        <pc:spChg chg="add del mod">
          <ac:chgData name="Claudia Balby" userId="a50d5dac-9030-4350-a53d-630cc5d5b8b2" providerId="ADAL" clId="{D017A291-F8A3-432B-99FD-969FFBF281F9}" dt="2024-01-12T17:21:08.270" v="5356"/>
          <ac:spMkLst>
            <pc:docMk/>
            <pc:sldMk cId="3558564460" sldId="753"/>
            <ac:spMk id="27" creationId="{6B723354-6BBF-6580-D3CF-C1ECB58CD496}"/>
          </ac:spMkLst>
        </pc:spChg>
        <pc:picChg chg="add del mod">
          <ac:chgData name="Claudia Balby" userId="a50d5dac-9030-4350-a53d-630cc5d5b8b2" providerId="ADAL" clId="{D017A291-F8A3-432B-99FD-969FFBF281F9}" dt="2024-01-12T17:21:15.360" v="5357" actId="478"/>
          <ac:picMkLst>
            <pc:docMk/>
            <pc:sldMk cId="3558564460" sldId="753"/>
            <ac:picMk id="10" creationId="{43089750-7631-C554-A12D-25AF3199DDBD}"/>
          </ac:picMkLst>
        </pc:picChg>
        <pc:picChg chg="del">
          <ac:chgData name="Claudia Balby" userId="a50d5dac-9030-4350-a53d-630cc5d5b8b2" providerId="ADAL" clId="{D017A291-F8A3-432B-99FD-969FFBF281F9}" dt="2024-01-12T17:18:43.168" v="5345" actId="478"/>
          <ac:picMkLst>
            <pc:docMk/>
            <pc:sldMk cId="3558564460" sldId="753"/>
            <ac:picMk id="15" creationId="{049B572A-54F3-BCD3-4AB7-4E3BA827F767}"/>
          </ac:picMkLst>
        </pc:picChg>
        <pc:picChg chg="del">
          <ac:chgData name="Claudia Balby" userId="a50d5dac-9030-4350-a53d-630cc5d5b8b2" providerId="ADAL" clId="{D017A291-F8A3-432B-99FD-969FFBF281F9}" dt="2024-01-12T17:18:58.673" v="5347" actId="478"/>
          <ac:picMkLst>
            <pc:docMk/>
            <pc:sldMk cId="3558564460" sldId="753"/>
            <ac:picMk id="16" creationId="{C1850414-9EAE-4993-6B5D-A11223B909B7}"/>
          </ac:picMkLst>
        </pc:picChg>
        <pc:picChg chg="del">
          <ac:chgData name="Claudia Balby" userId="a50d5dac-9030-4350-a53d-630cc5d5b8b2" providerId="ADAL" clId="{D017A291-F8A3-432B-99FD-969FFBF281F9}" dt="2024-01-12T17:20:28.876" v="5353" actId="478"/>
          <ac:picMkLst>
            <pc:docMk/>
            <pc:sldMk cId="3558564460" sldId="753"/>
            <ac:picMk id="17" creationId="{CE3A2ED6-F38A-AB35-C1E7-14B511AA8505}"/>
          </ac:picMkLst>
        </pc:picChg>
        <pc:picChg chg="add del mod">
          <ac:chgData name="Claudia Balby" userId="a50d5dac-9030-4350-a53d-630cc5d5b8b2" providerId="ADAL" clId="{D017A291-F8A3-432B-99FD-969FFBF281F9}" dt="2024-01-12T17:19:18.047" v="5349"/>
          <ac:picMkLst>
            <pc:docMk/>
            <pc:sldMk cId="3558564460" sldId="753"/>
            <ac:picMk id="20" creationId="{76925054-95DA-7A32-38F0-8324884786C2}"/>
          </ac:picMkLst>
        </pc:picChg>
        <pc:picChg chg="add mod">
          <ac:chgData name="Claudia Balby" userId="a50d5dac-9030-4350-a53d-630cc5d5b8b2" providerId="ADAL" clId="{D017A291-F8A3-432B-99FD-969FFBF281F9}" dt="2024-01-12T17:19:26.789" v="5350"/>
          <ac:picMkLst>
            <pc:docMk/>
            <pc:sldMk cId="3558564460" sldId="753"/>
            <ac:picMk id="21" creationId="{6F38D2D5-9571-7BD8-09B1-C3F0B0AE267E}"/>
          </ac:picMkLst>
        </pc:picChg>
        <pc:picChg chg="add del mod">
          <ac:chgData name="Claudia Balby" userId="a50d5dac-9030-4350-a53d-630cc5d5b8b2" providerId="ADAL" clId="{D017A291-F8A3-432B-99FD-969FFBF281F9}" dt="2024-01-12T17:20:26.632" v="5352"/>
          <ac:picMkLst>
            <pc:docMk/>
            <pc:sldMk cId="3558564460" sldId="753"/>
            <ac:picMk id="22" creationId="{251486BD-E055-121D-F3D1-5B719687B4E5}"/>
          </ac:picMkLst>
        </pc:picChg>
        <pc:picChg chg="add del mod">
          <ac:chgData name="Claudia Balby" userId="a50d5dac-9030-4350-a53d-630cc5d5b8b2" providerId="ADAL" clId="{D017A291-F8A3-432B-99FD-969FFBF281F9}" dt="2024-01-12T17:21:04.110" v="5355" actId="478"/>
          <ac:picMkLst>
            <pc:docMk/>
            <pc:sldMk cId="3558564460" sldId="753"/>
            <ac:picMk id="25" creationId="{6F8FA167-5C8C-711B-F7E7-481B4FB775DA}"/>
          </ac:picMkLst>
        </pc:picChg>
        <pc:picChg chg="add mod">
          <ac:chgData name="Claudia Balby" userId="a50d5dac-9030-4350-a53d-630cc5d5b8b2" providerId="ADAL" clId="{D017A291-F8A3-432B-99FD-969FFBF281F9}" dt="2024-01-12T17:21:08.270" v="5356"/>
          <ac:picMkLst>
            <pc:docMk/>
            <pc:sldMk cId="3558564460" sldId="753"/>
            <ac:picMk id="28" creationId="{4AF71E6A-185A-3536-B5F8-CFE0DB6D18E2}"/>
          </ac:picMkLst>
        </pc:picChg>
        <pc:picChg chg="add mod">
          <ac:chgData name="Claudia Balby" userId="a50d5dac-9030-4350-a53d-630cc5d5b8b2" providerId="ADAL" clId="{D017A291-F8A3-432B-99FD-969FFBF281F9}" dt="2024-01-12T17:21:31.555" v="5358"/>
          <ac:picMkLst>
            <pc:docMk/>
            <pc:sldMk cId="3558564460" sldId="753"/>
            <ac:picMk id="29" creationId="{4732C3EF-3F82-C8F5-0EF1-FE779E078564}"/>
          </ac:picMkLst>
        </pc:picChg>
      </pc:sldChg>
      <pc:sldChg chg="modSp new mod">
        <pc:chgData name="Claudia Balby" userId="a50d5dac-9030-4350-a53d-630cc5d5b8b2" providerId="ADAL" clId="{D017A291-F8A3-432B-99FD-969FFBF281F9}" dt="2024-01-26T22:50:27.034" v="7261" actId="20577"/>
        <pc:sldMkLst>
          <pc:docMk/>
          <pc:sldMk cId="3749416751" sldId="754"/>
        </pc:sldMkLst>
        <pc:spChg chg="mod">
          <ac:chgData name="Claudia Balby" userId="a50d5dac-9030-4350-a53d-630cc5d5b8b2" providerId="ADAL" clId="{D017A291-F8A3-432B-99FD-969FFBF281F9}" dt="2024-01-12T17:30:26.233" v="5479"/>
          <ac:spMkLst>
            <pc:docMk/>
            <pc:sldMk cId="3749416751" sldId="754"/>
            <ac:spMk id="2" creationId="{20E4C0CB-802B-9A1B-E224-2A8D4200413F}"/>
          </ac:spMkLst>
        </pc:spChg>
        <pc:spChg chg="mod">
          <ac:chgData name="Claudia Balby" userId="a50d5dac-9030-4350-a53d-630cc5d5b8b2" providerId="ADAL" clId="{D017A291-F8A3-432B-99FD-969FFBF281F9}" dt="2024-01-12T17:30:36.482" v="5480"/>
          <ac:spMkLst>
            <pc:docMk/>
            <pc:sldMk cId="3749416751" sldId="754"/>
            <ac:spMk id="3" creationId="{27412843-7C7A-9776-9E5D-AA20DEFFCDD3}"/>
          </ac:spMkLst>
        </pc:spChg>
        <pc:spChg chg="mod">
          <ac:chgData name="Claudia Balby" userId="a50d5dac-9030-4350-a53d-630cc5d5b8b2" providerId="ADAL" clId="{D017A291-F8A3-432B-99FD-969FFBF281F9}" dt="2024-01-26T22:49:22.787" v="7237" actId="20577"/>
          <ac:spMkLst>
            <pc:docMk/>
            <pc:sldMk cId="3749416751" sldId="754"/>
            <ac:spMk id="4" creationId="{2B1B1802-C1D3-F2EC-0C2A-5F3D635124BA}"/>
          </ac:spMkLst>
        </pc:spChg>
        <pc:spChg chg="mod">
          <ac:chgData name="Claudia Balby" userId="a50d5dac-9030-4350-a53d-630cc5d5b8b2" providerId="ADAL" clId="{D017A291-F8A3-432B-99FD-969FFBF281F9}" dt="2024-01-26T22:49:43.180" v="7252" actId="20577"/>
          <ac:spMkLst>
            <pc:docMk/>
            <pc:sldMk cId="3749416751" sldId="754"/>
            <ac:spMk id="5" creationId="{E0D3420A-928F-DB45-AC67-2E33C089215F}"/>
          </ac:spMkLst>
        </pc:spChg>
        <pc:spChg chg="mod">
          <ac:chgData name="Claudia Balby" userId="a50d5dac-9030-4350-a53d-630cc5d5b8b2" providerId="ADAL" clId="{D017A291-F8A3-432B-99FD-969FFBF281F9}" dt="2024-01-26T22:50:27.034" v="7261" actId="20577"/>
          <ac:spMkLst>
            <pc:docMk/>
            <pc:sldMk cId="3749416751" sldId="754"/>
            <ac:spMk id="6" creationId="{8C169E30-EAA5-4585-C06C-E2684B9EA387}"/>
          </ac:spMkLst>
        </pc:spChg>
      </pc:sldChg>
      <pc:sldChg chg="modSp add mod">
        <pc:chgData name="Claudia Balby" userId="a50d5dac-9030-4350-a53d-630cc5d5b8b2" providerId="ADAL" clId="{D017A291-F8A3-432B-99FD-969FFBF281F9}" dt="2024-02-07T22:30:14.072" v="14793" actId="6549"/>
        <pc:sldMkLst>
          <pc:docMk/>
          <pc:sldMk cId="2088613366" sldId="755"/>
        </pc:sldMkLst>
        <pc:spChg chg="mod">
          <ac:chgData name="Claudia Balby" userId="a50d5dac-9030-4350-a53d-630cc5d5b8b2" providerId="ADAL" clId="{D017A291-F8A3-432B-99FD-969FFBF281F9}" dt="2024-01-12T23:08:59.595" v="6160" actId="20577"/>
          <ac:spMkLst>
            <pc:docMk/>
            <pc:sldMk cId="2088613366" sldId="755"/>
            <ac:spMk id="2" creationId="{20E4C0CB-802B-9A1B-E224-2A8D4200413F}"/>
          </ac:spMkLst>
        </pc:spChg>
        <pc:spChg chg="mod">
          <ac:chgData name="Claudia Balby" userId="a50d5dac-9030-4350-a53d-630cc5d5b8b2" providerId="ADAL" clId="{D017A291-F8A3-432B-99FD-969FFBF281F9}" dt="2024-01-12T23:10:08.540" v="6183" actId="6549"/>
          <ac:spMkLst>
            <pc:docMk/>
            <pc:sldMk cId="2088613366" sldId="755"/>
            <ac:spMk id="3" creationId="{27412843-7C7A-9776-9E5D-AA20DEFFCDD3}"/>
          </ac:spMkLst>
        </pc:spChg>
        <pc:spChg chg="mod">
          <ac:chgData name="Claudia Balby" userId="a50d5dac-9030-4350-a53d-630cc5d5b8b2" providerId="ADAL" clId="{D017A291-F8A3-432B-99FD-969FFBF281F9}" dt="2024-01-26T22:51:25.800" v="7292" actId="20577"/>
          <ac:spMkLst>
            <pc:docMk/>
            <pc:sldMk cId="2088613366" sldId="755"/>
            <ac:spMk id="4" creationId="{2B1B1802-C1D3-F2EC-0C2A-5F3D635124BA}"/>
          </ac:spMkLst>
        </pc:spChg>
        <pc:spChg chg="mod">
          <ac:chgData name="Claudia Balby" userId="a50d5dac-9030-4350-a53d-630cc5d5b8b2" providerId="ADAL" clId="{D017A291-F8A3-432B-99FD-969FFBF281F9}" dt="2024-02-07T00:53:06.399" v="14015" actId="115"/>
          <ac:spMkLst>
            <pc:docMk/>
            <pc:sldMk cId="2088613366" sldId="755"/>
            <ac:spMk id="5" creationId="{E0D3420A-928F-DB45-AC67-2E33C089215F}"/>
          </ac:spMkLst>
        </pc:spChg>
        <pc:spChg chg="mod">
          <ac:chgData name="Claudia Balby" userId="a50d5dac-9030-4350-a53d-630cc5d5b8b2" providerId="ADAL" clId="{D017A291-F8A3-432B-99FD-969FFBF281F9}" dt="2024-02-07T22:30:14.072" v="14793" actId="6549"/>
          <ac:spMkLst>
            <pc:docMk/>
            <pc:sldMk cId="2088613366" sldId="755"/>
            <ac:spMk id="6" creationId="{8C169E30-EAA5-4585-C06C-E2684B9EA387}"/>
          </ac:spMkLst>
        </pc:spChg>
      </pc:sldChg>
      <pc:sldChg chg="modSp add mod">
        <pc:chgData name="Claudia Balby" userId="a50d5dac-9030-4350-a53d-630cc5d5b8b2" providerId="ADAL" clId="{D017A291-F8A3-432B-99FD-969FFBF281F9}" dt="2024-02-07T22:30:32.133" v="14795" actId="20577"/>
        <pc:sldMkLst>
          <pc:docMk/>
          <pc:sldMk cId="1109584378" sldId="756"/>
        </pc:sldMkLst>
        <pc:spChg chg="mod">
          <ac:chgData name="Claudia Balby" userId="a50d5dac-9030-4350-a53d-630cc5d5b8b2" providerId="ADAL" clId="{D017A291-F8A3-432B-99FD-969FFBF281F9}" dt="2024-01-17T19:54:41.929" v="6598" actId="20577"/>
          <ac:spMkLst>
            <pc:docMk/>
            <pc:sldMk cId="1109584378" sldId="756"/>
            <ac:spMk id="2" creationId="{20E4C0CB-802B-9A1B-E224-2A8D4200413F}"/>
          </ac:spMkLst>
        </pc:spChg>
        <pc:spChg chg="mod">
          <ac:chgData name="Claudia Balby" userId="a50d5dac-9030-4350-a53d-630cc5d5b8b2" providerId="ADAL" clId="{D017A291-F8A3-432B-99FD-969FFBF281F9}" dt="2024-01-17T19:55:00.369" v="6599"/>
          <ac:spMkLst>
            <pc:docMk/>
            <pc:sldMk cId="1109584378" sldId="756"/>
            <ac:spMk id="3" creationId="{27412843-7C7A-9776-9E5D-AA20DEFFCDD3}"/>
          </ac:spMkLst>
        </pc:spChg>
        <pc:spChg chg="mod">
          <ac:chgData name="Claudia Balby" userId="a50d5dac-9030-4350-a53d-630cc5d5b8b2" providerId="ADAL" clId="{D017A291-F8A3-432B-99FD-969FFBF281F9}" dt="2024-02-07T22:30:32.133" v="14795" actId="20577"/>
          <ac:spMkLst>
            <pc:docMk/>
            <pc:sldMk cId="1109584378" sldId="756"/>
            <ac:spMk id="4" creationId="{2B1B1802-C1D3-F2EC-0C2A-5F3D635124BA}"/>
          </ac:spMkLst>
        </pc:spChg>
        <pc:spChg chg="mod">
          <ac:chgData name="Claudia Balby" userId="a50d5dac-9030-4350-a53d-630cc5d5b8b2" providerId="ADAL" clId="{D017A291-F8A3-432B-99FD-969FFBF281F9}" dt="2024-02-07T00:53:15.862" v="14017" actId="115"/>
          <ac:spMkLst>
            <pc:docMk/>
            <pc:sldMk cId="1109584378" sldId="756"/>
            <ac:spMk id="5" creationId="{E0D3420A-928F-DB45-AC67-2E33C089215F}"/>
          </ac:spMkLst>
        </pc:spChg>
        <pc:spChg chg="mod">
          <ac:chgData name="Claudia Balby" userId="a50d5dac-9030-4350-a53d-630cc5d5b8b2" providerId="ADAL" clId="{D017A291-F8A3-432B-99FD-969FFBF281F9}" dt="2024-02-07T00:53:19.532" v="14018" actId="115"/>
          <ac:spMkLst>
            <pc:docMk/>
            <pc:sldMk cId="1109584378" sldId="756"/>
            <ac:spMk id="6" creationId="{8C169E30-EAA5-4585-C06C-E2684B9EA387}"/>
          </ac:spMkLst>
        </pc:spChg>
      </pc:sldChg>
      <pc:sldChg chg="delSp modSp add mod">
        <pc:chgData name="Claudia Balby" userId="a50d5dac-9030-4350-a53d-630cc5d5b8b2" providerId="ADAL" clId="{D017A291-F8A3-432B-99FD-969FFBF281F9}" dt="2024-02-07T22:27:52.369" v="14789" actId="20577"/>
        <pc:sldMkLst>
          <pc:docMk/>
          <pc:sldMk cId="1277593718" sldId="757"/>
        </pc:sldMkLst>
        <pc:spChg chg="del mod topLvl">
          <ac:chgData name="Claudia Balby" userId="a50d5dac-9030-4350-a53d-630cc5d5b8b2" providerId="ADAL" clId="{D017A291-F8A3-432B-99FD-969FFBF281F9}" dt="2024-02-07T02:22:43.895" v="14149" actId="478"/>
          <ac:spMkLst>
            <pc:docMk/>
            <pc:sldMk cId="1277593718" sldId="757"/>
            <ac:spMk id="5" creationId="{26861B87-AFEC-F664-597D-125E2D392B16}"/>
          </ac:spMkLst>
        </pc:spChg>
        <pc:spChg chg="del topLvl">
          <ac:chgData name="Claudia Balby" userId="a50d5dac-9030-4350-a53d-630cc5d5b8b2" providerId="ADAL" clId="{D017A291-F8A3-432B-99FD-969FFBF281F9}" dt="2024-02-07T02:22:47.102" v="14150" actId="478"/>
          <ac:spMkLst>
            <pc:docMk/>
            <pc:sldMk cId="1277593718" sldId="757"/>
            <ac:spMk id="6" creationId="{47EB8020-4D1E-1B84-D61E-7E16B23B0772}"/>
          </ac:spMkLst>
        </pc:spChg>
        <pc:spChg chg="mod">
          <ac:chgData name="Claudia Balby" userId="a50d5dac-9030-4350-a53d-630cc5d5b8b2" providerId="ADAL" clId="{D017A291-F8A3-432B-99FD-969FFBF281F9}" dt="2024-02-05T21:27:48.867" v="11168"/>
          <ac:spMkLst>
            <pc:docMk/>
            <pc:sldMk cId="1277593718" sldId="757"/>
            <ac:spMk id="11" creationId="{F0F37D62-8028-2966-2A1A-5EC45C13F176}"/>
          </ac:spMkLst>
        </pc:spChg>
        <pc:spChg chg="mod">
          <ac:chgData name="Claudia Balby" userId="a50d5dac-9030-4350-a53d-630cc5d5b8b2" providerId="ADAL" clId="{D017A291-F8A3-432B-99FD-969FFBF281F9}" dt="2024-02-05T21:28:02.904" v="11169"/>
          <ac:spMkLst>
            <pc:docMk/>
            <pc:sldMk cId="1277593718" sldId="757"/>
            <ac:spMk id="13" creationId="{AB0777E4-E1B6-810E-E53F-B2A39867BCAC}"/>
          </ac:spMkLst>
        </pc:spChg>
        <pc:spChg chg="mod">
          <ac:chgData name="Claudia Balby" userId="a50d5dac-9030-4350-a53d-630cc5d5b8b2" providerId="ADAL" clId="{D017A291-F8A3-432B-99FD-969FFBF281F9}" dt="2024-02-07T22:27:52.369" v="14789" actId="20577"/>
          <ac:spMkLst>
            <pc:docMk/>
            <pc:sldMk cId="1277593718" sldId="757"/>
            <ac:spMk id="15" creationId="{F683F3AC-CE35-BEF5-F4D4-16EC0E4930A4}"/>
          </ac:spMkLst>
        </pc:spChg>
        <pc:spChg chg="mod">
          <ac:chgData name="Claudia Balby" userId="a50d5dac-9030-4350-a53d-630cc5d5b8b2" providerId="ADAL" clId="{D017A291-F8A3-432B-99FD-969FFBF281F9}" dt="2024-02-05T21:57:45.716" v="11738" actId="113"/>
          <ac:spMkLst>
            <pc:docMk/>
            <pc:sldMk cId="1277593718" sldId="757"/>
            <ac:spMk id="17" creationId="{85CA6FCE-F524-995C-6F42-CB277166EA7A}"/>
          </ac:spMkLst>
        </pc:spChg>
        <pc:spChg chg="mod">
          <ac:chgData name="Claudia Balby" userId="a50d5dac-9030-4350-a53d-630cc5d5b8b2" providerId="ADAL" clId="{D017A291-F8A3-432B-99FD-969FFBF281F9}" dt="2024-02-06T22:13:05.593" v="12395" actId="20577"/>
          <ac:spMkLst>
            <pc:docMk/>
            <pc:sldMk cId="1277593718" sldId="757"/>
            <ac:spMk id="19" creationId="{DEA3275A-2B98-7084-DB7F-EC7187DDF159}"/>
          </ac:spMkLst>
        </pc:spChg>
        <pc:spChg chg="mod">
          <ac:chgData name="Claudia Balby" userId="a50d5dac-9030-4350-a53d-630cc5d5b8b2" providerId="ADAL" clId="{D017A291-F8A3-432B-99FD-969FFBF281F9}" dt="2024-02-05T21:52:06.931" v="11589" actId="20577"/>
          <ac:spMkLst>
            <pc:docMk/>
            <pc:sldMk cId="1277593718" sldId="757"/>
            <ac:spMk id="20" creationId="{F30F87E8-DBA9-70CE-8E6E-E79E1932E7C0}"/>
          </ac:spMkLst>
        </pc:spChg>
        <pc:spChg chg="mod">
          <ac:chgData name="Claudia Balby" userId="a50d5dac-9030-4350-a53d-630cc5d5b8b2" providerId="ADAL" clId="{D017A291-F8A3-432B-99FD-969FFBF281F9}" dt="2024-02-05T21:26:45.749" v="11064" actId="20577"/>
          <ac:spMkLst>
            <pc:docMk/>
            <pc:sldMk cId="1277593718" sldId="757"/>
            <ac:spMk id="39" creationId="{E1AE5994-89F7-3713-AE04-EEE662159CB2}"/>
          </ac:spMkLst>
        </pc:spChg>
        <pc:spChg chg="mod">
          <ac:chgData name="Claudia Balby" userId="a50d5dac-9030-4350-a53d-630cc5d5b8b2" providerId="ADAL" clId="{D017A291-F8A3-432B-99FD-969FFBF281F9}" dt="2024-02-05T21:45:10.564" v="11504" actId="20577"/>
          <ac:spMkLst>
            <pc:docMk/>
            <pc:sldMk cId="1277593718" sldId="757"/>
            <ac:spMk id="41" creationId="{98954EE3-4BD0-B42B-488C-AB166AE732AF}"/>
          </ac:spMkLst>
        </pc:spChg>
        <pc:spChg chg="mod">
          <ac:chgData name="Claudia Balby" userId="a50d5dac-9030-4350-a53d-630cc5d5b8b2" providerId="ADAL" clId="{D017A291-F8A3-432B-99FD-969FFBF281F9}" dt="2024-02-05T21:50:52.972" v="11567" actId="6549"/>
          <ac:spMkLst>
            <pc:docMk/>
            <pc:sldMk cId="1277593718" sldId="757"/>
            <ac:spMk id="42" creationId="{28022C31-12F1-B042-BBE1-A8EFB986A94F}"/>
          </ac:spMkLst>
        </pc:spChg>
        <pc:spChg chg="mod">
          <ac:chgData name="Claudia Balby" userId="a50d5dac-9030-4350-a53d-630cc5d5b8b2" providerId="ADAL" clId="{D017A291-F8A3-432B-99FD-969FFBF281F9}" dt="2024-02-05T21:32:11.162" v="11207" actId="20577"/>
          <ac:spMkLst>
            <pc:docMk/>
            <pc:sldMk cId="1277593718" sldId="757"/>
            <ac:spMk id="43" creationId="{5510BCA5-9A0C-93F1-AA06-9A990E98889E}"/>
          </ac:spMkLst>
        </pc:spChg>
        <pc:grpChg chg="del">
          <ac:chgData name="Claudia Balby" userId="a50d5dac-9030-4350-a53d-630cc5d5b8b2" providerId="ADAL" clId="{D017A291-F8A3-432B-99FD-969FFBF281F9}" dt="2024-02-07T02:22:43.895" v="14149" actId="478"/>
          <ac:grpSpMkLst>
            <pc:docMk/>
            <pc:sldMk cId="1277593718" sldId="757"/>
            <ac:grpSpMk id="2" creationId="{C3C4531A-CD16-4487-1CB6-DD7A6CCCAB29}"/>
          </ac:grpSpMkLst>
        </pc:grpChg>
      </pc:sldChg>
      <pc:sldChg chg="modSp new del mod">
        <pc:chgData name="Claudia Balby" userId="a50d5dac-9030-4350-a53d-630cc5d5b8b2" providerId="ADAL" clId="{D017A291-F8A3-432B-99FD-969FFBF281F9}" dt="2024-01-27T02:31:37.284" v="10793" actId="47"/>
        <pc:sldMkLst>
          <pc:docMk/>
          <pc:sldMk cId="3178627357" sldId="757"/>
        </pc:sldMkLst>
        <pc:spChg chg="mod">
          <ac:chgData name="Claudia Balby" userId="a50d5dac-9030-4350-a53d-630cc5d5b8b2" providerId="ADAL" clId="{D017A291-F8A3-432B-99FD-969FFBF281F9}" dt="2024-01-26T23:53:19.154" v="8596" actId="20577"/>
          <ac:spMkLst>
            <pc:docMk/>
            <pc:sldMk cId="3178627357" sldId="757"/>
            <ac:spMk id="2" creationId="{16D4B381-14E8-CE25-95FB-963E2DA34422}"/>
          </ac:spMkLst>
        </pc:spChg>
        <pc:spChg chg="mod">
          <ac:chgData name="Claudia Balby" userId="a50d5dac-9030-4350-a53d-630cc5d5b8b2" providerId="ADAL" clId="{D017A291-F8A3-432B-99FD-969FFBF281F9}" dt="2024-01-27T00:32:50.768" v="8987" actId="14100"/>
          <ac:spMkLst>
            <pc:docMk/>
            <pc:sldMk cId="3178627357" sldId="757"/>
            <ac:spMk id="5" creationId="{9E737A56-E912-A455-3F56-CA85483C211D}"/>
          </ac:spMkLst>
        </pc:spChg>
        <pc:spChg chg="mod">
          <ac:chgData name="Claudia Balby" userId="a50d5dac-9030-4350-a53d-630cc5d5b8b2" providerId="ADAL" clId="{D017A291-F8A3-432B-99FD-969FFBF281F9}" dt="2024-01-27T01:30:07.766" v="9657" actId="20577"/>
          <ac:spMkLst>
            <pc:docMk/>
            <pc:sldMk cId="3178627357" sldId="757"/>
            <ac:spMk id="6" creationId="{E46A3060-D118-B5E0-7C02-9DE543DB8BE1}"/>
          </ac:spMkLst>
        </pc:spChg>
      </pc:sldChg>
      <pc:sldChg chg="addSp delSp modSp add del mod">
        <pc:chgData name="Claudia Balby" userId="a50d5dac-9030-4350-a53d-630cc5d5b8b2" providerId="ADAL" clId="{D017A291-F8A3-432B-99FD-969FFBF281F9}" dt="2024-01-27T00:33:44.692" v="9010" actId="47"/>
        <pc:sldMkLst>
          <pc:docMk/>
          <pc:sldMk cId="636173764" sldId="758"/>
        </pc:sldMkLst>
        <pc:spChg chg="add mod">
          <ac:chgData name="Claudia Balby" userId="a50d5dac-9030-4350-a53d-630cc5d5b8b2" providerId="ADAL" clId="{D017A291-F8A3-432B-99FD-969FFBF281F9}" dt="2024-01-27T00:33:21.739" v="9009" actId="478"/>
          <ac:spMkLst>
            <pc:docMk/>
            <pc:sldMk cId="636173764" sldId="758"/>
            <ac:spMk id="5" creationId="{CFA39842-CFD7-1E54-57D1-2D4321098F6B}"/>
          </ac:spMkLst>
        </pc:spChg>
        <pc:spChg chg="mod">
          <ac:chgData name="Claudia Balby" userId="a50d5dac-9030-4350-a53d-630cc5d5b8b2" providerId="ADAL" clId="{D017A291-F8A3-432B-99FD-969FFBF281F9}" dt="2024-01-27T00:33:16.973" v="9008" actId="20577"/>
          <ac:spMkLst>
            <pc:docMk/>
            <pc:sldMk cId="636173764" sldId="758"/>
            <ac:spMk id="14" creationId="{3E1D29C9-8E76-ACE9-AABB-35AD9E512BA9}"/>
          </ac:spMkLst>
        </pc:spChg>
        <pc:picChg chg="del">
          <ac:chgData name="Claudia Balby" userId="a50d5dac-9030-4350-a53d-630cc5d5b8b2" providerId="ADAL" clId="{D017A291-F8A3-432B-99FD-969FFBF281F9}" dt="2024-01-27T00:33:21.739" v="9009" actId="478"/>
          <ac:picMkLst>
            <pc:docMk/>
            <pc:sldMk cId="636173764" sldId="758"/>
            <ac:picMk id="4" creationId="{9922AA03-250F-81D6-D507-D90CDBCF79F2}"/>
          </ac:picMkLst>
        </pc:picChg>
      </pc:sldChg>
      <pc:sldChg chg="addSp delSp modSp add mod modNotesTx">
        <pc:chgData name="Claudia Balby" userId="a50d5dac-9030-4350-a53d-630cc5d5b8b2" providerId="ADAL" clId="{D017A291-F8A3-432B-99FD-969FFBF281F9}" dt="2024-02-07T21:55:26.126" v="14534" actId="1076"/>
        <pc:sldMkLst>
          <pc:docMk/>
          <pc:sldMk cId="3466832392" sldId="758"/>
        </pc:sldMkLst>
        <pc:spChg chg="mod">
          <ac:chgData name="Claudia Balby" userId="a50d5dac-9030-4350-a53d-630cc5d5b8b2" providerId="ADAL" clId="{D017A291-F8A3-432B-99FD-969FFBF281F9}" dt="2024-02-06T23:28:04.074" v="12784" actId="20577"/>
          <ac:spMkLst>
            <pc:docMk/>
            <pc:sldMk cId="3466832392" sldId="758"/>
            <ac:spMk id="2" creationId="{617323AC-11BF-ACA2-5C39-3857953A97BB}"/>
          </ac:spMkLst>
        </pc:spChg>
        <pc:spChg chg="mod">
          <ac:chgData name="Claudia Balby" userId="a50d5dac-9030-4350-a53d-630cc5d5b8b2" providerId="ADAL" clId="{D017A291-F8A3-432B-99FD-969FFBF281F9}" dt="2024-02-06T23:28:08.824" v="12785" actId="20577"/>
          <ac:spMkLst>
            <pc:docMk/>
            <pc:sldMk cId="3466832392" sldId="758"/>
            <ac:spMk id="5" creationId="{2F0FBBBB-B5E6-7898-D249-FB5BCD2A1464}"/>
          </ac:spMkLst>
        </pc:spChg>
        <pc:spChg chg="mod">
          <ac:chgData name="Claudia Balby" userId="a50d5dac-9030-4350-a53d-630cc5d5b8b2" providerId="ADAL" clId="{D017A291-F8A3-432B-99FD-969FFBF281F9}" dt="2024-02-07T00:53:40.995" v="14025" actId="20577"/>
          <ac:spMkLst>
            <pc:docMk/>
            <pc:sldMk cId="3466832392" sldId="758"/>
            <ac:spMk id="7" creationId="{FDBD43A0-57B2-BA40-CAAB-8CC5352C939E}"/>
          </ac:spMkLst>
        </pc:spChg>
        <pc:spChg chg="mod">
          <ac:chgData name="Claudia Balby" userId="a50d5dac-9030-4350-a53d-630cc5d5b8b2" providerId="ADAL" clId="{D017A291-F8A3-432B-99FD-969FFBF281F9}" dt="2024-02-06T22:08:11.378" v="12358" actId="20577"/>
          <ac:spMkLst>
            <pc:docMk/>
            <pc:sldMk cId="3466832392" sldId="758"/>
            <ac:spMk id="9" creationId="{5C934675-C00D-1AFE-76FA-53373958542C}"/>
          </ac:spMkLst>
        </pc:spChg>
        <pc:spChg chg="add del mod">
          <ac:chgData name="Claudia Balby" userId="a50d5dac-9030-4350-a53d-630cc5d5b8b2" providerId="ADAL" clId="{D017A291-F8A3-432B-99FD-969FFBF281F9}" dt="2024-02-06T21:58:38.262" v="12225" actId="478"/>
          <ac:spMkLst>
            <pc:docMk/>
            <pc:sldMk cId="3466832392" sldId="758"/>
            <ac:spMk id="10" creationId="{9EA5D31F-3E4F-A5F9-3BF4-C4FFA194057D}"/>
          </ac:spMkLst>
        </pc:spChg>
        <pc:spChg chg="mod">
          <ac:chgData name="Claudia Balby" userId="a50d5dac-9030-4350-a53d-630cc5d5b8b2" providerId="ADAL" clId="{D017A291-F8A3-432B-99FD-969FFBF281F9}" dt="2024-02-06T23:22:35.118" v="12631" actId="20577"/>
          <ac:spMkLst>
            <pc:docMk/>
            <pc:sldMk cId="3466832392" sldId="758"/>
            <ac:spMk id="11" creationId="{EAD3369A-A8A6-DC25-FA5A-365900C66AB4}"/>
          </ac:spMkLst>
        </pc:spChg>
        <pc:spChg chg="mod">
          <ac:chgData name="Claudia Balby" userId="a50d5dac-9030-4350-a53d-630cc5d5b8b2" providerId="ADAL" clId="{D017A291-F8A3-432B-99FD-969FFBF281F9}" dt="2024-02-06T21:53:02.452" v="12211" actId="1076"/>
          <ac:spMkLst>
            <pc:docMk/>
            <pc:sldMk cId="3466832392" sldId="758"/>
            <ac:spMk id="12" creationId="{BE5D2895-4FBB-EFC8-B103-94E1DA739083}"/>
          </ac:spMkLst>
        </pc:spChg>
        <pc:spChg chg="mod">
          <ac:chgData name="Claudia Balby" userId="a50d5dac-9030-4350-a53d-630cc5d5b8b2" providerId="ADAL" clId="{D017A291-F8A3-432B-99FD-969FFBF281F9}" dt="2024-02-06T21:53:20.509" v="12212" actId="1076"/>
          <ac:spMkLst>
            <pc:docMk/>
            <pc:sldMk cId="3466832392" sldId="758"/>
            <ac:spMk id="13" creationId="{0985A8C9-4A9F-529E-B0E6-69444F5FA548}"/>
          </ac:spMkLst>
        </pc:spChg>
        <pc:spChg chg="mod">
          <ac:chgData name="Claudia Balby" userId="a50d5dac-9030-4350-a53d-630cc5d5b8b2" providerId="ADAL" clId="{D017A291-F8A3-432B-99FD-969FFBF281F9}" dt="2024-02-06T23:25:30.422" v="12648" actId="20577"/>
          <ac:spMkLst>
            <pc:docMk/>
            <pc:sldMk cId="3466832392" sldId="758"/>
            <ac:spMk id="14" creationId="{A6BD062D-6B6E-9B15-1FCD-442C1065E6DB}"/>
          </ac:spMkLst>
        </pc:spChg>
        <pc:spChg chg="add del mod">
          <ac:chgData name="Claudia Balby" userId="a50d5dac-9030-4350-a53d-630cc5d5b8b2" providerId="ADAL" clId="{D017A291-F8A3-432B-99FD-969FFBF281F9}" dt="2024-02-06T22:04:53.612" v="12339" actId="478"/>
          <ac:spMkLst>
            <pc:docMk/>
            <pc:sldMk cId="3466832392" sldId="758"/>
            <ac:spMk id="17" creationId="{27AE16E6-D044-0C5E-EC98-AF9F9B99EE40}"/>
          </ac:spMkLst>
        </pc:spChg>
        <pc:spChg chg="add del mod">
          <ac:chgData name="Claudia Balby" userId="a50d5dac-9030-4350-a53d-630cc5d5b8b2" providerId="ADAL" clId="{D017A291-F8A3-432B-99FD-969FFBF281F9}" dt="2024-02-06T22:06:52.228" v="12345" actId="478"/>
          <ac:spMkLst>
            <pc:docMk/>
            <pc:sldMk cId="3466832392" sldId="758"/>
            <ac:spMk id="20" creationId="{C5011696-F66C-4B32-C16C-5ED0B97F7268}"/>
          </ac:spMkLst>
        </pc:spChg>
        <pc:graphicFrameChg chg="add del mod">
          <ac:chgData name="Claudia Balby" userId="a50d5dac-9030-4350-a53d-630cc5d5b8b2" providerId="ADAL" clId="{D017A291-F8A3-432B-99FD-969FFBF281F9}" dt="2024-02-06T22:14:51.203" v="12397" actId="478"/>
          <ac:graphicFrameMkLst>
            <pc:docMk/>
            <pc:sldMk cId="3466832392" sldId="758"/>
            <ac:graphicFrameMk id="25" creationId="{7A87BF17-ACA3-B8F1-921D-62A166C3AECA}"/>
          </ac:graphicFrameMkLst>
        </pc:graphicFrameChg>
        <pc:graphicFrameChg chg="add del mod">
          <ac:chgData name="Claudia Balby" userId="a50d5dac-9030-4350-a53d-630cc5d5b8b2" providerId="ADAL" clId="{D017A291-F8A3-432B-99FD-969FFBF281F9}" dt="2024-02-06T22:36:09.104" v="12402" actId="478"/>
          <ac:graphicFrameMkLst>
            <pc:docMk/>
            <pc:sldMk cId="3466832392" sldId="758"/>
            <ac:graphicFrameMk id="26" creationId="{85147FAE-DEAD-7FA0-33DD-D4EB8E7AA82B}"/>
          </ac:graphicFrameMkLst>
        </pc:graphicFrameChg>
        <pc:graphicFrameChg chg="add mod">
          <ac:chgData name="Claudia Balby" userId="a50d5dac-9030-4350-a53d-630cc5d5b8b2" providerId="ADAL" clId="{D017A291-F8A3-432B-99FD-969FFBF281F9}" dt="2024-02-06T23:24:22.097" v="12635" actId="1076"/>
          <ac:graphicFrameMkLst>
            <pc:docMk/>
            <pc:sldMk cId="3466832392" sldId="758"/>
            <ac:graphicFrameMk id="27" creationId="{4D79C79F-0A58-2C30-3841-3B929AE8D2CF}"/>
          </ac:graphicFrameMkLst>
        </pc:graphicFrameChg>
        <pc:picChg chg="add del mod">
          <ac:chgData name="Claudia Balby" userId="a50d5dac-9030-4350-a53d-630cc5d5b8b2" providerId="ADAL" clId="{D017A291-F8A3-432B-99FD-969FFBF281F9}" dt="2024-02-06T22:00:06.504" v="12230" actId="478"/>
          <ac:picMkLst>
            <pc:docMk/>
            <pc:sldMk cId="3466832392" sldId="758"/>
            <ac:picMk id="6" creationId="{F9B2C4D9-8995-69C8-B91C-C7AF458852C4}"/>
          </ac:picMkLst>
        </pc:picChg>
        <pc:picChg chg="add mod">
          <ac:chgData name="Claudia Balby" userId="a50d5dac-9030-4350-a53d-630cc5d5b8b2" providerId="ADAL" clId="{D017A291-F8A3-432B-99FD-969FFBF281F9}" dt="2024-02-07T21:55:26.126" v="14534" actId="1076"/>
          <ac:picMkLst>
            <pc:docMk/>
            <pc:sldMk cId="3466832392" sldId="758"/>
            <ac:picMk id="15" creationId="{AF476AB4-A4E0-65E1-A49F-ECC0B3198EF5}"/>
          </ac:picMkLst>
        </pc:picChg>
        <pc:picChg chg="add mod">
          <ac:chgData name="Claudia Balby" userId="a50d5dac-9030-4350-a53d-630cc5d5b8b2" providerId="ADAL" clId="{D017A291-F8A3-432B-99FD-969FFBF281F9}" dt="2024-02-06T23:20:42.278" v="12591" actId="1076"/>
          <ac:picMkLst>
            <pc:docMk/>
            <pc:sldMk cId="3466832392" sldId="758"/>
            <ac:picMk id="18" creationId="{74A0A016-FB75-8794-3031-9895C33D8D24}"/>
          </ac:picMkLst>
        </pc:picChg>
        <pc:picChg chg="del mod">
          <ac:chgData name="Claudia Balby" userId="a50d5dac-9030-4350-a53d-630cc5d5b8b2" providerId="ADAL" clId="{D017A291-F8A3-432B-99FD-969FFBF281F9}" dt="2024-02-06T22:06:44.931" v="12343" actId="478"/>
          <ac:picMkLst>
            <pc:docMk/>
            <pc:sldMk cId="3466832392" sldId="758"/>
            <ac:picMk id="21" creationId="{6F38D2D5-9571-7BD8-09B1-C3F0B0AE267E}"/>
          </ac:picMkLst>
        </pc:picChg>
        <pc:picChg chg="add mod">
          <ac:chgData name="Claudia Balby" userId="a50d5dac-9030-4350-a53d-630cc5d5b8b2" providerId="ADAL" clId="{D017A291-F8A3-432B-99FD-969FFBF281F9}" dt="2024-02-06T23:20:35.237" v="12590" actId="1076"/>
          <ac:picMkLst>
            <pc:docMk/>
            <pc:sldMk cId="3466832392" sldId="758"/>
            <ac:picMk id="22" creationId="{E373312D-C5A0-6315-3273-37F7C22D0FE9}"/>
          </ac:picMkLst>
        </pc:picChg>
        <pc:picChg chg="del mod">
          <ac:chgData name="Claudia Balby" userId="a50d5dac-9030-4350-a53d-630cc5d5b8b2" providerId="ADAL" clId="{D017A291-F8A3-432B-99FD-969FFBF281F9}" dt="2024-02-06T21:57:54.750" v="12220" actId="478"/>
          <ac:picMkLst>
            <pc:docMk/>
            <pc:sldMk cId="3466832392" sldId="758"/>
            <ac:picMk id="28" creationId="{4AF71E6A-185A-3536-B5F8-CFE0DB6D18E2}"/>
          </ac:picMkLst>
        </pc:picChg>
        <pc:picChg chg="del mod">
          <ac:chgData name="Claudia Balby" userId="a50d5dac-9030-4350-a53d-630cc5d5b8b2" providerId="ADAL" clId="{D017A291-F8A3-432B-99FD-969FFBF281F9}" dt="2024-02-06T22:04:11.462" v="12334" actId="478"/>
          <ac:picMkLst>
            <pc:docMk/>
            <pc:sldMk cId="3466832392" sldId="758"/>
            <ac:picMk id="29" creationId="{4732C3EF-3F82-C8F5-0EF1-FE779E078564}"/>
          </ac:picMkLst>
        </pc:picChg>
      </pc:sldChg>
      <pc:sldChg chg="addSp delSp modSp add del mod">
        <pc:chgData name="Claudia Balby" userId="a50d5dac-9030-4350-a53d-630cc5d5b8b2" providerId="ADAL" clId="{D017A291-F8A3-432B-99FD-969FFBF281F9}" dt="2024-02-07T00:04:23.773" v="13392" actId="47"/>
        <pc:sldMkLst>
          <pc:docMk/>
          <pc:sldMk cId="1309227667" sldId="759"/>
        </pc:sldMkLst>
        <pc:spChg chg="mod">
          <ac:chgData name="Claudia Balby" userId="a50d5dac-9030-4350-a53d-630cc5d5b8b2" providerId="ADAL" clId="{D017A291-F8A3-432B-99FD-969FFBF281F9}" dt="2024-02-06T23:58:46.460" v="13326" actId="21"/>
          <ac:spMkLst>
            <pc:docMk/>
            <pc:sldMk cId="1309227667" sldId="759"/>
            <ac:spMk id="2" creationId="{20E4C0CB-802B-9A1B-E224-2A8D4200413F}"/>
          </ac:spMkLst>
        </pc:spChg>
        <pc:spChg chg="mod">
          <ac:chgData name="Claudia Balby" userId="a50d5dac-9030-4350-a53d-630cc5d5b8b2" providerId="ADAL" clId="{D017A291-F8A3-432B-99FD-969FFBF281F9}" dt="2024-02-06T23:57:37.182" v="13321" actId="6549"/>
          <ac:spMkLst>
            <pc:docMk/>
            <pc:sldMk cId="1309227667" sldId="759"/>
            <ac:spMk id="3" creationId="{27412843-7C7A-9776-9E5D-AA20DEFFCDD3}"/>
          </ac:spMkLst>
        </pc:spChg>
        <pc:spChg chg="mod">
          <ac:chgData name="Claudia Balby" userId="a50d5dac-9030-4350-a53d-630cc5d5b8b2" providerId="ADAL" clId="{D017A291-F8A3-432B-99FD-969FFBF281F9}" dt="2024-02-06T23:46:03.037" v="13114" actId="14"/>
          <ac:spMkLst>
            <pc:docMk/>
            <pc:sldMk cId="1309227667" sldId="759"/>
            <ac:spMk id="4" creationId="{2B1B1802-C1D3-F2EC-0C2A-5F3D635124BA}"/>
          </ac:spMkLst>
        </pc:spChg>
        <pc:spChg chg="mod">
          <ac:chgData name="Claudia Balby" userId="a50d5dac-9030-4350-a53d-630cc5d5b8b2" providerId="ADAL" clId="{D017A291-F8A3-432B-99FD-969FFBF281F9}" dt="2024-02-06T23:47:10.458" v="13121" actId="113"/>
          <ac:spMkLst>
            <pc:docMk/>
            <pc:sldMk cId="1309227667" sldId="759"/>
            <ac:spMk id="5" creationId="{E0D3420A-928F-DB45-AC67-2E33C089215F}"/>
          </ac:spMkLst>
        </pc:spChg>
        <pc:spChg chg="del mod">
          <ac:chgData name="Claudia Balby" userId="a50d5dac-9030-4350-a53d-630cc5d5b8b2" providerId="ADAL" clId="{D017A291-F8A3-432B-99FD-969FFBF281F9}" dt="2024-02-06T23:57:57.326" v="13323" actId="478"/>
          <ac:spMkLst>
            <pc:docMk/>
            <pc:sldMk cId="1309227667" sldId="759"/>
            <ac:spMk id="6" creationId="{8C169E30-EAA5-4585-C06C-E2684B9EA387}"/>
          </ac:spMkLst>
        </pc:spChg>
        <pc:spChg chg="add del mod">
          <ac:chgData name="Claudia Balby" userId="a50d5dac-9030-4350-a53d-630cc5d5b8b2" providerId="ADAL" clId="{D017A291-F8A3-432B-99FD-969FFBF281F9}" dt="2024-02-06T23:58:04.176" v="13324" actId="478"/>
          <ac:spMkLst>
            <pc:docMk/>
            <pc:sldMk cId="1309227667" sldId="759"/>
            <ac:spMk id="12" creationId="{DB47D4B9-3305-E1FC-83F5-1267F2F2F072}"/>
          </ac:spMkLst>
        </pc:spChg>
        <pc:picChg chg="add mod">
          <ac:chgData name="Claudia Balby" userId="a50d5dac-9030-4350-a53d-630cc5d5b8b2" providerId="ADAL" clId="{D017A291-F8A3-432B-99FD-969FFBF281F9}" dt="2024-02-06T23:46:53.889" v="13120" actId="14100"/>
          <ac:picMkLst>
            <pc:docMk/>
            <pc:sldMk cId="1309227667" sldId="759"/>
            <ac:picMk id="10" creationId="{F8FB1204-633C-2926-6703-FD9FAF5D7520}"/>
          </ac:picMkLst>
        </pc:picChg>
      </pc:sldChg>
      <pc:sldChg chg="addSp delSp modSp add mod modNotesTx">
        <pc:chgData name="Claudia Balby" userId="a50d5dac-9030-4350-a53d-630cc5d5b8b2" providerId="ADAL" clId="{D017A291-F8A3-432B-99FD-969FFBF281F9}" dt="2024-02-07T22:19:31.972" v="14537" actId="6549"/>
        <pc:sldMkLst>
          <pc:docMk/>
          <pc:sldMk cId="2026143557" sldId="759"/>
        </pc:sldMkLst>
        <pc:spChg chg="mod">
          <ac:chgData name="Claudia Balby" userId="a50d5dac-9030-4350-a53d-630cc5d5b8b2" providerId="ADAL" clId="{D017A291-F8A3-432B-99FD-969FFBF281F9}" dt="2024-02-07T00:05:15.317" v="13395" actId="20577"/>
          <ac:spMkLst>
            <pc:docMk/>
            <pc:sldMk cId="2026143557" sldId="759"/>
            <ac:spMk id="6" creationId="{D6F4AD7A-8BCE-B5C5-391A-2835CA0C7F20}"/>
          </ac:spMkLst>
        </pc:spChg>
        <pc:spChg chg="del mod">
          <ac:chgData name="Claudia Balby" userId="a50d5dac-9030-4350-a53d-630cc5d5b8b2" providerId="ADAL" clId="{D017A291-F8A3-432B-99FD-969FFBF281F9}" dt="2024-02-07T02:20:07.517" v="14081" actId="478"/>
          <ac:spMkLst>
            <pc:docMk/>
            <pc:sldMk cId="2026143557" sldId="759"/>
            <ac:spMk id="8" creationId="{86479188-5F85-DBAC-6B85-182152485E6D}"/>
          </ac:spMkLst>
        </pc:spChg>
        <pc:spChg chg="mod">
          <ac:chgData name="Claudia Balby" userId="a50d5dac-9030-4350-a53d-630cc5d5b8b2" providerId="ADAL" clId="{D017A291-F8A3-432B-99FD-969FFBF281F9}" dt="2024-02-07T22:19:31.972" v="14537" actId="6549"/>
          <ac:spMkLst>
            <pc:docMk/>
            <pc:sldMk cId="2026143557" sldId="759"/>
            <ac:spMk id="13" creationId="{AEC99787-B5AA-7321-503D-8ABA012FF28C}"/>
          </ac:spMkLst>
        </pc:spChg>
        <pc:spChg chg="del mod">
          <ac:chgData name="Claudia Balby" userId="a50d5dac-9030-4350-a53d-630cc5d5b8b2" providerId="ADAL" clId="{D017A291-F8A3-432B-99FD-969FFBF281F9}" dt="2024-02-07T00:08:18.874" v="13458" actId="478"/>
          <ac:spMkLst>
            <pc:docMk/>
            <pc:sldMk cId="2026143557" sldId="759"/>
            <ac:spMk id="14" creationId="{C2CA8DA0-0C8F-21F5-7506-1FCB1A702BD8}"/>
          </ac:spMkLst>
        </pc:spChg>
        <pc:grpChg chg="del">
          <ac:chgData name="Claudia Balby" userId="a50d5dac-9030-4350-a53d-630cc5d5b8b2" providerId="ADAL" clId="{D017A291-F8A3-432B-99FD-969FFBF281F9}" dt="2024-02-07T02:20:07.517" v="14081" actId="478"/>
          <ac:grpSpMkLst>
            <pc:docMk/>
            <pc:sldMk cId="2026143557" sldId="759"/>
            <ac:grpSpMk id="7" creationId="{A50BA904-08FA-5ED9-3419-A1F1CE8B915D}"/>
          </ac:grpSpMkLst>
        </pc:grpChg>
        <pc:grpChg chg="del">
          <ac:chgData name="Claudia Balby" userId="a50d5dac-9030-4350-a53d-630cc5d5b8b2" providerId="ADAL" clId="{D017A291-F8A3-432B-99FD-969FFBF281F9}" dt="2024-02-07T02:20:10.816" v="14082" actId="478"/>
          <ac:grpSpMkLst>
            <pc:docMk/>
            <pc:sldMk cId="2026143557" sldId="759"/>
            <ac:grpSpMk id="12" creationId="{6B206A1E-B10F-097A-7071-3D6655E5CCCA}"/>
          </ac:grpSpMkLst>
        </pc:grpChg>
        <pc:picChg chg="add del mod">
          <ac:chgData name="Claudia Balby" userId="a50d5dac-9030-4350-a53d-630cc5d5b8b2" providerId="ADAL" clId="{D017A291-F8A3-432B-99FD-969FFBF281F9}" dt="2024-02-07T00:08:32.329" v="13459" actId="1076"/>
          <ac:picMkLst>
            <pc:docMk/>
            <pc:sldMk cId="2026143557" sldId="759"/>
            <ac:picMk id="2" creationId="{A21DF456-FC59-5B35-EB56-7D5062B655EC}"/>
          </ac:picMkLst>
        </pc:picChg>
      </pc:sldChg>
      <pc:sldChg chg="delSp modSp add mod">
        <pc:chgData name="Claudia Balby" userId="a50d5dac-9030-4350-a53d-630cc5d5b8b2" providerId="ADAL" clId="{D017A291-F8A3-432B-99FD-969FFBF281F9}" dt="2024-02-07T02:23:19.425" v="14154" actId="478"/>
        <pc:sldMkLst>
          <pc:docMk/>
          <pc:sldMk cId="4075454318" sldId="760"/>
        </pc:sldMkLst>
        <pc:spChg chg="mod">
          <ac:chgData name="Claudia Balby" userId="a50d5dac-9030-4350-a53d-630cc5d5b8b2" providerId="ADAL" clId="{D017A291-F8A3-432B-99FD-969FFBF281F9}" dt="2024-02-07T00:09:25.395" v="13486" actId="20577"/>
          <ac:spMkLst>
            <pc:docMk/>
            <pc:sldMk cId="4075454318" sldId="760"/>
            <ac:spMk id="6" creationId="{D6F4AD7A-8BCE-B5C5-391A-2835CA0C7F20}"/>
          </ac:spMkLst>
        </pc:spChg>
        <pc:spChg chg="del mod">
          <ac:chgData name="Claudia Balby" userId="a50d5dac-9030-4350-a53d-630cc5d5b8b2" providerId="ADAL" clId="{D017A291-F8A3-432B-99FD-969FFBF281F9}" dt="2024-02-07T02:23:16.153" v="14153" actId="478"/>
          <ac:spMkLst>
            <pc:docMk/>
            <pc:sldMk cId="4075454318" sldId="760"/>
            <ac:spMk id="8" creationId="{86479188-5F85-DBAC-6B85-182152485E6D}"/>
          </ac:spMkLst>
        </pc:spChg>
        <pc:spChg chg="mod">
          <ac:chgData name="Claudia Balby" userId="a50d5dac-9030-4350-a53d-630cc5d5b8b2" providerId="ADAL" clId="{D017A291-F8A3-432B-99FD-969FFBF281F9}" dt="2024-02-07T00:14:02.174" v="13631" actId="20577"/>
          <ac:spMkLst>
            <pc:docMk/>
            <pc:sldMk cId="4075454318" sldId="760"/>
            <ac:spMk id="13" creationId="{AEC99787-B5AA-7321-503D-8ABA012FF28C}"/>
          </ac:spMkLst>
        </pc:spChg>
        <pc:spChg chg="mod">
          <ac:chgData name="Claudia Balby" userId="a50d5dac-9030-4350-a53d-630cc5d5b8b2" providerId="ADAL" clId="{D017A291-F8A3-432B-99FD-969FFBF281F9}" dt="2024-02-07T00:57:20.932" v="14078" actId="6549"/>
          <ac:spMkLst>
            <pc:docMk/>
            <pc:sldMk cId="4075454318" sldId="760"/>
            <ac:spMk id="14" creationId="{C2CA8DA0-0C8F-21F5-7506-1FCB1A702BD8}"/>
          </ac:spMkLst>
        </pc:spChg>
        <pc:grpChg chg="del">
          <ac:chgData name="Claudia Balby" userId="a50d5dac-9030-4350-a53d-630cc5d5b8b2" providerId="ADAL" clId="{D017A291-F8A3-432B-99FD-969FFBF281F9}" dt="2024-02-07T02:23:16.153" v="14153" actId="478"/>
          <ac:grpSpMkLst>
            <pc:docMk/>
            <pc:sldMk cId="4075454318" sldId="760"/>
            <ac:grpSpMk id="7" creationId="{A50BA904-08FA-5ED9-3419-A1F1CE8B915D}"/>
          </ac:grpSpMkLst>
        </pc:grpChg>
        <pc:grpChg chg="del">
          <ac:chgData name="Claudia Balby" userId="a50d5dac-9030-4350-a53d-630cc5d5b8b2" providerId="ADAL" clId="{D017A291-F8A3-432B-99FD-969FFBF281F9}" dt="2024-02-07T02:23:19.425" v="14154" actId="478"/>
          <ac:grpSpMkLst>
            <pc:docMk/>
            <pc:sldMk cId="4075454318" sldId="760"/>
            <ac:grpSpMk id="12" creationId="{6B206A1E-B10F-097A-7071-3D6655E5CCCA}"/>
          </ac:grpSpMkLst>
        </pc:grpChg>
      </pc:sldChg>
      <pc:sldChg chg="add">
        <pc:chgData name="Claudia Balby" userId="a50d5dac-9030-4350-a53d-630cc5d5b8b2" providerId="ADAL" clId="{D017A291-F8A3-432B-99FD-969FFBF281F9}" dt="2024-02-07T00:51:35.326" v="14014"/>
        <pc:sldMkLst>
          <pc:docMk/>
          <pc:sldMk cId="1685352564" sldId="4849"/>
        </pc:sldMkLst>
      </pc:sldChg>
      <pc:sldChg chg="addSp delSp modSp add mod modNotesTx">
        <pc:chgData name="Claudia Balby" userId="a50d5dac-9030-4350-a53d-630cc5d5b8b2" providerId="ADAL" clId="{D017A291-F8A3-432B-99FD-969FFBF281F9}" dt="2024-02-07T22:25:38.789" v="14787" actId="20577"/>
        <pc:sldMkLst>
          <pc:docMk/>
          <pc:sldMk cId="1666599879" sldId="4850"/>
        </pc:sldMkLst>
        <pc:spChg chg="add mod">
          <ac:chgData name="Claudia Balby" userId="a50d5dac-9030-4350-a53d-630cc5d5b8b2" providerId="ADAL" clId="{D017A291-F8A3-432B-99FD-969FFBF281F9}" dt="2024-02-07T22:25:15.378" v="14779" actId="14100"/>
          <ac:spMkLst>
            <pc:docMk/>
            <pc:sldMk cId="1666599879" sldId="4850"/>
            <ac:spMk id="5" creationId="{34DD1463-BC1C-538C-314F-0C32D88CAEC9}"/>
          </ac:spMkLst>
        </pc:spChg>
        <pc:spChg chg="mod">
          <ac:chgData name="Claudia Balby" userId="a50d5dac-9030-4350-a53d-630cc5d5b8b2" providerId="ADAL" clId="{D017A291-F8A3-432B-99FD-969FFBF281F9}" dt="2024-02-07T21:44:43.400" v="14396" actId="20577"/>
          <ac:spMkLst>
            <pc:docMk/>
            <pc:sldMk cId="1666599879" sldId="4850"/>
            <ac:spMk id="6" creationId="{D6F4AD7A-8BCE-B5C5-391A-2835CA0C7F20}"/>
          </ac:spMkLst>
        </pc:spChg>
        <pc:spChg chg="mod">
          <ac:chgData name="Claudia Balby" userId="a50d5dac-9030-4350-a53d-630cc5d5b8b2" providerId="ADAL" clId="{D017A291-F8A3-432B-99FD-969FFBF281F9}" dt="2024-02-07T22:20:20.932" v="14566" actId="20577"/>
          <ac:spMkLst>
            <pc:docMk/>
            <pc:sldMk cId="1666599879" sldId="4850"/>
            <ac:spMk id="13" creationId="{AEC99787-B5AA-7321-503D-8ABA012FF28C}"/>
          </ac:spMkLst>
        </pc:spChg>
        <pc:picChg chg="del">
          <ac:chgData name="Claudia Balby" userId="a50d5dac-9030-4350-a53d-630cc5d5b8b2" providerId="ADAL" clId="{D017A291-F8A3-432B-99FD-969FFBF281F9}" dt="2024-02-07T21:47:12.322" v="14498" actId="478"/>
          <ac:picMkLst>
            <pc:docMk/>
            <pc:sldMk cId="1666599879" sldId="4850"/>
            <ac:picMk id="2" creationId="{A21DF456-FC59-5B35-EB56-7D5062B655EC}"/>
          </ac:picMkLst>
        </pc:picChg>
        <pc:picChg chg="add del">
          <ac:chgData name="Claudia Balby" userId="a50d5dac-9030-4350-a53d-630cc5d5b8b2" providerId="ADAL" clId="{D017A291-F8A3-432B-99FD-969FFBF281F9}" dt="2024-02-07T22:12:36.735" v="14536" actId="22"/>
          <ac:picMkLst>
            <pc:docMk/>
            <pc:sldMk cId="1666599879" sldId="4850"/>
            <ac:picMk id="8" creationId="{598C28BB-3484-416C-6A57-47E6A1987FA8}"/>
          </ac:picMkLst>
        </pc:picChg>
        <pc:picChg chg="add mod">
          <ac:chgData name="Claudia Balby" userId="a50d5dac-9030-4350-a53d-630cc5d5b8b2" providerId="ADAL" clId="{D017A291-F8A3-432B-99FD-969FFBF281F9}" dt="2024-02-07T22:25:06.963" v="14778" actId="1076"/>
          <ac:picMkLst>
            <pc:docMk/>
            <pc:sldMk cId="1666599879" sldId="4850"/>
            <ac:picMk id="10" creationId="{334BC780-C108-6FA5-42B1-4DA71ADA29A9}"/>
          </ac:picMkLst>
        </pc:picChg>
      </pc:sldChg>
      <pc:sldMasterChg chg="addSp delSp modSp mod">
        <pc:chgData name="Claudia Balby" userId="a50d5dac-9030-4350-a53d-630cc5d5b8b2" providerId="ADAL" clId="{D017A291-F8A3-432B-99FD-969FFBF281F9}" dt="2024-01-11T00:22:54.234" v="1550"/>
        <pc:sldMasterMkLst>
          <pc:docMk/>
          <pc:sldMasterMk cId="2253513242" sldId="2147483653"/>
        </pc:sldMasterMkLst>
        <pc:picChg chg="add del mod">
          <ac:chgData name="Claudia Balby" userId="a50d5dac-9030-4350-a53d-630cc5d5b8b2" providerId="ADAL" clId="{D017A291-F8A3-432B-99FD-969FFBF281F9}" dt="2024-01-11T00:22:50.153" v="1548" actId="478"/>
          <ac:picMkLst>
            <pc:docMk/>
            <pc:sldMasterMk cId="2253513242" sldId="2147483653"/>
            <ac:picMk id="4" creationId="{832D0549-FB33-6351-F71F-6C6E4C44C76F}"/>
          </ac:picMkLst>
        </pc:picChg>
        <pc:picChg chg="add mod">
          <ac:chgData name="Claudia Balby" userId="a50d5dac-9030-4350-a53d-630cc5d5b8b2" providerId="ADAL" clId="{D017A291-F8A3-432B-99FD-969FFBF281F9}" dt="2024-01-11T00:22:54.234" v="1550"/>
          <ac:picMkLst>
            <pc:docMk/>
            <pc:sldMasterMk cId="2253513242" sldId="2147483653"/>
            <ac:picMk id="7" creationId="{4CDBF463-1F18-B773-EA60-C36F02C6A9AF}"/>
          </ac:picMkLst>
        </pc:picChg>
        <pc:picChg chg="del">
          <ac:chgData name="Claudia Balby" userId="a50d5dac-9030-4350-a53d-630cc5d5b8b2" providerId="ADAL" clId="{D017A291-F8A3-432B-99FD-969FFBF281F9}" dt="2024-01-11T00:22:52.984" v="1549" actId="478"/>
          <ac:picMkLst>
            <pc:docMk/>
            <pc:sldMasterMk cId="2253513242" sldId="2147483653"/>
            <ac:picMk id="12" creationId="{D55B5CEE-4AC1-C1A3-63DB-32646D2687EF}"/>
          </ac:picMkLst>
        </pc:picChg>
      </pc:sldMasterChg>
      <pc:sldMasterChg chg="addSp delSp modSp mod">
        <pc:chgData name="Claudia Balby" userId="a50d5dac-9030-4350-a53d-630cc5d5b8b2" providerId="ADAL" clId="{D017A291-F8A3-432B-99FD-969FFBF281F9}" dt="2024-01-11T00:24:26.254" v="1566"/>
        <pc:sldMasterMkLst>
          <pc:docMk/>
          <pc:sldMasterMk cId="1010917163" sldId="2147483655"/>
        </pc:sldMasterMkLst>
        <pc:picChg chg="add mod">
          <ac:chgData name="Claudia Balby" userId="a50d5dac-9030-4350-a53d-630cc5d5b8b2" providerId="ADAL" clId="{D017A291-F8A3-432B-99FD-969FFBF281F9}" dt="2024-01-11T00:24:26.254" v="1566"/>
          <ac:picMkLst>
            <pc:docMk/>
            <pc:sldMasterMk cId="1010917163" sldId="2147483655"/>
            <ac:picMk id="4" creationId="{C4F8FDF9-2794-B34F-DB2E-6CF7F8963236}"/>
          </ac:picMkLst>
        </pc:picChg>
        <pc:picChg chg="del">
          <ac:chgData name="Claudia Balby" userId="a50d5dac-9030-4350-a53d-630cc5d5b8b2" providerId="ADAL" clId="{D017A291-F8A3-432B-99FD-969FFBF281F9}" dt="2024-01-11T00:24:25.067" v="1565" actId="478"/>
          <ac:picMkLst>
            <pc:docMk/>
            <pc:sldMasterMk cId="1010917163" sldId="2147483655"/>
            <ac:picMk id="208" creationId="{AB351E08-0E99-FB1B-77C9-10D157E66236}"/>
          </ac:picMkLst>
        </pc:picChg>
      </pc:sldMasterChg>
      <pc:sldMasterChg chg="addSp delSp modSp mod delSldLayout">
        <pc:chgData name="Claudia Balby" userId="a50d5dac-9030-4350-a53d-630cc5d5b8b2" providerId="ADAL" clId="{D017A291-F8A3-432B-99FD-969FFBF281F9}" dt="2024-01-11T00:23:31.146" v="1554"/>
        <pc:sldMasterMkLst>
          <pc:docMk/>
          <pc:sldMasterMk cId="2985313703" sldId="2147483804"/>
        </pc:sldMasterMkLst>
        <pc:picChg chg="add mod">
          <ac:chgData name="Claudia Balby" userId="a50d5dac-9030-4350-a53d-630cc5d5b8b2" providerId="ADAL" clId="{D017A291-F8A3-432B-99FD-969FFBF281F9}" dt="2024-01-11T00:23:31.146" v="1554"/>
          <ac:picMkLst>
            <pc:docMk/>
            <pc:sldMasterMk cId="2985313703" sldId="2147483804"/>
            <ac:picMk id="7" creationId="{FD2D2D4B-AA00-7F6D-755A-394EA6E0126A}"/>
          </ac:picMkLst>
        </pc:picChg>
        <pc:picChg chg="del">
          <ac:chgData name="Claudia Balby" userId="a50d5dac-9030-4350-a53d-630cc5d5b8b2" providerId="ADAL" clId="{D017A291-F8A3-432B-99FD-969FFBF281F9}" dt="2024-01-11T00:23:29.536" v="1553" actId="478"/>
          <ac:picMkLst>
            <pc:docMk/>
            <pc:sldMasterMk cId="2985313703" sldId="2147483804"/>
            <ac:picMk id="12" creationId="{D55B5CEE-4AC1-C1A3-63DB-32646D2687EF}"/>
          </ac:picMkLst>
        </pc:picChg>
        <pc:sldLayoutChg chg="del">
          <pc:chgData name="Claudia Balby" userId="a50d5dac-9030-4350-a53d-630cc5d5b8b2" providerId="ADAL" clId="{D017A291-F8A3-432B-99FD-969FFBF281F9}" dt="2024-01-11T00:15:15.212" v="1479" actId="47"/>
          <pc:sldLayoutMkLst>
            <pc:docMk/>
            <pc:sldMasterMk cId="2985313703" sldId="2147483804"/>
            <pc:sldLayoutMk cId="2932492338" sldId="2147484746"/>
          </pc:sldLayoutMkLst>
        </pc:sldLayoutChg>
      </pc:sldMasterChg>
      <pc:sldMasterChg chg="addSp delSp modSp mod">
        <pc:chgData name="Claudia Balby" userId="a50d5dac-9030-4350-a53d-630cc5d5b8b2" providerId="ADAL" clId="{D017A291-F8A3-432B-99FD-969FFBF281F9}" dt="2024-01-11T00:23:51.170" v="1558"/>
        <pc:sldMasterMkLst>
          <pc:docMk/>
          <pc:sldMasterMk cId="2648007252" sldId="2147483885"/>
        </pc:sldMasterMkLst>
        <pc:picChg chg="add mod">
          <ac:chgData name="Claudia Balby" userId="a50d5dac-9030-4350-a53d-630cc5d5b8b2" providerId="ADAL" clId="{D017A291-F8A3-432B-99FD-969FFBF281F9}" dt="2024-01-11T00:23:51.170" v="1558"/>
          <ac:picMkLst>
            <pc:docMk/>
            <pc:sldMasterMk cId="2648007252" sldId="2147483885"/>
            <ac:picMk id="4" creationId="{C6A40459-EAE5-51A8-46D3-4BA208048E85}"/>
          </ac:picMkLst>
        </pc:picChg>
        <pc:picChg chg="del">
          <ac:chgData name="Claudia Balby" userId="a50d5dac-9030-4350-a53d-630cc5d5b8b2" providerId="ADAL" clId="{D017A291-F8A3-432B-99FD-969FFBF281F9}" dt="2024-01-11T00:23:50.416" v="1557" actId="478"/>
          <ac:picMkLst>
            <pc:docMk/>
            <pc:sldMasterMk cId="2648007252" sldId="2147483885"/>
            <ac:picMk id="12" creationId="{D55B5CEE-4AC1-C1A3-63DB-32646D2687EF}"/>
          </ac:picMkLst>
        </pc:picChg>
      </pc:sldMasterChg>
      <pc:sldMasterChg chg="addSp delSp modSp mod">
        <pc:chgData name="Claudia Balby" userId="a50d5dac-9030-4350-a53d-630cc5d5b8b2" providerId="ADAL" clId="{D017A291-F8A3-432B-99FD-969FFBF281F9}" dt="2024-01-11T00:24:09.985" v="1562"/>
        <pc:sldMasterMkLst>
          <pc:docMk/>
          <pc:sldMasterMk cId="1691894521" sldId="2147483966"/>
        </pc:sldMasterMkLst>
        <pc:picChg chg="add mod">
          <ac:chgData name="Claudia Balby" userId="a50d5dac-9030-4350-a53d-630cc5d5b8b2" providerId="ADAL" clId="{D017A291-F8A3-432B-99FD-969FFBF281F9}" dt="2024-01-11T00:24:09.985" v="1562"/>
          <ac:picMkLst>
            <pc:docMk/>
            <pc:sldMasterMk cId="1691894521" sldId="2147483966"/>
            <ac:picMk id="4" creationId="{CF64BFD2-C4AD-32E1-B3CB-DDD3F9FD1D37}"/>
          </ac:picMkLst>
        </pc:picChg>
        <pc:picChg chg="del">
          <ac:chgData name="Claudia Balby" userId="a50d5dac-9030-4350-a53d-630cc5d5b8b2" providerId="ADAL" clId="{D017A291-F8A3-432B-99FD-969FFBF281F9}" dt="2024-01-11T00:24:09.329" v="1561" actId="478"/>
          <ac:picMkLst>
            <pc:docMk/>
            <pc:sldMasterMk cId="1691894521" sldId="2147483966"/>
            <ac:picMk id="12" creationId="{D55B5CEE-4AC1-C1A3-63DB-32646D2687EF}"/>
          </ac:picMkLst>
        </pc:picChg>
      </pc:sldMasterChg>
      <pc:sldMasterChg chg="addSp delSp modSp mod">
        <pc:chgData name="Claudia Balby" userId="a50d5dac-9030-4350-a53d-630cc5d5b8b2" providerId="ADAL" clId="{D017A291-F8A3-432B-99FD-969FFBF281F9}" dt="2024-01-11T00:24:15.112" v="1564"/>
        <pc:sldMasterMkLst>
          <pc:docMk/>
          <pc:sldMasterMk cId="1022141679" sldId="2147484047"/>
        </pc:sldMasterMkLst>
        <pc:picChg chg="add mod">
          <ac:chgData name="Claudia Balby" userId="a50d5dac-9030-4350-a53d-630cc5d5b8b2" providerId="ADAL" clId="{D017A291-F8A3-432B-99FD-969FFBF281F9}" dt="2024-01-11T00:24:15.112" v="1564"/>
          <ac:picMkLst>
            <pc:docMk/>
            <pc:sldMasterMk cId="1022141679" sldId="2147484047"/>
            <ac:picMk id="4" creationId="{39321A78-AF58-1A3E-5015-9AEF0AD4B4F2}"/>
          </ac:picMkLst>
        </pc:picChg>
        <pc:picChg chg="del">
          <ac:chgData name="Claudia Balby" userId="a50d5dac-9030-4350-a53d-630cc5d5b8b2" providerId="ADAL" clId="{D017A291-F8A3-432B-99FD-969FFBF281F9}" dt="2024-01-11T00:24:13.544" v="1563" actId="478"/>
          <ac:picMkLst>
            <pc:docMk/>
            <pc:sldMasterMk cId="1022141679" sldId="2147484047"/>
            <ac:picMk id="12" creationId="{D55B5CEE-4AC1-C1A3-63DB-32646D2687EF}"/>
          </ac:picMkLst>
        </pc:picChg>
      </pc:sldMasterChg>
      <pc:sldMasterChg chg="addSp delSp modSp mod">
        <pc:chgData name="Claudia Balby" userId="a50d5dac-9030-4350-a53d-630cc5d5b8b2" providerId="ADAL" clId="{D017A291-F8A3-432B-99FD-969FFBF281F9}" dt="2024-01-11T00:25:15.152" v="1580"/>
        <pc:sldMasterMkLst>
          <pc:docMk/>
          <pc:sldMasterMk cId="4005910495" sldId="2147484128"/>
        </pc:sldMasterMkLst>
        <pc:picChg chg="add mod">
          <ac:chgData name="Claudia Balby" userId="a50d5dac-9030-4350-a53d-630cc5d5b8b2" providerId="ADAL" clId="{D017A291-F8A3-432B-99FD-969FFBF281F9}" dt="2024-01-11T00:25:15.152" v="1580"/>
          <ac:picMkLst>
            <pc:docMk/>
            <pc:sldMasterMk cId="4005910495" sldId="2147484128"/>
            <ac:picMk id="4" creationId="{5E703250-1EAE-71F3-9C0D-7ABEAC523EC2}"/>
          </ac:picMkLst>
        </pc:picChg>
        <pc:picChg chg="del">
          <ac:chgData name="Claudia Balby" userId="a50d5dac-9030-4350-a53d-630cc5d5b8b2" providerId="ADAL" clId="{D017A291-F8A3-432B-99FD-969FFBF281F9}" dt="2024-01-11T00:25:14.517" v="1579" actId="478"/>
          <ac:picMkLst>
            <pc:docMk/>
            <pc:sldMasterMk cId="4005910495" sldId="2147484128"/>
            <ac:picMk id="12" creationId="{D55B5CEE-4AC1-C1A3-63DB-32646D2687EF}"/>
          </ac:picMkLst>
        </pc:picChg>
      </pc:sldMasterChg>
      <pc:sldMasterChg chg="addSp delSp modSp mod">
        <pc:chgData name="Claudia Balby" userId="a50d5dac-9030-4350-a53d-630cc5d5b8b2" providerId="ADAL" clId="{D017A291-F8A3-432B-99FD-969FFBF281F9}" dt="2024-01-11T00:24:34.107" v="1568"/>
        <pc:sldMasterMkLst>
          <pc:docMk/>
          <pc:sldMasterMk cId="1104377571" sldId="2147484209"/>
        </pc:sldMasterMkLst>
        <pc:picChg chg="add mod">
          <ac:chgData name="Claudia Balby" userId="a50d5dac-9030-4350-a53d-630cc5d5b8b2" providerId="ADAL" clId="{D017A291-F8A3-432B-99FD-969FFBF281F9}" dt="2024-01-11T00:24:34.107" v="1568"/>
          <ac:picMkLst>
            <pc:docMk/>
            <pc:sldMasterMk cId="1104377571" sldId="2147484209"/>
            <ac:picMk id="4" creationId="{91AA5AD2-FE40-641F-232E-A307D01F1C19}"/>
          </ac:picMkLst>
        </pc:picChg>
        <pc:picChg chg="del">
          <ac:chgData name="Claudia Balby" userId="a50d5dac-9030-4350-a53d-630cc5d5b8b2" providerId="ADAL" clId="{D017A291-F8A3-432B-99FD-969FFBF281F9}" dt="2024-01-11T00:24:33.227" v="1567" actId="478"/>
          <ac:picMkLst>
            <pc:docMk/>
            <pc:sldMasterMk cId="1104377571" sldId="2147484209"/>
            <ac:picMk id="208" creationId="{AB351E08-0E99-FB1B-77C9-10D157E66236}"/>
          </ac:picMkLst>
        </pc:picChg>
      </pc:sldMasterChg>
      <pc:sldMasterChg chg="addSp delSp modSp mod">
        <pc:chgData name="Claudia Balby" userId="a50d5dac-9030-4350-a53d-630cc5d5b8b2" providerId="ADAL" clId="{D017A291-F8A3-432B-99FD-969FFBF281F9}" dt="2024-01-11T00:24:39.584" v="1570"/>
        <pc:sldMasterMkLst>
          <pc:docMk/>
          <pc:sldMasterMk cId="591263953" sldId="2147484264"/>
        </pc:sldMasterMkLst>
        <pc:picChg chg="add mod">
          <ac:chgData name="Claudia Balby" userId="a50d5dac-9030-4350-a53d-630cc5d5b8b2" providerId="ADAL" clId="{D017A291-F8A3-432B-99FD-969FFBF281F9}" dt="2024-01-11T00:24:39.584" v="1570"/>
          <ac:picMkLst>
            <pc:docMk/>
            <pc:sldMasterMk cId="591263953" sldId="2147484264"/>
            <ac:picMk id="4" creationId="{9AF0CB81-72D0-3766-F07B-5473227F50F2}"/>
          </ac:picMkLst>
        </pc:picChg>
        <pc:picChg chg="del">
          <ac:chgData name="Claudia Balby" userId="a50d5dac-9030-4350-a53d-630cc5d5b8b2" providerId="ADAL" clId="{D017A291-F8A3-432B-99FD-969FFBF281F9}" dt="2024-01-11T00:24:38.716" v="1569" actId="478"/>
          <ac:picMkLst>
            <pc:docMk/>
            <pc:sldMasterMk cId="591263953" sldId="2147484264"/>
            <ac:picMk id="208" creationId="{AB351E08-0E99-FB1B-77C9-10D157E66236}"/>
          </ac:picMkLst>
        </pc:picChg>
      </pc:sldMasterChg>
      <pc:sldMasterChg chg="addSp delSp modSp mod">
        <pc:chgData name="Claudia Balby" userId="a50d5dac-9030-4350-a53d-630cc5d5b8b2" providerId="ADAL" clId="{D017A291-F8A3-432B-99FD-969FFBF281F9}" dt="2024-01-11T00:25:03.469" v="1576"/>
        <pc:sldMasterMkLst>
          <pc:docMk/>
          <pc:sldMasterMk cId="1107030497" sldId="2147484319"/>
        </pc:sldMasterMkLst>
        <pc:picChg chg="add mod">
          <ac:chgData name="Claudia Balby" userId="a50d5dac-9030-4350-a53d-630cc5d5b8b2" providerId="ADAL" clId="{D017A291-F8A3-432B-99FD-969FFBF281F9}" dt="2024-01-11T00:25:03.469" v="1576"/>
          <ac:picMkLst>
            <pc:docMk/>
            <pc:sldMasterMk cId="1107030497" sldId="2147484319"/>
            <ac:picMk id="4" creationId="{422771FE-1252-AE53-D7FC-D8897D16CEE7}"/>
          </ac:picMkLst>
        </pc:picChg>
        <pc:picChg chg="del">
          <ac:chgData name="Claudia Balby" userId="a50d5dac-9030-4350-a53d-630cc5d5b8b2" providerId="ADAL" clId="{D017A291-F8A3-432B-99FD-969FFBF281F9}" dt="2024-01-11T00:25:02.558" v="1575" actId="478"/>
          <ac:picMkLst>
            <pc:docMk/>
            <pc:sldMasterMk cId="1107030497" sldId="2147484319"/>
            <ac:picMk id="208" creationId="{AB351E08-0E99-FB1B-77C9-10D157E66236}"/>
          </ac:picMkLst>
        </pc:picChg>
      </pc:sldMasterChg>
      <pc:sldMasterChg chg="addSp delSp modSp mod">
        <pc:chgData name="Claudia Balby" userId="a50d5dac-9030-4350-a53d-630cc5d5b8b2" providerId="ADAL" clId="{D017A291-F8A3-432B-99FD-969FFBF281F9}" dt="2024-01-11T00:25:10.193" v="1578"/>
        <pc:sldMasterMkLst>
          <pc:docMk/>
          <pc:sldMasterMk cId="1387309943" sldId="2147484374"/>
        </pc:sldMasterMkLst>
        <pc:picChg chg="add mod">
          <ac:chgData name="Claudia Balby" userId="a50d5dac-9030-4350-a53d-630cc5d5b8b2" providerId="ADAL" clId="{D017A291-F8A3-432B-99FD-969FFBF281F9}" dt="2024-01-11T00:25:10.193" v="1578"/>
          <ac:picMkLst>
            <pc:docMk/>
            <pc:sldMasterMk cId="1387309943" sldId="2147484374"/>
            <ac:picMk id="4" creationId="{C4254D14-AA5C-E683-F495-9C4AF36C72D8}"/>
          </ac:picMkLst>
        </pc:picChg>
        <pc:picChg chg="del">
          <ac:chgData name="Claudia Balby" userId="a50d5dac-9030-4350-a53d-630cc5d5b8b2" providerId="ADAL" clId="{D017A291-F8A3-432B-99FD-969FFBF281F9}" dt="2024-01-11T00:25:09.376" v="1577" actId="478"/>
          <ac:picMkLst>
            <pc:docMk/>
            <pc:sldMasterMk cId="1387309943" sldId="2147484374"/>
            <ac:picMk id="208" creationId="{AB351E08-0E99-FB1B-77C9-10D157E66236}"/>
          </ac:picMkLst>
        </pc:picChg>
      </pc:sldMasterChg>
      <pc:sldMasterChg chg="addSp delSp modSp mod">
        <pc:chgData name="Claudia Balby" userId="a50d5dac-9030-4350-a53d-630cc5d5b8b2" providerId="ADAL" clId="{D017A291-F8A3-432B-99FD-969FFBF281F9}" dt="2024-01-11T00:23:36.723" v="1556"/>
        <pc:sldMasterMkLst>
          <pc:docMk/>
          <pc:sldMasterMk cId="1938853554" sldId="2147484488"/>
        </pc:sldMasterMkLst>
        <pc:picChg chg="add mod">
          <ac:chgData name="Claudia Balby" userId="a50d5dac-9030-4350-a53d-630cc5d5b8b2" providerId="ADAL" clId="{D017A291-F8A3-432B-99FD-969FFBF281F9}" dt="2024-01-11T00:23:36.723" v="1556"/>
          <ac:picMkLst>
            <pc:docMk/>
            <pc:sldMasterMk cId="1938853554" sldId="2147484488"/>
            <ac:picMk id="7" creationId="{9CD61658-E1E6-751A-9FE9-A26D6CE9CC68}"/>
          </ac:picMkLst>
        </pc:picChg>
        <pc:picChg chg="del">
          <ac:chgData name="Claudia Balby" userId="a50d5dac-9030-4350-a53d-630cc5d5b8b2" providerId="ADAL" clId="{D017A291-F8A3-432B-99FD-969FFBF281F9}" dt="2024-01-11T00:23:35.970" v="1555" actId="478"/>
          <ac:picMkLst>
            <pc:docMk/>
            <pc:sldMasterMk cId="1938853554" sldId="2147484488"/>
            <ac:picMk id="12" creationId="{D55B5CEE-4AC1-C1A3-63DB-32646D2687EF}"/>
          </ac:picMkLst>
        </pc:picChg>
      </pc:sldMasterChg>
      <pc:sldMasterChg chg="addSp delSp modSp mod delSldLayout">
        <pc:chgData name="Claudia Balby" userId="a50d5dac-9030-4350-a53d-630cc5d5b8b2" providerId="ADAL" clId="{D017A291-F8A3-432B-99FD-969FFBF281F9}" dt="2024-01-11T00:24:49.111" v="1572"/>
        <pc:sldMasterMkLst>
          <pc:docMk/>
          <pc:sldMasterMk cId="1424607411" sldId="2147484510"/>
        </pc:sldMasterMkLst>
        <pc:picChg chg="add mod">
          <ac:chgData name="Claudia Balby" userId="a50d5dac-9030-4350-a53d-630cc5d5b8b2" providerId="ADAL" clId="{D017A291-F8A3-432B-99FD-969FFBF281F9}" dt="2024-01-11T00:24:49.111" v="1572"/>
          <ac:picMkLst>
            <pc:docMk/>
            <pc:sldMasterMk cId="1424607411" sldId="2147484510"/>
            <ac:picMk id="4" creationId="{5660F400-1366-1AF0-F43E-3058B657FECD}"/>
          </ac:picMkLst>
        </pc:picChg>
        <pc:picChg chg="del">
          <ac:chgData name="Claudia Balby" userId="a50d5dac-9030-4350-a53d-630cc5d5b8b2" providerId="ADAL" clId="{D017A291-F8A3-432B-99FD-969FFBF281F9}" dt="2024-01-11T00:24:48.409" v="1571" actId="478"/>
          <ac:picMkLst>
            <pc:docMk/>
            <pc:sldMasterMk cId="1424607411" sldId="2147484510"/>
            <ac:picMk id="208" creationId="{AB351E08-0E99-FB1B-77C9-10D157E66236}"/>
          </ac:picMkLst>
        </pc:picChg>
        <pc:sldLayoutChg chg="del">
          <pc:chgData name="Claudia Balby" userId="a50d5dac-9030-4350-a53d-630cc5d5b8b2" providerId="ADAL" clId="{D017A291-F8A3-432B-99FD-969FFBF281F9}" dt="2024-01-11T00:18:08.684" v="1491" actId="47"/>
          <pc:sldLayoutMkLst>
            <pc:docMk/>
            <pc:sldMasterMk cId="1424607411" sldId="2147484510"/>
            <pc:sldLayoutMk cId="2848551463" sldId="2147484744"/>
          </pc:sldLayoutMkLst>
        </pc:sldLayoutChg>
      </pc:sldMasterChg>
      <pc:sldMasterChg chg="addSp delSp modSp mod">
        <pc:chgData name="Claudia Balby" userId="a50d5dac-9030-4350-a53d-630cc5d5b8b2" providerId="ADAL" clId="{D017A291-F8A3-432B-99FD-969FFBF281F9}" dt="2024-01-11T00:24:01.694" v="1560"/>
        <pc:sldMasterMkLst>
          <pc:docMk/>
          <pc:sldMasterMk cId="3362306812" sldId="2147484539"/>
        </pc:sldMasterMkLst>
        <pc:picChg chg="add mod">
          <ac:chgData name="Claudia Balby" userId="a50d5dac-9030-4350-a53d-630cc5d5b8b2" providerId="ADAL" clId="{D017A291-F8A3-432B-99FD-969FFBF281F9}" dt="2024-01-11T00:24:01.694" v="1560"/>
          <ac:picMkLst>
            <pc:docMk/>
            <pc:sldMasterMk cId="3362306812" sldId="2147484539"/>
            <ac:picMk id="4" creationId="{6ACAF8F8-CEBC-BD49-3ABE-2E28AB579526}"/>
          </ac:picMkLst>
        </pc:picChg>
        <pc:picChg chg="del">
          <ac:chgData name="Claudia Balby" userId="a50d5dac-9030-4350-a53d-630cc5d5b8b2" providerId="ADAL" clId="{D017A291-F8A3-432B-99FD-969FFBF281F9}" dt="2024-01-11T00:24:00.893" v="1559" actId="478"/>
          <ac:picMkLst>
            <pc:docMk/>
            <pc:sldMasterMk cId="3362306812" sldId="2147484539"/>
            <ac:picMk id="12" creationId="{D55B5CEE-4AC1-C1A3-63DB-32646D2687EF}"/>
          </ac:picMkLst>
        </pc:picChg>
      </pc:sldMasterChg>
      <pc:sldMasterChg chg="addSp delSp modSp mod">
        <pc:chgData name="Claudia Balby" userId="a50d5dac-9030-4350-a53d-630cc5d5b8b2" providerId="ADAL" clId="{D017A291-F8A3-432B-99FD-969FFBF281F9}" dt="2024-01-11T00:23:12.982" v="1552"/>
        <pc:sldMasterMkLst>
          <pc:docMk/>
          <pc:sldMasterMk cId="1683386772" sldId="2147484626"/>
        </pc:sldMasterMkLst>
        <pc:picChg chg="add mod">
          <ac:chgData name="Claudia Balby" userId="a50d5dac-9030-4350-a53d-630cc5d5b8b2" providerId="ADAL" clId="{D017A291-F8A3-432B-99FD-969FFBF281F9}" dt="2024-01-11T00:23:12.982" v="1552"/>
          <ac:picMkLst>
            <pc:docMk/>
            <pc:sldMasterMk cId="1683386772" sldId="2147484626"/>
            <ac:picMk id="4" creationId="{A8D6AED0-39BA-08DF-DF3A-ADC94166F0C6}"/>
          </ac:picMkLst>
        </pc:picChg>
        <pc:picChg chg="del">
          <ac:chgData name="Claudia Balby" userId="a50d5dac-9030-4350-a53d-630cc5d5b8b2" providerId="ADAL" clId="{D017A291-F8A3-432B-99FD-969FFBF281F9}" dt="2024-01-11T00:23:12.280" v="1551" actId="478"/>
          <ac:picMkLst>
            <pc:docMk/>
            <pc:sldMasterMk cId="1683386772" sldId="2147484626"/>
            <ac:picMk id="12" creationId="{D55B5CEE-4AC1-C1A3-63DB-32646D2687EF}"/>
          </ac:picMkLst>
        </pc:picChg>
      </pc:sldMasterChg>
      <pc:sldMasterChg chg="addSp delSp modSp mod">
        <pc:chgData name="Claudia Balby" userId="a50d5dac-9030-4350-a53d-630cc5d5b8b2" providerId="ADAL" clId="{D017A291-F8A3-432B-99FD-969FFBF281F9}" dt="2024-01-11T00:24:54.028" v="1574"/>
        <pc:sldMasterMkLst>
          <pc:docMk/>
          <pc:sldMasterMk cId="1686475140" sldId="2147484739"/>
        </pc:sldMasterMkLst>
        <pc:picChg chg="add mod">
          <ac:chgData name="Claudia Balby" userId="a50d5dac-9030-4350-a53d-630cc5d5b8b2" providerId="ADAL" clId="{D017A291-F8A3-432B-99FD-969FFBF281F9}" dt="2024-01-11T00:24:54.028" v="1574"/>
          <ac:picMkLst>
            <pc:docMk/>
            <pc:sldMasterMk cId="1686475140" sldId="2147484739"/>
            <ac:picMk id="4" creationId="{38F9261B-F0EC-BDD5-C420-E4808C868246}"/>
          </ac:picMkLst>
        </pc:picChg>
        <pc:picChg chg="del">
          <ac:chgData name="Claudia Balby" userId="a50d5dac-9030-4350-a53d-630cc5d5b8b2" providerId="ADAL" clId="{D017A291-F8A3-432B-99FD-969FFBF281F9}" dt="2024-01-11T00:24:53.119" v="1573" actId="478"/>
          <ac:picMkLst>
            <pc:docMk/>
            <pc:sldMasterMk cId="1686475140" sldId="2147484739"/>
            <ac:picMk id="208" creationId="{AB351E08-0E99-FB1B-77C9-10D157E66236}"/>
          </ac:picMkLst>
        </pc:pic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12187941500731"/>
          <c:y val="0.13212142939628294"/>
          <c:w val="0.60597669695030654"/>
          <c:h val="0.72700137369029749"/>
        </c:manualLayout>
      </c:layout>
      <c:doughnutChart>
        <c:varyColors val="1"/>
        <c:ser>
          <c:idx val="0"/>
          <c:order val="0"/>
          <c:tx>
            <c:strRef>
              <c:f>Sheet1!$B$1</c:f>
              <c:strCache>
                <c:ptCount val="1"/>
                <c:pt idx="0">
                  <c:v>Institutions</c:v>
                </c:pt>
              </c:strCache>
            </c:strRef>
          </c:tx>
          <c:spPr>
            <a:ln w="6350">
              <a:solidFill>
                <a:schemeClr val="bg1"/>
              </a:solidFill>
            </a:ln>
          </c:spPr>
          <c:dPt>
            <c:idx val="0"/>
            <c:bubble3D val="0"/>
            <c:spPr>
              <a:solidFill>
                <a:schemeClr val="accent1"/>
              </a:solidFill>
              <a:ln w="6350">
                <a:solidFill>
                  <a:schemeClr val="bg1"/>
                </a:solidFill>
              </a:ln>
              <a:effectLst/>
            </c:spPr>
            <c:extLst>
              <c:ext xmlns:c16="http://schemas.microsoft.com/office/drawing/2014/chart" uri="{C3380CC4-5D6E-409C-BE32-E72D297353CC}">
                <c16:uniqueId val="{00000001-7990-4514-973B-F0784AAB04DB}"/>
              </c:ext>
            </c:extLst>
          </c:dPt>
          <c:dPt>
            <c:idx val="1"/>
            <c:bubble3D val="0"/>
            <c:spPr>
              <a:solidFill>
                <a:schemeClr val="accent2"/>
              </a:solidFill>
              <a:ln w="6350">
                <a:solidFill>
                  <a:schemeClr val="bg1"/>
                </a:solidFill>
              </a:ln>
              <a:effectLst/>
            </c:spPr>
            <c:extLst>
              <c:ext xmlns:c16="http://schemas.microsoft.com/office/drawing/2014/chart" uri="{C3380CC4-5D6E-409C-BE32-E72D297353CC}">
                <c16:uniqueId val="{00000003-7990-4514-973B-F0784AAB04DB}"/>
              </c:ext>
            </c:extLst>
          </c:dPt>
          <c:dPt>
            <c:idx val="2"/>
            <c:bubble3D val="0"/>
            <c:spPr>
              <a:solidFill>
                <a:schemeClr val="accent3"/>
              </a:solidFill>
              <a:ln w="6350">
                <a:solidFill>
                  <a:schemeClr val="bg1"/>
                </a:solidFill>
              </a:ln>
              <a:effectLst/>
            </c:spPr>
            <c:extLst>
              <c:ext xmlns:c16="http://schemas.microsoft.com/office/drawing/2014/chart" uri="{C3380CC4-5D6E-409C-BE32-E72D297353CC}">
                <c16:uniqueId val="{00000005-7990-4514-973B-F0784AAB04DB}"/>
              </c:ext>
            </c:extLst>
          </c:dPt>
          <c:dPt>
            <c:idx val="3"/>
            <c:bubble3D val="0"/>
            <c:spPr>
              <a:solidFill>
                <a:schemeClr val="accent4"/>
              </a:solidFill>
              <a:ln w="6350">
                <a:solidFill>
                  <a:schemeClr val="bg1"/>
                </a:solidFill>
              </a:ln>
              <a:effectLst/>
            </c:spPr>
            <c:extLst>
              <c:ext xmlns:c16="http://schemas.microsoft.com/office/drawing/2014/chart" uri="{C3380CC4-5D6E-409C-BE32-E72D297353CC}">
                <c16:uniqueId val="{00000007-7990-4514-973B-F0784AAB04DB}"/>
              </c:ext>
            </c:extLst>
          </c:dPt>
          <c:dPt>
            <c:idx val="4"/>
            <c:bubble3D val="0"/>
            <c:spPr>
              <a:solidFill>
                <a:schemeClr val="accent5"/>
              </a:solidFill>
              <a:ln w="6350">
                <a:solidFill>
                  <a:schemeClr val="bg1"/>
                </a:solidFill>
              </a:ln>
              <a:effectLst/>
            </c:spPr>
            <c:extLst>
              <c:ext xmlns:c16="http://schemas.microsoft.com/office/drawing/2014/chart" uri="{C3380CC4-5D6E-409C-BE32-E72D297353CC}">
                <c16:uniqueId val="{00000009-7990-4514-973B-F0784AAB04DB}"/>
              </c:ext>
            </c:extLst>
          </c:dPt>
          <c:cat>
            <c:strRef>
              <c:f>Sheet1!$A$2:$A$6</c:f>
              <c:strCache>
                <c:ptCount val="5"/>
                <c:pt idx="0">
                  <c:v>Americas</c:v>
                </c:pt>
                <c:pt idx="1">
                  <c:v>Europe</c:v>
                </c:pt>
                <c:pt idx="2">
                  <c:v>Asia Pacific</c:v>
                </c:pt>
                <c:pt idx="3">
                  <c:v>Canada</c:v>
                </c:pt>
                <c:pt idx="4">
                  <c:v>China</c:v>
                </c:pt>
              </c:strCache>
            </c:strRef>
          </c:cat>
          <c:val>
            <c:numRef>
              <c:f>Sheet1!$B$2:$B$6</c:f>
              <c:numCache>
                <c:formatCode>General</c:formatCode>
                <c:ptCount val="5"/>
                <c:pt idx="0">
                  <c:v>678</c:v>
                </c:pt>
                <c:pt idx="1">
                  <c:v>410</c:v>
                </c:pt>
                <c:pt idx="2">
                  <c:v>81</c:v>
                </c:pt>
                <c:pt idx="3">
                  <c:v>52</c:v>
                </c:pt>
                <c:pt idx="4">
                  <c:v>5</c:v>
                </c:pt>
              </c:numCache>
            </c:numRef>
          </c:val>
          <c:extLst>
            <c:ext xmlns:c16="http://schemas.microsoft.com/office/drawing/2014/chart" uri="{C3380CC4-5D6E-409C-BE32-E72D297353CC}">
              <c16:uniqueId val="{0000000A-7990-4514-973B-F0784AAB04DB}"/>
            </c:ext>
          </c:extLst>
        </c:ser>
        <c:dLbls>
          <c:showLegendKey val="0"/>
          <c:showVal val="0"/>
          <c:showCatName val="0"/>
          <c:showSerName val="0"/>
          <c:showPercent val="0"/>
          <c:showBubbleSize val="0"/>
          <c:showLeaderLines val="1"/>
        </c:dLbls>
        <c:firstSliceAng val="0"/>
        <c:holeSize val="66"/>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0.33915</cdr:x>
      <cdr:y>0.91273</cdr:y>
    </cdr:from>
    <cdr:to>
      <cdr:x>0.99751</cdr:x>
      <cdr:y>1</cdr:y>
    </cdr:to>
    <cdr:sp macro="" textlink="">
      <cdr:nvSpPr>
        <cdr:cNvPr id="2" name="TextBox 1">
          <a:extLst xmlns:a="http://schemas.openxmlformats.org/drawingml/2006/main">
            <a:ext uri="{FF2B5EF4-FFF2-40B4-BE49-F238E27FC236}">
              <a16:creationId xmlns:a16="http://schemas.microsoft.com/office/drawing/2014/main" id="{9E1C7935-5D69-2E86-3E89-30DE34C38224}"/>
            </a:ext>
          </a:extLst>
        </cdr:cNvPr>
        <cdr:cNvSpPr txBox="1"/>
      </cdr:nvSpPr>
      <cdr:spPr>
        <a:xfrm xmlns:a="http://schemas.openxmlformats.org/drawingml/2006/main">
          <a:off x="1268964" y="2794518"/>
          <a:ext cx="2463281" cy="253158"/>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rtlCol="0">
          <a:noAutofit/>
        </a:bodyPr>
        <a:lstStyle xmlns:a="http://schemas.openxmlformats.org/drawingml/2006/main"/>
        <a:p xmlns:a="http://schemas.openxmlformats.org/drawingml/2006/main">
          <a:pPr algn="l"/>
          <a:r>
            <a:rPr lang="en-US" sz="900" i="1" dirty="0"/>
            <a:t>  *1,226 out of 2,126 institutions (Dec. 2023)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012DF918-E479-454E-8685-D417A61C6EE1}" type="datetimeFigureOut">
              <a:rPr lang="en-GB" smtClean="0"/>
              <a:t>07/02/2024</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ACB2442-8D48-416A-8E31-1D6850296C54}" type="datetimeFigureOut">
              <a:rPr lang="en-GB" smtClean="0"/>
              <a:t>07/02/2024</a:t>
            </a:fld>
            <a:endParaRPr lang="en-GB"/>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4862A9C7-AF8E-4C09-BB00-1E1EA1EE3490}" type="slidenum">
              <a:rPr lang="en-GB">
                <a:solidFill>
                  <a:prstClr val="black"/>
                </a:solidFill>
                <a:latin typeface="Calibri" panose="020F0502020204030204"/>
              </a:rPr>
              <a:pPr defTabSz="942289">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240913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 678 -- EU 410 -- AP 81 -- CA 52 -- CN 5</a:t>
            </a:r>
          </a:p>
        </p:txBody>
      </p:sp>
      <p:sp>
        <p:nvSpPr>
          <p:cNvPr id="4" name="Slide Number Placeholder 3"/>
          <p:cNvSpPr>
            <a:spLocks noGrp="1"/>
          </p:cNvSpPr>
          <p:nvPr>
            <p:ph type="sldNum" sz="quarter" idx="5"/>
          </p:nvPr>
        </p:nvSpPr>
        <p:spPr/>
        <p:txBody>
          <a:bodyPr/>
          <a:lstStyle/>
          <a:p>
            <a:pPr defTabSz="942289">
              <a:defRPr/>
            </a:pPr>
            <a:fld id="{4862A9C7-AF8E-4C09-BB00-1E1EA1EE3490}" type="slidenum">
              <a:rPr lang="en-GB">
                <a:solidFill>
                  <a:prstClr val="black"/>
                </a:solidFill>
                <a:latin typeface="Calibri" panose="020F0502020204030204"/>
              </a:rPr>
              <a:pPr defTabSz="942289">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1888933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gauges quickly inform the user where his institution (blue dial) stands in comparison to other institutions (pink dial)</a:t>
            </a:r>
          </a:p>
          <a:p>
            <a:endParaRPr lang="en-US" dirty="0"/>
          </a:p>
          <a:p>
            <a:r>
              <a:rPr lang="en-US" dirty="0"/>
              <a:t>When the dial is near the green this is good.  When the dial is near the red this is a warning</a:t>
            </a:r>
          </a:p>
          <a:p>
            <a:endParaRPr lang="en-US" dirty="0"/>
          </a:p>
          <a:p>
            <a:r>
              <a:rPr lang="en-US" dirty="0"/>
              <a:t>Inventory total: The dotted line is the average. The blue bar is “my institution”. The pink bars are all other institutions.</a:t>
            </a:r>
          </a:p>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12</a:t>
            </a:fld>
            <a:endParaRPr lang="en-GB"/>
          </a:p>
        </p:txBody>
      </p:sp>
    </p:spTree>
    <p:extLst>
      <p:ext uri="{BB962C8B-B14F-4D97-AF65-F5344CB8AC3E}">
        <p14:creationId xmlns:p14="http://schemas.microsoft.com/office/powerpoint/2010/main" val="289584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me.  Pink= others.</a:t>
            </a:r>
          </a:p>
          <a:p>
            <a:r>
              <a:rPr lang="en-US" dirty="0"/>
              <a:t>Filters allow closer matching with me</a:t>
            </a:r>
          </a:p>
          <a:p>
            <a:r>
              <a:rPr lang="en-US" dirty="0"/>
              <a:t>When the dial is near the green this is good.  When the dial is near the red this is a warning</a:t>
            </a:r>
          </a:p>
          <a:p>
            <a:r>
              <a:rPr lang="en-US" dirty="0"/>
              <a:t>Judging from reported data, Broome is a relatively recent opt-in</a:t>
            </a:r>
          </a:p>
        </p:txBody>
      </p:sp>
      <p:sp>
        <p:nvSpPr>
          <p:cNvPr id="4" name="Slide Number Placeholder 3"/>
          <p:cNvSpPr>
            <a:spLocks noGrp="1"/>
          </p:cNvSpPr>
          <p:nvPr>
            <p:ph type="sldNum" sz="quarter" idx="5"/>
          </p:nvPr>
        </p:nvSpPr>
        <p:spPr/>
        <p:txBody>
          <a:bodyPr/>
          <a:lstStyle/>
          <a:p>
            <a:fld id="{4862A9C7-AF8E-4C09-BB00-1E1EA1EE3490}" type="slidenum">
              <a:rPr lang="en-GB" smtClean="0"/>
              <a:t>13</a:t>
            </a:fld>
            <a:endParaRPr lang="en-GB"/>
          </a:p>
        </p:txBody>
      </p:sp>
    </p:spTree>
    <p:extLst>
      <p:ext uri="{BB962C8B-B14F-4D97-AF65-F5344CB8AC3E}">
        <p14:creationId xmlns:p14="http://schemas.microsoft.com/office/powerpoint/2010/main" val="4153124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6.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clarivate.com/" TargetMode="External"/><Relationship Id="rId2" Type="http://schemas.openxmlformats.org/officeDocument/2006/relationships/image" Target="../media/image30.jpg"/><Relationship Id="rId1" Type="http://schemas.openxmlformats.org/officeDocument/2006/relationships/slideMaster" Target="../slideMasters/slideMaster16.xml"/><Relationship Id="rId6" Type="http://schemas.openxmlformats.org/officeDocument/2006/relationships/image" Target="../media/image29.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jpg"/><Relationship Id="rId1" Type="http://schemas.openxmlformats.org/officeDocument/2006/relationships/slideMaster" Target="../slideMasters/slideMaster16.xml"/><Relationship Id="rId6" Type="http://schemas.openxmlformats.org/officeDocument/2006/relationships/image" Target="../media/image29.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clarivate.com/" TargetMode="External"/><Relationship Id="rId2" Type="http://schemas.openxmlformats.org/officeDocument/2006/relationships/image" Target="../media/image31.jpg"/><Relationship Id="rId1" Type="http://schemas.openxmlformats.org/officeDocument/2006/relationships/slideMaster" Target="../slideMasters/slideMaster16.xml"/><Relationship Id="rId6" Type="http://schemas.openxmlformats.org/officeDocument/2006/relationships/image" Target="../media/image29.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jpg"/><Relationship Id="rId1" Type="http://schemas.openxmlformats.org/officeDocument/2006/relationships/slideMaster" Target="../slideMasters/slideMaster16.xml"/><Relationship Id="rId6" Type="http://schemas.openxmlformats.org/officeDocument/2006/relationships/image" Target="../media/image29.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clarivate.com/" TargetMode="External"/><Relationship Id="rId2" Type="http://schemas.openxmlformats.org/officeDocument/2006/relationships/image" Target="../media/image28.jpg"/><Relationship Id="rId1" Type="http://schemas.openxmlformats.org/officeDocument/2006/relationships/slideMaster" Target="../slideMasters/slideMaster16.xml"/><Relationship Id="rId6" Type="http://schemas.openxmlformats.org/officeDocument/2006/relationships/image" Target="../media/image29.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g"/><Relationship Id="rId1" Type="http://schemas.openxmlformats.org/officeDocument/2006/relationships/slideMaster" Target="../slideMasters/slideMaster16.xml"/><Relationship Id="rId6" Type="http://schemas.openxmlformats.org/officeDocument/2006/relationships/image" Target="../media/image29.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g"/><Relationship Id="rId1" Type="http://schemas.openxmlformats.org/officeDocument/2006/relationships/slideMaster" Target="../slideMasters/slideMaster5.xml"/><Relationship Id="rId4" Type="http://schemas.openxmlformats.org/officeDocument/2006/relationships/image" Target="../media/image2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clarivate.com/" TargetMode="External"/><Relationship Id="rId2" Type="http://schemas.openxmlformats.org/officeDocument/2006/relationships/image" Target="../media/image28.jpg"/><Relationship Id="rId1" Type="http://schemas.openxmlformats.org/officeDocument/2006/relationships/slideMaster" Target="../slideMasters/slideMaster5.xml"/><Relationship Id="rId6" Type="http://schemas.openxmlformats.org/officeDocument/2006/relationships/image" Target="../media/image29.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Master" Target="../slideMasters/slideMaster9.xml"/><Relationship Id="rId4" Type="http://schemas.openxmlformats.org/officeDocument/2006/relationships/image" Target="../media/image19.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Master" Target="../slideMasters/slideMaster9.xml"/><Relationship Id="rId4" Type="http://schemas.openxmlformats.org/officeDocument/2006/relationships/image" Target="../media/image19.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Master" Target="../slideMasters/slideMaster9.xml"/><Relationship Id="rId4" Type="http://schemas.openxmlformats.org/officeDocument/2006/relationships/image" Target="../media/image19.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Master" Target="../slideMasters/slideMaster9.xml"/><Relationship Id="rId4" Type="http://schemas.openxmlformats.org/officeDocument/2006/relationships/image" Target="../media/image19.sv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0.xml"/><Relationship Id="rId4" Type="http://schemas.openxmlformats.org/officeDocument/2006/relationships/image" Target="../media/image19.sv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g"/><Relationship Id="rId1" Type="http://schemas.openxmlformats.org/officeDocument/2006/relationships/slideMaster" Target="../slideMasters/slideMaster11.xml"/><Relationship Id="rId4" Type="http://schemas.openxmlformats.org/officeDocument/2006/relationships/image" Target="../media/image19.sv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image - 1 line only">
    <p:bg>
      <p:bgPr>
        <a:solidFill>
          <a:schemeClr val="tx1"/>
        </a:solidFill>
        <a:effectLst/>
      </p:bgPr>
    </p:bg>
    <p:spTree>
      <p:nvGrpSpPr>
        <p:cNvPr id="1" name=""/>
        <p:cNvGrpSpPr/>
        <p:nvPr/>
      </p:nvGrpSpPr>
      <p:grpSpPr>
        <a:xfrm>
          <a:off x="0" y="0"/>
          <a:ext cx="0" cy="0"/>
          <a:chOff x="0" y="0"/>
          <a:chExt cx="0" cy="0"/>
        </a:xfrm>
      </p:grpSpPr>
      <p:sp>
        <p:nvSpPr>
          <p:cNvPr id="3" name="Picture Placeholder 37">
            <a:extLst>
              <a:ext uri="{FF2B5EF4-FFF2-40B4-BE49-F238E27FC236}">
                <a16:creationId xmlns:a16="http://schemas.microsoft.com/office/drawing/2014/main" id="{36A2A871-5455-F714-7485-AD2E8F04DB9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dirty="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tx1"/>
                </a:solidFill>
                <a:latin typeface="+mj-lt"/>
              </a:defRPr>
            </a:lvl1pPr>
          </a:lstStyle>
          <a:p>
            <a:pPr lvl="0"/>
            <a:r>
              <a:rPr lang="en-US" dirty="0"/>
              <a:t>One line title here</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tx1"/>
                </a:solidFill>
                <a:latin typeface="+mn-lt"/>
              </a:defRPr>
            </a:lvl1pPr>
          </a:lstStyle>
          <a:p>
            <a:pPr lvl="0"/>
            <a:r>
              <a:rPr lang="en-US" dirty="0"/>
              <a:t>Presentation subtitle here</a:t>
            </a:r>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031735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tter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7E7BCE-0D77-C089-07CF-FCFEA137F64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600" y="1012"/>
            <a:ext cx="12188400" cy="6855975"/>
          </a:xfrm>
          <a:prstGeom prst="rect">
            <a:avLst/>
          </a:prstGeom>
        </p:spPr>
      </p:pic>
      <p:pic>
        <p:nvPicPr>
          <p:cNvPr id="3" name="Graphic 2" descr="Think Forward">
            <a:extLst>
              <a:ext uri="{FF2B5EF4-FFF2-40B4-BE49-F238E27FC236}">
                <a16:creationId xmlns:a16="http://schemas.microsoft.com/office/drawing/2014/main" id="{2A47E987-D4E8-4842-8A99-460FF7BC6C5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43350" y="3163140"/>
            <a:ext cx="4557600" cy="531720"/>
          </a:xfrm>
          <a:prstGeom prst="rect">
            <a:avLst/>
          </a:prstGeom>
        </p:spPr>
      </p:pic>
      <p:pic>
        <p:nvPicPr>
          <p:cNvPr id="4" name="Picture Placeholder 13">
            <a:extLst>
              <a:ext uri="{FF2B5EF4-FFF2-40B4-BE49-F238E27FC236}">
                <a16:creationId xmlns:a16="http://schemas.microsoft.com/office/drawing/2014/main" id="{2BE79788-64C4-03C1-FD3C-D8E7F581428F}"/>
              </a:ext>
              <a:ext uri="{C183D7F6-B498-43B3-948B-1728B52AA6E4}">
                <adec:decorative xmlns:adec="http://schemas.microsoft.com/office/drawing/2017/decorative" val="1"/>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45" t="19498" r="6909" b="15243"/>
          <a:stretch/>
        </p:blipFill>
        <p:spPr>
          <a:xfrm>
            <a:off x="5405291" y="418897"/>
            <a:ext cx="1381418" cy="309766"/>
          </a:xfrm>
          <a:prstGeom prst="rect">
            <a:avLst/>
          </a:prstGeom>
        </p:spPr>
      </p:pic>
    </p:spTree>
    <p:extLst>
      <p:ext uri="{BB962C8B-B14F-4D97-AF65-F5344CB8AC3E}">
        <p14:creationId xmlns:p14="http://schemas.microsoft.com/office/powerpoint/2010/main" val="29961570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6BA4-D604-62D4-D773-AC040EB4AA38}"/>
              </a:ext>
              <a:ext uri="{C183D7F6-B498-43B3-948B-1728B52AA6E4}">
                <adec:decorative xmlns:adec="http://schemas.microsoft.com/office/drawing/2017/decorative" val="1"/>
              </a:ext>
            </a:extLst>
          </p:cNvPr>
          <p:cNvSpPr/>
          <p:nvPr userDrawn="1"/>
        </p:nvSpPr>
        <p:spPr>
          <a:xfrm>
            <a:off x="6096001" y="1"/>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1"/>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bg1"/>
                </a:solidFill>
                <a:latin typeface="+mn-lt"/>
              </a:defRPr>
            </a:lvl1pPr>
          </a:lstStyle>
          <a:p>
            <a:pPr lvl="0"/>
            <a:r>
              <a:rPr lang="en-US"/>
              <a:t>Avenir Demi 14pt lorem ipsum dolor sit </a:t>
            </a:r>
            <a:r>
              <a:rPr lang="en-US" err="1"/>
              <a:t>amet</a:t>
            </a:r>
            <a:endParaRPr lang="en-US"/>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4"/>
            <a:ext cx="5005647" cy="5040313"/>
          </a:xfrm>
        </p:spPr>
        <p:txBody>
          <a:bodyPr tIns="180000"/>
          <a:lstStyle>
            <a:lvl1pPr marL="0" indent="0" algn="ctr">
              <a:buNone/>
              <a:defRPr sz="1000">
                <a:solidFill>
                  <a:schemeClr val="accent1"/>
                </a:solidFill>
              </a:defRPr>
            </a:lvl1pPr>
          </a:lstStyle>
          <a:p>
            <a:r>
              <a:rPr lang="en-GB" dirty="0"/>
              <a:t>Click </a:t>
            </a:r>
            <a:r>
              <a:rPr lang="en-US" noProof="0" dirty="0"/>
              <a:t>center</a:t>
            </a:r>
            <a:r>
              <a:rPr lang="en-GB" dirty="0"/>
              <a:t> icon to insert graph or chart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44071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 Text / Chart - Custom">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1"/>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bg1"/>
                </a:solidFill>
                <a:latin typeface="+mn-lt"/>
              </a:defRPr>
            </a:lvl1pPr>
          </a:lstStyle>
          <a:p>
            <a:pPr lvl="0"/>
            <a:r>
              <a:rPr lang="en-US"/>
              <a:t>Avenir Demi 14pt lorem ipsum dolor sit </a:t>
            </a:r>
            <a:r>
              <a:rPr lang="en-US" err="1"/>
              <a:t>amet</a:t>
            </a:r>
            <a:endParaRPr lang="en-US"/>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4"/>
            <a:ext cx="5005647" cy="5040313"/>
          </a:xfrm>
        </p:spPr>
        <p:txBody>
          <a:bodyPr tIns="180000"/>
          <a:lstStyle>
            <a:lvl1pPr marL="0" indent="0" algn="ctr">
              <a:buNone/>
              <a:defRPr sz="1000">
                <a:solidFill>
                  <a:schemeClr val="accent1"/>
                </a:solidFill>
              </a:defRPr>
            </a:lvl1pPr>
          </a:lstStyle>
          <a:p>
            <a:r>
              <a:rPr lang="en-GB" dirty="0"/>
              <a:t>Click </a:t>
            </a:r>
            <a:r>
              <a:rPr lang="en-US" noProof="0" dirty="0"/>
              <a:t>center</a:t>
            </a:r>
            <a:r>
              <a:rPr lang="en-GB" dirty="0"/>
              <a:t> icon to insert graph or chart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6084517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 Chart / Tabl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9224114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11090275" cy="251885"/>
          </a:xfrm>
        </p:spPr>
        <p:txBody>
          <a:bodyPr/>
          <a:lstStyle>
            <a:lvl1pPr>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109027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628775"/>
            <a:ext cx="3204000" cy="4500563"/>
          </a:xfrm>
        </p:spPr>
        <p:txBody>
          <a:bodyPr/>
          <a:lstStyle>
            <a:lvl4pPr>
              <a:buClr>
                <a:schemeClr val="bg1"/>
              </a:buClr>
              <a:defRPr/>
            </a:lvl4pPr>
            <a:lvl5pPr>
              <a:buClr>
                <a:schemeClr val="bg1"/>
              </a:buClr>
              <a:defRPr/>
            </a:lvl5pPr>
          </a:lstStyle>
          <a:p>
            <a:pPr lvl="0"/>
            <a:r>
              <a:rPr lang="en-US" dirty="0"/>
              <a:t>Click to edit Master text styles</a:t>
            </a:r>
          </a:p>
          <a:p>
            <a:pPr lvl="1"/>
            <a:r>
              <a:rPr lang="en-US" dirty="0"/>
              <a:t>Second level</a:t>
            </a:r>
          </a:p>
          <a:p>
            <a:pPr lvl="2"/>
            <a:r>
              <a:rPr lang="en-US" dirty="0"/>
              <a:t>Third level</a:t>
            </a:r>
          </a:p>
        </p:txBody>
      </p:sp>
      <p:sp>
        <p:nvSpPr>
          <p:cNvPr id="6" name="Rectangle: Top Corners Rounded 5">
            <a:extLst>
              <a:ext uri="{FF2B5EF4-FFF2-40B4-BE49-F238E27FC236}">
                <a16:creationId xmlns:a16="http://schemas.microsoft.com/office/drawing/2014/main" id="{13418AE6-3475-B6CB-05F3-2E7EE8F27125}"/>
              </a:ext>
              <a:ext uri="{C183D7F6-B498-43B3-948B-1728B52AA6E4}">
                <adec:decorative xmlns:adec="http://schemas.microsoft.com/office/drawing/2017/decorative" val="1"/>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9BC0F84A-9F67-A0D9-523F-A08FDCCDB610}"/>
              </a:ext>
              <a:ext uri="{C183D7F6-B498-43B3-948B-1728B52AA6E4}">
                <adec:decorative xmlns:adec="http://schemas.microsoft.com/office/drawing/2017/decorative" val="1"/>
              </a:ext>
            </a:extLst>
          </p:cNvPr>
          <p:cNvGrpSpPr/>
          <p:nvPr userDrawn="1"/>
        </p:nvGrpSpPr>
        <p:grpSpPr>
          <a:xfrm>
            <a:off x="10351298" y="1654106"/>
            <a:ext cx="118572" cy="116191"/>
            <a:chOff x="10353679" y="1654106"/>
            <a:chExt cx="118572" cy="116191"/>
          </a:xfrm>
        </p:grpSpPr>
        <p:sp>
          <p:nvSpPr>
            <p:cNvPr id="12" name="Rectangle 11">
              <a:extLst>
                <a:ext uri="{FF2B5EF4-FFF2-40B4-BE49-F238E27FC236}">
                  <a16:creationId xmlns:a16="http://schemas.microsoft.com/office/drawing/2014/main" id="{4D22A660-A891-BE4F-70E6-2A8B915A180F}"/>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4780932-DFAD-F9D4-84A9-412EF888DA63}"/>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6B000B0B-E758-5C04-399D-7291C3FB0104}"/>
              </a:ext>
              <a:ext uri="{C183D7F6-B498-43B3-948B-1728B52AA6E4}">
                <adec:decorative xmlns:adec="http://schemas.microsoft.com/office/drawing/2017/decorative" val="1"/>
              </a:ext>
            </a:extLst>
          </p:cNvPr>
          <p:cNvGrpSpPr/>
          <p:nvPr userDrawn="1"/>
        </p:nvGrpSpPr>
        <p:grpSpPr>
          <a:xfrm>
            <a:off x="10602747" y="1677271"/>
            <a:ext cx="74459" cy="74459"/>
            <a:chOff x="10602747" y="1677271"/>
            <a:chExt cx="74459" cy="74459"/>
          </a:xfrm>
        </p:grpSpPr>
        <p:cxnSp>
          <p:nvCxnSpPr>
            <p:cNvPr id="19" name="Straight Connector 18">
              <a:extLst>
                <a:ext uri="{FF2B5EF4-FFF2-40B4-BE49-F238E27FC236}">
                  <a16:creationId xmlns:a16="http://schemas.microsoft.com/office/drawing/2014/main" id="{F6974CB6-8A3A-189D-82BD-C7D0556FE06F}"/>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B0947A5F-1E16-3451-B853-9DF883EB119B}"/>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21" name="Straight Connector 20">
            <a:extLst>
              <a:ext uri="{FF2B5EF4-FFF2-40B4-BE49-F238E27FC236}">
                <a16:creationId xmlns:a16="http://schemas.microsoft.com/office/drawing/2014/main" id="{5EF5EFB6-196F-F63E-2DE7-D954DF520406}"/>
              </a:ext>
              <a:ext uri="{C183D7F6-B498-43B3-948B-1728B52AA6E4}">
                <adec:decorative xmlns:adec="http://schemas.microsoft.com/office/drawing/2017/decorative" val="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22" name="Picture Placeholder 15">
            <a:extLst>
              <a:ext uri="{FF2B5EF4-FFF2-40B4-BE49-F238E27FC236}">
                <a16:creationId xmlns:a16="http://schemas.microsoft.com/office/drawing/2014/main" id="{BD7FD75F-74DC-BC51-0299-6A9CCC57A509}"/>
              </a:ext>
              <a:ext uri="{C183D7F6-B498-43B3-948B-1728B52AA6E4}">
                <adec:decorative xmlns:adec="http://schemas.microsoft.com/office/drawing/2017/decorative" val="1"/>
              </a:ext>
            </a:extLst>
          </p:cNvPr>
          <p:cNvSpPr>
            <a:spLocks noGrp="1"/>
          </p:cNvSpPr>
          <p:nvPr>
            <p:ph type="pic" sz="quarter" idx="20" hasCustomPrompt="1"/>
          </p:nvPr>
        </p:nvSpPr>
        <p:spPr>
          <a:xfrm>
            <a:off x="4740276" y="1825625"/>
            <a:ext cx="6096000" cy="3429000"/>
          </a:xfrm>
          <a:solidFill>
            <a:schemeClr val="tx1">
              <a:lumMod val="75000"/>
              <a:lumOff val="25000"/>
            </a:schemeClr>
          </a:solidFill>
          <a:ln w="12700">
            <a:solidFill>
              <a:schemeClr val="bg1"/>
            </a:solid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screenshot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1166411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Rectangle: Rounded Corners 4">
            <a:extLst>
              <a:ext uri="{FF2B5EF4-FFF2-40B4-BE49-F238E27FC236}">
                <a16:creationId xmlns:a16="http://schemas.microsoft.com/office/drawing/2014/main" id="{9BF0B53D-F6DF-17CF-ACF1-4F88F84C5610}"/>
              </a:ext>
              <a:ext uri="{C183D7F6-B498-43B3-948B-1728B52AA6E4}">
                <adec:decorative xmlns:adec="http://schemas.microsoft.com/office/drawing/2017/decorative" val="1"/>
              </a:ext>
            </a:extLst>
          </p:cNvPr>
          <p:cNvSpPr/>
          <p:nvPr userDrawn="1"/>
        </p:nvSpPr>
        <p:spPr>
          <a:xfrm>
            <a:off x="4797580" y="741751"/>
            <a:ext cx="2596840" cy="5339329"/>
          </a:xfrm>
          <a:prstGeom prst="roundRect">
            <a:avLst>
              <a:gd name="adj" fmla="val 1568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88FE36AE-9D75-CC42-0B21-B390E3C001E0}"/>
              </a:ext>
              <a:ext uri="{C183D7F6-B498-43B3-948B-1728B52AA6E4}">
                <adec:decorative xmlns:adec="http://schemas.microsoft.com/office/drawing/2017/decorative" val="1"/>
              </a:ext>
            </a:extLst>
          </p:cNvPr>
          <p:cNvSpPr/>
          <p:nvPr userDrawn="1"/>
        </p:nvSpPr>
        <p:spPr>
          <a:xfrm>
            <a:off x="8485788" y="741751"/>
            <a:ext cx="2596840" cy="5339329"/>
          </a:xfrm>
          <a:prstGeom prst="roundRect">
            <a:avLst>
              <a:gd name="adj" fmla="val 1568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0B0ADDAA-836E-54C8-DD63-18E67F92F62D}"/>
              </a:ext>
              <a:ext uri="{C183D7F6-B498-43B3-948B-1728B52AA6E4}">
                <adec:decorative xmlns:adec="http://schemas.microsoft.com/office/drawing/2017/decorative" val="1"/>
              </a:ext>
            </a:extLst>
          </p:cNvPr>
          <p:cNvCxnSpPr/>
          <p:nvPr userDrawn="1"/>
        </p:nvCxnSpPr>
        <p:spPr>
          <a:xfrm>
            <a:off x="4495800" y="1171568"/>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67174E-1155-F38D-51EE-2F4AC411D02F}"/>
              </a:ext>
              <a:ext uri="{C183D7F6-B498-43B3-948B-1728B52AA6E4}">
                <adec:decorative xmlns:adec="http://schemas.microsoft.com/office/drawing/2017/decorative" val="1"/>
              </a:ext>
            </a:extLst>
          </p:cNvPr>
          <p:cNvCxnSpPr/>
          <p:nvPr userDrawn="1"/>
        </p:nvCxnSpPr>
        <p:spPr>
          <a:xfrm>
            <a:off x="4495800" y="5652617"/>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15">
            <a:extLst>
              <a:ext uri="{FF2B5EF4-FFF2-40B4-BE49-F238E27FC236}">
                <a16:creationId xmlns:a16="http://schemas.microsoft.com/office/drawing/2014/main" id="{16121244-99D9-2546-8BEB-1F14FA9475F8}"/>
              </a:ext>
              <a:ext uri="{C183D7F6-B498-43B3-948B-1728B52AA6E4}">
                <adec:decorative xmlns:adec="http://schemas.microsoft.com/office/drawing/2017/decorative" val="1"/>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tx1">
              <a:lumMod val="75000"/>
              <a:lumOff val="25000"/>
            </a:schemeClr>
          </a:solidFill>
          <a:ln w="12700">
            <a:noFill/>
          </a:ln>
        </p:spPr>
        <p:txBody>
          <a:bodyPr lIns="72000" tIns="108000" rIns="72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11" name="Picture Placeholder 15">
            <a:extLst>
              <a:ext uri="{FF2B5EF4-FFF2-40B4-BE49-F238E27FC236}">
                <a16:creationId xmlns:a16="http://schemas.microsoft.com/office/drawing/2014/main" id="{013E17C5-D35B-479F-D89C-BD2C881A189B}"/>
              </a:ext>
              <a:ext uri="{C183D7F6-B498-43B3-948B-1728B52AA6E4}">
                <adec:decorative xmlns:adec="http://schemas.microsoft.com/office/drawing/2017/decorative" val="1"/>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tx1">
              <a:lumMod val="75000"/>
              <a:lumOff val="25000"/>
            </a:schemeClr>
          </a:solidFill>
          <a:ln w="12700">
            <a:noFill/>
          </a:ln>
        </p:spPr>
        <p:txBody>
          <a:bodyPr lIns="72000" tIns="108000" rIns="72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6871821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x Columns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4891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6" name="Text Placeholder 12">
            <a:extLst>
              <a:ext uri="{FF2B5EF4-FFF2-40B4-BE49-F238E27FC236}">
                <a16:creationId xmlns:a16="http://schemas.microsoft.com/office/drawing/2014/main" id="{1F5188B7-08EE-1AE1-2A08-B260F1FCC267}"/>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C4544FE-A31D-1611-BA47-FB2E0EA7D648}"/>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7" name="Rectangle: Rounded Corners 6">
            <a:extLst>
              <a:ext uri="{FF2B5EF4-FFF2-40B4-BE49-F238E27FC236}">
                <a16:creationId xmlns:a16="http://schemas.microsoft.com/office/drawing/2014/main" id="{88FE36AE-9D75-CC42-0B21-B390E3C001E0}"/>
              </a:ext>
              <a:ext uri="{C183D7F6-B498-43B3-948B-1728B52AA6E4}">
                <adec:decorative xmlns:adec="http://schemas.microsoft.com/office/drawing/2017/decorative" val="1"/>
              </a:ext>
            </a:extLst>
          </p:cNvPr>
          <p:cNvSpPr/>
          <p:nvPr userDrawn="1"/>
        </p:nvSpPr>
        <p:spPr>
          <a:xfrm>
            <a:off x="8485788" y="741751"/>
            <a:ext cx="2596840" cy="5339329"/>
          </a:xfrm>
          <a:prstGeom prst="roundRect">
            <a:avLst>
              <a:gd name="adj" fmla="val 1568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0B0ADDAA-836E-54C8-DD63-18E67F92F62D}"/>
              </a:ext>
              <a:ext uri="{C183D7F6-B498-43B3-948B-1728B52AA6E4}">
                <adec:decorative xmlns:adec="http://schemas.microsoft.com/office/drawing/2017/decorative" val="1"/>
              </a:ext>
            </a:extLst>
          </p:cNvPr>
          <p:cNvCxnSpPr/>
          <p:nvPr userDrawn="1"/>
        </p:nvCxnSpPr>
        <p:spPr>
          <a:xfrm>
            <a:off x="4495800" y="1171568"/>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67174E-1155-F38D-51EE-2F4AC411D02F}"/>
              </a:ext>
              <a:ext uri="{C183D7F6-B498-43B3-948B-1728B52AA6E4}">
                <adec:decorative xmlns:adec="http://schemas.microsoft.com/office/drawing/2017/decorative" val="1"/>
              </a:ext>
            </a:extLst>
          </p:cNvPr>
          <p:cNvCxnSpPr/>
          <p:nvPr userDrawn="1"/>
        </p:nvCxnSpPr>
        <p:spPr>
          <a:xfrm>
            <a:off x="4495800" y="5652617"/>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15">
            <a:extLst>
              <a:ext uri="{FF2B5EF4-FFF2-40B4-BE49-F238E27FC236}">
                <a16:creationId xmlns:a16="http://schemas.microsoft.com/office/drawing/2014/main" id="{83098F46-CCA3-C9DF-E04C-80FBCEF25711}"/>
              </a:ext>
              <a:ext uri="{C183D7F6-B498-43B3-948B-1728B52AA6E4}">
                <adec:decorative xmlns:adec="http://schemas.microsoft.com/office/drawing/2017/decorative" val="1"/>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tx1">
              <a:lumMod val="75000"/>
              <a:lumOff val="25000"/>
            </a:schemeClr>
          </a:solidFill>
          <a:ln w="12700">
            <a:noFill/>
          </a:ln>
        </p:spPr>
        <p:txBody>
          <a:bodyPr lIns="72000" tIns="108000" rIns="72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2556484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1090272" cy="251885"/>
          </a:xfrm>
        </p:spPr>
        <p:txBody>
          <a:bodyPr/>
          <a:lstStyle>
            <a:lvl1pPr>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109027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628775"/>
            <a:ext cx="3204000" cy="4500563"/>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241F84FB-8FA7-515E-89EE-32BE7CE9390A}"/>
              </a:ext>
              <a:ext uri="{C183D7F6-B498-43B3-948B-1728B52AA6E4}">
                <adec:decorative xmlns:adec="http://schemas.microsoft.com/office/drawing/2017/decorative" val="1"/>
              </a:ext>
            </a:extLst>
          </p:cNvPr>
          <p:cNvSpPr/>
          <p:nvPr userDrawn="1"/>
        </p:nvSpPr>
        <p:spPr>
          <a:xfrm>
            <a:off x="4695563" y="1681560"/>
            <a:ext cx="6148800" cy="3769200"/>
          </a:xfrm>
          <a:prstGeom prst="round2SameRect">
            <a:avLst>
              <a:gd name="adj1" fmla="val 2349"/>
              <a:gd name="adj2" fmla="val 2296"/>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15">
            <a:extLst>
              <a:ext uri="{FF2B5EF4-FFF2-40B4-BE49-F238E27FC236}">
                <a16:creationId xmlns:a16="http://schemas.microsoft.com/office/drawing/2014/main" id="{3A972FEF-2577-B8B6-087C-0059E960CE35}"/>
              </a:ext>
              <a:ext uri="{C183D7F6-B498-43B3-948B-1728B52AA6E4}">
                <adec:decorative xmlns:adec="http://schemas.microsoft.com/office/drawing/2017/decorative" val="1"/>
              </a:ext>
            </a:extLst>
          </p:cNvPr>
          <p:cNvSpPr>
            <a:spLocks noGrp="1"/>
          </p:cNvSpPr>
          <p:nvPr>
            <p:ph type="pic" sz="quarter" idx="20" hasCustomPrompt="1"/>
          </p:nvPr>
        </p:nvSpPr>
        <p:spPr>
          <a:xfrm>
            <a:off x="4847376" y="1814760"/>
            <a:ext cx="5846400" cy="3502800"/>
          </a:xfrm>
          <a:solidFill>
            <a:schemeClr val="tx1">
              <a:lumMod val="75000"/>
              <a:lumOff val="25000"/>
            </a:schemeClr>
          </a:solidFill>
          <a:ln w="12700">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4044352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241F84FB-8FA7-515E-89EE-32BE7CE9390A}"/>
              </a:ext>
              <a:ext uri="{C183D7F6-B498-43B3-948B-1728B52AA6E4}">
                <adec:decorative xmlns:adec="http://schemas.microsoft.com/office/drawing/2017/decorative" val="1"/>
              </a:ext>
            </a:extLst>
          </p:cNvPr>
          <p:cNvSpPr/>
          <p:nvPr userDrawn="1"/>
        </p:nvSpPr>
        <p:spPr>
          <a:xfrm rot="5400000">
            <a:off x="5081086" y="1298079"/>
            <a:ext cx="5774739" cy="3887787"/>
          </a:xfrm>
          <a:prstGeom prst="round2SameRect">
            <a:avLst>
              <a:gd name="adj1" fmla="val 2349"/>
              <a:gd name="adj2" fmla="val 2296"/>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15">
            <a:extLst>
              <a:ext uri="{FF2B5EF4-FFF2-40B4-BE49-F238E27FC236}">
                <a16:creationId xmlns:a16="http://schemas.microsoft.com/office/drawing/2014/main" id="{90BF509B-4750-DBE8-9302-4ED8DE780388}"/>
              </a:ext>
              <a:ext uri="{C183D7F6-B498-43B3-948B-1728B52AA6E4}">
                <adec:decorative xmlns:adec="http://schemas.microsoft.com/office/drawing/2017/decorative" val="1"/>
              </a:ext>
            </a:extLst>
          </p:cNvPr>
          <p:cNvSpPr>
            <a:spLocks noGrp="1"/>
          </p:cNvSpPr>
          <p:nvPr>
            <p:ph type="pic" sz="quarter" idx="20" hasCustomPrompt="1"/>
          </p:nvPr>
        </p:nvSpPr>
        <p:spPr>
          <a:xfrm>
            <a:off x="6168230" y="507027"/>
            <a:ext cx="3600450" cy="5469890"/>
          </a:xfrm>
          <a:solidFill>
            <a:schemeClr val="tx1">
              <a:lumMod val="75000"/>
              <a:lumOff val="25000"/>
            </a:schemeClr>
          </a:solidFill>
          <a:ln w="12700">
            <a:noFill/>
          </a:ln>
        </p:spPr>
        <p:txBody>
          <a:bodyPr tIns="108000" anchor="t" anchorCtr="0"/>
          <a:lstStyle>
            <a:lvl1pPr marL="0" indent="0" algn="ctr">
              <a:buNone/>
              <a:defRPr sz="1000">
                <a:solidFill>
                  <a:schemeClr val="accent1"/>
                </a:solidFill>
                <a:latin typeface="+mn-lt"/>
              </a:defRPr>
            </a:lvl1pPr>
          </a:lstStyle>
          <a:p>
            <a:pPr lvl="0"/>
            <a:r>
              <a:rPr lang="en-US" dirty="0"/>
              <a:t>Drag picture file or click </a:t>
            </a:r>
            <a:r>
              <a:rPr lang="en-US" noProof="0" dirty="0"/>
              <a:t>center</a:t>
            </a:r>
            <a:r>
              <a:rPr lang="en-US" dirty="0"/>
              <a:t> icon to insert </a:t>
            </a:r>
            <a:r>
              <a:rPr lang="en-GB" dirty="0"/>
              <a:t>screenshot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2317448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grpSp>
        <p:nvGrpSpPr>
          <p:cNvPr id="6" name="Group 5" descr="An image of a world map.">
            <a:extLst>
              <a:ext uri="{FF2B5EF4-FFF2-40B4-BE49-F238E27FC236}">
                <a16:creationId xmlns:a16="http://schemas.microsoft.com/office/drawing/2014/main" id="{CFB9E072-72A1-65B9-4589-FAEFF2F27070}"/>
              </a:ext>
            </a:extLst>
          </p:cNvPr>
          <p:cNvGrpSpPr/>
          <p:nvPr userDrawn="1"/>
        </p:nvGrpSpPr>
        <p:grpSpPr>
          <a:xfrm>
            <a:off x="3837161" y="866775"/>
            <a:ext cx="7917688" cy="5124452"/>
            <a:chOff x="1857537" y="685800"/>
            <a:chExt cx="8476926" cy="5486400"/>
          </a:xfrm>
          <a:solidFill>
            <a:srgbClr val="2A2B2D"/>
          </a:solidFill>
        </p:grpSpPr>
        <p:sp>
          <p:nvSpPr>
            <p:cNvPr id="7" name="Fiji">
              <a:extLst>
                <a:ext uri="{FF2B5EF4-FFF2-40B4-BE49-F238E27FC236}">
                  <a16:creationId xmlns:a16="http://schemas.microsoft.com/office/drawing/2014/main" id="{0F215382-11BE-C3F4-BA47-7D41D421D1C1}"/>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New Zealand (North Island)">
              <a:extLst>
                <a:ext uri="{FF2B5EF4-FFF2-40B4-BE49-F238E27FC236}">
                  <a16:creationId xmlns:a16="http://schemas.microsoft.com/office/drawing/2014/main" id="{CE67551D-6B8C-E6B2-73C8-710A5927BEBE}"/>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 name="New Zealand (South Island)">
              <a:extLst>
                <a:ext uri="{FF2B5EF4-FFF2-40B4-BE49-F238E27FC236}">
                  <a16:creationId xmlns:a16="http://schemas.microsoft.com/office/drawing/2014/main" id="{7D14F55E-F9CC-B751-CEB2-3A2DA5C84E3C}"/>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tewart Island">
              <a:extLst>
                <a:ext uri="{FF2B5EF4-FFF2-40B4-BE49-F238E27FC236}">
                  <a16:creationId xmlns:a16="http://schemas.microsoft.com/office/drawing/2014/main" id="{C2DE1118-6E5F-BA4D-0780-0324870DEB93}"/>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 name="Auckland Island">
              <a:extLst>
                <a:ext uri="{FF2B5EF4-FFF2-40B4-BE49-F238E27FC236}">
                  <a16:creationId xmlns:a16="http://schemas.microsoft.com/office/drawing/2014/main" id="{C7835D9C-558D-A182-E588-81D4762E6D3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 name="New Caledonia">
              <a:extLst>
                <a:ext uri="{FF2B5EF4-FFF2-40B4-BE49-F238E27FC236}">
                  <a16:creationId xmlns:a16="http://schemas.microsoft.com/office/drawing/2014/main" id="{E8B93270-043F-B730-CD51-874A8CFAD9B1}"/>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 name="Australia - Mainland">
              <a:extLst>
                <a:ext uri="{FF2B5EF4-FFF2-40B4-BE49-F238E27FC236}">
                  <a16:creationId xmlns:a16="http://schemas.microsoft.com/office/drawing/2014/main" id="{EC41903A-0DB2-7618-6D1C-050CF94E94ED}"/>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 name="Australia - Offshore">
              <a:extLst>
                <a:ext uri="{FF2B5EF4-FFF2-40B4-BE49-F238E27FC236}">
                  <a16:creationId xmlns:a16="http://schemas.microsoft.com/office/drawing/2014/main" id="{AE476159-0EDF-060D-1FEC-68792A33F0E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Tasmania">
              <a:extLst>
                <a:ext uri="{FF2B5EF4-FFF2-40B4-BE49-F238E27FC236}">
                  <a16:creationId xmlns:a16="http://schemas.microsoft.com/office/drawing/2014/main" id="{68828943-FCB3-6423-01A5-8254B4709A91}"/>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Solomon Islands">
              <a:extLst>
                <a:ext uri="{FF2B5EF4-FFF2-40B4-BE49-F238E27FC236}">
                  <a16:creationId xmlns:a16="http://schemas.microsoft.com/office/drawing/2014/main" id="{15683020-BF8A-D34F-BBDD-8673D1B18350}"/>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Papua New Guinea">
              <a:extLst>
                <a:ext uri="{FF2B5EF4-FFF2-40B4-BE49-F238E27FC236}">
                  <a16:creationId xmlns:a16="http://schemas.microsoft.com/office/drawing/2014/main" id="{3372EEBC-790E-E33B-D762-369D03973D11}"/>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Tonga">
              <a:extLst>
                <a:ext uri="{FF2B5EF4-FFF2-40B4-BE49-F238E27FC236}">
                  <a16:creationId xmlns:a16="http://schemas.microsoft.com/office/drawing/2014/main" id="{00D4F47A-D0DE-2E0E-0C71-7AC6AF8CD7E9}"/>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 name="Vanuatu">
              <a:extLst>
                <a:ext uri="{FF2B5EF4-FFF2-40B4-BE49-F238E27FC236}">
                  <a16:creationId xmlns:a16="http://schemas.microsoft.com/office/drawing/2014/main" id="{F109745B-3B62-A26A-B91F-EA3C0F0FB6B0}"/>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 name="Chatham Island">
              <a:extLst>
                <a:ext uri="{FF2B5EF4-FFF2-40B4-BE49-F238E27FC236}">
                  <a16:creationId xmlns:a16="http://schemas.microsoft.com/office/drawing/2014/main" id="{25F96EF9-457E-C0CE-B986-1A5C89FE0563}"/>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 name="American Samoa">
              <a:extLst>
                <a:ext uri="{FF2B5EF4-FFF2-40B4-BE49-F238E27FC236}">
                  <a16:creationId xmlns:a16="http://schemas.microsoft.com/office/drawing/2014/main" id="{43569659-F029-ADD0-F42B-330049F18B5D}"/>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 name="Galapagos">
              <a:extLst>
                <a:ext uri="{FF2B5EF4-FFF2-40B4-BE49-F238E27FC236}">
                  <a16:creationId xmlns:a16="http://schemas.microsoft.com/office/drawing/2014/main" id="{2D36A2CA-B9A7-B54B-00F3-2511102F9D9B}"/>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 name="Venezuela">
              <a:extLst>
                <a:ext uri="{FF2B5EF4-FFF2-40B4-BE49-F238E27FC236}">
                  <a16:creationId xmlns:a16="http://schemas.microsoft.com/office/drawing/2014/main" id="{EEDF8D30-0685-9FB1-09C9-D859C9C1C654}"/>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Uruguay">
              <a:extLst>
                <a:ext uri="{FF2B5EF4-FFF2-40B4-BE49-F238E27FC236}">
                  <a16:creationId xmlns:a16="http://schemas.microsoft.com/office/drawing/2014/main" id="{4C54AB7C-5C07-F1A9-A1DF-7A0A9048129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 name="Trinidad &amp; Tobago">
              <a:extLst>
                <a:ext uri="{FF2B5EF4-FFF2-40B4-BE49-F238E27FC236}">
                  <a16:creationId xmlns:a16="http://schemas.microsoft.com/office/drawing/2014/main" id="{06E2BDDF-A4C7-868B-B546-43F7A1E136F9}"/>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 name="Suriname">
              <a:extLst>
                <a:ext uri="{FF2B5EF4-FFF2-40B4-BE49-F238E27FC236}">
                  <a16:creationId xmlns:a16="http://schemas.microsoft.com/office/drawing/2014/main" id="{57EB3118-F021-7015-8238-D0DD805CD623}"/>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 name="Peru">
              <a:extLst>
                <a:ext uri="{FF2B5EF4-FFF2-40B4-BE49-F238E27FC236}">
                  <a16:creationId xmlns:a16="http://schemas.microsoft.com/office/drawing/2014/main" id="{7ED21D61-F37A-D618-9708-0C241437717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 name="Paraguay">
              <a:extLst>
                <a:ext uri="{FF2B5EF4-FFF2-40B4-BE49-F238E27FC236}">
                  <a16:creationId xmlns:a16="http://schemas.microsoft.com/office/drawing/2014/main" id="{05362956-BD84-1AA8-4340-144453CAA178}"/>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 name="Isla de Margarita">
              <a:extLst>
                <a:ext uri="{FF2B5EF4-FFF2-40B4-BE49-F238E27FC236}">
                  <a16:creationId xmlns:a16="http://schemas.microsoft.com/office/drawing/2014/main" id="{08074771-764A-15C4-6C30-99806ABCD59A}"/>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 name="French Guiana">
              <a:extLst>
                <a:ext uri="{FF2B5EF4-FFF2-40B4-BE49-F238E27FC236}">
                  <a16:creationId xmlns:a16="http://schemas.microsoft.com/office/drawing/2014/main" id="{D992FF32-04DF-8982-2860-00A813710C4E}"/>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 name="Guyana">
              <a:extLst>
                <a:ext uri="{FF2B5EF4-FFF2-40B4-BE49-F238E27FC236}">
                  <a16:creationId xmlns:a16="http://schemas.microsoft.com/office/drawing/2014/main" id="{CD2E475E-818A-4686-318C-726919986861}"/>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 name="Ecuador">
              <a:extLst>
                <a:ext uri="{FF2B5EF4-FFF2-40B4-BE49-F238E27FC236}">
                  <a16:creationId xmlns:a16="http://schemas.microsoft.com/office/drawing/2014/main" id="{C93CFFCD-7AE7-85A9-84D2-231DBBB4DD73}"/>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 name="Bolivia">
              <a:extLst>
                <a:ext uri="{FF2B5EF4-FFF2-40B4-BE49-F238E27FC236}">
                  <a16:creationId xmlns:a16="http://schemas.microsoft.com/office/drawing/2014/main" id="{A84CB7ED-894F-72AE-8A43-FECC41DEED59}"/>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 name="Columbia">
              <a:extLst>
                <a:ext uri="{FF2B5EF4-FFF2-40B4-BE49-F238E27FC236}">
                  <a16:creationId xmlns:a16="http://schemas.microsoft.com/office/drawing/2014/main" id="{54B5E957-BED2-706E-6CCE-F3F7C4FE2CD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 name="Chile - Mainland">
              <a:extLst>
                <a:ext uri="{FF2B5EF4-FFF2-40B4-BE49-F238E27FC236}">
                  <a16:creationId xmlns:a16="http://schemas.microsoft.com/office/drawing/2014/main" id="{3CFB4255-4FAD-B40E-09E7-A47A88EC08D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 name="Chile - Offshore">
              <a:extLst>
                <a:ext uri="{FF2B5EF4-FFF2-40B4-BE49-F238E27FC236}">
                  <a16:creationId xmlns:a16="http://schemas.microsoft.com/office/drawing/2014/main" id="{EAC16C03-F920-B474-2887-7B44E73DC831}"/>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 name="Brazil">
              <a:extLst>
                <a:ext uri="{FF2B5EF4-FFF2-40B4-BE49-F238E27FC236}">
                  <a16:creationId xmlns:a16="http://schemas.microsoft.com/office/drawing/2014/main" id="{B8870797-2B78-1EDD-5BD1-703F503E8F0B}"/>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 name="Argentina">
              <a:extLst>
                <a:ext uri="{FF2B5EF4-FFF2-40B4-BE49-F238E27FC236}">
                  <a16:creationId xmlns:a16="http://schemas.microsoft.com/office/drawing/2014/main" id="{BE641880-360A-694B-C488-2F55546CDA97}"/>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 name="The Bahamas">
              <a:extLst>
                <a:ext uri="{FF2B5EF4-FFF2-40B4-BE49-F238E27FC236}">
                  <a16:creationId xmlns:a16="http://schemas.microsoft.com/office/drawing/2014/main" id="{A0AA991B-37C0-F687-6CD2-E0E1E767DB8C}"/>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 name="Canada - Offshore">
              <a:extLst>
                <a:ext uri="{FF2B5EF4-FFF2-40B4-BE49-F238E27FC236}">
                  <a16:creationId xmlns:a16="http://schemas.microsoft.com/office/drawing/2014/main" id="{180D373F-F902-DCED-DBDC-A86B5B7F7A5F}"/>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 name="Canada - Mainland">
              <a:extLst>
                <a:ext uri="{FF2B5EF4-FFF2-40B4-BE49-F238E27FC236}">
                  <a16:creationId xmlns:a16="http://schemas.microsoft.com/office/drawing/2014/main" id="{6C93E50B-31CB-83EA-282E-631994D78C38}"/>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 name="Alaska - Mainland">
              <a:extLst>
                <a:ext uri="{FF2B5EF4-FFF2-40B4-BE49-F238E27FC236}">
                  <a16:creationId xmlns:a16="http://schemas.microsoft.com/office/drawing/2014/main" id="{08C4B66E-D38E-4443-DA3F-C765273F71CA}"/>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 name="Alaska - Offshore">
              <a:extLst>
                <a:ext uri="{FF2B5EF4-FFF2-40B4-BE49-F238E27FC236}">
                  <a16:creationId xmlns:a16="http://schemas.microsoft.com/office/drawing/2014/main" id="{1AD53918-93A6-A590-BF28-E57635E37104}"/>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 name="USA - Mainland">
              <a:extLst>
                <a:ext uri="{FF2B5EF4-FFF2-40B4-BE49-F238E27FC236}">
                  <a16:creationId xmlns:a16="http://schemas.microsoft.com/office/drawing/2014/main" id="{865F62A2-B420-3FDB-525D-44338F80015C}"/>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9" name="USA - Offshore">
              <a:extLst>
                <a:ext uri="{FF2B5EF4-FFF2-40B4-BE49-F238E27FC236}">
                  <a16:creationId xmlns:a16="http://schemas.microsoft.com/office/drawing/2014/main" id="{6EBD93B0-9FEB-A20F-481B-C06A4E7ECE13}"/>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0" name="Hawaii">
              <a:extLst>
                <a:ext uri="{FF2B5EF4-FFF2-40B4-BE49-F238E27FC236}">
                  <a16:creationId xmlns:a16="http://schemas.microsoft.com/office/drawing/2014/main" id="{58C7816D-F281-3CB7-6F06-AAD713DD26AF}"/>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1" name="Puerto Rico">
              <a:extLst>
                <a:ext uri="{FF2B5EF4-FFF2-40B4-BE49-F238E27FC236}">
                  <a16:creationId xmlns:a16="http://schemas.microsoft.com/office/drawing/2014/main" id="{B6FF4175-7557-AEA3-7EB1-F05232E5B93E}"/>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2" name="Panama">
              <a:extLst>
                <a:ext uri="{FF2B5EF4-FFF2-40B4-BE49-F238E27FC236}">
                  <a16:creationId xmlns:a16="http://schemas.microsoft.com/office/drawing/2014/main" id="{6EA25F1D-3AA2-EBDB-ECB0-9957C78A6951}"/>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3" name="Nicaragua">
              <a:extLst>
                <a:ext uri="{FF2B5EF4-FFF2-40B4-BE49-F238E27FC236}">
                  <a16:creationId xmlns:a16="http://schemas.microsoft.com/office/drawing/2014/main" id="{C582AC56-42BA-1312-AA31-25B465EA18CE}"/>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4" name="Mexico">
              <a:extLst>
                <a:ext uri="{FF2B5EF4-FFF2-40B4-BE49-F238E27FC236}">
                  <a16:creationId xmlns:a16="http://schemas.microsoft.com/office/drawing/2014/main" id="{98B7590E-B82A-8E22-8766-CFA73F46EA16}"/>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5" name="Martinique">
              <a:extLst>
                <a:ext uri="{FF2B5EF4-FFF2-40B4-BE49-F238E27FC236}">
                  <a16:creationId xmlns:a16="http://schemas.microsoft.com/office/drawing/2014/main" id="{F7E3BBEC-1A18-797F-A1FC-ACD03156667D}"/>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6" name="Lago de Nicaragua">
              <a:extLst>
                <a:ext uri="{FF2B5EF4-FFF2-40B4-BE49-F238E27FC236}">
                  <a16:creationId xmlns:a16="http://schemas.microsoft.com/office/drawing/2014/main" id="{1881C5FD-B60B-E130-4A21-A0B91778F211}"/>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7" name="Honduras">
              <a:extLst>
                <a:ext uri="{FF2B5EF4-FFF2-40B4-BE49-F238E27FC236}">
                  <a16:creationId xmlns:a16="http://schemas.microsoft.com/office/drawing/2014/main" id="{79C11938-4406-57F3-A52A-1BC4DDE283A6}"/>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8" name="Haiti">
              <a:extLst>
                <a:ext uri="{FF2B5EF4-FFF2-40B4-BE49-F238E27FC236}">
                  <a16:creationId xmlns:a16="http://schemas.microsoft.com/office/drawing/2014/main" id="{A44673DC-460A-9D1D-6786-7487782CCE8B}"/>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9" name="Jamaica">
              <a:extLst>
                <a:ext uri="{FF2B5EF4-FFF2-40B4-BE49-F238E27FC236}">
                  <a16:creationId xmlns:a16="http://schemas.microsoft.com/office/drawing/2014/main" id="{6C1AADCB-FD11-476B-7460-C3D916B3198E}"/>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0" name="Guadeloupe">
              <a:extLst>
                <a:ext uri="{FF2B5EF4-FFF2-40B4-BE49-F238E27FC236}">
                  <a16:creationId xmlns:a16="http://schemas.microsoft.com/office/drawing/2014/main" id="{14A5DB2E-EAF8-8188-E82A-97D4B28D7B2E}"/>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1" name="Guatemala">
              <a:extLst>
                <a:ext uri="{FF2B5EF4-FFF2-40B4-BE49-F238E27FC236}">
                  <a16:creationId xmlns:a16="http://schemas.microsoft.com/office/drawing/2014/main" id="{B771541B-9576-870A-B5EF-85A45740396D}"/>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2" name="El Salvador">
              <a:extLst>
                <a:ext uri="{FF2B5EF4-FFF2-40B4-BE49-F238E27FC236}">
                  <a16:creationId xmlns:a16="http://schemas.microsoft.com/office/drawing/2014/main" id="{7FAB0236-19D3-B686-1D77-733C81194221}"/>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3" name="Dominican Republic">
              <a:extLst>
                <a:ext uri="{FF2B5EF4-FFF2-40B4-BE49-F238E27FC236}">
                  <a16:creationId xmlns:a16="http://schemas.microsoft.com/office/drawing/2014/main" id="{281675A8-EE7D-3ED5-4620-1434EBC5F09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4" name="Costa Rica">
              <a:extLst>
                <a:ext uri="{FF2B5EF4-FFF2-40B4-BE49-F238E27FC236}">
                  <a16:creationId xmlns:a16="http://schemas.microsoft.com/office/drawing/2014/main" id="{9D814AAB-45A9-CFFE-9215-558151BB12C6}"/>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5" name="Cuba">
              <a:extLst>
                <a:ext uri="{FF2B5EF4-FFF2-40B4-BE49-F238E27FC236}">
                  <a16:creationId xmlns:a16="http://schemas.microsoft.com/office/drawing/2014/main" id="{4077485E-1A3D-F14C-8A0D-A28B3326EDF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6" name="Belize">
              <a:extLst>
                <a:ext uri="{FF2B5EF4-FFF2-40B4-BE49-F238E27FC236}">
                  <a16:creationId xmlns:a16="http://schemas.microsoft.com/office/drawing/2014/main" id="{6BC5DF5A-2BC9-54AB-A522-616ACC90337E}"/>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7" name="Greenland - Offshore">
              <a:extLst>
                <a:ext uri="{FF2B5EF4-FFF2-40B4-BE49-F238E27FC236}">
                  <a16:creationId xmlns:a16="http://schemas.microsoft.com/office/drawing/2014/main" id="{2DFCBFB5-D88D-BEF8-001A-DAD66D2B5CE3}"/>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8" name="Greenland - Mainland">
              <a:extLst>
                <a:ext uri="{FF2B5EF4-FFF2-40B4-BE49-F238E27FC236}">
                  <a16:creationId xmlns:a16="http://schemas.microsoft.com/office/drawing/2014/main" id="{2B21CF2A-3351-8E91-1C80-07C772335AA8}"/>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9" name="Svalbard">
              <a:extLst>
                <a:ext uri="{FF2B5EF4-FFF2-40B4-BE49-F238E27FC236}">
                  <a16:creationId xmlns:a16="http://schemas.microsoft.com/office/drawing/2014/main" id="{3BD93495-CB24-E41A-9795-9676D00622F1}"/>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0" name="Iceland">
              <a:extLst>
                <a:ext uri="{FF2B5EF4-FFF2-40B4-BE49-F238E27FC236}">
                  <a16:creationId xmlns:a16="http://schemas.microsoft.com/office/drawing/2014/main" id="{762B5B32-019B-F418-295D-AC345865F71A}"/>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1" name="Portugal">
              <a:extLst>
                <a:ext uri="{FF2B5EF4-FFF2-40B4-BE49-F238E27FC236}">
                  <a16:creationId xmlns:a16="http://schemas.microsoft.com/office/drawing/2014/main" id="{59109D86-F1E4-E3B3-1751-8679C84ED489}"/>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2" name="Spain">
              <a:extLst>
                <a:ext uri="{FF2B5EF4-FFF2-40B4-BE49-F238E27FC236}">
                  <a16:creationId xmlns:a16="http://schemas.microsoft.com/office/drawing/2014/main" id="{34A6280F-BDEF-ADA9-DBEA-237A7BE61AD1}"/>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3" name="France">
              <a:extLst>
                <a:ext uri="{FF2B5EF4-FFF2-40B4-BE49-F238E27FC236}">
                  <a16:creationId xmlns:a16="http://schemas.microsoft.com/office/drawing/2014/main" id="{3FCFF279-F084-BE54-6967-306F7D7C9D92}"/>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4" name="Ireland">
              <a:extLst>
                <a:ext uri="{FF2B5EF4-FFF2-40B4-BE49-F238E27FC236}">
                  <a16:creationId xmlns:a16="http://schemas.microsoft.com/office/drawing/2014/main" id="{77666843-1646-4A13-EC19-E3D8EBE0EBAF}"/>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5" name="Austria">
              <a:extLst>
                <a:ext uri="{FF2B5EF4-FFF2-40B4-BE49-F238E27FC236}">
                  <a16:creationId xmlns:a16="http://schemas.microsoft.com/office/drawing/2014/main" id="{6DF10C75-C8E5-E154-4DBC-249FF734BB80}"/>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6" name="Belgium">
              <a:extLst>
                <a:ext uri="{FF2B5EF4-FFF2-40B4-BE49-F238E27FC236}">
                  <a16:creationId xmlns:a16="http://schemas.microsoft.com/office/drawing/2014/main" id="{6F12657E-4207-7829-2FA6-D82A06A49B6C}"/>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7" name="Poland">
              <a:extLst>
                <a:ext uri="{FF2B5EF4-FFF2-40B4-BE49-F238E27FC236}">
                  <a16:creationId xmlns:a16="http://schemas.microsoft.com/office/drawing/2014/main" id="{F65D46F4-7F22-52B5-BC73-8BA7D86E60B8}"/>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8" name="Sardinia (Italy)">
              <a:extLst>
                <a:ext uri="{FF2B5EF4-FFF2-40B4-BE49-F238E27FC236}">
                  <a16:creationId xmlns:a16="http://schemas.microsoft.com/office/drawing/2014/main" id="{09F43F3F-CB12-BFE0-5AE6-5B9998E9BACA}"/>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9" name="Sicily (Italy)">
              <a:extLst>
                <a:ext uri="{FF2B5EF4-FFF2-40B4-BE49-F238E27FC236}">
                  <a16:creationId xmlns:a16="http://schemas.microsoft.com/office/drawing/2014/main" id="{87A5D737-006F-F82B-D4F2-F525CD2E305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0" name="Italy">
              <a:extLst>
                <a:ext uri="{FF2B5EF4-FFF2-40B4-BE49-F238E27FC236}">
                  <a16:creationId xmlns:a16="http://schemas.microsoft.com/office/drawing/2014/main" id="{68724D84-4974-6F98-69D3-415683C6772A}"/>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1" name="Croatia">
              <a:extLst>
                <a:ext uri="{FF2B5EF4-FFF2-40B4-BE49-F238E27FC236}">
                  <a16:creationId xmlns:a16="http://schemas.microsoft.com/office/drawing/2014/main" id="{BC5FBD37-35BF-A2A8-0825-C83128D079B5}"/>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2" name="Switzerland">
              <a:extLst>
                <a:ext uri="{FF2B5EF4-FFF2-40B4-BE49-F238E27FC236}">
                  <a16:creationId xmlns:a16="http://schemas.microsoft.com/office/drawing/2014/main" id="{6C426E57-50AD-5A1A-5313-877467F7C009}"/>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3" name="Latvia">
              <a:extLst>
                <a:ext uri="{FF2B5EF4-FFF2-40B4-BE49-F238E27FC236}">
                  <a16:creationId xmlns:a16="http://schemas.microsoft.com/office/drawing/2014/main" id="{C3D6DE69-7F9C-C481-CD8F-BDC3E8662864}"/>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4" name="Lithuania">
              <a:extLst>
                <a:ext uri="{FF2B5EF4-FFF2-40B4-BE49-F238E27FC236}">
                  <a16:creationId xmlns:a16="http://schemas.microsoft.com/office/drawing/2014/main" id="{CF998250-84A5-7A82-E428-8DA9019AC000}"/>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5" name="Czech Republic">
              <a:extLst>
                <a:ext uri="{FF2B5EF4-FFF2-40B4-BE49-F238E27FC236}">
                  <a16:creationId xmlns:a16="http://schemas.microsoft.com/office/drawing/2014/main" id="{6F4353CA-FD74-2102-27D3-F01259037122}"/>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6" name="Corsica (France)">
              <a:extLst>
                <a:ext uri="{FF2B5EF4-FFF2-40B4-BE49-F238E27FC236}">
                  <a16:creationId xmlns:a16="http://schemas.microsoft.com/office/drawing/2014/main" id="{81F3B332-E2A5-7A55-CAE7-260AC434FB3B}"/>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7" name="Kaliningrad (Russia)">
              <a:extLst>
                <a:ext uri="{FF2B5EF4-FFF2-40B4-BE49-F238E27FC236}">
                  <a16:creationId xmlns:a16="http://schemas.microsoft.com/office/drawing/2014/main" id="{EA08E5B6-F3AA-58C5-5A14-2531A04E7F6F}"/>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8" name="Luxembourg">
              <a:extLst>
                <a:ext uri="{FF2B5EF4-FFF2-40B4-BE49-F238E27FC236}">
                  <a16:creationId xmlns:a16="http://schemas.microsoft.com/office/drawing/2014/main" id="{BB6931AE-FDBB-B784-DF9C-B76ECC50E0A9}"/>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9" name="Hungary">
              <a:extLst>
                <a:ext uri="{FF2B5EF4-FFF2-40B4-BE49-F238E27FC236}">
                  <a16:creationId xmlns:a16="http://schemas.microsoft.com/office/drawing/2014/main" id="{D8158179-0CF2-9DCB-AE66-5E8923614685}"/>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0" name="Romania">
              <a:extLst>
                <a:ext uri="{FF2B5EF4-FFF2-40B4-BE49-F238E27FC236}">
                  <a16:creationId xmlns:a16="http://schemas.microsoft.com/office/drawing/2014/main" id="{F5D288B9-4A8F-7AD3-80CB-85CD4341FDB9}"/>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1" name="Slovenia">
              <a:extLst>
                <a:ext uri="{FF2B5EF4-FFF2-40B4-BE49-F238E27FC236}">
                  <a16:creationId xmlns:a16="http://schemas.microsoft.com/office/drawing/2014/main" id="{658743EB-F635-2301-2D5F-FD4CE3164FFB}"/>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2" name="Bosnia &amp; Herzegovina">
              <a:extLst>
                <a:ext uri="{FF2B5EF4-FFF2-40B4-BE49-F238E27FC236}">
                  <a16:creationId xmlns:a16="http://schemas.microsoft.com/office/drawing/2014/main" id="{391F262E-483E-F4E7-960D-8829D7E27339}"/>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3" name="Serbia">
              <a:extLst>
                <a:ext uri="{FF2B5EF4-FFF2-40B4-BE49-F238E27FC236}">
                  <a16:creationId xmlns:a16="http://schemas.microsoft.com/office/drawing/2014/main" id="{3755B53C-CEA4-BB9E-69AF-45564FABED0F}"/>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4" name="Belarus">
              <a:extLst>
                <a:ext uri="{FF2B5EF4-FFF2-40B4-BE49-F238E27FC236}">
                  <a16:creationId xmlns:a16="http://schemas.microsoft.com/office/drawing/2014/main" id="{4EEBC315-856E-893A-A360-49795FC6D719}"/>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5" name="Moldova">
              <a:extLst>
                <a:ext uri="{FF2B5EF4-FFF2-40B4-BE49-F238E27FC236}">
                  <a16:creationId xmlns:a16="http://schemas.microsoft.com/office/drawing/2014/main" id="{8702F4F7-868E-A36D-B843-9AB0943B5647}"/>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6" name="Ukraine">
              <a:extLst>
                <a:ext uri="{FF2B5EF4-FFF2-40B4-BE49-F238E27FC236}">
                  <a16:creationId xmlns:a16="http://schemas.microsoft.com/office/drawing/2014/main" id="{A7497FF3-A3F1-5145-035A-20AC80728670}"/>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7" name="Albania">
              <a:extLst>
                <a:ext uri="{FF2B5EF4-FFF2-40B4-BE49-F238E27FC236}">
                  <a16:creationId xmlns:a16="http://schemas.microsoft.com/office/drawing/2014/main" id="{20EBCF12-DEA2-91FA-551B-AF520D5F0F4C}"/>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8" name="Bulgaria">
              <a:extLst>
                <a:ext uri="{FF2B5EF4-FFF2-40B4-BE49-F238E27FC236}">
                  <a16:creationId xmlns:a16="http://schemas.microsoft.com/office/drawing/2014/main" id="{55EDDC5B-311D-A058-AC7B-F616051DB575}"/>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9" name="Cyprus">
              <a:extLst>
                <a:ext uri="{FF2B5EF4-FFF2-40B4-BE49-F238E27FC236}">
                  <a16:creationId xmlns:a16="http://schemas.microsoft.com/office/drawing/2014/main" id="{1C7E67F0-5BC7-9CC9-4BC5-707A3637ADDD}"/>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0" name="Kosovo">
              <a:extLst>
                <a:ext uri="{FF2B5EF4-FFF2-40B4-BE49-F238E27FC236}">
                  <a16:creationId xmlns:a16="http://schemas.microsoft.com/office/drawing/2014/main" id="{6BEE0170-87A8-A9E7-2C2A-B0EA34B9B26B}"/>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1" name="Macedonia">
              <a:extLst>
                <a:ext uri="{FF2B5EF4-FFF2-40B4-BE49-F238E27FC236}">
                  <a16:creationId xmlns:a16="http://schemas.microsoft.com/office/drawing/2014/main" id="{21CB7BA4-3259-E821-2B36-070014A25F96}"/>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2" name="Slovakia">
              <a:extLst>
                <a:ext uri="{FF2B5EF4-FFF2-40B4-BE49-F238E27FC236}">
                  <a16:creationId xmlns:a16="http://schemas.microsoft.com/office/drawing/2014/main" id="{17BDE872-5311-D1B9-B5F1-C4F17F142302}"/>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3" name="Montenegro">
              <a:extLst>
                <a:ext uri="{FF2B5EF4-FFF2-40B4-BE49-F238E27FC236}">
                  <a16:creationId xmlns:a16="http://schemas.microsoft.com/office/drawing/2014/main" id="{C6A91CA5-16BD-33D4-3B84-549BF2880BEF}"/>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4" name="Palma">
              <a:extLst>
                <a:ext uri="{FF2B5EF4-FFF2-40B4-BE49-F238E27FC236}">
                  <a16:creationId xmlns:a16="http://schemas.microsoft.com/office/drawing/2014/main" id="{AB8A3770-1059-885B-EC8E-733A9602E548}"/>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5" name="Armenia">
              <a:extLst>
                <a:ext uri="{FF2B5EF4-FFF2-40B4-BE49-F238E27FC236}">
                  <a16:creationId xmlns:a16="http://schemas.microsoft.com/office/drawing/2014/main" id="{E4F72A08-8170-7E5F-72AA-780531430544}"/>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6" name="Azerbaijan - West">
              <a:extLst>
                <a:ext uri="{FF2B5EF4-FFF2-40B4-BE49-F238E27FC236}">
                  <a16:creationId xmlns:a16="http://schemas.microsoft.com/office/drawing/2014/main" id="{BEDC1F57-1DD4-E269-BB94-A6663C2073C2}"/>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7" name="Azerbaijan - East">
              <a:extLst>
                <a:ext uri="{FF2B5EF4-FFF2-40B4-BE49-F238E27FC236}">
                  <a16:creationId xmlns:a16="http://schemas.microsoft.com/office/drawing/2014/main" id="{6603A5B7-EDE6-A6F4-E4A9-D5E9957DCB24}"/>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8" name="Denmark">
              <a:extLst>
                <a:ext uri="{FF2B5EF4-FFF2-40B4-BE49-F238E27FC236}">
                  <a16:creationId xmlns:a16="http://schemas.microsoft.com/office/drawing/2014/main" id="{BFA1B4FC-345C-DEF7-BDA3-0F60A5D67198}"/>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9" name="Germany">
              <a:extLst>
                <a:ext uri="{FF2B5EF4-FFF2-40B4-BE49-F238E27FC236}">
                  <a16:creationId xmlns:a16="http://schemas.microsoft.com/office/drawing/2014/main" id="{139DF647-0B47-1A57-E531-9FDF6EB82AA8}"/>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0" name="Netherlands">
              <a:extLst>
                <a:ext uri="{FF2B5EF4-FFF2-40B4-BE49-F238E27FC236}">
                  <a16:creationId xmlns:a16="http://schemas.microsoft.com/office/drawing/2014/main" id="{9012BF08-2828-6543-82D2-59D35AE8B4D8}"/>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1" name="Norway Mainland">
              <a:extLst>
                <a:ext uri="{FF2B5EF4-FFF2-40B4-BE49-F238E27FC236}">
                  <a16:creationId xmlns:a16="http://schemas.microsoft.com/office/drawing/2014/main" id="{28583308-37D2-5F11-037E-4FC06EEB7529}"/>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2" name="Norway Offshore">
              <a:extLst>
                <a:ext uri="{FF2B5EF4-FFF2-40B4-BE49-F238E27FC236}">
                  <a16:creationId xmlns:a16="http://schemas.microsoft.com/office/drawing/2014/main" id="{3B1A5E9B-BA03-545A-591D-2C88C2D91056}"/>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3" name="Jan Mayen">
              <a:extLst>
                <a:ext uri="{FF2B5EF4-FFF2-40B4-BE49-F238E27FC236}">
                  <a16:creationId xmlns:a16="http://schemas.microsoft.com/office/drawing/2014/main" id="{8F1C4664-E359-3D6A-041D-0502A34FBDFD}"/>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4" name="European Island">
              <a:extLst>
                <a:ext uri="{FF2B5EF4-FFF2-40B4-BE49-F238E27FC236}">
                  <a16:creationId xmlns:a16="http://schemas.microsoft.com/office/drawing/2014/main" id="{AF1202EB-47B4-9381-6469-18D14F9185AA}"/>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5" name="Finland">
              <a:extLst>
                <a:ext uri="{FF2B5EF4-FFF2-40B4-BE49-F238E27FC236}">
                  <a16:creationId xmlns:a16="http://schemas.microsoft.com/office/drawing/2014/main" id="{46ED5DD9-6E0B-F049-EF93-2F0AF626748B}"/>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6" name="Sweden Mainland">
              <a:extLst>
                <a:ext uri="{FF2B5EF4-FFF2-40B4-BE49-F238E27FC236}">
                  <a16:creationId xmlns:a16="http://schemas.microsoft.com/office/drawing/2014/main" id="{4731D504-AA00-3A8F-0073-9486873DA5D6}"/>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7" name="Sweden Offshore">
              <a:extLst>
                <a:ext uri="{FF2B5EF4-FFF2-40B4-BE49-F238E27FC236}">
                  <a16:creationId xmlns:a16="http://schemas.microsoft.com/office/drawing/2014/main" id="{B4995C79-4C1C-45BB-2ADE-195973657ABF}"/>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8" name="Estonia">
              <a:extLst>
                <a:ext uri="{FF2B5EF4-FFF2-40B4-BE49-F238E27FC236}">
                  <a16:creationId xmlns:a16="http://schemas.microsoft.com/office/drawing/2014/main" id="{5D1AB43F-716A-F239-500D-5D7EABB00500}"/>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9" name="Greece">
              <a:extLst>
                <a:ext uri="{FF2B5EF4-FFF2-40B4-BE49-F238E27FC236}">
                  <a16:creationId xmlns:a16="http://schemas.microsoft.com/office/drawing/2014/main" id="{7BDC4B23-477A-A71C-5383-0F4F42781C23}"/>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0" name="Ibiza">
              <a:extLst>
                <a:ext uri="{FF2B5EF4-FFF2-40B4-BE49-F238E27FC236}">
                  <a16:creationId xmlns:a16="http://schemas.microsoft.com/office/drawing/2014/main" id="{F9CE4181-C627-44F3-7EF5-3C747FF38593}"/>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1" name="Menorca">
              <a:extLst>
                <a:ext uri="{FF2B5EF4-FFF2-40B4-BE49-F238E27FC236}">
                  <a16:creationId xmlns:a16="http://schemas.microsoft.com/office/drawing/2014/main" id="{B4F891BC-8E97-EFBA-7AE0-5856222A6CDF}"/>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2" name="Island">
              <a:extLst>
                <a:ext uri="{FF2B5EF4-FFF2-40B4-BE49-F238E27FC236}">
                  <a16:creationId xmlns:a16="http://schemas.microsoft.com/office/drawing/2014/main" id="{8BD28F7C-61B7-A0B4-E43F-C2CB224F06E7}"/>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3" name="Sao Miguel">
              <a:extLst>
                <a:ext uri="{FF2B5EF4-FFF2-40B4-BE49-F238E27FC236}">
                  <a16:creationId xmlns:a16="http://schemas.microsoft.com/office/drawing/2014/main" id="{9D770E5A-4B32-2998-4F24-8CF6D837D21C}"/>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4" name="United Kingdom">
              <a:extLst>
                <a:ext uri="{FF2B5EF4-FFF2-40B4-BE49-F238E27FC236}">
                  <a16:creationId xmlns:a16="http://schemas.microsoft.com/office/drawing/2014/main" id="{FC80D9F1-91FE-E75B-FBE7-4C20A863FA95}"/>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5" name="Sri Lanka">
              <a:extLst>
                <a:ext uri="{FF2B5EF4-FFF2-40B4-BE49-F238E27FC236}">
                  <a16:creationId xmlns:a16="http://schemas.microsoft.com/office/drawing/2014/main" id="{345E7B51-EFBC-D93B-9A7D-0FBD0D2178EB}"/>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6" name="Afghanistan">
              <a:extLst>
                <a:ext uri="{FF2B5EF4-FFF2-40B4-BE49-F238E27FC236}">
                  <a16:creationId xmlns:a16="http://schemas.microsoft.com/office/drawing/2014/main" id="{369F52C1-4556-8C80-8911-C7B9A08A85B0}"/>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7" name="Iraq">
              <a:extLst>
                <a:ext uri="{FF2B5EF4-FFF2-40B4-BE49-F238E27FC236}">
                  <a16:creationId xmlns:a16="http://schemas.microsoft.com/office/drawing/2014/main" id="{D0136F5B-4016-C37C-0C2F-1E94A7FAEDF5}"/>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8" name="Jordan">
              <a:extLst>
                <a:ext uri="{FF2B5EF4-FFF2-40B4-BE49-F238E27FC236}">
                  <a16:creationId xmlns:a16="http://schemas.microsoft.com/office/drawing/2014/main" id="{38EF9BD0-0410-54B2-FE2E-6CF8A2EE695A}"/>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9" name="Saudi Arabia">
              <a:extLst>
                <a:ext uri="{FF2B5EF4-FFF2-40B4-BE49-F238E27FC236}">
                  <a16:creationId xmlns:a16="http://schemas.microsoft.com/office/drawing/2014/main" id="{F20CDF63-8004-7716-E7B4-0C83BECE1598}"/>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0" name="Syria">
              <a:extLst>
                <a:ext uri="{FF2B5EF4-FFF2-40B4-BE49-F238E27FC236}">
                  <a16:creationId xmlns:a16="http://schemas.microsoft.com/office/drawing/2014/main" id="{A6219D05-4968-2048-207E-44364CC980A8}"/>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1" name="United Arab Emirates">
              <a:extLst>
                <a:ext uri="{FF2B5EF4-FFF2-40B4-BE49-F238E27FC236}">
                  <a16:creationId xmlns:a16="http://schemas.microsoft.com/office/drawing/2014/main" id="{82967414-91DA-F731-46E8-7F525996A280}"/>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2" name="Yemen">
              <a:extLst>
                <a:ext uri="{FF2B5EF4-FFF2-40B4-BE49-F238E27FC236}">
                  <a16:creationId xmlns:a16="http://schemas.microsoft.com/office/drawing/2014/main" id="{094D507D-B005-A4C8-0D59-C60BF2B97F97}"/>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3" name="Iran">
              <a:extLst>
                <a:ext uri="{FF2B5EF4-FFF2-40B4-BE49-F238E27FC236}">
                  <a16:creationId xmlns:a16="http://schemas.microsoft.com/office/drawing/2014/main" id="{01902083-68B2-D640-BF8D-AA8BAD3E49B0}"/>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4" name="Bangladesh">
              <a:extLst>
                <a:ext uri="{FF2B5EF4-FFF2-40B4-BE49-F238E27FC236}">
                  <a16:creationId xmlns:a16="http://schemas.microsoft.com/office/drawing/2014/main" id="{8D431881-64C8-942E-169B-0653B64845CE}"/>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5" name="Bhutan">
              <a:extLst>
                <a:ext uri="{FF2B5EF4-FFF2-40B4-BE49-F238E27FC236}">
                  <a16:creationId xmlns:a16="http://schemas.microsoft.com/office/drawing/2014/main" id="{714851D5-B772-F508-E01F-BDF54B2B61D8}"/>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6" name="Myanmar">
              <a:extLst>
                <a:ext uri="{FF2B5EF4-FFF2-40B4-BE49-F238E27FC236}">
                  <a16:creationId xmlns:a16="http://schemas.microsoft.com/office/drawing/2014/main" id="{A80EF24C-7FAB-06F9-C56F-8813FF859220}"/>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7" name="Laos">
              <a:extLst>
                <a:ext uri="{FF2B5EF4-FFF2-40B4-BE49-F238E27FC236}">
                  <a16:creationId xmlns:a16="http://schemas.microsoft.com/office/drawing/2014/main" id="{0EA32D0C-4677-FE25-0B7A-B55168BE559B}"/>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8" name="Malaysia - East">
              <a:extLst>
                <a:ext uri="{FF2B5EF4-FFF2-40B4-BE49-F238E27FC236}">
                  <a16:creationId xmlns:a16="http://schemas.microsoft.com/office/drawing/2014/main" id="{C6481C48-BC05-97DB-6FE6-06B385C95D68}"/>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9" name="Malaysia - West">
              <a:extLst>
                <a:ext uri="{FF2B5EF4-FFF2-40B4-BE49-F238E27FC236}">
                  <a16:creationId xmlns:a16="http://schemas.microsoft.com/office/drawing/2014/main" id="{EB34DC8D-35B6-586A-AEE2-4B8139A493AB}"/>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0" name="Nepal">
              <a:extLst>
                <a:ext uri="{FF2B5EF4-FFF2-40B4-BE49-F238E27FC236}">
                  <a16:creationId xmlns:a16="http://schemas.microsoft.com/office/drawing/2014/main" id="{ACEF8D01-E055-B35A-1B11-725E7F933AE7}"/>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1" name="Vietnam">
              <a:extLst>
                <a:ext uri="{FF2B5EF4-FFF2-40B4-BE49-F238E27FC236}">
                  <a16:creationId xmlns:a16="http://schemas.microsoft.com/office/drawing/2014/main" id="{BF7A508D-F76C-E257-5CCD-5ACDE689B2EC}"/>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2" name="India">
              <a:extLst>
                <a:ext uri="{FF2B5EF4-FFF2-40B4-BE49-F238E27FC236}">
                  <a16:creationId xmlns:a16="http://schemas.microsoft.com/office/drawing/2014/main" id="{E0B78947-98C2-122F-9E81-7C8CBB9B7583}"/>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3" name="Mongolia">
              <a:extLst>
                <a:ext uri="{FF2B5EF4-FFF2-40B4-BE49-F238E27FC236}">
                  <a16:creationId xmlns:a16="http://schemas.microsoft.com/office/drawing/2014/main" id="{4F41040C-572C-174F-CC5D-9D3210E65D99}"/>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4" name="Georgia">
              <a:extLst>
                <a:ext uri="{FF2B5EF4-FFF2-40B4-BE49-F238E27FC236}">
                  <a16:creationId xmlns:a16="http://schemas.microsoft.com/office/drawing/2014/main" id="{BBF29540-4D24-70DC-5A0C-6EC2313E0D4D}"/>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5" name="Turkmenistan">
              <a:extLst>
                <a:ext uri="{FF2B5EF4-FFF2-40B4-BE49-F238E27FC236}">
                  <a16:creationId xmlns:a16="http://schemas.microsoft.com/office/drawing/2014/main" id="{0AACD9AC-45AA-0E14-3AED-B45F3B943F9D}"/>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6" name="Uzbekistan">
              <a:extLst>
                <a:ext uri="{FF2B5EF4-FFF2-40B4-BE49-F238E27FC236}">
                  <a16:creationId xmlns:a16="http://schemas.microsoft.com/office/drawing/2014/main" id="{F81C468D-6EFE-8634-DE33-49C40C7336C9}"/>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7" name="Kazakhstan">
              <a:extLst>
                <a:ext uri="{FF2B5EF4-FFF2-40B4-BE49-F238E27FC236}">
                  <a16:creationId xmlns:a16="http://schemas.microsoft.com/office/drawing/2014/main" id="{34F62B6D-8CE6-6119-A24A-E117055690DF}"/>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8" name="Kyrgyzstan">
              <a:extLst>
                <a:ext uri="{FF2B5EF4-FFF2-40B4-BE49-F238E27FC236}">
                  <a16:creationId xmlns:a16="http://schemas.microsoft.com/office/drawing/2014/main" id="{A7CA1E72-EAD1-18CD-7054-E4833CC22F38}"/>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9" name="Tajikistan">
              <a:extLst>
                <a:ext uri="{FF2B5EF4-FFF2-40B4-BE49-F238E27FC236}">
                  <a16:creationId xmlns:a16="http://schemas.microsoft.com/office/drawing/2014/main" id="{B2CA48A8-C937-4880-73D2-C3881D4F49E2}"/>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0" name="Israel">
              <a:extLst>
                <a:ext uri="{FF2B5EF4-FFF2-40B4-BE49-F238E27FC236}">
                  <a16:creationId xmlns:a16="http://schemas.microsoft.com/office/drawing/2014/main" id="{2DF2BA2C-62B5-8511-E8DE-0406A6DD90B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1" name="Lebanon">
              <a:extLst>
                <a:ext uri="{FF2B5EF4-FFF2-40B4-BE49-F238E27FC236}">
                  <a16:creationId xmlns:a16="http://schemas.microsoft.com/office/drawing/2014/main" id="{AE422E85-1E8D-59BA-0E67-99DB018FFED6}"/>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2" name="Pakistan">
              <a:extLst>
                <a:ext uri="{FF2B5EF4-FFF2-40B4-BE49-F238E27FC236}">
                  <a16:creationId xmlns:a16="http://schemas.microsoft.com/office/drawing/2014/main" id="{6A9FD840-9F5E-0C2C-4FEB-00CF1E90363C}"/>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3" name="Cambodia">
              <a:extLst>
                <a:ext uri="{FF2B5EF4-FFF2-40B4-BE49-F238E27FC236}">
                  <a16:creationId xmlns:a16="http://schemas.microsoft.com/office/drawing/2014/main" id="{3B64194D-AF15-8988-B227-4277EE766C8B}"/>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4" name="Taiwan">
              <a:extLst>
                <a:ext uri="{FF2B5EF4-FFF2-40B4-BE49-F238E27FC236}">
                  <a16:creationId xmlns:a16="http://schemas.microsoft.com/office/drawing/2014/main" id="{2C4B1689-B4A6-6D5E-7244-A2AADF9D34BE}"/>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5" name="Unknown">
              <a:extLst>
                <a:ext uri="{FF2B5EF4-FFF2-40B4-BE49-F238E27FC236}">
                  <a16:creationId xmlns:a16="http://schemas.microsoft.com/office/drawing/2014/main" id="{532A3A43-ECDC-407E-202F-84DE4AD62A36}"/>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6" name="Kuwait">
              <a:extLst>
                <a:ext uri="{FF2B5EF4-FFF2-40B4-BE49-F238E27FC236}">
                  <a16:creationId xmlns:a16="http://schemas.microsoft.com/office/drawing/2014/main" id="{A3CDC9B0-BA2C-0636-B0EA-459CBF1F401C}"/>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7" name="Qatar">
              <a:extLst>
                <a:ext uri="{FF2B5EF4-FFF2-40B4-BE49-F238E27FC236}">
                  <a16:creationId xmlns:a16="http://schemas.microsoft.com/office/drawing/2014/main" id="{17F603FC-22A5-5CFC-2817-893FE4B3F2C7}"/>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8" name="Asian Island">
              <a:extLst>
                <a:ext uri="{FF2B5EF4-FFF2-40B4-BE49-F238E27FC236}">
                  <a16:creationId xmlns:a16="http://schemas.microsoft.com/office/drawing/2014/main" id="{D5CF3047-73A6-3892-2214-E13D22C212B3}"/>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9" name="Asian Island">
              <a:extLst>
                <a:ext uri="{FF2B5EF4-FFF2-40B4-BE49-F238E27FC236}">
                  <a16:creationId xmlns:a16="http://schemas.microsoft.com/office/drawing/2014/main" id="{10AE837A-9210-4810-F46F-B6D1A7A6DDBC}"/>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0" name="Asian Island">
              <a:extLst>
                <a:ext uri="{FF2B5EF4-FFF2-40B4-BE49-F238E27FC236}">
                  <a16:creationId xmlns:a16="http://schemas.microsoft.com/office/drawing/2014/main" id="{AFBC743C-2839-3BBD-459A-4907619098EA}"/>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1" name="Asian Island">
              <a:extLst>
                <a:ext uri="{FF2B5EF4-FFF2-40B4-BE49-F238E27FC236}">
                  <a16:creationId xmlns:a16="http://schemas.microsoft.com/office/drawing/2014/main" id="{975CDED7-A00E-BC33-CEFA-7CEC05820ACA}"/>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2" name="Asian Island">
              <a:extLst>
                <a:ext uri="{FF2B5EF4-FFF2-40B4-BE49-F238E27FC236}">
                  <a16:creationId xmlns:a16="http://schemas.microsoft.com/office/drawing/2014/main" id="{89F1D8EF-4A67-41B7-131F-1EA3AA839D81}"/>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3" name="Brunei">
              <a:extLst>
                <a:ext uri="{FF2B5EF4-FFF2-40B4-BE49-F238E27FC236}">
                  <a16:creationId xmlns:a16="http://schemas.microsoft.com/office/drawing/2014/main" id="{721D2EA1-2D07-4745-69E1-35F3EA20105E}"/>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4" name="Philippines">
              <a:extLst>
                <a:ext uri="{FF2B5EF4-FFF2-40B4-BE49-F238E27FC236}">
                  <a16:creationId xmlns:a16="http://schemas.microsoft.com/office/drawing/2014/main" id="{78FB1BDF-60C2-9F19-4994-079A97EF1BD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5" name="Thailand">
              <a:extLst>
                <a:ext uri="{FF2B5EF4-FFF2-40B4-BE49-F238E27FC236}">
                  <a16:creationId xmlns:a16="http://schemas.microsoft.com/office/drawing/2014/main" id="{628668B5-C824-6E58-F2FB-CF8CF91AAEA3}"/>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6" name="Andaman &amp; Nicobar Islands">
              <a:extLst>
                <a:ext uri="{FF2B5EF4-FFF2-40B4-BE49-F238E27FC236}">
                  <a16:creationId xmlns:a16="http://schemas.microsoft.com/office/drawing/2014/main" id="{B25C705A-B27E-38CB-C901-14D0187C0CC4}"/>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7" name="Indonesia">
              <a:extLst>
                <a:ext uri="{FF2B5EF4-FFF2-40B4-BE49-F238E27FC236}">
                  <a16:creationId xmlns:a16="http://schemas.microsoft.com/office/drawing/2014/main" id="{DF82299C-83F1-F653-B511-DE8A95C7D4EA}"/>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8" name="Socotra">
              <a:extLst>
                <a:ext uri="{FF2B5EF4-FFF2-40B4-BE49-F238E27FC236}">
                  <a16:creationId xmlns:a16="http://schemas.microsoft.com/office/drawing/2014/main" id="{C522873F-BB05-2560-C403-5C0D3615C1A9}"/>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9" name="Bahrain">
              <a:extLst>
                <a:ext uri="{FF2B5EF4-FFF2-40B4-BE49-F238E27FC236}">
                  <a16:creationId xmlns:a16="http://schemas.microsoft.com/office/drawing/2014/main" id="{C4E1609E-6587-5CBD-1C10-53870118F6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0" name="Oman">
              <a:extLst>
                <a:ext uri="{FF2B5EF4-FFF2-40B4-BE49-F238E27FC236}">
                  <a16:creationId xmlns:a16="http://schemas.microsoft.com/office/drawing/2014/main" id="{628805D5-0435-A81D-56E0-F7D1CBDC09AF}"/>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1" name="Musandam Peninsula">
              <a:extLst>
                <a:ext uri="{FF2B5EF4-FFF2-40B4-BE49-F238E27FC236}">
                  <a16:creationId xmlns:a16="http://schemas.microsoft.com/office/drawing/2014/main" id="{C81B25C8-527C-CB17-7E6B-D9E6257F5530}"/>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2" name="Qeshm Island">
              <a:extLst>
                <a:ext uri="{FF2B5EF4-FFF2-40B4-BE49-F238E27FC236}">
                  <a16:creationId xmlns:a16="http://schemas.microsoft.com/office/drawing/2014/main" id="{C9E3A197-B856-C6E9-75F8-61F6EA99633E}"/>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3" name="China">
              <a:extLst>
                <a:ext uri="{FF2B5EF4-FFF2-40B4-BE49-F238E27FC236}">
                  <a16:creationId xmlns:a16="http://schemas.microsoft.com/office/drawing/2014/main" id="{EF667E68-5517-1F35-124A-3E6B77A43F4D}"/>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4" name="Japan - Offshore">
              <a:extLst>
                <a:ext uri="{FF2B5EF4-FFF2-40B4-BE49-F238E27FC236}">
                  <a16:creationId xmlns:a16="http://schemas.microsoft.com/office/drawing/2014/main" id="{F7921A34-2E92-E370-6BCD-65BD73CC116C}"/>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5" name="Japan - Mainland">
              <a:extLst>
                <a:ext uri="{FF2B5EF4-FFF2-40B4-BE49-F238E27FC236}">
                  <a16:creationId xmlns:a16="http://schemas.microsoft.com/office/drawing/2014/main" id="{43411DEC-5E7B-E5AA-2D99-C400270CD9B4}"/>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6" name="Korea - South">
              <a:extLst>
                <a:ext uri="{FF2B5EF4-FFF2-40B4-BE49-F238E27FC236}">
                  <a16:creationId xmlns:a16="http://schemas.microsoft.com/office/drawing/2014/main" id="{F841B16A-B9E5-C1DA-A710-6D0970B1C92A}"/>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7" name="Korea - North">
              <a:extLst>
                <a:ext uri="{FF2B5EF4-FFF2-40B4-BE49-F238E27FC236}">
                  <a16:creationId xmlns:a16="http://schemas.microsoft.com/office/drawing/2014/main" id="{EE021BE6-5636-BA55-1F87-D1D03E6544C8}"/>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8" name="Russia - Offshore">
              <a:extLst>
                <a:ext uri="{FF2B5EF4-FFF2-40B4-BE49-F238E27FC236}">
                  <a16:creationId xmlns:a16="http://schemas.microsoft.com/office/drawing/2014/main" id="{13783423-A979-E1CC-7FD2-11B6E5F26359}"/>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9" name="Russia - Mainland">
              <a:extLst>
                <a:ext uri="{FF2B5EF4-FFF2-40B4-BE49-F238E27FC236}">
                  <a16:creationId xmlns:a16="http://schemas.microsoft.com/office/drawing/2014/main" id="{3521A76F-0291-A7E9-1332-CE751E70F46B}"/>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0" name="Turkey">
              <a:extLst>
                <a:ext uri="{FF2B5EF4-FFF2-40B4-BE49-F238E27FC236}">
                  <a16:creationId xmlns:a16="http://schemas.microsoft.com/office/drawing/2014/main" id="{69DB9EA0-820B-416D-4F13-8902DBF23720}"/>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1" name="African Island">
              <a:extLst>
                <a:ext uri="{FF2B5EF4-FFF2-40B4-BE49-F238E27FC236}">
                  <a16:creationId xmlns:a16="http://schemas.microsoft.com/office/drawing/2014/main" id="{8F0848E4-190E-D6F9-74F8-B5E05370852C}"/>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2" name="African Island">
              <a:extLst>
                <a:ext uri="{FF2B5EF4-FFF2-40B4-BE49-F238E27FC236}">
                  <a16:creationId xmlns:a16="http://schemas.microsoft.com/office/drawing/2014/main" id="{EA7A04B3-416D-EECA-9D54-5B4A0C6EA759}"/>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3" name="African Island">
              <a:extLst>
                <a:ext uri="{FF2B5EF4-FFF2-40B4-BE49-F238E27FC236}">
                  <a16:creationId xmlns:a16="http://schemas.microsoft.com/office/drawing/2014/main" id="{F742D0C4-EF60-2EBB-6620-CA06D1B6EDDD}"/>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4" name="African Island">
              <a:extLst>
                <a:ext uri="{FF2B5EF4-FFF2-40B4-BE49-F238E27FC236}">
                  <a16:creationId xmlns:a16="http://schemas.microsoft.com/office/drawing/2014/main" id="{1BCE8F0D-C295-BD6F-A020-97A8319586C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5" name="African Island">
              <a:extLst>
                <a:ext uri="{FF2B5EF4-FFF2-40B4-BE49-F238E27FC236}">
                  <a16:creationId xmlns:a16="http://schemas.microsoft.com/office/drawing/2014/main" id="{563295A8-C4B1-E3AA-1080-32E91C2BF2B3}"/>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6" name="African Island">
              <a:extLst>
                <a:ext uri="{FF2B5EF4-FFF2-40B4-BE49-F238E27FC236}">
                  <a16:creationId xmlns:a16="http://schemas.microsoft.com/office/drawing/2014/main" id="{FFB7095E-4BFB-1B74-B7A6-CF438A5D4100}"/>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7" name="African Island">
              <a:extLst>
                <a:ext uri="{FF2B5EF4-FFF2-40B4-BE49-F238E27FC236}">
                  <a16:creationId xmlns:a16="http://schemas.microsoft.com/office/drawing/2014/main" id="{6B5AE78E-9D3E-617A-F8F3-3B30EE2832EF}"/>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8" name="African Island">
              <a:extLst>
                <a:ext uri="{FF2B5EF4-FFF2-40B4-BE49-F238E27FC236}">
                  <a16:creationId xmlns:a16="http://schemas.microsoft.com/office/drawing/2014/main" id="{9CB2A1FC-B6DB-8F15-81AF-6CF5173CAABC}"/>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9" name="African Island">
              <a:extLst>
                <a:ext uri="{FF2B5EF4-FFF2-40B4-BE49-F238E27FC236}">
                  <a16:creationId xmlns:a16="http://schemas.microsoft.com/office/drawing/2014/main" id="{716F96D3-BAA9-140A-C8AF-1C02510C8B08}"/>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0" name="African Island">
              <a:extLst>
                <a:ext uri="{FF2B5EF4-FFF2-40B4-BE49-F238E27FC236}">
                  <a16:creationId xmlns:a16="http://schemas.microsoft.com/office/drawing/2014/main" id="{DEE37262-9BDB-3FB8-EC76-2201548AED64}"/>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1" name="African Island">
              <a:extLst>
                <a:ext uri="{FF2B5EF4-FFF2-40B4-BE49-F238E27FC236}">
                  <a16:creationId xmlns:a16="http://schemas.microsoft.com/office/drawing/2014/main" id="{42BF0DDA-345A-F4AA-317A-3BA46A511302}"/>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2" name="African Island">
              <a:extLst>
                <a:ext uri="{FF2B5EF4-FFF2-40B4-BE49-F238E27FC236}">
                  <a16:creationId xmlns:a16="http://schemas.microsoft.com/office/drawing/2014/main" id="{2F38796D-EAF4-A6ED-3CE6-3CCD613CFB89}"/>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3" name="African Island">
              <a:extLst>
                <a:ext uri="{FF2B5EF4-FFF2-40B4-BE49-F238E27FC236}">
                  <a16:creationId xmlns:a16="http://schemas.microsoft.com/office/drawing/2014/main" id="{1FD6355B-8850-1C05-DF5F-DCE1E6B05F7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4" name="African Island">
              <a:extLst>
                <a:ext uri="{FF2B5EF4-FFF2-40B4-BE49-F238E27FC236}">
                  <a16:creationId xmlns:a16="http://schemas.microsoft.com/office/drawing/2014/main" id="{4A049F8C-24D0-C065-9041-9BC8C504002A}"/>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5" name="African Island">
              <a:extLst>
                <a:ext uri="{FF2B5EF4-FFF2-40B4-BE49-F238E27FC236}">
                  <a16:creationId xmlns:a16="http://schemas.microsoft.com/office/drawing/2014/main" id="{FE0CFC54-F05E-DC79-4914-6217AAFCB49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6" name="African Island">
              <a:extLst>
                <a:ext uri="{FF2B5EF4-FFF2-40B4-BE49-F238E27FC236}">
                  <a16:creationId xmlns:a16="http://schemas.microsoft.com/office/drawing/2014/main" id="{A5E4B2A0-11E7-A9F0-AFF5-0AC22E354842}"/>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7" name="Zimbabwe">
              <a:extLst>
                <a:ext uri="{FF2B5EF4-FFF2-40B4-BE49-F238E27FC236}">
                  <a16:creationId xmlns:a16="http://schemas.microsoft.com/office/drawing/2014/main" id="{E6B9AE21-FCFE-63DD-8A25-049FF62B7022}"/>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8" name="Zambia">
              <a:extLst>
                <a:ext uri="{FF2B5EF4-FFF2-40B4-BE49-F238E27FC236}">
                  <a16:creationId xmlns:a16="http://schemas.microsoft.com/office/drawing/2014/main" id="{872AE8BB-EE7F-3BD5-520D-D6BB71447646}"/>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9" name="Western Sahara">
              <a:extLst>
                <a:ext uri="{FF2B5EF4-FFF2-40B4-BE49-F238E27FC236}">
                  <a16:creationId xmlns:a16="http://schemas.microsoft.com/office/drawing/2014/main" id="{ECF6A3E9-7435-32FB-7D06-01A20CBA4FA6}"/>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0" name="Uganda">
              <a:extLst>
                <a:ext uri="{FF2B5EF4-FFF2-40B4-BE49-F238E27FC236}">
                  <a16:creationId xmlns:a16="http://schemas.microsoft.com/office/drawing/2014/main" id="{41130121-27E9-EAF5-1CD8-D93C39D5476B}"/>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1" name="Tunisia">
              <a:extLst>
                <a:ext uri="{FF2B5EF4-FFF2-40B4-BE49-F238E27FC236}">
                  <a16:creationId xmlns:a16="http://schemas.microsoft.com/office/drawing/2014/main" id="{D1205580-BCB0-376F-B971-2B6EA2C08DB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2" name="Togo">
              <a:extLst>
                <a:ext uri="{FF2B5EF4-FFF2-40B4-BE49-F238E27FC236}">
                  <a16:creationId xmlns:a16="http://schemas.microsoft.com/office/drawing/2014/main" id="{6124FEAB-3D3A-0023-8900-1C79D98222C9}"/>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3" name="Tanzania">
              <a:extLst>
                <a:ext uri="{FF2B5EF4-FFF2-40B4-BE49-F238E27FC236}">
                  <a16:creationId xmlns:a16="http://schemas.microsoft.com/office/drawing/2014/main" id="{7F17E481-D73A-3479-8910-5A833346AD1B}"/>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4" name="Swaziland">
              <a:extLst>
                <a:ext uri="{FF2B5EF4-FFF2-40B4-BE49-F238E27FC236}">
                  <a16:creationId xmlns:a16="http://schemas.microsoft.com/office/drawing/2014/main" id="{F1652D2E-AB53-9D13-AD3E-C689537C42E8}"/>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5" name="Sudan">
              <a:extLst>
                <a:ext uri="{FF2B5EF4-FFF2-40B4-BE49-F238E27FC236}">
                  <a16:creationId xmlns:a16="http://schemas.microsoft.com/office/drawing/2014/main" id="{E4D046B7-C0FE-2B4F-A39D-411BAD6808EC}"/>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6" name="South Sudan">
              <a:extLst>
                <a:ext uri="{FF2B5EF4-FFF2-40B4-BE49-F238E27FC236}">
                  <a16:creationId xmlns:a16="http://schemas.microsoft.com/office/drawing/2014/main" id="{D741F6A5-655E-07BA-F288-74C3D972BFAA}"/>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7" name="South Africa">
              <a:extLst>
                <a:ext uri="{FF2B5EF4-FFF2-40B4-BE49-F238E27FC236}">
                  <a16:creationId xmlns:a16="http://schemas.microsoft.com/office/drawing/2014/main" id="{D491CA7B-FA75-F305-6DCB-AFD7DC02D1C4}"/>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8" name="Somalia">
              <a:extLst>
                <a:ext uri="{FF2B5EF4-FFF2-40B4-BE49-F238E27FC236}">
                  <a16:creationId xmlns:a16="http://schemas.microsoft.com/office/drawing/2014/main" id="{E0EB6E25-99F6-68F7-7BF7-57E4FFDA6358}"/>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9" name="Senegal">
              <a:extLst>
                <a:ext uri="{FF2B5EF4-FFF2-40B4-BE49-F238E27FC236}">
                  <a16:creationId xmlns:a16="http://schemas.microsoft.com/office/drawing/2014/main" id="{9186E719-CBE9-BEEE-164B-2A2B44A20E7B}"/>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0" name="Sierra Leone">
              <a:extLst>
                <a:ext uri="{FF2B5EF4-FFF2-40B4-BE49-F238E27FC236}">
                  <a16:creationId xmlns:a16="http://schemas.microsoft.com/office/drawing/2014/main" id="{58FB2EBC-D1E4-E0A1-812F-1A3C7E49DC44}"/>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1" name="Rwanda">
              <a:extLst>
                <a:ext uri="{FF2B5EF4-FFF2-40B4-BE49-F238E27FC236}">
                  <a16:creationId xmlns:a16="http://schemas.microsoft.com/office/drawing/2014/main" id="{A3D3DB4F-0EB8-08EE-F105-D87D2D414FBA}"/>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2" name="Nigeria">
              <a:extLst>
                <a:ext uri="{FF2B5EF4-FFF2-40B4-BE49-F238E27FC236}">
                  <a16:creationId xmlns:a16="http://schemas.microsoft.com/office/drawing/2014/main" id="{A71E2290-3CB4-35BB-7585-F4EEA660B802}"/>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3" name="Niger">
              <a:extLst>
                <a:ext uri="{FF2B5EF4-FFF2-40B4-BE49-F238E27FC236}">
                  <a16:creationId xmlns:a16="http://schemas.microsoft.com/office/drawing/2014/main" id="{919A3480-03FB-229F-151D-8E6A4B6E58AC}"/>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4" name="Namibia">
              <a:extLst>
                <a:ext uri="{FF2B5EF4-FFF2-40B4-BE49-F238E27FC236}">
                  <a16:creationId xmlns:a16="http://schemas.microsoft.com/office/drawing/2014/main" id="{D0C011CD-3F5F-2759-07A1-AF7B167E0D56}"/>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5" name="Mali">
              <a:extLst>
                <a:ext uri="{FF2B5EF4-FFF2-40B4-BE49-F238E27FC236}">
                  <a16:creationId xmlns:a16="http://schemas.microsoft.com/office/drawing/2014/main" id="{BC1F7792-5654-10C4-7F4F-C7E2D6F69E29}"/>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6" name="Madagascar">
              <a:extLst>
                <a:ext uri="{FF2B5EF4-FFF2-40B4-BE49-F238E27FC236}">
                  <a16:creationId xmlns:a16="http://schemas.microsoft.com/office/drawing/2014/main" id="{344819FE-E1F3-E2FA-9B04-C697D32D0094}"/>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7" name="Mauritania">
              <a:extLst>
                <a:ext uri="{FF2B5EF4-FFF2-40B4-BE49-F238E27FC236}">
                  <a16:creationId xmlns:a16="http://schemas.microsoft.com/office/drawing/2014/main" id="{4E0742A1-15A9-3AF3-C3E5-82AF90DF36D0}"/>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8" name="Mozambique">
              <a:extLst>
                <a:ext uri="{FF2B5EF4-FFF2-40B4-BE49-F238E27FC236}">
                  <a16:creationId xmlns:a16="http://schemas.microsoft.com/office/drawing/2014/main" id="{4683A3E2-330E-4DAA-34FE-6A90D5272A63}"/>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9" name="Morocco">
              <a:extLst>
                <a:ext uri="{FF2B5EF4-FFF2-40B4-BE49-F238E27FC236}">
                  <a16:creationId xmlns:a16="http://schemas.microsoft.com/office/drawing/2014/main" id="{C7923D3D-7B3E-B639-0872-78751134F3B5}"/>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0" name="Malawi">
              <a:extLst>
                <a:ext uri="{FF2B5EF4-FFF2-40B4-BE49-F238E27FC236}">
                  <a16:creationId xmlns:a16="http://schemas.microsoft.com/office/drawing/2014/main" id="{B19DF61C-98FC-B58D-F17D-E3E57E8F4046}"/>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1" name="Libya">
              <a:extLst>
                <a:ext uri="{FF2B5EF4-FFF2-40B4-BE49-F238E27FC236}">
                  <a16:creationId xmlns:a16="http://schemas.microsoft.com/office/drawing/2014/main" id="{6D35465E-CD8D-C1D6-E297-450CC3D93282}"/>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2" name="Liberia">
              <a:extLst>
                <a:ext uri="{FF2B5EF4-FFF2-40B4-BE49-F238E27FC236}">
                  <a16:creationId xmlns:a16="http://schemas.microsoft.com/office/drawing/2014/main" id="{3A7F6B65-53CC-ED5E-61B4-59E219B5A927}"/>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3" name="Lesotho">
              <a:extLst>
                <a:ext uri="{FF2B5EF4-FFF2-40B4-BE49-F238E27FC236}">
                  <a16:creationId xmlns:a16="http://schemas.microsoft.com/office/drawing/2014/main" id="{164ADEC8-AAB5-4ED4-2305-677E491A6F0F}"/>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4" name="Kenya">
              <a:extLst>
                <a:ext uri="{FF2B5EF4-FFF2-40B4-BE49-F238E27FC236}">
                  <a16:creationId xmlns:a16="http://schemas.microsoft.com/office/drawing/2014/main" id="{C05BA621-B047-34CA-101B-D3ECA763570D}"/>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5" name="Guinea">
              <a:extLst>
                <a:ext uri="{FF2B5EF4-FFF2-40B4-BE49-F238E27FC236}">
                  <a16:creationId xmlns:a16="http://schemas.microsoft.com/office/drawing/2014/main" id="{17587A57-1084-D440-DCD3-874998BFB1CF}"/>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6" name="Guinea-Bissau">
              <a:extLst>
                <a:ext uri="{FF2B5EF4-FFF2-40B4-BE49-F238E27FC236}">
                  <a16:creationId xmlns:a16="http://schemas.microsoft.com/office/drawing/2014/main" id="{B71C407A-EFF8-32CC-8F53-5D0E6139830F}"/>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7" name="Ghana">
              <a:extLst>
                <a:ext uri="{FF2B5EF4-FFF2-40B4-BE49-F238E27FC236}">
                  <a16:creationId xmlns:a16="http://schemas.microsoft.com/office/drawing/2014/main" id="{1D3A2BF6-39C0-21DB-A518-92E37042A6CA}"/>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8" name="The Gambia">
              <a:extLst>
                <a:ext uri="{FF2B5EF4-FFF2-40B4-BE49-F238E27FC236}">
                  <a16:creationId xmlns:a16="http://schemas.microsoft.com/office/drawing/2014/main" id="{B5193509-2633-F9DD-6CB4-05A66F7BBA8F}"/>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9" name="Gabon">
              <a:extLst>
                <a:ext uri="{FF2B5EF4-FFF2-40B4-BE49-F238E27FC236}">
                  <a16:creationId xmlns:a16="http://schemas.microsoft.com/office/drawing/2014/main" id="{CDDCD0D4-FF71-BE74-C28A-505B7D12FE0B}"/>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0" name="Eritrea">
              <a:extLst>
                <a:ext uri="{FF2B5EF4-FFF2-40B4-BE49-F238E27FC236}">
                  <a16:creationId xmlns:a16="http://schemas.microsoft.com/office/drawing/2014/main" id="{7116937A-6AC5-D6AF-3132-38375565600D}"/>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1" name="Equatorial Guinea">
              <a:extLst>
                <a:ext uri="{FF2B5EF4-FFF2-40B4-BE49-F238E27FC236}">
                  <a16:creationId xmlns:a16="http://schemas.microsoft.com/office/drawing/2014/main" id="{874E0E43-62B8-CC97-1463-3E59C35E70E2}"/>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2" name="Ethiopia">
              <a:extLst>
                <a:ext uri="{FF2B5EF4-FFF2-40B4-BE49-F238E27FC236}">
                  <a16:creationId xmlns:a16="http://schemas.microsoft.com/office/drawing/2014/main" id="{A457D726-6D88-78BF-FE56-F5AA119BE4CC}"/>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3" name="Egypt">
              <a:extLst>
                <a:ext uri="{FF2B5EF4-FFF2-40B4-BE49-F238E27FC236}">
                  <a16:creationId xmlns:a16="http://schemas.microsoft.com/office/drawing/2014/main" id="{E8F8FF38-12AC-8291-D5A6-9FE537B304C1}"/>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4" name="Djibouti">
              <a:extLst>
                <a:ext uri="{FF2B5EF4-FFF2-40B4-BE49-F238E27FC236}">
                  <a16:creationId xmlns:a16="http://schemas.microsoft.com/office/drawing/2014/main" id="{BE5580E7-1227-0409-D661-31E61DE641FD}"/>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5" name="Democratic Republic of the Congo">
              <a:extLst>
                <a:ext uri="{FF2B5EF4-FFF2-40B4-BE49-F238E27FC236}">
                  <a16:creationId xmlns:a16="http://schemas.microsoft.com/office/drawing/2014/main" id="{EC929CE6-5E2B-7B61-E68D-B402A6E7654D}"/>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6" name="Cote d'Ivoire">
              <a:extLst>
                <a:ext uri="{FF2B5EF4-FFF2-40B4-BE49-F238E27FC236}">
                  <a16:creationId xmlns:a16="http://schemas.microsoft.com/office/drawing/2014/main" id="{E5C1375B-50CD-8FCE-AE92-917585B9A057}"/>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7" name="Congo">
              <a:extLst>
                <a:ext uri="{FF2B5EF4-FFF2-40B4-BE49-F238E27FC236}">
                  <a16:creationId xmlns:a16="http://schemas.microsoft.com/office/drawing/2014/main" id="{F61BC3D7-2F1F-3D14-5745-7E5BEF500633}"/>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8" name="Chad">
              <a:extLst>
                <a:ext uri="{FF2B5EF4-FFF2-40B4-BE49-F238E27FC236}">
                  <a16:creationId xmlns:a16="http://schemas.microsoft.com/office/drawing/2014/main" id="{91102530-ADC6-5599-4DCF-72233F3A85DA}"/>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9" name="Central African Republic">
              <a:extLst>
                <a:ext uri="{FF2B5EF4-FFF2-40B4-BE49-F238E27FC236}">
                  <a16:creationId xmlns:a16="http://schemas.microsoft.com/office/drawing/2014/main" id="{46432183-476C-02E5-3088-D98571E290B4}"/>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0" name="Cameroon">
              <a:extLst>
                <a:ext uri="{FF2B5EF4-FFF2-40B4-BE49-F238E27FC236}">
                  <a16:creationId xmlns:a16="http://schemas.microsoft.com/office/drawing/2014/main" id="{4B665320-D4CC-0B9A-E6C4-82D4A0744177}"/>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1" name="Cabinda (Province)">
              <a:extLst>
                <a:ext uri="{FF2B5EF4-FFF2-40B4-BE49-F238E27FC236}">
                  <a16:creationId xmlns:a16="http://schemas.microsoft.com/office/drawing/2014/main" id="{DB636C2F-27EF-0E38-A63C-B1C5647216ED}"/>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2" name="Botswana">
              <a:extLst>
                <a:ext uri="{FF2B5EF4-FFF2-40B4-BE49-F238E27FC236}">
                  <a16:creationId xmlns:a16="http://schemas.microsoft.com/office/drawing/2014/main" id="{52CDE96D-1DFB-FBD2-D656-2D883D532CEF}"/>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3" name="Burundi">
              <a:extLst>
                <a:ext uri="{FF2B5EF4-FFF2-40B4-BE49-F238E27FC236}">
                  <a16:creationId xmlns:a16="http://schemas.microsoft.com/office/drawing/2014/main" id="{15FC249F-7FB6-C9D4-2D1E-961792BB85FC}"/>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4" name="Burkina Faso">
              <a:extLst>
                <a:ext uri="{FF2B5EF4-FFF2-40B4-BE49-F238E27FC236}">
                  <a16:creationId xmlns:a16="http://schemas.microsoft.com/office/drawing/2014/main" id="{C31969AD-794B-0DE5-E45E-DBA66DB7F735}"/>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5" name="Benin">
              <a:extLst>
                <a:ext uri="{FF2B5EF4-FFF2-40B4-BE49-F238E27FC236}">
                  <a16:creationId xmlns:a16="http://schemas.microsoft.com/office/drawing/2014/main" id="{0B23B221-8AF2-5204-92CA-346144A04F78}"/>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6" name="Angola">
              <a:extLst>
                <a:ext uri="{FF2B5EF4-FFF2-40B4-BE49-F238E27FC236}">
                  <a16:creationId xmlns:a16="http://schemas.microsoft.com/office/drawing/2014/main" id="{2857D686-B204-2B77-F782-14E17D0C4A8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7" name="Algeria">
              <a:extLst>
                <a:ext uri="{FF2B5EF4-FFF2-40B4-BE49-F238E27FC236}">
                  <a16:creationId xmlns:a16="http://schemas.microsoft.com/office/drawing/2014/main" id="{428A7418-7651-0674-CED9-91A04BC5F7B7}"/>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4pPr>
              <a:buClr>
                <a:schemeClr val="bg1"/>
              </a:buClr>
              <a:defRPr/>
            </a:lvl4pPr>
            <a:lvl5pPr>
              <a:buClr>
                <a:schemeClr val="bg1"/>
              </a:buClr>
              <a:defRPr/>
            </a:lvl5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8845479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6" name="Group 5" descr="An image of a world map.">
            <a:extLst>
              <a:ext uri="{FF2B5EF4-FFF2-40B4-BE49-F238E27FC236}">
                <a16:creationId xmlns:a16="http://schemas.microsoft.com/office/drawing/2014/main" id="{CFB9E072-72A1-65B9-4589-FAEFF2F27070}"/>
              </a:ext>
            </a:extLst>
          </p:cNvPr>
          <p:cNvGrpSpPr/>
          <p:nvPr userDrawn="1"/>
        </p:nvGrpSpPr>
        <p:grpSpPr>
          <a:xfrm>
            <a:off x="1146008" y="225287"/>
            <a:ext cx="9899984" cy="6407426"/>
            <a:chOff x="1857537" y="685800"/>
            <a:chExt cx="8476926" cy="5486400"/>
          </a:xfrm>
          <a:solidFill>
            <a:srgbClr val="2A2B2D"/>
          </a:solidFill>
        </p:grpSpPr>
        <p:sp>
          <p:nvSpPr>
            <p:cNvPr id="7" name="Fiji">
              <a:extLst>
                <a:ext uri="{FF2B5EF4-FFF2-40B4-BE49-F238E27FC236}">
                  <a16:creationId xmlns:a16="http://schemas.microsoft.com/office/drawing/2014/main" id="{0F215382-11BE-C3F4-BA47-7D41D421D1C1}"/>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New Zealand (North Island)">
              <a:extLst>
                <a:ext uri="{FF2B5EF4-FFF2-40B4-BE49-F238E27FC236}">
                  <a16:creationId xmlns:a16="http://schemas.microsoft.com/office/drawing/2014/main" id="{CE67551D-6B8C-E6B2-73C8-710A5927BEBE}"/>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 name="New Zealand (South Island)">
              <a:extLst>
                <a:ext uri="{FF2B5EF4-FFF2-40B4-BE49-F238E27FC236}">
                  <a16:creationId xmlns:a16="http://schemas.microsoft.com/office/drawing/2014/main" id="{7D14F55E-F9CC-B751-CEB2-3A2DA5C84E3C}"/>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tewart Island">
              <a:extLst>
                <a:ext uri="{FF2B5EF4-FFF2-40B4-BE49-F238E27FC236}">
                  <a16:creationId xmlns:a16="http://schemas.microsoft.com/office/drawing/2014/main" id="{C2DE1118-6E5F-BA4D-0780-0324870DEB93}"/>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 name="Auckland Island">
              <a:extLst>
                <a:ext uri="{FF2B5EF4-FFF2-40B4-BE49-F238E27FC236}">
                  <a16:creationId xmlns:a16="http://schemas.microsoft.com/office/drawing/2014/main" id="{C7835D9C-558D-A182-E588-81D4762E6D3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 name="New Caledonia">
              <a:extLst>
                <a:ext uri="{FF2B5EF4-FFF2-40B4-BE49-F238E27FC236}">
                  <a16:creationId xmlns:a16="http://schemas.microsoft.com/office/drawing/2014/main" id="{E8B93270-043F-B730-CD51-874A8CFAD9B1}"/>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 name="Australia - Mainland">
              <a:extLst>
                <a:ext uri="{FF2B5EF4-FFF2-40B4-BE49-F238E27FC236}">
                  <a16:creationId xmlns:a16="http://schemas.microsoft.com/office/drawing/2014/main" id="{EC41903A-0DB2-7618-6D1C-050CF94E94ED}"/>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 name="Australia - Offshore">
              <a:extLst>
                <a:ext uri="{FF2B5EF4-FFF2-40B4-BE49-F238E27FC236}">
                  <a16:creationId xmlns:a16="http://schemas.microsoft.com/office/drawing/2014/main" id="{AE476159-0EDF-060D-1FEC-68792A33F0E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Tasmania">
              <a:extLst>
                <a:ext uri="{FF2B5EF4-FFF2-40B4-BE49-F238E27FC236}">
                  <a16:creationId xmlns:a16="http://schemas.microsoft.com/office/drawing/2014/main" id="{68828943-FCB3-6423-01A5-8254B4709A91}"/>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Solomon Islands">
              <a:extLst>
                <a:ext uri="{FF2B5EF4-FFF2-40B4-BE49-F238E27FC236}">
                  <a16:creationId xmlns:a16="http://schemas.microsoft.com/office/drawing/2014/main" id="{15683020-BF8A-D34F-BBDD-8673D1B18350}"/>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Papua New Guinea">
              <a:extLst>
                <a:ext uri="{FF2B5EF4-FFF2-40B4-BE49-F238E27FC236}">
                  <a16:creationId xmlns:a16="http://schemas.microsoft.com/office/drawing/2014/main" id="{3372EEBC-790E-E33B-D762-369D03973D11}"/>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Tonga">
              <a:extLst>
                <a:ext uri="{FF2B5EF4-FFF2-40B4-BE49-F238E27FC236}">
                  <a16:creationId xmlns:a16="http://schemas.microsoft.com/office/drawing/2014/main" id="{00D4F47A-D0DE-2E0E-0C71-7AC6AF8CD7E9}"/>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 name="Vanuatu">
              <a:extLst>
                <a:ext uri="{FF2B5EF4-FFF2-40B4-BE49-F238E27FC236}">
                  <a16:creationId xmlns:a16="http://schemas.microsoft.com/office/drawing/2014/main" id="{F109745B-3B62-A26A-B91F-EA3C0F0FB6B0}"/>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 name="Chatham Island">
              <a:extLst>
                <a:ext uri="{FF2B5EF4-FFF2-40B4-BE49-F238E27FC236}">
                  <a16:creationId xmlns:a16="http://schemas.microsoft.com/office/drawing/2014/main" id="{25F96EF9-457E-C0CE-B986-1A5C89FE0563}"/>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 name="American Samoa">
              <a:extLst>
                <a:ext uri="{FF2B5EF4-FFF2-40B4-BE49-F238E27FC236}">
                  <a16:creationId xmlns:a16="http://schemas.microsoft.com/office/drawing/2014/main" id="{43569659-F029-ADD0-F42B-330049F18B5D}"/>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 name="Galapagos">
              <a:extLst>
                <a:ext uri="{FF2B5EF4-FFF2-40B4-BE49-F238E27FC236}">
                  <a16:creationId xmlns:a16="http://schemas.microsoft.com/office/drawing/2014/main" id="{2D36A2CA-B9A7-B54B-00F3-2511102F9D9B}"/>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 name="Venezuela">
              <a:extLst>
                <a:ext uri="{FF2B5EF4-FFF2-40B4-BE49-F238E27FC236}">
                  <a16:creationId xmlns:a16="http://schemas.microsoft.com/office/drawing/2014/main" id="{EEDF8D30-0685-9FB1-09C9-D859C9C1C654}"/>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Uruguay">
              <a:extLst>
                <a:ext uri="{FF2B5EF4-FFF2-40B4-BE49-F238E27FC236}">
                  <a16:creationId xmlns:a16="http://schemas.microsoft.com/office/drawing/2014/main" id="{4C54AB7C-5C07-F1A9-A1DF-7A0A9048129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 name="Trinidad &amp; Tobago">
              <a:extLst>
                <a:ext uri="{FF2B5EF4-FFF2-40B4-BE49-F238E27FC236}">
                  <a16:creationId xmlns:a16="http://schemas.microsoft.com/office/drawing/2014/main" id="{06E2BDDF-A4C7-868B-B546-43F7A1E136F9}"/>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 name="Suriname">
              <a:extLst>
                <a:ext uri="{FF2B5EF4-FFF2-40B4-BE49-F238E27FC236}">
                  <a16:creationId xmlns:a16="http://schemas.microsoft.com/office/drawing/2014/main" id="{57EB3118-F021-7015-8238-D0DD805CD623}"/>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 name="Peru">
              <a:extLst>
                <a:ext uri="{FF2B5EF4-FFF2-40B4-BE49-F238E27FC236}">
                  <a16:creationId xmlns:a16="http://schemas.microsoft.com/office/drawing/2014/main" id="{7ED21D61-F37A-D618-9708-0C241437717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 name="Paraguay">
              <a:extLst>
                <a:ext uri="{FF2B5EF4-FFF2-40B4-BE49-F238E27FC236}">
                  <a16:creationId xmlns:a16="http://schemas.microsoft.com/office/drawing/2014/main" id="{05362956-BD84-1AA8-4340-144453CAA178}"/>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 name="Isla de Margarita">
              <a:extLst>
                <a:ext uri="{FF2B5EF4-FFF2-40B4-BE49-F238E27FC236}">
                  <a16:creationId xmlns:a16="http://schemas.microsoft.com/office/drawing/2014/main" id="{08074771-764A-15C4-6C30-99806ABCD59A}"/>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 name="French Guiana">
              <a:extLst>
                <a:ext uri="{FF2B5EF4-FFF2-40B4-BE49-F238E27FC236}">
                  <a16:creationId xmlns:a16="http://schemas.microsoft.com/office/drawing/2014/main" id="{D992FF32-04DF-8982-2860-00A813710C4E}"/>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 name="Guyana">
              <a:extLst>
                <a:ext uri="{FF2B5EF4-FFF2-40B4-BE49-F238E27FC236}">
                  <a16:creationId xmlns:a16="http://schemas.microsoft.com/office/drawing/2014/main" id="{CD2E475E-818A-4686-318C-726919986861}"/>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 name="Ecuador">
              <a:extLst>
                <a:ext uri="{FF2B5EF4-FFF2-40B4-BE49-F238E27FC236}">
                  <a16:creationId xmlns:a16="http://schemas.microsoft.com/office/drawing/2014/main" id="{C93CFFCD-7AE7-85A9-84D2-231DBBB4DD73}"/>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 name="Bolivia">
              <a:extLst>
                <a:ext uri="{FF2B5EF4-FFF2-40B4-BE49-F238E27FC236}">
                  <a16:creationId xmlns:a16="http://schemas.microsoft.com/office/drawing/2014/main" id="{A84CB7ED-894F-72AE-8A43-FECC41DEED59}"/>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 name="Columbia">
              <a:extLst>
                <a:ext uri="{FF2B5EF4-FFF2-40B4-BE49-F238E27FC236}">
                  <a16:creationId xmlns:a16="http://schemas.microsoft.com/office/drawing/2014/main" id="{54B5E957-BED2-706E-6CCE-F3F7C4FE2CD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 name="Chile - Mainland">
              <a:extLst>
                <a:ext uri="{FF2B5EF4-FFF2-40B4-BE49-F238E27FC236}">
                  <a16:creationId xmlns:a16="http://schemas.microsoft.com/office/drawing/2014/main" id="{3CFB4255-4FAD-B40E-09E7-A47A88EC08D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 name="Chile - Offshore">
              <a:extLst>
                <a:ext uri="{FF2B5EF4-FFF2-40B4-BE49-F238E27FC236}">
                  <a16:creationId xmlns:a16="http://schemas.microsoft.com/office/drawing/2014/main" id="{EAC16C03-F920-B474-2887-7B44E73DC831}"/>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 name="Brazil">
              <a:extLst>
                <a:ext uri="{FF2B5EF4-FFF2-40B4-BE49-F238E27FC236}">
                  <a16:creationId xmlns:a16="http://schemas.microsoft.com/office/drawing/2014/main" id="{B8870797-2B78-1EDD-5BD1-703F503E8F0B}"/>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 name="Argentina">
              <a:extLst>
                <a:ext uri="{FF2B5EF4-FFF2-40B4-BE49-F238E27FC236}">
                  <a16:creationId xmlns:a16="http://schemas.microsoft.com/office/drawing/2014/main" id="{BE641880-360A-694B-C488-2F55546CDA97}"/>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 name="The Bahamas">
              <a:extLst>
                <a:ext uri="{FF2B5EF4-FFF2-40B4-BE49-F238E27FC236}">
                  <a16:creationId xmlns:a16="http://schemas.microsoft.com/office/drawing/2014/main" id="{A0AA991B-37C0-F687-6CD2-E0E1E767DB8C}"/>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 name="Canada - Offshore">
              <a:extLst>
                <a:ext uri="{FF2B5EF4-FFF2-40B4-BE49-F238E27FC236}">
                  <a16:creationId xmlns:a16="http://schemas.microsoft.com/office/drawing/2014/main" id="{180D373F-F902-DCED-DBDC-A86B5B7F7A5F}"/>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 name="Canada - Mainland">
              <a:extLst>
                <a:ext uri="{FF2B5EF4-FFF2-40B4-BE49-F238E27FC236}">
                  <a16:creationId xmlns:a16="http://schemas.microsoft.com/office/drawing/2014/main" id="{6C93E50B-31CB-83EA-282E-631994D78C38}"/>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 name="Alaska - Mainland">
              <a:extLst>
                <a:ext uri="{FF2B5EF4-FFF2-40B4-BE49-F238E27FC236}">
                  <a16:creationId xmlns:a16="http://schemas.microsoft.com/office/drawing/2014/main" id="{08C4B66E-D38E-4443-DA3F-C765273F71CA}"/>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 name="Alaska - Offshore">
              <a:extLst>
                <a:ext uri="{FF2B5EF4-FFF2-40B4-BE49-F238E27FC236}">
                  <a16:creationId xmlns:a16="http://schemas.microsoft.com/office/drawing/2014/main" id="{1AD53918-93A6-A590-BF28-E57635E37104}"/>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 name="USA - Mainland">
              <a:extLst>
                <a:ext uri="{FF2B5EF4-FFF2-40B4-BE49-F238E27FC236}">
                  <a16:creationId xmlns:a16="http://schemas.microsoft.com/office/drawing/2014/main" id="{865F62A2-B420-3FDB-525D-44338F80015C}"/>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9" name="USA - Offshore">
              <a:extLst>
                <a:ext uri="{FF2B5EF4-FFF2-40B4-BE49-F238E27FC236}">
                  <a16:creationId xmlns:a16="http://schemas.microsoft.com/office/drawing/2014/main" id="{6EBD93B0-9FEB-A20F-481B-C06A4E7ECE13}"/>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0" name="Hawaii">
              <a:extLst>
                <a:ext uri="{FF2B5EF4-FFF2-40B4-BE49-F238E27FC236}">
                  <a16:creationId xmlns:a16="http://schemas.microsoft.com/office/drawing/2014/main" id="{58C7816D-F281-3CB7-6F06-AAD713DD26AF}"/>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1" name="Puerto Rico">
              <a:extLst>
                <a:ext uri="{FF2B5EF4-FFF2-40B4-BE49-F238E27FC236}">
                  <a16:creationId xmlns:a16="http://schemas.microsoft.com/office/drawing/2014/main" id="{B6FF4175-7557-AEA3-7EB1-F05232E5B93E}"/>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2" name="Panama">
              <a:extLst>
                <a:ext uri="{FF2B5EF4-FFF2-40B4-BE49-F238E27FC236}">
                  <a16:creationId xmlns:a16="http://schemas.microsoft.com/office/drawing/2014/main" id="{6EA25F1D-3AA2-EBDB-ECB0-9957C78A6951}"/>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3" name="Nicaragua">
              <a:extLst>
                <a:ext uri="{FF2B5EF4-FFF2-40B4-BE49-F238E27FC236}">
                  <a16:creationId xmlns:a16="http://schemas.microsoft.com/office/drawing/2014/main" id="{C582AC56-42BA-1312-AA31-25B465EA18CE}"/>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4" name="Mexico">
              <a:extLst>
                <a:ext uri="{FF2B5EF4-FFF2-40B4-BE49-F238E27FC236}">
                  <a16:creationId xmlns:a16="http://schemas.microsoft.com/office/drawing/2014/main" id="{98B7590E-B82A-8E22-8766-CFA73F46EA16}"/>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5" name="Martinique">
              <a:extLst>
                <a:ext uri="{FF2B5EF4-FFF2-40B4-BE49-F238E27FC236}">
                  <a16:creationId xmlns:a16="http://schemas.microsoft.com/office/drawing/2014/main" id="{F7E3BBEC-1A18-797F-A1FC-ACD03156667D}"/>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6" name="Lago de Nicaragua">
              <a:extLst>
                <a:ext uri="{FF2B5EF4-FFF2-40B4-BE49-F238E27FC236}">
                  <a16:creationId xmlns:a16="http://schemas.microsoft.com/office/drawing/2014/main" id="{1881C5FD-B60B-E130-4A21-A0B91778F211}"/>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7" name="Honduras">
              <a:extLst>
                <a:ext uri="{FF2B5EF4-FFF2-40B4-BE49-F238E27FC236}">
                  <a16:creationId xmlns:a16="http://schemas.microsoft.com/office/drawing/2014/main" id="{79C11938-4406-57F3-A52A-1BC4DDE283A6}"/>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8" name="Haiti">
              <a:extLst>
                <a:ext uri="{FF2B5EF4-FFF2-40B4-BE49-F238E27FC236}">
                  <a16:creationId xmlns:a16="http://schemas.microsoft.com/office/drawing/2014/main" id="{A44673DC-460A-9D1D-6786-7487782CCE8B}"/>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9" name="Jamaica">
              <a:extLst>
                <a:ext uri="{FF2B5EF4-FFF2-40B4-BE49-F238E27FC236}">
                  <a16:creationId xmlns:a16="http://schemas.microsoft.com/office/drawing/2014/main" id="{6C1AADCB-FD11-476B-7460-C3D916B3198E}"/>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0" name="Guadeloupe">
              <a:extLst>
                <a:ext uri="{FF2B5EF4-FFF2-40B4-BE49-F238E27FC236}">
                  <a16:creationId xmlns:a16="http://schemas.microsoft.com/office/drawing/2014/main" id="{14A5DB2E-EAF8-8188-E82A-97D4B28D7B2E}"/>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1" name="Guatemala">
              <a:extLst>
                <a:ext uri="{FF2B5EF4-FFF2-40B4-BE49-F238E27FC236}">
                  <a16:creationId xmlns:a16="http://schemas.microsoft.com/office/drawing/2014/main" id="{B771541B-9576-870A-B5EF-85A45740396D}"/>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2" name="El Salvador">
              <a:extLst>
                <a:ext uri="{FF2B5EF4-FFF2-40B4-BE49-F238E27FC236}">
                  <a16:creationId xmlns:a16="http://schemas.microsoft.com/office/drawing/2014/main" id="{7FAB0236-19D3-B686-1D77-733C81194221}"/>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3" name="Dominican Republic">
              <a:extLst>
                <a:ext uri="{FF2B5EF4-FFF2-40B4-BE49-F238E27FC236}">
                  <a16:creationId xmlns:a16="http://schemas.microsoft.com/office/drawing/2014/main" id="{281675A8-EE7D-3ED5-4620-1434EBC5F09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4" name="Costa Rica">
              <a:extLst>
                <a:ext uri="{FF2B5EF4-FFF2-40B4-BE49-F238E27FC236}">
                  <a16:creationId xmlns:a16="http://schemas.microsoft.com/office/drawing/2014/main" id="{9D814AAB-45A9-CFFE-9215-558151BB12C6}"/>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5" name="Cuba">
              <a:extLst>
                <a:ext uri="{FF2B5EF4-FFF2-40B4-BE49-F238E27FC236}">
                  <a16:creationId xmlns:a16="http://schemas.microsoft.com/office/drawing/2014/main" id="{4077485E-1A3D-F14C-8A0D-A28B3326EDF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6" name="Belize">
              <a:extLst>
                <a:ext uri="{FF2B5EF4-FFF2-40B4-BE49-F238E27FC236}">
                  <a16:creationId xmlns:a16="http://schemas.microsoft.com/office/drawing/2014/main" id="{6BC5DF5A-2BC9-54AB-A522-616ACC90337E}"/>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7" name="Greenland - Offshore">
              <a:extLst>
                <a:ext uri="{FF2B5EF4-FFF2-40B4-BE49-F238E27FC236}">
                  <a16:creationId xmlns:a16="http://schemas.microsoft.com/office/drawing/2014/main" id="{2DFCBFB5-D88D-BEF8-001A-DAD66D2B5CE3}"/>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8" name="Greenland - Mainland">
              <a:extLst>
                <a:ext uri="{FF2B5EF4-FFF2-40B4-BE49-F238E27FC236}">
                  <a16:creationId xmlns:a16="http://schemas.microsoft.com/office/drawing/2014/main" id="{2B21CF2A-3351-8E91-1C80-07C772335AA8}"/>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tx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9" name="Svalbard">
              <a:extLst>
                <a:ext uri="{FF2B5EF4-FFF2-40B4-BE49-F238E27FC236}">
                  <a16:creationId xmlns:a16="http://schemas.microsoft.com/office/drawing/2014/main" id="{3BD93495-CB24-E41A-9795-9676D00622F1}"/>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0" name="Iceland">
              <a:extLst>
                <a:ext uri="{FF2B5EF4-FFF2-40B4-BE49-F238E27FC236}">
                  <a16:creationId xmlns:a16="http://schemas.microsoft.com/office/drawing/2014/main" id="{762B5B32-019B-F418-295D-AC345865F71A}"/>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1" name="Portugal">
              <a:extLst>
                <a:ext uri="{FF2B5EF4-FFF2-40B4-BE49-F238E27FC236}">
                  <a16:creationId xmlns:a16="http://schemas.microsoft.com/office/drawing/2014/main" id="{59109D86-F1E4-E3B3-1751-8679C84ED489}"/>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2" name="Spain">
              <a:extLst>
                <a:ext uri="{FF2B5EF4-FFF2-40B4-BE49-F238E27FC236}">
                  <a16:creationId xmlns:a16="http://schemas.microsoft.com/office/drawing/2014/main" id="{34A6280F-BDEF-ADA9-DBEA-237A7BE61AD1}"/>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3" name="France">
              <a:extLst>
                <a:ext uri="{FF2B5EF4-FFF2-40B4-BE49-F238E27FC236}">
                  <a16:creationId xmlns:a16="http://schemas.microsoft.com/office/drawing/2014/main" id="{3FCFF279-F084-BE54-6967-306F7D7C9D92}"/>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4" name="Ireland">
              <a:extLst>
                <a:ext uri="{FF2B5EF4-FFF2-40B4-BE49-F238E27FC236}">
                  <a16:creationId xmlns:a16="http://schemas.microsoft.com/office/drawing/2014/main" id="{77666843-1646-4A13-EC19-E3D8EBE0EBAF}"/>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5" name="Austria">
              <a:extLst>
                <a:ext uri="{FF2B5EF4-FFF2-40B4-BE49-F238E27FC236}">
                  <a16:creationId xmlns:a16="http://schemas.microsoft.com/office/drawing/2014/main" id="{6DF10C75-C8E5-E154-4DBC-249FF734BB80}"/>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6" name="Belgium">
              <a:extLst>
                <a:ext uri="{FF2B5EF4-FFF2-40B4-BE49-F238E27FC236}">
                  <a16:creationId xmlns:a16="http://schemas.microsoft.com/office/drawing/2014/main" id="{6F12657E-4207-7829-2FA6-D82A06A49B6C}"/>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7" name="Poland">
              <a:extLst>
                <a:ext uri="{FF2B5EF4-FFF2-40B4-BE49-F238E27FC236}">
                  <a16:creationId xmlns:a16="http://schemas.microsoft.com/office/drawing/2014/main" id="{F65D46F4-7F22-52B5-BC73-8BA7D86E60B8}"/>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8" name="Sardinia (Italy)">
              <a:extLst>
                <a:ext uri="{FF2B5EF4-FFF2-40B4-BE49-F238E27FC236}">
                  <a16:creationId xmlns:a16="http://schemas.microsoft.com/office/drawing/2014/main" id="{09F43F3F-CB12-BFE0-5AE6-5B9998E9BACA}"/>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9" name="Sicily (Italy)">
              <a:extLst>
                <a:ext uri="{FF2B5EF4-FFF2-40B4-BE49-F238E27FC236}">
                  <a16:creationId xmlns:a16="http://schemas.microsoft.com/office/drawing/2014/main" id="{87A5D737-006F-F82B-D4F2-F525CD2E305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0" name="Italy">
              <a:extLst>
                <a:ext uri="{FF2B5EF4-FFF2-40B4-BE49-F238E27FC236}">
                  <a16:creationId xmlns:a16="http://schemas.microsoft.com/office/drawing/2014/main" id="{68724D84-4974-6F98-69D3-415683C6772A}"/>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1" name="Croatia">
              <a:extLst>
                <a:ext uri="{FF2B5EF4-FFF2-40B4-BE49-F238E27FC236}">
                  <a16:creationId xmlns:a16="http://schemas.microsoft.com/office/drawing/2014/main" id="{BC5FBD37-35BF-A2A8-0825-C83128D079B5}"/>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2" name="Switzerland">
              <a:extLst>
                <a:ext uri="{FF2B5EF4-FFF2-40B4-BE49-F238E27FC236}">
                  <a16:creationId xmlns:a16="http://schemas.microsoft.com/office/drawing/2014/main" id="{6C426E57-50AD-5A1A-5313-877467F7C009}"/>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3" name="Latvia">
              <a:extLst>
                <a:ext uri="{FF2B5EF4-FFF2-40B4-BE49-F238E27FC236}">
                  <a16:creationId xmlns:a16="http://schemas.microsoft.com/office/drawing/2014/main" id="{C3D6DE69-7F9C-C481-CD8F-BDC3E8662864}"/>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4" name="Lithuania">
              <a:extLst>
                <a:ext uri="{FF2B5EF4-FFF2-40B4-BE49-F238E27FC236}">
                  <a16:creationId xmlns:a16="http://schemas.microsoft.com/office/drawing/2014/main" id="{CF998250-84A5-7A82-E428-8DA9019AC000}"/>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5" name="Czech Republic">
              <a:extLst>
                <a:ext uri="{FF2B5EF4-FFF2-40B4-BE49-F238E27FC236}">
                  <a16:creationId xmlns:a16="http://schemas.microsoft.com/office/drawing/2014/main" id="{6F4353CA-FD74-2102-27D3-F01259037122}"/>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6" name="Corsica (France)">
              <a:extLst>
                <a:ext uri="{FF2B5EF4-FFF2-40B4-BE49-F238E27FC236}">
                  <a16:creationId xmlns:a16="http://schemas.microsoft.com/office/drawing/2014/main" id="{81F3B332-E2A5-7A55-CAE7-260AC434FB3B}"/>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7" name="Kaliningrad (Russia)">
              <a:extLst>
                <a:ext uri="{FF2B5EF4-FFF2-40B4-BE49-F238E27FC236}">
                  <a16:creationId xmlns:a16="http://schemas.microsoft.com/office/drawing/2014/main" id="{EA08E5B6-F3AA-58C5-5A14-2531A04E7F6F}"/>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8" name="Luxembourg">
              <a:extLst>
                <a:ext uri="{FF2B5EF4-FFF2-40B4-BE49-F238E27FC236}">
                  <a16:creationId xmlns:a16="http://schemas.microsoft.com/office/drawing/2014/main" id="{BB6931AE-FDBB-B784-DF9C-B76ECC50E0A9}"/>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9" name="Hungary">
              <a:extLst>
                <a:ext uri="{FF2B5EF4-FFF2-40B4-BE49-F238E27FC236}">
                  <a16:creationId xmlns:a16="http://schemas.microsoft.com/office/drawing/2014/main" id="{D8158179-0CF2-9DCB-AE66-5E8923614685}"/>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0" name="Romania">
              <a:extLst>
                <a:ext uri="{FF2B5EF4-FFF2-40B4-BE49-F238E27FC236}">
                  <a16:creationId xmlns:a16="http://schemas.microsoft.com/office/drawing/2014/main" id="{F5D288B9-4A8F-7AD3-80CB-85CD4341FDB9}"/>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1" name="Slovenia">
              <a:extLst>
                <a:ext uri="{FF2B5EF4-FFF2-40B4-BE49-F238E27FC236}">
                  <a16:creationId xmlns:a16="http://schemas.microsoft.com/office/drawing/2014/main" id="{658743EB-F635-2301-2D5F-FD4CE3164FFB}"/>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2" name="Bosnia &amp; Herzegovina">
              <a:extLst>
                <a:ext uri="{FF2B5EF4-FFF2-40B4-BE49-F238E27FC236}">
                  <a16:creationId xmlns:a16="http://schemas.microsoft.com/office/drawing/2014/main" id="{391F262E-483E-F4E7-960D-8829D7E27339}"/>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3" name="Serbia">
              <a:extLst>
                <a:ext uri="{FF2B5EF4-FFF2-40B4-BE49-F238E27FC236}">
                  <a16:creationId xmlns:a16="http://schemas.microsoft.com/office/drawing/2014/main" id="{3755B53C-CEA4-BB9E-69AF-45564FABED0F}"/>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4" name="Belarus">
              <a:extLst>
                <a:ext uri="{FF2B5EF4-FFF2-40B4-BE49-F238E27FC236}">
                  <a16:creationId xmlns:a16="http://schemas.microsoft.com/office/drawing/2014/main" id="{4EEBC315-856E-893A-A360-49795FC6D719}"/>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5" name="Moldova">
              <a:extLst>
                <a:ext uri="{FF2B5EF4-FFF2-40B4-BE49-F238E27FC236}">
                  <a16:creationId xmlns:a16="http://schemas.microsoft.com/office/drawing/2014/main" id="{8702F4F7-868E-A36D-B843-9AB0943B5647}"/>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6" name="Ukraine">
              <a:extLst>
                <a:ext uri="{FF2B5EF4-FFF2-40B4-BE49-F238E27FC236}">
                  <a16:creationId xmlns:a16="http://schemas.microsoft.com/office/drawing/2014/main" id="{A7497FF3-A3F1-5145-035A-20AC80728670}"/>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7" name="Albania">
              <a:extLst>
                <a:ext uri="{FF2B5EF4-FFF2-40B4-BE49-F238E27FC236}">
                  <a16:creationId xmlns:a16="http://schemas.microsoft.com/office/drawing/2014/main" id="{20EBCF12-DEA2-91FA-551B-AF520D5F0F4C}"/>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8" name="Bulgaria">
              <a:extLst>
                <a:ext uri="{FF2B5EF4-FFF2-40B4-BE49-F238E27FC236}">
                  <a16:creationId xmlns:a16="http://schemas.microsoft.com/office/drawing/2014/main" id="{55EDDC5B-311D-A058-AC7B-F616051DB575}"/>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9" name="Cyprus">
              <a:extLst>
                <a:ext uri="{FF2B5EF4-FFF2-40B4-BE49-F238E27FC236}">
                  <a16:creationId xmlns:a16="http://schemas.microsoft.com/office/drawing/2014/main" id="{1C7E67F0-5BC7-9CC9-4BC5-707A3637ADDD}"/>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0" name="Kosovo">
              <a:extLst>
                <a:ext uri="{FF2B5EF4-FFF2-40B4-BE49-F238E27FC236}">
                  <a16:creationId xmlns:a16="http://schemas.microsoft.com/office/drawing/2014/main" id="{6BEE0170-87A8-A9E7-2C2A-B0EA34B9B26B}"/>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1" name="Macedonia">
              <a:extLst>
                <a:ext uri="{FF2B5EF4-FFF2-40B4-BE49-F238E27FC236}">
                  <a16:creationId xmlns:a16="http://schemas.microsoft.com/office/drawing/2014/main" id="{21CB7BA4-3259-E821-2B36-070014A25F96}"/>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2" name="Slovakia">
              <a:extLst>
                <a:ext uri="{FF2B5EF4-FFF2-40B4-BE49-F238E27FC236}">
                  <a16:creationId xmlns:a16="http://schemas.microsoft.com/office/drawing/2014/main" id="{17BDE872-5311-D1B9-B5F1-C4F17F142302}"/>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3" name="Montenegro">
              <a:extLst>
                <a:ext uri="{FF2B5EF4-FFF2-40B4-BE49-F238E27FC236}">
                  <a16:creationId xmlns:a16="http://schemas.microsoft.com/office/drawing/2014/main" id="{C6A91CA5-16BD-33D4-3B84-549BF2880BEF}"/>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4" name="Palma">
              <a:extLst>
                <a:ext uri="{FF2B5EF4-FFF2-40B4-BE49-F238E27FC236}">
                  <a16:creationId xmlns:a16="http://schemas.microsoft.com/office/drawing/2014/main" id="{AB8A3770-1059-885B-EC8E-733A9602E548}"/>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5" name="Armenia">
              <a:extLst>
                <a:ext uri="{FF2B5EF4-FFF2-40B4-BE49-F238E27FC236}">
                  <a16:creationId xmlns:a16="http://schemas.microsoft.com/office/drawing/2014/main" id="{E4F72A08-8170-7E5F-72AA-780531430544}"/>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6" name="Azerbaijan - West">
              <a:extLst>
                <a:ext uri="{FF2B5EF4-FFF2-40B4-BE49-F238E27FC236}">
                  <a16:creationId xmlns:a16="http://schemas.microsoft.com/office/drawing/2014/main" id="{BEDC1F57-1DD4-E269-BB94-A6663C2073C2}"/>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7" name="Azerbaijan - East">
              <a:extLst>
                <a:ext uri="{FF2B5EF4-FFF2-40B4-BE49-F238E27FC236}">
                  <a16:creationId xmlns:a16="http://schemas.microsoft.com/office/drawing/2014/main" id="{6603A5B7-EDE6-A6F4-E4A9-D5E9957DCB24}"/>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8" name="Denmark">
              <a:extLst>
                <a:ext uri="{FF2B5EF4-FFF2-40B4-BE49-F238E27FC236}">
                  <a16:creationId xmlns:a16="http://schemas.microsoft.com/office/drawing/2014/main" id="{BFA1B4FC-345C-DEF7-BDA3-0F60A5D67198}"/>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9" name="Germany">
              <a:extLst>
                <a:ext uri="{FF2B5EF4-FFF2-40B4-BE49-F238E27FC236}">
                  <a16:creationId xmlns:a16="http://schemas.microsoft.com/office/drawing/2014/main" id="{139DF647-0B47-1A57-E531-9FDF6EB82AA8}"/>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0" name="Netherlands">
              <a:extLst>
                <a:ext uri="{FF2B5EF4-FFF2-40B4-BE49-F238E27FC236}">
                  <a16:creationId xmlns:a16="http://schemas.microsoft.com/office/drawing/2014/main" id="{9012BF08-2828-6543-82D2-59D35AE8B4D8}"/>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1" name="Norway Mainland">
              <a:extLst>
                <a:ext uri="{FF2B5EF4-FFF2-40B4-BE49-F238E27FC236}">
                  <a16:creationId xmlns:a16="http://schemas.microsoft.com/office/drawing/2014/main" id="{28583308-37D2-5F11-037E-4FC06EEB7529}"/>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2" name="Norway Offshore">
              <a:extLst>
                <a:ext uri="{FF2B5EF4-FFF2-40B4-BE49-F238E27FC236}">
                  <a16:creationId xmlns:a16="http://schemas.microsoft.com/office/drawing/2014/main" id="{3B1A5E9B-BA03-545A-591D-2C88C2D91056}"/>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3" name="Jan Mayen">
              <a:extLst>
                <a:ext uri="{FF2B5EF4-FFF2-40B4-BE49-F238E27FC236}">
                  <a16:creationId xmlns:a16="http://schemas.microsoft.com/office/drawing/2014/main" id="{8F1C4664-E359-3D6A-041D-0502A34FBDFD}"/>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4" name="European Island">
              <a:extLst>
                <a:ext uri="{FF2B5EF4-FFF2-40B4-BE49-F238E27FC236}">
                  <a16:creationId xmlns:a16="http://schemas.microsoft.com/office/drawing/2014/main" id="{AF1202EB-47B4-9381-6469-18D14F9185AA}"/>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5" name="Finland">
              <a:extLst>
                <a:ext uri="{FF2B5EF4-FFF2-40B4-BE49-F238E27FC236}">
                  <a16:creationId xmlns:a16="http://schemas.microsoft.com/office/drawing/2014/main" id="{46ED5DD9-6E0B-F049-EF93-2F0AF626748B}"/>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6" name="Sweden Mainland">
              <a:extLst>
                <a:ext uri="{FF2B5EF4-FFF2-40B4-BE49-F238E27FC236}">
                  <a16:creationId xmlns:a16="http://schemas.microsoft.com/office/drawing/2014/main" id="{4731D504-AA00-3A8F-0073-9486873DA5D6}"/>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7" name="Sweden Offshore">
              <a:extLst>
                <a:ext uri="{FF2B5EF4-FFF2-40B4-BE49-F238E27FC236}">
                  <a16:creationId xmlns:a16="http://schemas.microsoft.com/office/drawing/2014/main" id="{B4995C79-4C1C-45BB-2ADE-195973657ABF}"/>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8" name="Estonia">
              <a:extLst>
                <a:ext uri="{FF2B5EF4-FFF2-40B4-BE49-F238E27FC236}">
                  <a16:creationId xmlns:a16="http://schemas.microsoft.com/office/drawing/2014/main" id="{5D1AB43F-716A-F239-500D-5D7EABB00500}"/>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9" name="Greece">
              <a:extLst>
                <a:ext uri="{FF2B5EF4-FFF2-40B4-BE49-F238E27FC236}">
                  <a16:creationId xmlns:a16="http://schemas.microsoft.com/office/drawing/2014/main" id="{7BDC4B23-477A-A71C-5383-0F4F42781C23}"/>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0" name="Ibiza">
              <a:extLst>
                <a:ext uri="{FF2B5EF4-FFF2-40B4-BE49-F238E27FC236}">
                  <a16:creationId xmlns:a16="http://schemas.microsoft.com/office/drawing/2014/main" id="{F9CE4181-C627-44F3-7EF5-3C747FF38593}"/>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1" name="Menorca">
              <a:extLst>
                <a:ext uri="{FF2B5EF4-FFF2-40B4-BE49-F238E27FC236}">
                  <a16:creationId xmlns:a16="http://schemas.microsoft.com/office/drawing/2014/main" id="{B4F891BC-8E97-EFBA-7AE0-5856222A6CDF}"/>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2" name="Island">
              <a:extLst>
                <a:ext uri="{FF2B5EF4-FFF2-40B4-BE49-F238E27FC236}">
                  <a16:creationId xmlns:a16="http://schemas.microsoft.com/office/drawing/2014/main" id="{8BD28F7C-61B7-A0B4-E43F-C2CB224F06E7}"/>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3" name="Sao Miguel">
              <a:extLst>
                <a:ext uri="{FF2B5EF4-FFF2-40B4-BE49-F238E27FC236}">
                  <a16:creationId xmlns:a16="http://schemas.microsoft.com/office/drawing/2014/main" id="{9D770E5A-4B32-2998-4F24-8CF6D837D21C}"/>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4" name="United Kingdom">
              <a:extLst>
                <a:ext uri="{FF2B5EF4-FFF2-40B4-BE49-F238E27FC236}">
                  <a16:creationId xmlns:a16="http://schemas.microsoft.com/office/drawing/2014/main" id="{FC80D9F1-91FE-E75B-FBE7-4C20A863FA95}"/>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5" name="Sri Lanka">
              <a:extLst>
                <a:ext uri="{FF2B5EF4-FFF2-40B4-BE49-F238E27FC236}">
                  <a16:creationId xmlns:a16="http://schemas.microsoft.com/office/drawing/2014/main" id="{345E7B51-EFBC-D93B-9A7D-0FBD0D2178EB}"/>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6" name="Afghanistan">
              <a:extLst>
                <a:ext uri="{FF2B5EF4-FFF2-40B4-BE49-F238E27FC236}">
                  <a16:creationId xmlns:a16="http://schemas.microsoft.com/office/drawing/2014/main" id="{369F52C1-4556-8C80-8911-C7B9A08A85B0}"/>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7" name="Iraq">
              <a:extLst>
                <a:ext uri="{FF2B5EF4-FFF2-40B4-BE49-F238E27FC236}">
                  <a16:creationId xmlns:a16="http://schemas.microsoft.com/office/drawing/2014/main" id="{D0136F5B-4016-C37C-0C2F-1E94A7FAEDF5}"/>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8" name="Jordan">
              <a:extLst>
                <a:ext uri="{FF2B5EF4-FFF2-40B4-BE49-F238E27FC236}">
                  <a16:creationId xmlns:a16="http://schemas.microsoft.com/office/drawing/2014/main" id="{38EF9BD0-0410-54B2-FE2E-6CF8A2EE695A}"/>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9" name="Saudi Arabia">
              <a:extLst>
                <a:ext uri="{FF2B5EF4-FFF2-40B4-BE49-F238E27FC236}">
                  <a16:creationId xmlns:a16="http://schemas.microsoft.com/office/drawing/2014/main" id="{F20CDF63-8004-7716-E7B4-0C83BECE1598}"/>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0" name="Syria">
              <a:extLst>
                <a:ext uri="{FF2B5EF4-FFF2-40B4-BE49-F238E27FC236}">
                  <a16:creationId xmlns:a16="http://schemas.microsoft.com/office/drawing/2014/main" id="{A6219D05-4968-2048-207E-44364CC980A8}"/>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1" name="United Arab Emirates">
              <a:extLst>
                <a:ext uri="{FF2B5EF4-FFF2-40B4-BE49-F238E27FC236}">
                  <a16:creationId xmlns:a16="http://schemas.microsoft.com/office/drawing/2014/main" id="{82967414-91DA-F731-46E8-7F525996A280}"/>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2" name="Yemen">
              <a:extLst>
                <a:ext uri="{FF2B5EF4-FFF2-40B4-BE49-F238E27FC236}">
                  <a16:creationId xmlns:a16="http://schemas.microsoft.com/office/drawing/2014/main" id="{094D507D-B005-A4C8-0D59-C60BF2B97F97}"/>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3" name="Iran">
              <a:extLst>
                <a:ext uri="{FF2B5EF4-FFF2-40B4-BE49-F238E27FC236}">
                  <a16:creationId xmlns:a16="http://schemas.microsoft.com/office/drawing/2014/main" id="{01902083-68B2-D640-BF8D-AA8BAD3E49B0}"/>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4" name="Bangladesh">
              <a:extLst>
                <a:ext uri="{FF2B5EF4-FFF2-40B4-BE49-F238E27FC236}">
                  <a16:creationId xmlns:a16="http://schemas.microsoft.com/office/drawing/2014/main" id="{8D431881-64C8-942E-169B-0653B64845CE}"/>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5" name="Bhutan">
              <a:extLst>
                <a:ext uri="{FF2B5EF4-FFF2-40B4-BE49-F238E27FC236}">
                  <a16:creationId xmlns:a16="http://schemas.microsoft.com/office/drawing/2014/main" id="{714851D5-B772-F508-E01F-BDF54B2B61D8}"/>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6" name="Myanmar">
              <a:extLst>
                <a:ext uri="{FF2B5EF4-FFF2-40B4-BE49-F238E27FC236}">
                  <a16:creationId xmlns:a16="http://schemas.microsoft.com/office/drawing/2014/main" id="{A80EF24C-7FAB-06F9-C56F-8813FF859220}"/>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7" name="Laos">
              <a:extLst>
                <a:ext uri="{FF2B5EF4-FFF2-40B4-BE49-F238E27FC236}">
                  <a16:creationId xmlns:a16="http://schemas.microsoft.com/office/drawing/2014/main" id="{0EA32D0C-4677-FE25-0B7A-B55168BE559B}"/>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8" name="Malaysia - East">
              <a:extLst>
                <a:ext uri="{FF2B5EF4-FFF2-40B4-BE49-F238E27FC236}">
                  <a16:creationId xmlns:a16="http://schemas.microsoft.com/office/drawing/2014/main" id="{C6481C48-BC05-97DB-6FE6-06B385C95D68}"/>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9" name="Malaysia - West">
              <a:extLst>
                <a:ext uri="{FF2B5EF4-FFF2-40B4-BE49-F238E27FC236}">
                  <a16:creationId xmlns:a16="http://schemas.microsoft.com/office/drawing/2014/main" id="{EB34DC8D-35B6-586A-AEE2-4B8139A493AB}"/>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0" name="Nepal">
              <a:extLst>
                <a:ext uri="{FF2B5EF4-FFF2-40B4-BE49-F238E27FC236}">
                  <a16:creationId xmlns:a16="http://schemas.microsoft.com/office/drawing/2014/main" id="{ACEF8D01-E055-B35A-1B11-725E7F933AE7}"/>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1" name="Vietnam">
              <a:extLst>
                <a:ext uri="{FF2B5EF4-FFF2-40B4-BE49-F238E27FC236}">
                  <a16:creationId xmlns:a16="http://schemas.microsoft.com/office/drawing/2014/main" id="{BF7A508D-F76C-E257-5CCD-5ACDE689B2EC}"/>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2" name="India">
              <a:extLst>
                <a:ext uri="{FF2B5EF4-FFF2-40B4-BE49-F238E27FC236}">
                  <a16:creationId xmlns:a16="http://schemas.microsoft.com/office/drawing/2014/main" id="{E0B78947-98C2-122F-9E81-7C8CBB9B7583}"/>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3" name="Mongolia">
              <a:extLst>
                <a:ext uri="{FF2B5EF4-FFF2-40B4-BE49-F238E27FC236}">
                  <a16:creationId xmlns:a16="http://schemas.microsoft.com/office/drawing/2014/main" id="{4F41040C-572C-174F-CC5D-9D3210E65D99}"/>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4" name="Georgia">
              <a:extLst>
                <a:ext uri="{FF2B5EF4-FFF2-40B4-BE49-F238E27FC236}">
                  <a16:creationId xmlns:a16="http://schemas.microsoft.com/office/drawing/2014/main" id="{BBF29540-4D24-70DC-5A0C-6EC2313E0D4D}"/>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5" name="Turkmenistan">
              <a:extLst>
                <a:ext uri="{FF2B5EF4-FFF2-40B4-BE49-F238E27FC236}">
                  <a16:creationId xmlns:a16="http://schemas.microsoft.com/office/drawing/2014/main" id="{0AACD9AC-45AA-0E14-3AED-B45F3B943F9D}"/>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6" name="Uzbekistan">
              <a:extLst>
                <a:ext uri="{FF2B5EF4-FFF2-40B4-BE49-F238E27FC236}">
                  <a16:creationId xmlns:a16="http://schemas.microsoft.com/office/drawing/2014/main" id="{F81C468D-6EFE-8634-DE33-49C40C7336C9}"/>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7" name="Kazakhstan">
              <a:extLst>
                <a:ext uri="{FF2B5EF4-FFF2-40B4-BE49-F238E27FC236}">
                  <a16:creationId xmlns:a16="http://schemas.microsoft.com/office/drawing/2014/main" id="{34F62B6D-8CE6-6119-A24A-E117055690DF}"/>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8" name="Kyrgyzstan">
              <a:extLst>
                <a:ext uri="{FF2B5EF4-FFF2-40B4-BE49-F238E27FC236}">
                  <a16:creationId xmlns:a16="http://schemas.microsoft.com/office/drawing/2014/main" id="{A7CA1E72-EAD1-18CD-7054-E4833CC22F38}"/>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9" name="Tajikistan">
              <a:extLst>
                <a:ext uri="{FF2B5EF4-FFF2-40B4-BE49-F238E27FC236}">
                  <a16:creationId xmlns:a16="http://schemas.microsoft.com/office/drawing/2014/main" id="{B2CA48A8-C937-4880-73D2-C3881D4F49E2}"/>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0" name="Israel">
              <a:extLst>
                <a:ext uri="{FF2B5EF4-FFF2-40B4-BE49-F238E27FC236}">
                  <a16:creationId xmlns:a16="http://schemas.microsoft.com/office/drawing/2014/main" id="{2DF2BA2C-62B5-8511-E8DE-0406A6DD90B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1" name="Lebanon">
              <a:extLst>
                <a:ext uri="{FF2B5EF4-FFF2-40B4-BE49-F238E27FC236}">
                  <a16:creationId xmlns:a16="http://schemas.microsoft.com/office/drawing/2014/main" id="{AE422E85-1E8D-59BA-0E67-99DB018FFED6}"/>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2" name="Pakistan">
              <a:extLst>
                <a:ext uri="{FF2B5EF4-FFF2-40B4-BE49-F238E27FC236}">
                  <a16:creationId xmlns:a16="http://schemas.microsoft.com/office/drawing/2014/main" id="{6A9FD840-9F5E-0C2C-4FEB-00CF1E90363C}"/>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3" name="Cambodia">
              <a:extLst>
                <a:ext uri="{FF2B5EF4-FFF2-40B4-BE49-F238E27FC236}">
                  <a16:creationId xmlns:a16="http://schemas.microsoft.com/office/drawing/2014/main" id="{3B64194D-AF15-8988-B227-4277EE766C8B}"/>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4" name="Taiwan">
              <a:extLst>
                <a:ext uri="{FF2B5EF4-FFF2-40B4-BE49-F238E27FC236}">
                  <a16:creationId xmlns:a16="http://schemas.microsoft.com/office/drawing/2014/main" id="{2C4B1689-B4A6-6D5E-7244-A2AADF9D34BE}"/>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5" name="Unknown">
              <a:extLst>
                <a:ext uri="{FF2B5EF4-FFF2-40B4-BE49-F238E27FC236}">
                  <a16:creationId xmlns:a16="http://schemas.microsoft.com/office/drawing/2014/main" id="{532A3A43-ECDC-407E-202F-84DE4AD62A36}"/>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6" name="Kuwait">
              <a:extLst>
                <a:ext uri="{FF2B5EF4-FFF2-40B4-BE49-F238E27FC236}">
                  <a16:creationId xmlns:a16="http://schemas.microsoft.com/office/drawing/2014/main" id="{A3CDC9B0-BA2C-0636-B0EA-459CBF1F401C}"/>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7" name="Qatar">
              <a:extLst>
                <a:ext uri="{FF2B5EF4-FFF2-40B4-BE49-F238E27FC236}">
                  <a16:creationId xmlns:a16="http://schemas.microsoft.com/office/drawing/2014/main" id="{17F603FC-22A5-5CFC-2817-893FE4B3F2C7}"/>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8" name="Asian Island">
              <a:extLst>
                <a:ext uri="{FF2B5EF4-FFF2-40B4-BE49-F238E27FC236}">
                  <a16:creationId xmlns:a16="http://schemas.microsoft.com/office/drawing/2014/main" id="{D5CF3047-73A6-3892-2214-E13D22C212B3}"/>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9" name="Asian Island">
              <a:extLst>
                <a:ext uri="{FF2B5EF4-FFF2-40B4-BE49-F238E27FC236}">
                  <a16:creationId xmlns:a16="http://schemas.microsoft.com/office/drawing/2014/main" id="{10AE837A-9210-4810-F46F-B6D1A7A6DDBC}"/>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0" name="Asian Island">
              <a:extLst>
                <a:ext uri="{FF2B5EF4-FFF2-40B4-BE49-F238E27FC236}">
                  <a16:creationId xmlns:a16="http://schemas.microsoft.com/office/drawing/2014/main" id="{AFBC743C-2839-3BBD-459A-4907619098EA}"/>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1" name="Asian Island">
              <a:extLst>
                <a:ext uri="{FF2B5EF4-FFF2-40B4-BE49-F238E27FC236}">
                  <a16:creationId xmlns:a16="http://schemas.microsoft.com/office/drawing/2014/main" id="{975CDED7-A00E-BC33-CEFA-7CEC05820ACA}"/>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2" name="Asian Island">
              <a:extLst>
                <a:ext uri="{FF2B5EF4-FFF2-40B4-BE49-F238E27FC236}">
                  <a16:creationId xmlns:a16="http://schemas.microsoft.com/office/drawing/2014/main" id="{89F1D8EF-4A67-41B7-131F-1EA3AA839D81}"/>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3" name="Brunei">
              <a:extLst>
                <a:ext uri="{FF2B5EF4-FFF2-40B4-BE49-F238E27FC236}">
                  <a16:creationId xmlns:a16="http://schemas.microsoft.com/office/drawing/2014/main" id="{721D2EA1-2D07-4745-69E1-35F3EA20105E}"/>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4" name="Philippines">
              <a:extLst>
                <a:ext uri="{FF2B5EF4-FFF2-40B4-BE49-F238E27FC236}">
                  <a16:creationId xmlns:a16="http://schemas.microsoft.com/office/drawing/2014/main" id="{78FB1BDF-60C2-9F19-4994-079A97EF1BD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5" name="Thailand">
              <a:extLst>
                <a:ext uri="{FF2B5EF4-FFF2-40B4-BE49-F238E27FC236}">
                  <a16:creationId xmlns:a16="http://schemas.microsoft.com/office/drawing/2014/main" id="{628668B5-C824-6E58-F2FB-CF8CF91AAEA3}"/>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6" name="Andaman &amp; Nicobar Islands">
              <a:extLst>
                <a:ext uri="{FF2B5EF4-FFF2-40B4-BE49-F238E27FC236}">
                  <a16:creationId xmlns:a16="http://schemas.microsoft.com/office/drawing/2014/main" id="{B25C705A-B27E-38CB-C901-14D0187C0CC4}"/>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7" name="Indonesia">
              <a:extLst>
                <a:ext uri="{FF2B5EF4-FFF2-40B4-BE49-F238E27FC236}">
                  <a16:creationId xmlns:a16="http://schemas.microsoft.com/office/drawing/2014/main" id="{DF82299C-83F1-F653-B511-DE8A95C7D4EA}"/>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8" name="Socotra">
              <a:extLst>
                <a:ext uri="{FF2B5EF4-FFF2-40B4-BE49-F238E27FC236}">
                  <a16:creationId xmlns:a16="http://schemas.microsoft.com/office/drawing/2014/main" id="{C522873F-BB05-2560-C403-5C0D3615C1A9}"/>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9" name="Bahrain">
              <a:extLst>
                <a:ext uri="{FF2B5EF4-FFF2-40B4-BE49-F238E27FC236}">
                  <a16:creationId xmlns:a16="http://schemas.microsoft.com/office/drawing/2014/main" id="{C4E1609E-6587-5CBD-1C10-53870118F6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0" name="Oman">
              <a:extLst>
                <a:ext uri="{FF2B5EF4-FFF2-40B4-BE49-F238E27FC236}">
                  <a16:creationId xmlns:a16="http://schemas.microsoft.com/office/drawing/2014/main" id="{628805D5-0435-A81D-56E0-F7D1CBDC09AF}"/>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1" name="Musandam Peninsula">
              <a:extLst>
                <a:ext uri="{FF2B5EF4-FFF2-40B4-BE49-F238E27FC236}">
                  <a16:creationId xmlns:a16="http://schemas.microsoft.com/office/drawing/2014/main" id="{C81B25C8-527C-CB17-7E6B-D9E6257F5530}"/>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2" name="Qeshm Island">
              <a:extLst>
                <a:ext uri="{FF2B5EF4-FFF2-40B4-BE49-F238E27FC236}">
                  <a16:creationId xmlns:a16="http://schemas.microsoft.com/office/drawing/2014/main" id="{C9E3A197-B856-C6E9-75F8-61F6EA99633E}"/>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3" name="China">
              <a:extLst>
                <a:ext uri="{FF2B5EF4-FFF2-40B4-BE49-F238E27FC236}">
                  <a16:creationId xmlns:a16="http://schemas.microsoft.com/office/drawing/2014/main" id="{EF667E68-5517-1F35-124A-3E6B77A43F4D}"/>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4" name="Japan - Offshore">
              <a:extLst>
                <a:ext uri="{FF2B5EF4-FFF2-40B4-BE49-F238E27FC236}">
                  <a16:creationId xmlns:a16="http://schemas.microsoft.com/office/drawing/2014/main" id="{F7921A34-2E92-E370-6BCD-65BD73CC116C}"/>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5" name="Japan - Mainland">
              <a:extLst>
                <a:ext uri="{FF2B5EF4-FFF2-40B4-BE49-F238E27FC236}">
                  <a16:creationId xmlns:a16="http://schemas.microsoft.com/office/drawing/2014/main" id="{43411DEC-5E7B-E5AA-2D99-C400270CD9B4}"/>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6" name="Korea - South">
              <a:extLst>
                <a:ext uri="{FF2B5EF4-FFF2-40B4-BE49-F238E27FC236}">
                  <a16:creationId xmlns:a16="http://schemas.microsoft.com/office/drawing/2014/main" id="{F841B16A-B9E5-C1DA-A710-6D0970B1C92A}"/>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7" name="Korea - North">
              <a:extLst>
                <a:ext uri="{FF2B5EF4-FFF2-40B4-BE49-F238E27FC236}">
                  <a16:creationId xmlns:a16="http://schemas.microsoft.com/office/drawing/2014/main" id="{EE021BE6-5636-BA55-1F87-D1D03E6544C8}"/>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8" name="Russia - Offshore">
              <a:extLst>
                <a:ext uri="{FF2B5EF4-FFF2-40B4-BE49-F238E27FC236}">
                  <a16:creationId xmlns:a16="http://schemas.microsoft.com/office/drawing/2014/main" id="{13783423-A979-E1CC-7FD2-11B6E5F26359}"/>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9" name="Russia - Mainland">
              <a:extLst>
                <a:ext uri="{FF2B5EF4-FFF2-40B4-BE49-F238E27FC236}">
                  <a16:creationId xmlns:a16="http://schemas.microsoft.com/office/drawing/2014/main" id="{3521A76F-0291-A7E9-1332-CE751E70F46B}"/>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0" name="Turkey">
              <a:extLst>
                <a:ext uri="{FF2B5EF4-FFF2-40B4-BE49-F238E27FC236}">
                  <a16:creationId xmlns:a16="http://schemas.microsoft.com/office/drawing/2014/main" id="{69DB9EA0-820B-416D-4F13-8902DBF23720}"/>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1" name="African Island">
              <a:extLst>
                <a:ext uri="{FF2B5EF4-FFF2-40B4-BE49-F238E27FC236}">
                  <a16:creationId xmlns:a16="http://schemas.microsoft.com/office/drawing/2014/main" id="{8F0848E4-190E-D6F9-74F8-B5E05370852C}"/>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2" name="African Island">
              <a:extLst>
                <a:ext uri="{FF2B5EF4-FFF2-40B4-BE49-F238E27FC236}">
                  <a16:creationId xmlns:a16="http://schemas.microsoft.com/office/drawing/2014/main" id="{EA7A04B3-416D-EECA-9D54-5B4A0C6EA759}"/>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3" name="African Island">
              <a:extLst>
                <a:ext uri="{FF2B5EF4-FFF2-40B4-BE49-F238E27FC236}">
                  <a16:creationId xmlns:a16="http://schemas.microsoft.com/office/drawing/2014/main" id="{F742D0C4-EF60-2EBB-6620-CA06D1B6EDDD}"/>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4" name="African Island">
              <a:extLst>
                <a:ext uri="{FF2B5EF4-FFF2-40B4-BE49-F238E27FC236}">
                  <a16:creationId xmlns:a16="http://schemas.microsoft.com/office/drawing/2014/main" id="{1BCE8F0D-C295-BD6F-A020-97A8319586C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5" name="African Island">
              <a:extLst>
                <a:ext uri="{FF2B5EF4-FFF2-40B4-BE49-F238E27FC236}">
                  <a16:creationId xmlns:a16="http://schemas.microsoft.com/office/drawing/2014/main" id="{563295A8-C4B1-E3AA-1080-32E91C2BF2B3}"/>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6" name="African Island">
              <a:extLst>
                <a:ext uri="{FF2B5EF4-FFF2-40B4-BE49-F238E27FC236}">
                  <a16:creationId xmlns:a16="http://schemas.microsoft.com/office/drawing/2014/main" id="{FFB7095E-4BFB-1B74-B7A6-CF438A5D4100}"/>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7" name="African Island">
              <a:extLst>
                <a:ext uri="{FF2B5EF4-FFF2-40B4-BE49-F238E27FC236}">
                  <a16:creationId xmlns:a16="http://schemas.microsoft.com/office/drawing/2014/main" id="{6B5AE78E-9D3E-617A-F8F3-3B30EE2832EF}"/>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8" name="African Island">
              <a:extLst>
                <a:ext uri="{FF2B5EF4-FFF2-40B4-BE49-F238E27FC236}">
                  <a16:creationId xmlns:a16="http://schemas.microsoft.com/office/drawing/2014/main" id="{9CB2A1FC-B6DB-8F15-81AF-6CF5173CAABC}"/>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9" name="African Island">
              <a:extLst>
                <a:ext uri="{FF2B5EF4-FFF2-40B4-BE49-F238E27FC236}">
                  <a16:creationId xmlns:a16="http://schemas.microsoft.com/office/drawing/2014/main" id="{716F96D3-BAA9-140A-C8AF-1C02510C8B08}"/>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0" name="African Island">
              <a:extLst>
                <a:ext uri="{FF2B5EF4-FFF2-40B4-BE49-F238E27FC236}">
                  <a16:creationId xmlns:a16="http://schemas.microsoft.com/office/drawing/2014/main" id="{DEE37262-9BDB-3FB8-EC76-2201548AED64}"/>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1" name="African Island">
              <a:extLst>
                <a:ext uri="{FF2B5EF4-FFF2-40B4-BE49-F238E27FC236}">
                  <a16:creationId xmlns:a16="http://schemas.microsoft.com/office/drawing/2014/main" id="{42BF0DDA-345A-F4AA-317A-3BA46A511302}"/>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2" name="African Island">
              <a:extLst>
                <a:ext uri="{FF2B5EF4-FFF2-40B4-BE49-F238E27FC236}">
                  <a16:creationId xmlns:a16="http://schemas.microsoft.com/office/drawing/2014/main" id="{2F38796D-EAF4-A6ED-3CE6-3CCD613CFB89}"/>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3" name="African Island">
              <a:extLst>
                <a:ext uri="{FF2B5EF4-FFF2-40B4-BE49-F238E27FC236}">
                  <a16:creationId xmlns:a16="http://schemas.microsoft.com/office/drawing/2014/main" id="{1FD6355B-8850-1C05-DF5F-DCE1E6B05F7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4" name="African Island">
              <a:extLst>
                <a:ext uri="{FF2B5EF4-FFF2-40B4-BE49-F238E27FC236}">
                  <a16:creationId xmlns:a16="http://schemas.microsoft.com/office/drawing/2014/main" id="{4A049F8C-24D0-C065-9041-9BC8C504002A}"/>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5" name="African Island">
              <a:extLst>
                <a:ext uri="{FF2B5EF4-FFF2-40B4-BE49-F238E27FC236}">
                  <a16:creationId xmlns:a16="http://schemas.microsoft.com/office/drawing/2014/main" id="{FE0CFC54-F05E-DC79-4914-6217AAFCB49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6" name="African Island">
              <a:extLst>
                <a:ext uri="{FF2B5EF4-FFF2-40B4-BE49-F238E27FC236}">
                  <a16:creationId xmlns:a16="http://schemas.microsoft.com/office/drawing/2014/main" id="{A5E4B2A0-11E7-A9F0-AFF5-0AC22E354842}"/>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7" name="Zimbabwe">
              <a:extLst>
                <a:ext uri="{FF2B5EF4-FFF2-40B4-BE49-F238E27FC236}">
                  <a16:creationId xmlns:a16="http://schemas.microsoft.com/office/drawing/2014/main" id="{E6B9AE21-FCFE-63DD-8A25-049FF62B7022}"/>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8" name="Zambia">
              <a:extLst>
                <a:ext uri="{FF2B5EF4-FFF2-40B4-BE49-F238E27FC236}">
                  <a16:creationId xmlns:a16="http://schemas.microsoft.com/office/drawing/2014/main" id="{872AE8BB-EE7F-3BD5-520D-D6BB71447646}"/>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9" name="Western Sahara">
              <a:extLst>
                <a:ext uri="{FF2B5EF4-FFF2-40B4-BE49-F238E27FC236}">
                  <a16:creationId xmlns:a16="http://schemas.microsoft.com/office/drawing/2014/main" id="{ECF6A3E9-7435-32FB-7D06-01A20CBA4FA6}"/>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0" name="Uganda">
              <a:extLst>
                <a:ext uri="{FF2B5EF4-FFF2-40B4-BE49-F238E27FC236}">
                  <a16:creationId xmlns:a16="http://schemas.microsoft.com/office/drawing/2014/main" id="{41130121-27E9-EAF5-1CD8-D93C39D5476B}"/>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1" name="Tunisia">
              <a:extLst>
                <a:ext uri="{FF2B5EF4-FFF2-40B4-BE49-F238E27FC236}">
                  <a16:creationId xmlns:a16="http://schemas.microsoft.com/office/drawing/2014/main" id="{D1205580-BCB0-376F-B971-2B6EA2C08DB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2" name="Togo">
              <a:extLst>
                <a:ext uri="{FF2B5EF4-FFF2-40B4-BE49-F238E27FC236}">
                  <a16:creationId xmlns:a16="http://schemas.microsoft.com/office/drawing/2014/main" id="{6124FEAB-3D3A-0023-8900-1C79D98222C9}"/>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3" name="Tanzania">
              <a:extLst>
                <a:ext uri="{FF2B5EF4-FFF2-40B4-BE49-F238E27FC236}">
                  <a16:creationId xmlns:a16="http://schemas.microsoft.com/office/drawing/2014/main" id="{7F17E481-D73A-3479-8910-5A833346AD1B}"/>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4" name="Swaziland">
              <a:extLst>
                <a:ext uri="{FF2B5EF4-FFF2-40B4-BE49-F238E27FC236}">
                  <a16:creationId xmlns:a16="http://schemas.microsoft.com/office/drawing/2014/main" id="{F1652D2E-AB53-9D13-AD3E-C689537C42E8}"/>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5" name="Sudan">
              <a:extLst>
                <a:ext uri="{FF2B5EF4-FFF2-40B4-BE49-F238E27FC236}">
                  <a16:creationId xmlns:a16="http://schemas.microsoft.com/office/drawing/2014/main" id="{E4D046B7-C0FE-2B4F-A39D-411BAD6808EC}"/>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6" name="South Sudan">
              <a:extLst>
                <a:ext uri="{FF2B5EF4-FFF2-40B4-BE49-F238E27FC236}">
                  <a16:creationId xmlns:a16="http://schemas.microsoft.com/office/drawing/2014/main" id="{D741F6A5-655E-07BA-F288-74C3D972BFAA}"/>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7" name="South Africa">
              <a:extLst>
                <a:ext uri="{FF2B5EF4-FFF2-40B4-BE49-F238E27FC236}">
                  <a16:creationId xmlns:a16="http://schemas.microsoft.com/office/drawing/2014/main" id="{D491CA7B-FA75-F305-6DCB-AFD7DC02D1C4}"/>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8" name="Somalia">
              <a:extLst>
                <a:ext uri="{FF2B5EF4-FFF2-40B4-BE49-F238E27FC236}">
                  <a16:creationId xmlns:a16="http://schemas.microsoft.com/office/drawing/2014/main" id="{E0EB6E25-99F6-68F7-7BF7-57E4FFDA6358}"/>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9" name="Senegal">
              <a:extLst>
                <a:ext uri="{FF2B5EF4-FFF2-40B4-BE49-F238E27FC236}">
                  <a16:creationId xmlns:a16="http://schemas.microsoft.com/office/drawing/2014/main" id="{9186E719-CBE9-BEEE-164B-2A2B44A20E7B}"/>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0" name="Sierra Leone">
              <a:extLst>
                <a:ext uri="{FF2B5EF4-FFF2-40B4-BE49-F238E27FC236}">
                  <a16:creationId xmlns:a16="http://schemas.microsoft.com/office/drawing/2014/main" id="{58FB2EBC-D1E4-E0A1-812F-1A3C7E49DC44}"/>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1" name="Rwanda">
              <a:extLst>
                <a:ext uri="{FF2B5EF4-FFF2-40B4-BE49-F238E27FC236}">
                  <a16:creationId xmlns:a16="http://schemas.microsoft.com/office/drawing/2014/main" id="{A3D3DB4F-0EB8-08EE-F105-D87D2D414FBA}"/>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2" name="Nigeria">
              <a:extLst>
                <a:ext uri="{FF2B5EF4-FFF2-40B4-BE49-F238E27FC236}">
                  <a16:creationId xmlns:a16="http://schemas.microsoft.com/office/drawing/2014/main" id="{A71E2290-3CB4-35BB-7585-F4EEA660B802}"/>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3" name="Niger">
              <a:extLst>
                <a:ext uri="{FF2B5EF4-FFF2-40B4-BE49-F238E27FC236}">
                  <a16:creationId xmlns:a16="http://schemas.microsoft.com/office/drawing/2014/main" id="{919A3480-03FB-229F-151D-8E6A4B6E58AC}"/>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4" name="Namibia">
              <a:extLst>
                <a:ext uri="{FF2B5EF4-FFF2-40B4-BE49-F238E27FC236}">
                  <a16:creationId xmlns:a16="http://schemas.microsoft.com/office/drawing/2014/main" id="{D0C011CD-3F5F-2759-07A1-AF7B167E0D56}"/>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5" name="Mali">
              <a:extLst>
                <a:ext uri="{FF2B5EF4-FFF2-40B4-BE49-F238E27FC236}">
                  <a16:creationId xmlns:a16="http://schemas.microsoft.com/office/drawing/2014/main" id="{BC1F7792-5654-10C4-7F4F-C7E2D6F69E29}"/>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6" name="Madagascar">
              <a:extLst>
                <a:ext uri="{FF2B5EF4-FFF2-40B4-BE49-F238E27FC236}">
                  <a16:creationId xmlns:a16="http://schemas.microsoft.com/office/drawing/2014/main" id="{344819FE-E1F3-E2FA-9B04-C697D32D0094}"/>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7" name="Mauritania">
              <a:extLst>
                <a:ext uri="{FF2B5EF4-FFF2-40B4-BE49-F238E27FC236}">
                  <a16:creationId xmlns:a16="http://schemas.microsoft.com/office/drawing/2014/main" id="{4E0742A1-15A9-3AF3-C3E5-82AF90DF36D0}"/>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8" name="Mozambique">
              <a:extLst>
                <a:ext uri="{FF2B5EF4-FFF2-40B4-BE49-F238E27FC236}">
                  <a16:creationId xmlns:a16="http://schemas.microsoft.com/office/drawing/2014/main" id="{4683A3E2-330E-4DAA-34FE-6A90D5272A63}"/>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9" name="Morocco">
              <a:extLst>
                <a:ext uri="{FF2B5EF4-FFF2-40B4-BE49-F238E27FC236}">
                  <a16:creationId xmlns:a16="http://schemas.microsoft.com/office/drawing/2014/main" id="{C7923D3D-7B3E-B639-0872-78751134F3B5}"/>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0" name="Malawi">
              <a:extLst>
                <a:ext uri="{FF2B5EF4-FFF2-40B4-BE49-F238E27FC236}">
                  <a16:creationId xmlns:a16="http://schemas.microsoft.com/office/drawing/2014/main" id="{B19DF61C-98FC-B58D-F17D-E3E57E8F4046}"/>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1" name="Libya">
              <a:extLst>
                <a:ext uri="{FF2B5EF4-FFF2-40B4-BE49-F238E27FC236}">
                  <a16:creationId xmlns:a16="http://schemas.microsoft.com/office/drawing/2014/main" id="{6D35465E-CD8D-C1D6-E297-450CC3D93282}"/>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2" name="Liberia">
              <a:extLst>
                <a:ext uri="{FF2B5EF4-FFF2-40B4-BE49-F238E27FC236}">
                  <a16:creationId xmlns:a16="http://schemas.microsoft.com/office/drawing/2014/main" id="{3A7F6B65-53CC-ED5E-61B4-59E219B5A927}"/>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3" name="Lesotho">
              <a:extLst>
                <a:ext uri="{FF2B5EF4-FFF2-40B4-BE49-F238E27FC236}">
                  <a16:creationId xmlns:a16="http://schemas.microsoft.com/office/drawing/2014/main" id="{164ADEC8-AAB5-4ED4-2305-677E491A6F0F}"/>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4" name="Kenya">
              <a:extLst>
                <a:ext uri="{FF2B5EF4-FFF2-40B4-BE49-F238E27FC236}">
                  <a16:creationId xmlns:a16="http://schemas.microsoft.com/office/drawing/2014/main" id="{C05BA621-B047-34CA-101B-D3ECA763570D}"/>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5" name="Guinea">
              <a:extLst>
                <a:ext uri="{FF2B5EF4-FFF2-40B4-BE49-F238E27FC236}">
                  <a16:creationId xmlns:a16="http://schemas.microsoft.com/office/drawing/2014/main" id="{17587A57-1084-D440-DCD3-874998BFB1CF}"/>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6" name="Guinea-Bissau">
              <a:extLst>
                <a:ext uri="{FF2B5EF4-FFF2-40B4-BE49-F238E27FC236}">
                  <a16:creationId xmlns:a16="http://schemas.microsoft.com/office/drawing/2014/main" id="{B71C407A-EFF8-32CC-8F53-5D0E6139830F}"/>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7" name="Ghana">
              <a:extLst>
                <a:ext uri="{FF2B5EF4-FFF2-40B4-BE49-F238E27FC236}">
                  <a16:creationId xmlns:a16="http://schemas.microsoft.com/office/drawing/2014/main" id="{1D3A2BF6-39C0-21DB-A518-92E37042A6CA}"/>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8" name="The Gambia">
              <a:extLst>
                <a:ext uri="{FF2B5EF4-FFF2-40B4-BE49-F238E27FC236}">
                  <a16:creationId xmlns:a16="http://schemas.microsoft.com/office/drawing/2014/main" id="{B5193509-2633-F9DD-6CB4-05A66F7BBA8F}"/>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9" name="Gabon">
              <a:extLst>
                <a:ext uri="{FF2B5EF4-FFF2-40B4-BE49-F238E27FC236}">
                  <a16:creationId xmlns:a16="http://schemas.microsoft.com/office/drawing/2014/main" id="{CDDCD0D4-FF71-BE74-C28A-505B7D12FE0B}"/>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0" name="Eritrea">
              <a:extLst>
                <a:ext uri="{FF2B5EF4-FFF2-40B4-BE49-F238E27FC236}">
                  <a16:creationId xmlns:a16="http://schemas.microsoft.com/office/drawing/2014/main" id="{7116937A-6AC5-D6AF-3132-38375565600D}"/>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1" name="Equatorial Guinea">
              <a:extLst>
                <a:ext uri="{FF2B5EF4-FFF2-40B4-BE49-F238E27FC236}">
                  <a16:creationId xmlns:a16="http://schemas.microsoft.com/office/drawing/2014/main" id="{874E0E43-62B8-CC97-1463-3E59C35E70E2}"/>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2" name="Ethiopia">
              <a:extLst>
                <a:ext uri="{FF2B5EF4-FFF2-40B4-BE49-F238E27FC236}">
                  <a16:creationId xmlns:a16="http://schemas.microsoft.com/office/drawing/2014/main" id="{A457D726-6D88-78BF-FE56-F5AA119BE4CC}"/>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3" name="Egypt">
              <a:extLst>
                <a:ext uri="{FF2B5EF4-FFF2-40B4-BE49-F238E27FC236}">
                  <a16:creationId xmlns:a16="http://schemas.microsoft.com/office/drawing/2014/main" id="{E8F8FF38-12AC-8291-D5A6-9FE537B304C1}"/>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4" name="Djibouti">
              <a:extLst>
                <a:ext uri="{FF2B5EF4-FFF2-40B4-BE49-F238E27FC236}">
                  <a16:creationId xmlns:a16="http://schemas.microsoft.com/office/drawing/2014/main" id="{BE5580E7-1227-0409-D661-31E61DE641FD}"/>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5" name="Democratic Republic of the Congo">
              <a:extLst>
                <a:ext uri="{FF2B5EF4-FFF2-40B4-BE49-F238E27FC236}">
                  <a16:creationId xmlns:a16="http://schemas.microsoft.com/office/drawing/2014/main" id="{EC929CE6-5E2B-7B61-E68D-B402A6E7654D}"/>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6" name="Cote d'Ivoire">
              <a:extLst>
                <a:ext uri="{FF2B5EF4-FFF2-40B4-BE49-F238E27FC236}">
                  <a16:creationId xmlns:a16="http://schemas.microsoft.com/office/drawing/2014/main" id="{E5C1375B-50CD-8FCE-AE92-917585B9A057}"/>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7" name="Congo">
              <a:extLst>
                <a:ext uri="{FF2B5EF4-FFF2-40B4-BE49-F238E27FC236}">
                  <a16:creationId xmlns:a16="http://schemas.microsoft.com/office/drawing/2014/main" id="{F61BC3D7-2F1F-3D14-5745-7E5BEF500633}"/>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8" name="Chad">
              <a:extLst>
                <a:ext uri="{FF2B5EF4-FFF2-40B4-BE49-F238E27FC236}">
                  <a16:creationId xmlns:a16="http://schemas.microsoft.com/office/drawing/2014/main" id="{91102530-ADC6-5599-4DCF-72233F3A85DA}"/>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9" name="Central African Republic">
              <a:extLst>
                <a:ext uri="{FF2B5EF4-FFF2-40B4-BE49-F238E27FC236}">
                  <a16:creationId xmlns:a16="http://schemas.microsoft.com/office/drawing/2014/main" id="{46432183-476C-02E5-3088-D98571E290B4}"/>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0" name="Cameroon">
              <a:extLst>
                <a:ext uri="{FF2B5EF4-FFF2-40B4-BE49-F238E27FC236}">
                  <a16:creationId xmlns:a16="http://schemas.microsoft.com/office/drawing/2014/main" id="{4B665320-D4CC-0B9A-E6C4-82D4A0744177}"/>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1" name="Cabinda (Province)">
              <a:extLst>
                <a:ext uri="{FF2B5EF4-FFF2-40B4-BE49-F238E27FC236}">
                  <a16:creationId xmlns:a16="http://schemas.microsoft.com/office/drawing/2014/main" id="{DB636C2F-27EF-0E38-A63C-B1C5647216ED}"/>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2" name="Botswana">
              <a:extLst>
                <a:ext uri="{FF2B5EF4-FFF2-40B4-BE49-F238E27FC236}">
                  <a16:creationId xmlns:a16="http://schemas.microsoft.com/office/drawing/2014/main" id="{52CDE96D-1DFB-FBD2-D656-2D883D532CEF}"/>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3" name="Burundi">
              <a:extLst>
                <a:ext uri="{FF2B5EF4-FFF2-40B4-BE49-F238E27FC236}">
                  <a16:creationId xmlns:a16="http://schemas.microsoft.com/office/drawing/2014/main" id="{15FC249F-7FB6-C9D4-2D1E-961792BB85FC}"/>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4" name="Burkina Faso">
              <a:extLst>
                <a:ext uri="{FF2B5EF4-FFF2-40B4-BE49-F238E27FC236}">
                  <a16:creationId xmlns:a16="http://schemas.microsoft.com/office/drawing/2014/main" id="{C31969AD-794B-0DE5-E45E-DBA66DB7F735}"/>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5" name="Benin">
              <a:extLst>
                <a:ext uri="{FF2B5EF4-FFF2-40B4-BE49-F238E27FC236}">
                  <a16:creationId xmlns:a16="http://schemas.microsoft.com/office/drawing/2014/main" id="{0B23B221-8AF2-5204-92CA-346144A04F78}"/>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6" name="Angola">
              <a:extLst>
                <a:ext uri="{FF2B5EF4-FFF2-40B4-BE49-F238E27FC236}">
                  <a16:creationId xmlns:a16="http://schemas.microsoft.com/office/drawing/2014/main" id="{2857D686-B204-2B77-F782-14E17D0C4A8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7" name="Algeria">
              <a:extLst>
                <a:ext uri="{FF2B5EF4-FFF2-40B4-BE49-F238E27FC236}">
                  <a16:creationId xmlns:a16="http://schemas.microsoft.com/office/drawing/2014/main" id="{428A7418-7651-0674-CED9-91A04BC5F7B7}"/>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11090273" cy="251885"/>
          </a:xfrm>
        </p:spPr>
        <p:txBody>
          <a:bodyPr/>
          <a:lstStyle>
            <a:lvl1pPr>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10902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517120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ttern - Agend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2023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2" name="Graphic 1">
            <a:extLst>
              <a:ext uri="{FF2B5EF4-FFF2-40B4-BE49-F238E27FC236}">
                <a16:creationId xmlns:a16="http://schemas.microsoft.com/office/drawing/2014/main" id="{85E8F12A-96AE-47C6-B255-6B04E5BF4F8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6" name="Text Placeholder 9">
            <a:extLst>
              <a:ext uri="{FF2B5EF4-FFF2-40B4-BE49-F238E27FC236}">
                <a16:creationId xmlns:a16="http://schemas.microsoft.com/office/drawing/2014/main" id="{957D7B0C-AB17-0026-8557-FF66DA9837E6}"/>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7" name="Text Placeholder 9">
            <a:extLst>
              <a:ext uri="{FF2B5EF4-FFF2-40B4-BE49-F238E27FC236}">
                <a16:creationId xmlns:a16="http://schemas.microsoft.com/office/drawing/2014/main" id="{F27E505E-6EA2-F364-AD37-641FDC835FB9}"/>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Tree>
    <p:extLst>
      <p:ext uri="{BB962C8B-B14F-4D97-AF65-F5344CB8AC3E}">
        <p14:creationId xmlns:p14="http://schemas.microsoft.com/office/powerpoint/2010/main" val="12570909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pic>
        <p:nvPicPr>
          <p:cNvPr id="3" name="Graphic 2" descr="Think forward">
            <a:extLst>
              <a:ext uri="{FF2B5EF4-FFF2-40B4-BE49-F238E27FC236}">
                <a16:creationId xmlns:a16="http://schemas.microsoft.com/office/drawing/2014/main" id="{BD216AFC-DDBA-45FB-77E0-7DC78EACECAD}"/>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3350" y="3163140"/>
            <a:ext cx="4557600"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7"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2023 Clarivate. All rights reserved</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Tree>
    <p:extLst>
      <p:ext uri="{BB962C8B-B14F-4D97-AF65-F5344CB8AC3E}">
        <p14:creationId xmlns:p14="http://schemas.microsoft.com/office/powerpoint/2010/main" val="2622338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pic>
        <p:nvPicPr>
          <p:cNvPr id="3" name="Graphic 2" descr="Think forward">
            <a:extLst>
              <a:ext uri="{FF2B5EF4-FFF2-40B4-BE49-F238E27FC236}">
                <a16:creationId xmlns:a16="http://schemas.microsoft.com/office/drawing/2014/main" id="{9E198C70-DC11-1836-3BC5-017639A7C85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3350" y="3163140"/>
            <a:ext cx="4557600"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2023 Clarivate. All rights reserved</a:t>
            </a:r>
          </a:p>
          <a:p>
            <a:r>
              <a:rPr lang="en-US" sz="900" noProof="0" dirty="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7137666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pic>
        <p:nvPicPr>
          <p:cNvPr id="3" name="Graphic 2" descr="Think forward">
            <a:extLst>
              <a:ext uri="{FF2B5EF4-FFF2-40B4-BE49-F238E27FC236}">
                <a16:creationId xmlns:a16="http://schemas.microsoft.com/office/drawing/2014/main" id="{95EA91CD-5B0E-A7FF-716E-2B192575B6B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3350" y="3163140"/>
            <a:ext cx="4557600"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7"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2023 Clarivate. All rights reserved</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Tree>
    <p:extLst>
      <p:ext uri="{BB962C8B-B14F-4D97-AF65-F5344CB8AC3E}">
        <p14:creationId xmlns:p14="http://schemas.microsoft.com/office/powerpoint/2010/main" val="2286884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pic>
        <p:nvPicPr>
          <p:cNvPr id="3" name="Graphic 2" descr="Think forward">
            <a:extLst>
              <a:ext uri="{FF2B5EF4-FFF2-40B4-BE49-F238E27FC236}">
                <a16:creationId xmlns:a16="http://schemas.microsoft.com/office/drawing/2014/main" id="{401CB081-FA96-0848-A461-E045C1799B5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3350" y="3163140"/>
            <a:ext cx="4557600"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2023 Clarivate. All rights reserved</a:t>
            </a:r>
          </a:p>
          <a:p>
            <a:r>
              <a:rPr lang="en-US" sz="900" noProof="0" dirty="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29314568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urple Star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pic>
        <p:nvPicPr>
          <p:cNvPr id="3" name="Graphic 2" descr="Think forward">
            <a:extLst>
              <a:ext uri="{FF2B5EF4-FFF2-40B4-BE49-F238E27FC236}">
                <a16:creationId xmlns:a16="http://schemas.microsoft.com/office/drawing/2014/main" id="{08FC3A0D-84C1-FEFD-6F9C-A54A61FAFE20}"/>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3350" y="3163140"/>
            <a:ext cx="4557600"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7"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2023 Clarivate. All rights reserved</a:t>
            </a:r>
          </a:p>
          <a:p>
            <a:r>
              <a:rPr lang="en-US" sz="900" noProof="0" dirty="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13640191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urple Star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pic>
        <p:nvPicPr>
          <p:cNvPr id="3" name="Graphic 2" descr="Think forward">
            <a:extLst>
              <a:ext uri="{FF2B5EF4-FFF2-40B4-BE49-F238E27FC236}">
                <a16:creationId xmlns:a16="http://schemas.microsoft.com/office/drawing/2014/main" id="{98F1D3DD-36ED-C08F-43B9-612CC50215F1}"/>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3350" y="3163140"/>
            <a:ext cx="4557600"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2023 Clarivate. All rights reserved</a:t>
            </a:r>
          </a:p>
          <a:p>
            <a:r>
              <a:rPr lang="en-US" sz="900" noProof="0" dirty="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2518643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2023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2" name="Graphic 1">
            <a:extLst>
              <a:ext uri="{FF2B5EF4-FFF2-40B4-BE49-F238E27FC236}">
                <a16:creationId xmlns:a16="http://schemas.microsoft.com/office/drawing/2014/main" id="{85E8F12A-96AE-47C6-B255-6B04E5BF4F8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
        <p:nvSpPr>
          <p:cNvPr id="5" name="Text Placeholder 9">
            <a:extLst>
              <a:ext uri="{FF2B5EF4-FFF2-40B4-BE49-F238E27FC236}">
                <a16:creationId xmlns:a16="http://schemas.microsoft.com/office/drawing/2014/main" id="{9801CEDE-5190-BB35-50C3-F5E6843ADE42}"/>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7" name="Text Placeholder 9">
            <a:extLst>
              <a:ext uri="{FF2B5EF4-FFF2-40B4-BE49-F238E27FC236}">
                <a16:creationId xmlns:a16="http://schemas.microsoft.com/office/drawing/2014/main" id="{0E7BC35B-6E1E-373A-9BC6-7C7A5792071D}"/>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Tree>
    <p:extLst>
      <p:ext uri="{BB962C8B-B14F-4D97-AF65-F5344CB8AC3E}">
        <p14:creationId xmlns:p14="http://schemas.microsoft.com/office/powerpoint/2010/main" val="3791494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stel Purpl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tx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2023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2" name="Graphic 1">
            <a:extLst>
              <a:ext uri="{FF2B5EF4-FFF2-40B4-BE49-F238E27FC236}">
                <a16:creationId xmlns:a16="http://schemas.microsoft.com/office/drawing/2014/main" id="{85E8F12A-96AE-47C6-B255-6B04E5BF4F8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
        <p:nvSpPr>
          <p:cNvPr id="5" name="Text Placeholder 9">
            <a:extLst>
              <a:ext uri="{FF2B5EF4-FFF2-40B4-BE49-F238E27FC236}">
                <a16:creationId xmlns:a16="http://schemas.microsoft.com/office/drawing/2014/main" id="{13A423C6-D088-D1AE-BDEF-6C77241AEB1D}"/>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7" name="Text Placeholder 9">
            <a:extLst>
              <a:ext uri="{FF2B5EF4-FFF2-40B4-BE49-F238E27FC236}">
                <a16:creationId xmlns:a16="http://schemas.microsoft.com/office/drawing/2014/main" id="{2446B9F7-D9C3-6BD8-0BFD-1AE42C8A2EF2}"/>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Tree>
    <p:extLst>
      <p:ext uri="{BB962C8B-B14F-4D97-AF65-F5344CB8AC3E}">
        <p14:creationId xmlns:p14="http://schemas.microsoft.com/office/powerpoint/2010/main" val="2228670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sp>
        <p:nvSpPr>
          <p:cNvPr id="18" name="Text Placeholder 38">
            <a:extLst>
              <a:ext uri="{FF2B5EF4-FFF2-40B4-BE49-F238E27FC236}">
                <a16:creationId xmlns:a16="http://schemas.microsoft.com/office/drawing/2014/main" id="{F7A19D80-B581-99D7-F155-640B8E61F577}"/>
              </a:ext>
              <a:ext uri="{C183D7F6-B498-43B3-948B-1728B52AA6E4}">
                <adec:decorative xmlns:adec="http://schemas.microsoft.com/office/drawing/2017/decorative" val="1"/>
              </a:ext>
            </a:extLst>
          </p:cNvPr>
          <p:cNvSpPr>
            <a:spLocks noGrp="1"/>
          </p:cNvSpPr>
          <p:nvPr>
            <p:ph type="body" sz="quarter" idx="22" hasCustomPrompt="1"/>
          </p:nvPr>
        </p:nvSpPr>
        <p:spPr>
          <a:xfrm>
            <a:off x="0" y="6129338"/>
            <a:ext cx="2279650" cy="728662"/>
          </a:xfrm>
          <a:prstGeom prst="roundRect">
            <a:avLst>
              <a:gd name="adj" fmla="val 0"/>
            </a:avLst>
          </a:prstGeom>
          <a:solidFill>
            <a:schemeClr val="tx1"/>
          </a:solidFill>
        </p:spPr>
        <p:txBody>
          <a:bodyPr/>
          <a:lstStyle>
            <a:lvl1pPr marL="0" indent="0">
              <a:buNone/>
              <a:defRPr/>
            </a:lvl1pPr>
          </a:lstStyle>
          <a:p>
            <a:pPr lvl="0"/>
            <a:r>
              <a:rPr lang="en-US"/>
              <a:t> </a:t>
            </a:r>
            <a:endParaRPr lang="en-GB"/>
          </a:p>
        </p:txBody>
      </p:sp>
      <p:sp>
        <p:nvSpPr>
          <p:cNvPr id="6" name="Picture Placeholder 5">
            <a:extLst>
              <a:ext uri="{FF2B5EF4-FFF2-40B4-BE49-F238E27FC236}">
                <a16:creationId xmlns:a16="http://schemas.microsoft.com/office/drawing/2014/main" id="{CCB2AEB7-8E57-4C7C-2757-07E542DEE60C}"/>
              </a:ext>
              <a:ext uri="{C183D7F6-B498-43B3-948B-1728B52AA6E4}">
                <adec:decorative xmlns:adec="http://schemas.microsoft.com/office/drawing/2017/decorative" val="1"/>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4" name="Footer Placeholder 4">
            <a:extLst>
              <a:ext uri="{FF2B5EF4-FFF2-40B4-BE49-F238E27FC236}">
                <a16:creationId xmlns:a16="http://schemas.microsoft.com/office/drawing/2014/main" id="{72037837-74DD-A0A5-DE50-855A2EF7A3E3}"/>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2023 Clarivate. All rights reserved.</a:t>
            </a:r>
            <a:endParaRPr lang="en-GB" dirty="0"/>
          </a:p>
        </p:txBody>
      </p:sp>
      <p:sp>
        <p:nvSpPr>
          <p:cNvPr id="5" name="Slide Number Placeholder 5">
            <a:extLst>
              <a:ext uri="{FF2B5EF4-FFF2-40B4-BE49-F238E27FC236}">
                <a16:creationId xmlns:a16="http://schemas.microsoft.com/office/drawing/2014/main" id="{F3951B1D-FEA5-905F-8D0B-C62D051B3B05}"/>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7" name="Text Placeholder 9">
            <a:extLst>
              <a:ext uri="{FF2B5EF4-FFF2-40B4-BE49-F238E27FC236}">
                <a16:creationId xmlns:a16="http://schemas.microsoft.com/office/drawing/2014/main" id="{C69EC8B8-86F5-73A6-9D4F-1F6C864DF5C7}"/>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8" name="Text Placeholder 9">
            <a:extLst>
              <a:ext uri="{FF2B5EF4-FFF2-40B4-BE49-F238E27FC236}">
                <a16:creationId xmlns:a16="http://schemas.microsoft.com/office/drawing/2014/main" id="{F4EDF616-BD90-7135-E822-65C1B7EAA4AA}"/>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Tree>
    <p:extLst>
      <p:ext uri="{BB962C8B-B14F-4D97-AF65-F5344CB8AC3E}">
        <p14:creationId xmlns:p14="http://schemas.microsoft.com/office/powerpoint/2010/main" val="2617354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 Image - Agenda">
    <p:spTree>
      <p:nvGrpSpPr>
        <p:cNvPr id="1" name=""/>
        <p:cNvGrpSpPr/>
        <p:nvPr/>
      </p:nvGrpSpPr>
      <p:grpSpPr>
        <a:xfrm>
          <a:off x="0" y="0"/>
          <a:ext cx="0" cy="0"/>
          <a:chOff x="0" y="0"/>
          <a:chExt cx="0" cy="0"/>
        </a:xfrm>
      </p:grpSpPr>
      <p:sp>
        <p:nvSpPr>
          <p:cNvPr id="18" name="Text Placeholder 38">
            <a:extLst>
              <a:ext uri="{FF2B5EF4-FFF2-40B4-BE49-F238E27FC236}">
                <a16:creationId xmlns:a16="http://schemas.microsoft.com/office/drawing/2014/main" id="{F7A19D80-B581-99D7-F155-640B8E61F577}"/>
              </a:ext>
              <a:ext uri="{C183D7F6-B498-43B3-948B-1728B52AA6E4}">
                <adec:decorative xmlns:adec="http://schemas.microsoft.com/office/drawing/2017/decorative" val="1"/>
              </a:ext>
            </a:extLst>
          </p:cNvPr>
          <p:cNvSpPr>
            <a:spLocks noGrp="1"/>
          </p:cNvSpPr>
          <p:nvPr>
            <p:ph type="body" sz="quarter" idx="22" hasCustomPrompt="1"/>
          </p:nvPr>
        </p:nvSpPr>
        <p:spPr>
          <a:xfrm>
            <a:off x="0" y="6129338"/>
            <a:ext cx="2279650" cy="728662"/>
          </a:xfrm>
          <a:prstGeom prst="roundRect">
            <a:avLst>
              <a:gd name="adj" fmla="val 0"/>
            </a:avLst>
          </a:prstGeom>
          <a:solidFill>
            <a:schemeClr val="bg1"/>
          </a:solidFill>
        </p:spPr>
        <p:txBody>
          <a:bodyPr/>
          <a:lstStyle>
            <a:lvl1pPr marL="0" indent="0">
              <a:buNone/>
              <a:defRPr/>
            </a:lvl1pPr>
          </a:lstStyle>
          <a:p>
            <a:pPr lvl="0"/>
            <a:r>
              <a:rPr lang="en-US"/>
              <a:t> </a:t>
            </a:r>
            <a:endParaRPr lang="en-GB"/>
          </a:p>
        </p:txBody>
      </p:sp>
      <p:sp>
        <p:nvSpPr>
          <p:cNvPr id="6" name="Picture Placeholder 5">
            <a:extLst>
              <a:ext uri="{FF2B5EF4-FFF2-40B4-BE49-F238E27FC236}">
                <a16:creationId xmlns:a16="http://schemas.microsoft.com/office/drawing/2014/main" id="{CCB2AEB7-8E57-4C7C-2757-07E542DEE60C}"/>
              </a:ext>
              <a:ext uri="{C183D7F6-B498-43B3-948B-1728B52AA6E4}">
                <adec:decorative xmlns:adec="http://schemas.microsoft.com/office/drawing/2017/decorative" val="1"/>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Text Placeholder 12">
            <a:extLst>
              <a:ext uri="{FF2B5EF4-FFF2-40B4-BE49-F238E27FC236}">
                <a16:creationId xmlns:a16="http://schemas.microsoft.com/office/drawing/2014/main" id="{52A5910F-1B7D-5878-9532-2B9886165333}"/>
              </a:ext>
            </a:extLst>
          </p:cNvPr>
          <p:cNvSpPr>
            <a:spLocks noGrp="1"/>
          </p:cNvSpPr>
          <p:nvPr>
            <p:ph type="body" sz="quarter" idx="21" hasCustomPrompt="1"/>
          </p:nvPr>
        </p:nvSpPr>
        <p:spPr>
          <a:xfrm>
            <a:off x="550864" y="918464"/>
            <a:ext cx="2808286" cy="539751"/>
          </a:xfrm>
        </p:spPr>
        <p:txBody>
          <a:bodyPr tIns="0" anchor="t" anchorCtr="0"/>
          <a:lstStyle>
            <a:lvl1pPr marL="0" indent="0" algn="l">
              <a:lnSpc>
                <a:spcPct val="9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4" name="Footer Placeholder 4">
            <a:extLst>
              <a:ext uri="{FF2B5EF4-FFF2-40B4-BE49-F238E27FC236}">
                <a16:creationId xmlns:a16="http://schemas.microsoft.com/office/drawing/2014/main" id="{876B39FC-0CE8-1578-577C-326E4B7D57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2023 Clarivate. All rights reserved.</a:t>
            </a:r>
            <a:endParaRPr lang="en-GB" dirty="0"/>
          </a:p>
        </p:txBody>
      </p:sp>
      <p:sp>
        <p:nvSpPr>
          <p:cNvPr id="5" name="Slide Number Placeholder 5">
            <a:extLst>
              <a:ext uri="{FF2B5EF4-FFF2-40B4-BE49-F238E27FC236}">
                <a16:creationId xmlns:a16="http://schemas.microsoft.com/office/drawing/2014/main" id="{5A287C11-531C-3EE9-9D20-13A0B7B5060C}"/>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7" name="Text Placeholder 9">
            <a:extLst>
              <a:ext uri="{FF2B5EF4-FFF2-40B4-BE49-F238E27FC236}">
                <a16:creationId xmlns:a16="http://schemas.microsoft.com/office/drawing/2014/main" id="{BFBBDB29-01AE-D99E-9B39-4E519F6523DB}"/>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8" name="Text Placeholder 9">
            <a:extLst>
              <a:ext uri="{FF2B5EF4-FFF2-40B4-BE49-F238E27FC236}">
                <a16:creationId xmlns:a16="http://schemas.microsoft.com/office/drawing/2014/main" id="{15B97A4D-8A53-0DE1-B400-B335A6F17EBC}"/>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Tree>
    <p:extLst>
      <p:ext uri="{BB962C8B-B14F-4D97-AF65-F5344CB8AC3E}">
        <p14:creationId xmlns:p14="http://schemas.microsoft.com/office/powerpoint/2010/main" val="42817572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205421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US"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9918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ttern - 1 line only">
    <p:spTree>
      <p:nvGrpSpPr>
        <p:cNvPr id="1" name=""/>
        <p:cNvGrpSpPr/>
        <p:nvPr/>
      </p:nvGrpSpPr>
      <p:grpSpPr>
        <a:xfrm>
          <a:off x="0" y="0"/>
          <a:ext cx="0" cy="0"/>
          <a:chOff x="0" y="0"/>
          <a:chExt cx="0" cy="0"/>
        </a:xfrm>
      </p:grpSpPr>
      <p:pic>
        <p:nvPicPr>
          <p:cNvPr id="2" name="Picture 1" descr="A black and grey geometric background.">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2"/>
            <a:ext cx="12192000" cy="6855975"/>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1"/>
                </a:solidFill>
                <a:latin typeface="+mj-lt"/>
              </a:defRPr>
            </a:lvl1pPr>
          </a:lstStyle>
          <a:p>
            <a:pPr lvl="0"/>
            <a:r>
              <a:rPr lang="en-US" dirty="0"/>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2023 Clarivate. All rights reserved.</a:t>
            </a:r>
            <a:endParaRPr lang="en-US" dirty="0"/>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630069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ttern - 2 or 3 lines">
    <p:spTree>
      <p:nvGrpSpPr>
        <p:cNvPr id="1" name=""/>
        <p:cNvGrpSpPr/>
        <p:nvPr/>
      </p:nvGrpSpPr>
      <p:grpSpPr>
        <a:xfrm>
          <a:off x="0" y="0"/>
          <a:ext cx="0" cy="0"/>
          <a:chOff x="0" y="0"/>
          <a:chExt cx="0" cy="0"/>
        </a:xfrm>
      </p:grpSpPr>
      <p:pic>
        <p:nvPicPr>
          <p:cNvPr id="3" name="Picture 2" descr="A black and grey geometric background.">
            <a:extLst>
              <a:ext uri="{FF2B5EF4-FFF2-40B4-BE49-F238E27FC236}">
                <a16:creationId xmlns:a16="http://schemas.microsoft.com/office/drawing/2014/main" id="{EF1BA179-50D1-3E6A-8EF6-CBB64A943C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2"/>
            <a:ext cx="12192000" cy="6855975"/>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US" dirty="0"/>
              <a:t>Section break subtitle here</a:t>
            </a:r>
          </a:p>
        </p:txBody>
      </p:sp>
      <p:sp>
        <p:nvSpPr>
          <p:cNvPr id="2" name="Text Placeholder 9">
            <a:extLst>
              <a:ext uri="{FF2B5EF4-FFF2-40B4-BE49-F238E27FC236}">
                <a16:creationId xmlns:a16="http://schemas.microsoft.com/office/drawing/2014/main" id="{04F5E0CA-97CD-F885-F5D2-9213676D50AA}"/>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1"/>
                </a:solidFill>
                <a:latin typeface="+mj-lt"/>
              </a:defRPr>
            </a:lvl1pPr>
          </a:lstStyle>
          <a:p>
            <a:pPr lvl="0"/>
            <a:r>
              <a:rPr lang="en-US" dirty="0"/>
              <a:t>Section break two or three lines lorem ipsum dolor</a:t>
            </a:r>
          </a:p>
        </p:txBody>
      </p:sp>
      <p:sp>
        <p:nvSpPr>
          <p:cNvPr id="4" name="Footer Placeholder 4">
            <a:extLst>
              <a:ext uri="{FF2B5EF4-FFF2-40B4-BE49-F238E27FC236}">
                <a16:creationId xmlns:a16="http://schemas.microsoft.com/office/drawing/2014/main" id="{528EEDAC-CF47-CCE9-DD7E-C104D4EDED0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2023 Clarivate. All rights reserved.</a:t>
            </a:r>
            <a:endParaRPr lang="en-US" dirty="0"/>
          </a:p>
        </p:txBody>
      </p:sp>
      <p:sp>
        <p:nvSpPr>
          <p:cNvPr id="5" name="Slide Number Placeholder 5">
            <a:extLst>
              <a:ext uri="{FF2B5EF4-FFF2-40B4-BE49-F238E27FC236}">
                <a16:creationId xmlns:a16="http://schemas.microsoft.com/office/drawing/2014/main" id="{9D199546-2CFB-DE8B-5677-A6A62454CAD9}"/>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15306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37">
            <a:extLst>
              <a:ext uri="{FF2B5EF4-FFF2-40B4-BE49-F238E27FC236}">
                <a16:creationId xmlns:a16="http://schemas.microsoft.com/office/drawing/2014/main" id="{F3B1BE6F-00D1-2A98-45AB-DD4A07B4682E}"/>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dirty="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95000"/>
              </a:lnSpc>
              <a:spcBef>
                <a:spcPts val="0"/>
              </a:spcBef>
              <a:buNone/>
              <a:defRPr sz="5400" spc="-100" baseline="0">
                <a:solidFill>
                  <a:schemeClr val="tx1"/>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4383735"/>
            <a:ext cx="9505949" cy="281703"/>
          </a:xfrm>
          <a:prstGeom prst="rect">
            <a:avLst/>
          </a:prstGeom>
        </p:spPr>
        <p:txBody>
          <a:bodyPr lIns="0" tIns="36000" rIns="0" bIns="0" anchor="t" anchorCtr="0">
            <a:noAutofit/>
          </a:bodyPr>
          <a:lstStyle>
            <a:lvl1pPr marL="0" indent="0" algn="ctr">
              <a:lnSpc>
                <a:spcPct val="95000"/>
              </a:lnSpc>
              <a:buNone/>
              <a:defRPr sz="2400">
                <a:solidFill>
                  <a:schemeClr val="tx1"/>
                </a:solidFill>
                <a:latin typeface="+mn-lt"/>
              </a:defRPr>
            </a:lvl1pPr>
          </a:lstStyle>
          <a:p>
            <a:pPr lvl="0"/>
            <a:r>
              <a:rPr lang="en-US" dirty="0"/>
              <a:t>Presentation subtitle here</a:t>
            </a:r>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nt Pattern - 1 lin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ECEADA-CDBC-8D96-5C98-ACF17F151E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dirty="0"/>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2023 Clarivate. All rights reserved.</a:t>
            </a:r>
            <a:endParaRPr lang="en-US" dirty="0"/>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722982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int Pattern - 2 or 3 lin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C516C-3079-E8C9-31CA-55FEFF04AA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2" name="Text Placeholder 9">
            <a:extLst>
              <a:ext uri="{FF2B5EF4-FFF2-40B4-BE49-F238E27FC236}">
                <a16:creationId xmlns:a16="http://schemas.microsoft.com/office/drawing/2014/main" id="{04F5E0CA-97CD-F885-F5D2-9213676D50AA}"/>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dirty="0"/>
              <a:t>Section break two or three lines lorem ipsum dolor</a:t>
            </a:r>
          </a:p>
        </p:txBody>
      </p:sp>
      <p:sp>
        <p:nvSpPr>
          <p:cNvPr id="4" name="Footer Placeholder 4">
            <a:extLst>
              <a:ext uri="{FF2B5EF4-FFF2-40B4-BE49-F238E27FC236}">
                <a16:creationId xmlns:a16="http://schemas.microsoft.com/office/drawing/2014/main" id="{528EEDAC-CF47-CCE9-DD7E-C104D4EDED0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2023 Clarivate. All rights reserved.</a:t>
            </a:r>
            <a:endParaRPr lang="en-US" dirty="0"/>
          </a:p>
        </p:txBody>
      </p:sp>
      <p:sp>
        <p:nvSpPr>
          <p:cNvPr id="5" name="Slide Number Placeholder 5">
            <a:extLst>
              <a:ext uri="{FF2B5EF4-FFF2-40B4-BE49-F238E27FC236}">
                <a16:creationId xmlns:a16="http://schemas.microsoft.com/office/drawing/2014/main" id="{9D199546-2CFB-DE8B-5677-A6A62454CAD9}"/>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828844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dient - 1 lin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663A1B-0B66-473D-B242-E4DAA47FED76}"/>
              </a:ext>
            </a:extLst>
          </p:cNvPr>
          <p:cNvSpPr/>
          <p:nvPr userDrawn="1"/>
        </p:nvSpPr>
        <p:spPr>
          <a:xfrm>
            <a:off x="0" y="0"/>
            <a:ext cx="12191999" cy="6858000"/>
          </a:xfrm>
          <a:prstGeom prst="rect">
            <a:avLst/>
          </a:prstGeom>
          <a:gradFill>
            <a:gsLst>
              <a:gs pos="85000">
                <a:srgbClr val="319AF0"/>
              </a:gs>
              <a:gs pos="15000">
                <a:schemeClr val="accent2"/>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bg1"/>
                </a:solidFill>
                <a:latin typeface="+mj-lt"/>
              </a:defRPr>
            </a:lvl1pPr>
          </a:lstStyle>
          <a:p>
            <a:pPr lvl="0"/>
            <a:r>
              <a:rPr lang="en-US" dirty="0"/>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2023 Clarivate. All rights reserved.</a:t>
            </a:r>
            <a:endParaRPr lang="en-US" dirty="0"/>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876585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dient - 2 or 3 lin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21B433-2544-B914-40FB-0C9AADE292FE}"/>
              </a:ext>
            </a:extLst>
          </p:cNvPr>
          <p:cNvSpPr/>
          <p:nvPr userDrawn="1"/>
        </p:nvSpPr>
        <p:spPr>
          <a:xfrm>
            <a:off x="0" y="0"/>
            <a:ext cx="12191999" cy="6858000"/>
          </a:xfrm>
          <a:prstGeom prst="rect">
            <a:avLst/>
          </a:prstGeom>
          <a:gradFill>
            <a:gsLst>
              <a:gs pos="85000">
                <a:srgbClr val="319AF0"/>
              </a:gs>
              <a:gs pos="15000">
                <a:schemeClr val="accent2"/>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US" dirty="0"/>
              <a:t>Section break subtitle here</a:t>
            </a:r>
          </a:p>
        </p:txBody>
      </p:sp>
      <p:sp>
        <p:nvSpPr>
          <p:cNvPr id="2" name="Text Placeholder 9">
            <a:extLst>
              <a:ext uri="{FF2B5EF4-FFF2-40B4-BE49-F238E27FC236}">
                <a16:creationId xmlns:a16="http://schemas.microsoft.com/office/drawing/2014/main" id="{04F5E0CA-97CD-F885-F5D2-9213676D50AA}"/>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bg1"/>
                </a:solidFill>
                <a:latin typeface="+mj-lt"/>
              </a:defRPr>
            </a:lvl1pPr>
          </a:lstStyle>
          <a:p>
            <a:pPr lvl="0"/>
            <a:r>
              <a:rPr lang="en-US" dirty="0"/>
              <a:t>Section break two or three lines lorem ipsum dolor</a:t>
            </a:r>
          </a:p>
        </p:txBody>
      </p:sp>
      <p:sp>
        <p:nvSpPr>
          <p:cNvPr id="4" name="Footer Placeholder 4">
            <a:extLst>
              <a:ext uri="{FF2B5EF4-FFF2-40B4-BE49-F238E27FC236}">
                <a16:creationId xmlns:a16="http://schemas.microsoft.com/office/drawing/2014/main" id="{528EEDAC-CF47-CCE9-DD7E-C104D4EDED0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2023 Clarivate. All rights reserved.</a:t>
            </a:r>
            <a:endParaRPr lang="en-US" dirty="0"/>
          </a:p>
        </p:txBody>
      </p:sp>
      <p:sp>
        <p:nvSpPr>
          <p:cNvPr id="5" name="Slide Number Placeholder 5">
            <a:extLst>
              <a:ext uri="{FF2B5EF4-FFF2-40B4-BE49-F238E27FC236}">
                <a16:creationId xmlns:a16="http://schemas.microsoft.com/office/drawing/2014/main" id="{9D199546-2CFB-DE8B-5677-A6A62454CAD9}"/>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226621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2" name="Footer Placeholder 4">
            <a:extLst>
              <a:ext uri="{FF2B5EF4-FFF2-40B4-BE49-F238E27FC236}">
                <a16:creationId xmlns:a16="http://schemas.microsoft.com/office/drawing/2014/main" id="{EDEB0543-CDE2-8043-BC4F-6A8829C66F1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2023 Clarivate. All rights reserved.</a:t>
            </a:r>
            <a:endParaRPr lang="en-US" dirty="0"/>
          </a:p>
        </p:txBody>
      </p:sp>
      <p:sp>
        <p:nvSpPr>
          <p:cNvPr id="5" name="Slide Number Placeholder 5">
            <a:extLst>
              <a:ext uri="{FF2B5EF4-FFF2-40B4-BE49-F238E27FC236}">
                <a16:creationId xmlns:a16="http://schemas.microsoft.com/office/drawing/2014/main" id="{14F06CD3-B652-D597-8470-E9794F5D72FD}"/>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305958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tx1"/>
                </a:solidFill>
                <a:latin typeface="+mj-lt"/>
              </a:defRPr>
            </a:lvl1pPr>
          </a:lstStyle>
          <a:p>
            <a:pPr lvl="0"/>
            <a:r>
              <a:rPr lang="en-US" dirty="0"/>
              <a:t>Section break two or three lines lorem ipsum dolor</a:t>
            </a: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2" name="Footer Placeholder 4">
            <a:extLst>
              <a:ext uri="{FF2B5EF4-FFF2-40B4-BE49-F238E27FC236}">
                <a16:creationId xmlns:a16="http://schemas.microsoft.com/office/drawing/2014/main" id="{9ED56963-DF8A-612C-AAF6-80FD8B83832A}"/>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2023 Clarivate. All rights reserved.</a:t>
            </a:r>
            <a:endParaRPr lang="en-US" dirty="0"/>
          </a:p>
        </p:txBody>
      </p:sp>
      <p:sp>
        <p:nvSpPr>
          <p:cNvPr id="3" name="Slide Number Placeholder 5">
            <a:extLst>
              <a:ext uri="{FF2B5EF4-FFF2-40B4-BE49-F238E27FC236}">
                <a16:creationId xmlns:a16="http://schemas.microsoft.com/office/drawing/2014/main" id="{FB45A403-BE77-D04E-8382-06698FC39A58}"/>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805829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image - 1 line only">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dirty="0"/>
              <a:t>Drag picture file here or click </a:t>
            </a:r>
            <a:r>
              <a:rPr lang="en-US" noProof="0" dirty="0"/>
              <a:t>center</a:t>
            </a:r>
            <a:r>
              <a:rPr lang="en-US" dirty="0"/>
              <a:t> icon to insert dark image</a:t>
            </a:r>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US" dirty="0"/>
              <a:t>Section break subtitle here</a:t>
            </a:r>
          </a:p>
        </p:txBody>
      </p:sp>
      <p:sp>
        <p:nvSpPr>
          <p:cNvPr id="2" name="Footer Placeholder 4">
            <a:extLst>
              <a:ext uri="{FF2B5EF4-FFF2-40B4-BE49-F238E27FC236}">
                <a16:creationId xmlns:a16="http://schemas.microsoft.com/office/drawing/2014/main" id="{B6D49407-D608-8BE3-F198-F1A469B9FA7D}"/>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2023 Clarivate. All rights reserved.</a:t>
            </a:r>
            <a:endParaRPr lang="en-US" dirty="0"/>
          </a:p>
        </p:txBody>
      </p:sp>
      <p:sp>
        <p:nvSpPr>
          <p:cNvPr id="5" name="Slide Number Placeholder 5">
            <a:extLst>
              <a:ext uri="{FF2B5EF4-FFF2-40B4-BE49-F238E27FC236}">
                <a16:creationId xmlns:a16="http://schemas.microsoft.com/office/drawing/2014/main" id="{0EFCAC49-DC20-CC9F-4A62-190BF24B6ED5}"/>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45170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 image - 2 or 3 lines">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dirty="0"/>
              <a:t>Drag picture file here or click </a:t>
            </a:r>
            <a:r>
              <a:rPr lang="en-US" noProof="0" dirty="0"/>
              <a:t>center</a:t>
            </a:r>
            <a:r>
              <a:rPr lang="en-US" dirty="0"/>
              <a:t> icon to insert dark image</a:t>
            </a:r>
          </a:p>
          <a:p>
            <a:endParaRPr lang="en-GB" dirty="0"/>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1"/>
                </a:solidFill>
                <a:latin typeface="+mj-lt"/>
              </a:defRPr>
            </a:lvl1pPr>
          </a:lstStyle>
          <a:p>
            <a:pPr lvl="0"/>
            <a:r>
              <a:rPr lang="en-US" dirty="0"/>
              <a:t>Section break two or three lines lorem ipsum dolor</a:t>
            </a: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US" dirty="0"/>
              <a:t>Section break subtitle here</a:t>
            </a:r>
          </a:p>
        </p:txBody>
      </p:sp>
      <p:sp>
        <p:nvSpPr>
          <p:cNvPr id="2" name="Footer Placeholder 4">
            <a:extLst>
              <a:ext uri="{FF2B5EF4-FFF2-40B4-BE49-F238E27FC236}">
                <a16:creationId xmlns:a16="http://schemas.microsoft.com/office/drawing/2014/main" id="{30F17B3A-F0DA-9955-9C3E-6165FC805FFF}"/>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dirty="0"/>
              <a:t>© 2023 Clarivate. All rights reserved.</a:t>
            </a:r>
          </a:p>
        </p:txBody>
      </p:sp>
      <p:sp>
        <p:nvSpPr>
          <p:cNvPr id="3" name="Slide Number Placeholder 5">
            <a:extLst>
              <a:ext uri="{FF2B5EF4-FFF2-40B4-BE49-F238E27FC236}">
                <a16:creationId xmlns:a16="http://schemas.microsoft.com/office/drawing/2014/main" id="{DD5593AC-BE79-AE03-EF6E-3B66A0EBD030}"/>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229380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47397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dirty="0"/>
              <a:t>Header avenir demi 24pt</a:t>
            </a:r>
            <a:br>
              <a:rPr lang="en-US" dirty="0"/>
            </a:br>
            <a:r>
              <a:rPr lang="en-US" dirty="0"/>
              <a:t>Optional second line</a:t>
            </a:r>
            <a:br>
              <a:rPr lang="en-US" dirty="0"/>
            </a:br>
            <a:r>
              <a:rPr lang="en-US" dirty="0"/>
              <a:t>Third line</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072647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line only - Partnership L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7EAEA2-444F-BA57-976C-857AE7A0B4B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txBody>
          <a:bodyPr wrap="square" tIns="108000" bIns="108000" rtlCol="0" anchor="ctr" anchorCtr="0">
            <a:noAutofit/>
          </a:bodyPr>
          <a:lstStyle/>
          <a:p>
            <a:pPr algn="ctr"/>
            <a:endParaRPr lang="en-US" sz="1500" dirty="0" err="1">
              <a:solidFill>
                <a:schemeClr val="tx1"/>
              </a:solidFill>
            </a:endParaRP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2"/>
                </a:solidFill>
                <a:latin typeface="+mj-lt"/>
              </a:defRPr>
            </a:lvl1pPr>
          </a:lstStyle>
          <a:p>
            <a:pPr lvl="0"/>
            <a:r>
              <a:rPr lang="en-US" dirty="0"/>
              <a:t>Partnership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tx1"/>
                </a:solidFill>
                <a:latin typeface="+mn-lt"/>
              </a:defRPr>
            </a:lvl1pPr>
          </a:lstStyle>
          <a:p>
            <a:pPr lvl="0"/>
            <a:r>
              <a:rPr lang="en-US" dirty="0"/>
              <a:t>Presentation subtitle here</a:t>
            </a:r>
          </a:p>
        </p:txBody>
      </p:sp>
      <p:sp>
        <p:nvSpPr>
          <p:cNvPr id="8" name="Text Placeholder 9">
            <a:extLst>
              <a:ext uri="{FF2B5EF4-FFF2-40B4-BE49-F238E27FC236}">
                <a16:creationId xmlns:a16="http://schemas.microsoft.com/office/drawing/2014/main" id="{96B1A429-888C-2797-FF18-D1CE3F01E1F0}"/>
              </a:ext>
              <a:ext uri="{C183D7F6-B498-43B3-948B-1728B52AA6E4}">
                <adec:decorative xmlns:adec="http://schemas.microsoft.com/office/drawing/2017/decorative" val="1"/>
              </a:ext>
            </a:extLst>
          </p:cNvPr>
          <p:cNvSpPr>
            <a:spLocks noGrp="1"/>
          </p:cNvSpPr>
          <p:nvPr>
            <p:ph type="body" sz="quarter" idx="25" hasCustomPrompt="1"/>
          </p:nvPr>
        </p:nvSpPr>
        <p:spPr>
          <a:xfrm>
            <a:off x="550864" y="5707061"/>
            <a:ext cx="1727998" cy="169471"/>
          </a:xfrm>
          <a:prstGeom prst="rect">
            <a:avLst/>
          </a:prstGeom>
        </p:spPr>
        <p:txBody>
          <a:bodyPr lIns="0" tIns="0" rIns="0" bIns="0" anchor="t" anchorCtr="0">
            <a:noAutofit/>
          </a:bodyPr>
          <a:lstStyle>
            <a:lvl1pPr marL="0" indent="0" algn="l">
              <a:lnSpc>
                <a:spcPct val="95000"/>
              </a:lnSpc>
              <a:buNone/>
              <a:defRPr sz="1200">
                <a:solidFill>
                  <a:schemeClr val="tx1"/>
                </a:solidFill>
                <a:latin typeface="+mn-lt"/>
              </a:defRPr>
            </a:lvl1pPr>
          </a:lstStyle>
          <a:p>
            <a:pPr lvl="0"/>
            <a:r>
              <a:rPr lang="en-US" dirty="0"/>
              <a:t>In partnership with</a:t>
            </a:r>
          </a:p>
        </p:txBody>
      </p:sp>
      <p:sp>
        <p:nvSpPr>
          <p:cNvPr id="9" name="Picture Placeholder 4">
            <a:extLst>
              <a:ext uri="{FF2B5EF4-FFF2-40B4-BE49-F238E27FC236}">
                <a16:creationId xmlns:a16="http://schemas.microsoft.com/office/drawing/2014/main" id="{DBDA2E78-25E6-052B-34AB-B186CE4FC19C}"/>
              </a:ext>
              <a:ext uri="{C183D7F6-B498-43B3-948B-1728B52AA6E4}">
                <adec:decorative xmlns:adec="http://schemas.microsoft.com/office/drawing/2017/decorative" val="1"/>
              </a:ext>
            </a:extLst>
          </p:cNvPr>
          <p:cNvSpPr>
            <a:spLocks noGrp="1"/>
          </p:cNvSpPr>
          <p:nvPr>
            <p:ph type="pic" sz="quarter" idx="22" hasCustomPrompt="1"/>
          </p:nvPr>
        </p:nvSpPr>
        <p:spPr>
          <a:xfrm>
            <a:off x="550862" y="6019334"/>
            <a:ext cx="1728000" cy="470366"/>
          </a:xfrm>
        </p:spPr>
        <p:txBody>
          <a:bodyPr lIns="180000" rIns="180000"/>
          <a:lstStyle>
            <a:lvl1pPr marL="0" indent="0" algn="ctr">
              <a:buNone/>
              <a:defRPr sz="1000">
                <a:solidFill>
                  <a:schemeClr val="accent2"/>
                </a:solidFill>
              </a:defRPr>
            </a:lvl1pPr>
          </a:lstStyle>
          <a:p>
            <a:r>
              <a:rPr lang="en-US" dirty="0"/>
              <a:t>Drag picture file here to insert image</a:t>
            </a:r>
          </a:p>
        </p:txBody>
      </p:sp>
      <p:pic>
        <p:nvPicPr>
          <p:cNvPr id="3" name="Picture Placeholder 13">
            <a:extLst>
              <a:ext uri="{FF2B5EF4-FFF2-40B4-BE49-F238E27FC236}">
                <a16:creationId xmlns:a16="http://schemas.microsoft.com/office/drawing/2014/main" id="{5CAD941E-10B4-736A-8E5E-1C1FBC12480E}"/>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50863" y="338804"/>
            <a:ext cx="1381418" cy="309766"/>
          </a:xfrm>
          <a:prstGeom prst="rect">
            <a:avLst/>
          </a:prstGeom>
        </p:spPr>
      </p:pic>
    </p:spTree>
    <p:extLst>
      <p:ext uri="{BB962C8B-B14F-4D97-AF65-F5344CB8AC3E}">
        <p14:creationId xmlns:p14="http://schemas.microsoft.com/office/powerpoint/2010/main" val="3322900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072723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05030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97663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82383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326310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049591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40434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491642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pic>
        <p:nvPicPr>
          <p:cNvPr id="7" name="Graphic 6">
            <a:extLst>
              <a:ext uri="{FF2B5EF4-FFF2-40B4-BE49-F238E27FC236}">
                <a16:creationId xmlns:a16="http://schemas.microsoft.com/office/drawing/2014/main" id="{E6264657-A336-0A19-6E50-F976FF944D6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388683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pic>
        <p:nvPicPr>
          <p:cNvPr id="7" name="Graphic 6">
            <a:extLst>
              <a:ext uri="{FF2B5EF4-FFF2-40B4-BE49-F238E27FC236}">
                <a16:creationId xmlns:a16="http://schemas.microsoft.com/office/drawing/2014/main" id="{E6264657-A336-0A19-6E50-F976FF944D6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59741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or 3 lines - Partnership 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6E345B-8F6B-102C-C87F-DFBE5B06B96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txBody>
          <a:bodyPr wrap="square" tIns="108000" bIns="108000" rtlCol="0" anchor="ctr" anchorCtr="0">
            <a:noAutofit/>
          </a:bodyPr>
          <a:lstStyle/>
          <a:p>
            <a:pPr algn="ctr"/>
            <a:endParaRPr lang="en-US" sz="1500" dirty="0" err="1">
              <a:solidFill>
                <a:schemeClr val="tx1"/>
              </a:solidFill>
            </a:endParaRP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2"/>
                </a:solidFill>
                <a:latin typeface="+mj-lt"/>
              </a:defRPr>
            </a:lvl1pPr>
          </a:lstStyle>
          <a:p>
            <a:pPr lvl="0"/>
            <a:r>
              <a:rPr lang="en-US" dirty="0"/>
              <a:t>Partnership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tx1"/>
                </a:solidFill>
                <a:latin typeface="+mn-lt"/>
              </a:defRPr>
            </a:lvl1pPr>
          </a:lstStyle>
          <a:p>
            <a:pPr lvl="0"/>
            <a:r>
              <a:rPr lang="en-US" dirty="0"/>
              <a:t>Presentation subtitle here</a:t>
            </a:r>
          </a:p>
        </p:txBody>
      </p:sp>
      <p:sp>
        <p:nvSpPr>
          <p:cNvPr id="7" name="Text Placeholder 9">
            <a:extLst>
              <a:ext uri="{FF2B5EF4-FFF2-40B4-BE49-F238E27FC236}">
                <a16:creationId xmlns:a16="http://schemas.microsoft.com/office/drawing/2014/main" id="{3257C907-D3D8-02CC-8B8B-77BA96605478}"/>
              </a:ext>
              <a:ext uri="{C183D7F6-B498-43B3-948B-1728B52AA6E4}">
                <adec:decorative xmlns:adec="http://schemas.microsoft.com/office/drawing/2017/decorative" val="1"/>
              </a:ext>
            </a:extLst>
          </p:cNvPr>
          <p:cNvSpPr>
            <a:spLocks noGrp="1"/>
          </p:cNvSpPr>
          <p:nvPr>
            <p:ph type="body" sz="quarter" idx="25" hasCustomPrompt="1"/>
          </p:nvPr>
        </p:nvSpPr>
        <p:spPr>
          <a:xfrm>
            <a:off x="550864" y="5707061"/>
            <a:ext cx="1727998" cy="169471"/>
          </a:xfrm>
          <a:prstGeom prst="rect">
            <a:avLst/>
          </a:prstGeom>
        </p:spPr>
        <p:txBody>
          <a:bodyPr lIns="0" tIns="0" rIns="0" bIns="0" anchor="t" anchorCtr="0">
            <a:noAutofit/>
          </a:bodyPr>
          <a:lstStyle>
            <a:lvl1pPr marL="0" indent="0" algn="l">
              <a:lnSpc>
                <a:spcPct val="95000"/>
              </a:lnSpc>
              <a:buNone/>
              <a:defRPr sz="1200">
                <a:solidFill>
                  <a:schemeClr val="tx1"/>
                </a:solidFill>
                <a:latin typeface="+mn-lt"/>
              </a:defRPr>
            </a:lvl1pPr>
          </a:lstStyle>
          <a:p>
            <a:pPr lvl="0"/>
            <a:r>
              <a:rPr lang="en-US" dirty="0"/>
              <a:t>In partnership with</a:t>
            </a:r>
          </a:p>
        </p:txBody>
      </p:sp>
      <p:sp>
        <p:nvSpPr>
          <p:cNvPr id="8" name="Picture Placeholder 4">
            <a:extLst>
              <a:ext uri="{FF2B5EF4-FFF2-40B4-BE49-F238E27FC236}">
                <a16:creationId xmlns:a16="http://schemas.microsoft.com/office/drawing/2014/main" id="{3384EE35-0150-864C-3353-A93FDAFE5F1A}"/>
              </a:ext>
              <a:ext uri="{C183D7F6-B498-43B3-948B-1728B52AA6E4}">
                <adec:decorative xmlns:adec="http://schemas.microsoft.com/office/drawing/2017/decorative" val="1"/>
              </a:ext>
            </a:extLst>
          </p:cNvPr>
          <p:cNvSpPr>
            <a:spLocks noGrp="1"/>
          </p:cNvSpPr>
          <p:nvPr>
            <p:ph type="pic" sz="quarter" idx="22" hasCustomPrompt="1"/>
          </p:nvPr>
        </p:nvSpPr>
        <p:spPr>
          <a:xfrm>
            <a:off x="550862" y="6019334"/>
            <a:ext cx="1728000" cy="470366"/>
          </a:xfrm>
        </p:spPr>
        <p:txBody>
          <a:bodyPr lIns="180000" rIns="180000"/>
          <a:lstStyle>
            <a:lvl1pPr marL="0" indent="0" algn="ctr">
              <a:buNone/>
              <a:defRPr sz="1000">
                <a:solidFill>
                  <a:schemeClr val="accent2"/>
                </a:solidFill>
              </a:defRPr>
            </a:lvl1pPr>
          </a:lstStyle>
          <a:p>
            <a:r>
              <a:rPr lang="en-US" dirty="0"/>
              <a:t>Drag picture file here to insert image</a:t>
            </a:r>
          </a:p>
        </p:txBody>
      </p:sp>
      <p:pic>
        <p:nvPicPr>
          <p:cNvPr id="5" name="Picture Placeholder 13">
            <a:extLst>
              <a:ext uri="{FF2B5EF4-FFF2-40B4-BE49-F238E27FC236}">
                <a16:creationId xmlns:a16="http://schemas.microsoft.com/office/drawing/2014/main" id="{1F9603CD-CE7D-6494-79B8-D090AA79B7D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50863" y="338804"/>
            <a:ext cx="1381418" cy="309766"/>
          </a:xfrm>
          <a:prstGeom prst="rect">
            <a:avLst/>
          </a:prstGeom>
        </p:spPr>
      </p:pic>
    </p:spTree>
    <p:extLst>
      <p:ext uri="{BB962C8B-B14F-4D97-AF65-F5344CB8AC3E}">
        <p14:creationId xmlns:p14="http://schemas.microsoft.com/office/powerpoint/2010/main" val="2031468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pic>
        <p:nvPicPr>
          <p:cNvPr id="7" name="Graphic 6">
            <a:extLst>
              <a:ext uri="{FF2B5EF4-FFF2-40B4-BE49-F238E27FC236}">
                <a16:creationId xmlns:a16="http://schemas.microsoft.com/office/drawing/2014/main" id="{E6264657-A336-0A19-6E50-F976FF944D6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06966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2445082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381975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07327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05763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002137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268942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04921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9057607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026292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formation 1">
    <p:spTree>
      <p:nvGrpSpPr>
        <p:cNvPr id="1" name=""/>
        <p:cNvGrpSpPr/>
        <p:nvPr/>
      </p:nvGrpSpPr>
      <p:grpSpPr>
        <a:xfrm>
          <a:off x="0" y="0"/>
          <a:ext cx="0" cy="0"/>
          <a:chOff x="0" y="0"/>
          <a:chExt cx="0" cy="0"/>
        </a:xfrm>
      </p:grpSpPr>
      <p:pic>
        <p:nvPicPr>
          <p:cNvPr id="5" name="Picture Placeholder 8" descr="An abstract picture of mountain and blue sea.">
            <a:extLst>
              <a:ext uri="{FF2B5EF4-FFF2-40B4-BE49-F238E27FC236}">
                <a16:creationId xmlns:a16="http://schemas.microsoft.com/office/drawing/2014/main" id="{B472BF97-BFF9-FA77-6007-211A3AF5E41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3702" cy="6858957"/>
          </a:xfrm>
          <a:prstGeom prst="rect">
            <a:avLst/>
          </a:prstGeom>
        </p:spPr>
      </p:pic>
      <p:pic>
        <p:nvPicPr>
          <p:cNvPr id="6" name="Graphic 5" descr="Think Forward">
            <a:extLst>
              <a:ext uri="{FF2B5EF4-FFF2-40B4-BE49-F238E27FC236}">
                <a16:creationId xmlns:a16="http://schemas.microsoft.com/office/drawing/2014/main" id="{22531D47-8855-3FCE-8E23-9DF627F662D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43350" y="3163140"/>
            <a:ext cx="4557600" cy="531720"/>
          </a:xfrm>
          <a:prstGeom prst="rect">
            <a:avLst/>
          </a:prstGeom>
        </p:spPr>
      </p:pic>
      <p:pic>
        <p:nvPicPr>
          <p:cNvPr id="7" name="Picture Placeholder 13">
            <a:extLst>
              <a:ext uri="{FF2B5EF4-FFF2-40B4-BE49-F238E27FC236}">
                <a16:creationId xmlns:a16="http://schemas.microsoft.com/office/drawing/2014/main" id="{5037B04F-F979-1DC6-6DEC-094C2C11C6A6}"/>
              </a:ext>
              <a:ext uri="{C183D7F6-B498-43B3-948B-1728B52AA6E4}">
                <adec:decorative xmlns:adec="http://schemas.microsoft.com/office/drawing/2017/decorative" val="1"/>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45" t="19498" r="6909" b="15243"/>
          <a:stretch/>
        </p:blipFill>
        <p:spPr>
          <a:xfrm>
            <a:off x="5405291" y="418897"/>
            <a:ext cx="1381418" cy="309766"/>
          </a:xfrm>
          <a:prstGeom prst="rect">
            <a:avLst/>
          </a:prstGeom>
        </p:spPr>
      </p:pic>
    </p:spTree>
    <p:extLst>
      <p:ext uri="{BB962C8B-B14F-4D97-AF65-F5344CB8AC3E}">
        <p14:creationId xmlns:p14="http://schemas.microsoft.com/office/powerpoint/2010/main" val="3150718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Picture Placeholder 42">
            <a:extLst>
              <a:ext uri="{FF2B5EF4-FFF2-40B4-BE49-F238E27FC236}">
                <a16:creationId xmlns:a16="http://schemas.microsoft.com/office/drawing/2014/main" id="{C6FE3766-7949-D482-997B-F037BAB90A2C}"/>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388812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926122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942675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Picture Placeholder 42">
            <a:extLst>
              <a:ext uri="{FF2B5EF4-FFF2-40B4-BE49-F238E27FC236}">
                <a16:creationId xmlns:a16="http://schemas.microsoft.com/office/drawing/2014/main" id="{C6FE3766-7949-D482-997B-F037BAB90A2C}"/>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28720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1811950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1487630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1192552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11">
            <a:extLst>
              <a:ext uri="{FF2B5EF4-FFF2-40B4-BE49-F238E27FC236}">
                <a16:creationId xmlns:a16="http://schemas.microsoft.com/office/drawing/2014/main" id="{10C57F1D-C950-AFEA-188D-505320175FDB}"/>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743226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11">
            <a:extLst>
              <a:ext uri="{FF2B5EF4-FFF2-40B4-BE49-F238E27FC236}">
                <a16:creationId xmlns:a16="http://schemas.microsoft.com/office/drawing/2014/main" id="{8BA68AC2-1837-231B-AFE1-BE116D250A39}"/>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437292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pic>
        <p:nvPicPr>
          <p:cNvPr id="7" name="Graphic 6">
            <a:extLst>
              <a:ext uri="{FF2B5EF4-FFF2-40B4-BE49-F238E27FC236}">
                <a16:creationId xmlns:a16="http://schemas.microsoft.com/office/drawing/2014/main" id="{861E0A2F-248F-8E7B-8F36-71FDC08C0E7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05369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formation 2">
    <p:spTree>
      <p:nvGrpSpPr>
        <p:cNvPr id="1" name=""/>
        <p:cNvGrpSpPr/>
        <p:nvPr/>
      </p:nvGrpSpPr>
      <p:grpSpPr>
        <a:xfrm>
          <a:off x="0" y="0"/>
          <a:ext cx="0" cy="0"/>
          <a:chOff x="0" y="0"/>
          <a:chExt cx="0" cy="0"/>
        </a:xfrm>
      </p:grpSpPr>
      <p:pic>
        <p:nvPicPr>
          <p:cNvPr id="2" name="Picture Placeholder 8" descr="A blackboard containing scribbled text and calculations.">
            <a:extLst>
              <a:ext uri="{FF2B5EF4-FFF2-40B4-BE49-F238E27FC236}">
                <a16:creationId xmlns:a16="http://schemas.microsoft.com/office/drawing/2014/main" id="{E9C354F5-B847-04BB-8332-8FC8FE8E0F0A}"/>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6" name="Graphic 5" descr="Think Forward">
            <a:extLst>
              <a:ext uri="{FF2B5EF4-FFF2-40B4-BE49-F238E27FC236}">
                <a16:creationId xmlns:a16="http://schemas.microsoft.com/office/drawing/2014/main" id="{22531D47-8855-3FCE-8E23-9DF627F662D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43350" y="3163140"/>
            <a:ext cx="4557600" cy="531720"/>
          </a:xfrm>
          <a:prstGeom prst="rect">
            <a:avLst/>
          </a:prstGeom>
        </p:spPr>
      </p:pic>
      <p:pic>
        <p:nvPicPr>
          <p:cNvPr id="7" name="Picture Placeholder 13">
            <a:extLst>
              <a:ext uri="{FF2B5EF4-FFF2-40B4-BE49-F238E27FC236}">
                <a16:creationId xmlns:a16="http://schemas.microsoft.com/office/drawing/2014/main" id="{5037B04F-F979-1DC6-6DEC-094C2C11C6A6}"/>
              </a:ext>
              <a:ext uri="{C183D7F6-B498-43B3-948B-1728B52AA6E4}">
                <adec:decorative xmlns:adec="http://schemas.microsoft.com/office/drawing/2017/decorative" val="1"/>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45" t="19498" r="6909" b="15243"/>
          <a:stretch/>
        </p:blipFill>
        <p:spPr>
          <a:xfrm>
            <a:off x="5405291" y="418897"/>
            <a:ext cx="1381418" cy="309766"/>
          </a:xfrm>
          <a:prstGeom prst="rect">
            <a:avLst/>
          </a:prstGeom>
        </p:spPr>
      </p:pic>
    </p:spTree>
    <p:extLst>
      <p:ext uri="{BB962C8B-B14F-4D97-AF65-F5344CB8AC3E}">
        <p14:creationId xmlns:p14="http://schemas.microsoft.com/office/powerpoint/2010/main" val="806941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5">
            <a:extLst>
              <a:ext uri="{FF2B5EF4-FFF2-40B4-BE49-F238E27FC236}">
                <a16:creationId xmlns:a16="http://schemas.microsoft.com/office/drawing/2014/main" id="{E7B1683A-D886-9B6C-2690-189E65E5E8DC}"/>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2831646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901064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7721150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8646394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4263584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Purple Star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pic>
        <p:nvPicPr>
          <p:cNvPr id="3" name="Graphic 2" descr="Think forward">
            <a:extLst>
              <a:ext uri="{FF2B5EF4-FFF2-40B4-BE49-F238E27FC236}">
                <a16:creationId xmlns:a16="http://schemas.microsoft.com/office/drawing/2014/main" id="{08FC3A0D-84C1-FEFD-6F9C-A54A61FAFE20}"/>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3350" y="3163140"/>
            <a:ext cx="4557600"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7"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2023 Clarivate. All rights reserved</a:t>
            </a:r>
          </a:p>
          <a:p>
            <a:r>
              <a:rPr lang="en-US" sz="900" noProof="0" dirty="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1630824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US"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828919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No_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7822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7822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31776004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4"/>
            <a:ext cx="6950338" cy="5040313"/>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dirty="0"/>
              <a:t>Click </a:t>
            </a:r>
            <a:r>
              <a:rPr lang="en-US" noProof="0" dirty="0"/>
              <a:t>center</a:t>
            </a:r>
            <a:r>
              <a:rPr lang="en-US" dirty="0"/>
              <a:t> icon to insert image </a:t>
            </a:r>
            <a:r>
              <a:rPr lang="en-GB" dirty="0"/>
              <a:t>graph or chart</a:t>
            </a:r>
          </a:p>
        </p:txBody>
      </p:sp>
      <p:pic>
        <p:nvPicPr>
          <p:cNvPr id="6" name="Picture Placeholder 13">
            <a:extLst>
              <a:ext uri="{FF2B5EF4-FFF2-40B4-BE49-F238E27FC236}">
                <a16:creationId xmlns:a16="http://schemas.microsoft.com/office/drawing/2014/main" id="{F8EB7B8D-83E7-77EF-CD50-40BA752901B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48482" y="6308725"/>
            <a:ext cx="1381418" cy="309766"/>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826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formation 3">
    <p:spTree>
      <p:nvGrpSpPr>
        <p:cNvPr id="1" name=""/>
        <p:cNvGrpSpPr/>
        <p:nvPr/>
      </p:nvGrpSpPr>
      <p:grpSpPr>
        <a:xfrm>
          <a:off x="0" y="0"/>
          <a:ext cx="0" cy="0"/>
          <a:chOff x="0" y="0"/>
          <a:chExt cx="0" cy="0"/>
        </a:xfrm>
      </p:grpSpPr>
      <p:pic>
        <p:nvPicPr>
          <p:cNvPr id="3" name="Picture Placeholder 8" descr="A picture of the London skyline.">
            <a:extLst>
              <a:ext uri="{FF2B5EF4-FFF2-40B4-BE49-F238E27FC236}">
                <a16:creationId xmlns:a16="http://schemas.microsoft.com/office/drawing/2014/main" id="{6D8D3196-683C-8157-42B2-851F247877E9}"/>
              </a:ext>
            </a:extLst>
          </p:cNvPr>
          <p:cNvPicPr>
            <a:picLocks noChangeAspect="1"/>
          </p:cNvPicPr>
          <p:nvPr userDrawn="1"/>
        </p:nvPicPr>
        <p:blipFill>
          <a:blip r:embed="rId2" cstate="email">
            <a:extLst>
              <a:ext uri="{28A0092B-C50C-407E-A947-70E740481C1C}">
                <a14:useLocalDpi xmlns:a14="http://schemas.microsoft.com/office/drawing/2010/main"/>
              </a:ext>
            </a:extLst>
          </a:blip>
          <a:srcRect t="50" b="50"/>
          <a:stretch>
            <a:fillRect/>
          </a:stretch>
        </p:blipFill>
        <p:spPr>
          <a:xfrm>
            <a:off x="0" y="0"/>
            <a:ext cx="12192000" cy="6858000"/>
          </a:xfrm>
          <a:prstGeom prst="rect">
            <a:avLst/>
          </a:prstGeom>
        </p:spPr>
      </p:pic>
      <p:pic>
        <p:nvPicPr>
          <p:cNvPr id="6" name="Graphic 5" descr="Think Forward">
            <a:extLst>
              <a:ext uri="{FF2B5EF4-FFF2-40B4-BE49-F238E27FC236}">
                <a16:creationId xmlns:a16="http://schemas.microsoft.com/office/drawing/2014/main" id="{22531D47-8855-3FCE-8E23-9DF627F662D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43350" y="3163140"/>
            <a:ext cx="4557600" cy="531720"/>
          </a:xfrm>
          <a:prstGeom prst="rect">
            <a:avLst/>
          </a:prstGeom>
        </p:spPr>
      </p:pic>
      <p:pic>
        <p:nvPicPr>
          <p:cNvPr id="7" name="Picture Placeholder 13">
            <a:extLst>
              <a:ext uri="{FF2B5EF4-FFF2-40B4-BE49-F238E27FC236}">
                <a16:creationId xmlns:a16="http://schemas.microsoft.com/office/drawing/2014/main" id="{5037B04F-F979-1DC6-6DEC-094C2C11C6A6}"/>
              </a:ext>
              <a:ext uri="{C183D7F6-B498-43B3-948B-1728B52AA6E4}">
                <adec:decorative xmlns:adec="http://schemas.microsoft.com/office/drawing/2017/decorative" val="1"/>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45" t="19498" r="6909" b="15243"/>
          <a:stretch/>
        </p:blipFill>
        <p:spPr>
          <a:xfrm>
            <a:off x="5405291" y="418897"/>
            <a:ext cx="1381418" cy="309766"/>
          </a:xfrm>
          <a:prstGeom prst="rect">
            <a:avLst/>
          </a:prstGeom>
        </p:spPr>
      </p:pic>
    </p:spTree>
    <p:extLst>
      <p:ext uri="{BB962C8B-B14F-4D97-AF65-F5344CB8AC3E}">
        <p14:creationId xmlns:p14="http://schemas.microsoft.com/office/powerpoint/2010/main" val="31892265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1"/>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dirty="0"/>
              <a:t>Avenir Demi 14pt lorem ipsum dolor sit </a:t>
            </a:r>
            <a:r>
              <a:rPr lang="en-US" dirty="0" err="1"/>
              <a:t>amet</a:t>
            </a:r>
            <a:endParaRPr lang="en-US" dirty="0"/>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4"/>
            <a:ext cx="5005647" cy="5040313"/>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dirty="0"/>
              <a:t>Click</a:t>
            </a:r>
            <a:r>
              <a:rPr lang="en-US" dirty="0"/>
              <a:t> </a:t>
            </a:r>
            <a:r>
              <a:rPr lang="en-US" noProof="0" dirty="0"/>
              <a:t>center</a:t>
            </a:r>
            <a:r>
              <a:rPr lang="en-US" dirty="0"/>
              <a:t> icon to</a:t>
            </a:r>
            <a:r>
              <a:rPr lang="en-GB" dirty="0"/>
              <a:t> insert graph or chart</a:t>
            </a:r>
          </a:p>
        </p:txBody>
      </p:sp>
      <p:pic>
        <p:nvPicPr>
          <p:cNvPr id="6" name="Picture Placeholder 13">
            <a:extLst>
              <a:ext uri="{FF2B5EF4-FFF2-40B4-BE49-F238E27FC236}">
                <a16:creationId xmlns:a16="http://schemas.microsoft.com/office/drawing/2014/main" id="{2A32B0A2-4793-DE77-B83E-02C86D4EE7B0}"/>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48482" y="6308725"/>
            <a:ext cx="1381418" cy="309766"/>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986698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0:50 - Text / Chart - Custom">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1"/>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4"/>
            <a:ext cx="5005647" cy="5040313"/>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dirty="0"/>
              <a:t>Click</a:t>
            </a:r>
            <a:r>
              <a:rPr lang="en-US" dirty="0"/>
              <a:t> </a:t>
            </a:r>
            <a:r>
              <a:rPr lang="en-US" noProof="0" dirty="0"/>
              <a:t>center</a:t>
            </a:r>
            <a:r>
              <a:rPr lang="en-US" dirty="0"/>
              <a:t> icon to</a:t>
            </a:r>
            <a:r>
              <a:rPr lang="en-GB" dirty="0"/>
              <a:t> insert graph or chart</a:t>
            </a:r>
          </a:p>
        </p:txBody>
      </p:sp>
      <p:pic>
        <p:nvPicPr>
          <p:cNvPr id="6" name="Picture Placeholder 13">
            <a:extLst>
              <a:ext uri="{FF2B5EF4-FFF2-40B4-BE49-F238E27FC236}">
                <a16:creationId xmlns:a16="http://schemas.microsoft.com/office/drawing/2014/main" id="{2A32B0A2-4793-DE77-B83E-02C86D4EE7B0}"/>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48482" y="6308725"/>
            <a:ext cx="1381418" cy="309766"/>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5854606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p:spPr>
        <p:txBody>
          <a:body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9AE78E4D-1195-3CAD-2E8F-608D49BDA29A}"/>
              </a:ext>
              <a:ext uri="{C183D7F6-B498-43B3-948B-1728B52AA6E4}">
                <adec:decorative xmlns:adec="http://schemas.microsoft.com/office/drawing/2017/decorative" val="1"/>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 uri="{C183D7F6-B498-43B3-948B-1728B52AA6E4}">
                <adec:decorative xmlns:adec="http://schemas.microsoft.com/office/drawing/2017/decorative" val="1"/>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 uri="{C183D7F6-B498-43B3-948B-1728B52AA6E4}">
                <adec:decorative xmlns:adec="http://schemas.microsoft.com/office/drawing/2017/decorative" val="1"/>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 uri="{C183D7F6-B498-43B3-948B-1728B52AA6E4}">
                <adec:decorative xmlns:adec="http://schemas.microsoft.com/office/drawing/2017/decorative" val="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 uri="{C183D7F6-B498-43B3-948B-1728B52AA6E4}">
                <adec:decorative xmlns:adec="http://schemas.microsoft.com/office/drawing/2017/decorative" val="1"/>
              </a:ext>
            </a:extLst>
          </p:cNvPr>
          <p:cNvSpPr>
            <a:spLocks noGrp="1"/>
          </p:cNvSpPr>
          <p:nvPr>
            <p:ph type="pic" sz="quarter" idx="20" hasCustomPrompt="1"/>
          </p:nvPr>
        </p:nvSpPr>
        <p:spPr>
          <a:xfrm>
            <a:off x="4740276" y="1825625"/>
            <a:ext cx="6096000" cy="3429000"/>
          </a:xfr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center icon to insert </a:t>
            </a:r>
            <a:r>
              <a:rPr lang="en-GB" dirty="0"/>
              <a:t>screenshot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7801974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Rounded Corners 5">
            <a:extLst>
              <a:ext uri="{FF2B5EF4-FFF2-40B4-BE49-F238E27FC236}">
                <a16:creationId xmlns:a16="http://schemas.microsoft.com/office/drawing/2014/main" id="{554C177F-8144-2B79-80FF-DDB6ECB5AD64}"/>
              </a:ext>
              <a:ext uri="{C183D7F6-B498-43B3-948B-1728B52AA6E4}">
                <adec:decorative xmlns:adec="http://schemas.microsoft.com/office/drawing/2017/decorative" val="1"/>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 uri="{C183D7F6-B498-43B3-948B-1728B52AA6E4}">
                <adec:decorative xmlns:adec="http://schemas.microsoft.com/office/drawing/2017/decorative" val="1"/>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 uri="{C183D7F6-B498-43B3-948B-1728B52AA6E4}">
                <adec:decorative xmlns:adec="http://schemas.microsoft.com/office/drawing/2017/decorative" val="1"/>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 uri="{C183D7F6-B498-43B3-948B-1728B52AA6E4}">
                <adec:decorative xmlns:adec="http://schemas.microsoft.com/office/drawing/2017/decorative" val="1"/>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 uri="{C183D7F6-B498-43B3-948B-1728B52AA6E4}">
                <adec:decorative xmlns:adec="http://schemas.microsoft.com/office/drawing/2017/decorative" val="1"/>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 uri="{C183D7F6-B498-43B3-948B-1728B52AA6E4}">
                <adec:decorative xmlns:adec="http://schemas.microsoft.com/office/drawing/2017/decorative" val="1"/>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6732965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p:spPr>
        <p:txBody>
          <a:bodyPr/>
          <a:lstStyle>
            <a:lvl5pPr>
              <a:defRPr/>
            </a:lvl5pPr>
          </a:lstStyle>
          <a:p>
            <a:pPr lvl="0"/>
            <a:r>
              <a:rPr lang="en-US" dirty="0"/>
              <a:t>Click to edit Master text styles</a:t>
            </a:r>
          </a:p>
          <a:p>
            <a:pPr lvl="1"/>
            <a:r>
              <a:rPr lang="en-US" dirty="0"/>
              <a:t>Second level</a:t>
            </a:r>
          </a:p>
          <a:p>
            <a:pPr lvl="2"/>
            <a:r>
              <a:rPr lang="en-US" dirty="0"/>
              <a:t>Third level</a:t>
            </a:r>
          </a:p>
        </p:txBody>
      </p:sp>
      <p:sp>
        <p:nvSpPr>
          <p:cNvPr id="7" name="Rectangle: Rounded Corners 6">
            <a:extLst>
              <a:ext uri="{FF2B5EF4-FFF2-40B4-BE49-F238E27FC236}">
                <a16:creationId xmlns:a16="http://schemas.microsoft.com/office/drawing/2014/main" id="{E4274FCD-9313-9C7F-F2E4-4BD4686942CA}"/>
              </a:ext>
              <a:ext uri="{C183D7F6-B498-43B3-948B-1728B52AA6E4}">
                <adec:decorative xmlns:adec="http://schemas.microsoft.com/office/drawing/2017/decorative" val="1"/>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 uri="{C183D7F6-B498-43B3-948B-1728B52AA6E4}">
                <adec:decorative xmlns:adec="http://schemas.microsoft.com/office/drawing/2017/decorative" val="1"/>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 uri="{C183D7F6-B498-43B3-948B-1728B52AA6E4}">
                <adec:decorative xmlns:adec="http://schemas.microsoft.com/office/drawing/2017/decorative" val="1"/>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Picture Placeholder 15">
            <a:extLst>
              <a:ext uri="{FF2B5EF4-FFF2-40B4-BE49-F238E27FC236}">
                <a16:creationId xmlns:a16="http://schemas.microsoft.com/office/drawing/2014/main" id="{C542C966-FED7-FFB3-A71F-610CB8C5B103}"/>
              </a:ext>
              <a:ext uri="{C183D7F6-B498-43B3-948B-1728B52AA6E4}">
                <adec:decorative xmlns:adec="http://schemas.microsoft.com/office/drawing/2017/decorative" val="1"/>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7888633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Top Corners Rounded 5">
            <a:extLst>
              <a:ext uri="{FF2B5EF4-FFF2-40B4-BE49-F238E27FC236}">
                <a16:creationId xmlns:a16="http://schemas.microsoft.com/office/drawing/2014/main" id="{0D172ACE-2E60-6F2C-1A9C-4E5C5AF68040}"/>
              </a:ext>
              <a:ext uri="{C183D7F6-B498-43B3-948B-1728B52AA6E4}">
                <adec:decorative xmlns:adec="http://schemas.microsoft.com/office/drawing/2017/decorative" val="1"/>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 uri="{C183D7F6-B498-43B3-948B-1728B52AA6E4}">
                <adec:decorative xmlns:adec="http://schemas.microsoft.com/office/drawing/2017/decorative" val="1"/>
              </a:ext>
            </a:extLst>
          </p:cNvPr>
          <p:cNvSpPr>
            <a:spLocks noGrp="1"/>
          </p:cNvSpPr>
          <p:nvPr>
            <p:ph type="pic" sz="quarter" idx="20" hasCustomPrompt="1"/>
          </p:nvPr>
        </p:nvSpPr>
        <p:spPr>
          <a:xfrm>
            <a:off x="4847376" y="1814760"/>
            <a:ext cx="5846400" cy="3502800"/>
          </a:xfr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6194999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D6216F3C-1EDF-9B90-1E7A-C9A4A1DCA1C6}"/>
              </a:ext>
              <a:ext uri="{C183D7F6-B498-43B3-948B-1728B52AA6E4}">
                <adec:decorative xmlns:adec="http://schemas.microsoft.com/office/drawing/2017/decorative" val="1"/>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 uri="{C183D7F6-B498-43B3-948B-1728B52AA6E4}">
                <adec:decorative xmlns:adec="http://schemas.microsoft.com/office/drawing/2017/decorative" val="1"/>
              </a:ext>
            </a:extLst>
          </p:cNvPr>
          <p:cNvSpPr>
            <a:spLocks noGrp="1"/>
          </p:cNvSpPr>
          <p:nvPr>
            <p:ph type="pic" sz="quarter" idx="20" hasCustomPrompt="1"/>
          </p:nvPr>
        </p:nvSpPr>
        <p:spPr>
          <a:xfrm>
            <a:off x="6168230" y="507027"/>
            <a:ext cx="3600450" cy="5469890"/>
          </a:xfr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click </a:t>
            </a:r>
            <a:r>
              <a:rPr lang="en-US" noProof="0" dirty="0"/>
              <a:t>center</a:t>
            </a:r>
            <a:r>
              <a:rPr lang="en-US" dirty="0"/>
              <a:t> icon to insert </a:t>
            </a:r>
            <a:r>
              <a:rPr lang="en-GB" dirty="0"/>
              <a:t>screenshot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1177337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grpSp>
        <p:nvGrpSpPr>
          <p:cNvPr id="6" name="Group 5" descr="An image of a world map.">
            <a:extLst>
              <a:ext uri="{FF2B5EF4-FFF2-40B4-BE49-F238E27FC236}">
                <a16:creationId xmlns:a16="http://schemas.microsoft.com/office/drawing/2014/main" id="{163C2A50-E23C-B003-E147-B5950F860D19}"/>
              </a:ext>
              <a:ext uri="{C183D7F6-B498-43B3-948B-1728B52AA6E4}">
                <adec:decorative xmlns:adec="http://schemas.microsoft.com/office/drawing/2017/decorative" val="0"/>
              </a:ext>
            </a:extLst>
          </p:cNvPr>
          <p:cNvGrpSpPr/>
          <p:nvPr userDrawn="1"/>
        </p:nvGrpSpPr>
        <p:grpSpPr>
          <a:xfrm>
            <a:off x="3837161" y="866775"/>
            <a:ext cx="7917688" cy="5124452"/>
            <a:chOff x="1857537" y="685800"/>
            <a:chExt cx="8476926" cy="5486400"/>
          </a:xfrm>
          <a:solidFill>
            <a:schemeClr val="bg1">
              <a:lumMod val="95000"/>
            </a:schemeClr>
          </a:solidFill>
        </p:grpSpPr>
        <p:sp>
          <p:nvSpPr>
            <p:cNvPr id="7" name="Fiji">
              <a:extLst>
                <a:ext uri="{FF2B5EF4-FFF2-40B4-BE49-F238E27FC236}">
                  <a16:creationId xmlns:a16="http://schemas.microsoft.com/office/drawing/2014/main" id="{ADE9A2F5-16CD-658A-F581-7DA39F5D4713}"/>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 name="New Zealand (North Island)">
              <a:extLst>
                <a:ext uri="{FF2B5EF4-FFF2-40B4-BE49-F238E27FC236}">
                  <a16:creationId xmlns:a16="http://schemas.microsoft.com/office/drawing/2014/main" id="{6B7BD686-80F8-DCFC-7D78-15D146C0CE8F}"/>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New Zealand (South Island)">
              <a:extLst>
                <a:ext uri="{FF2B5EF4-FFF2-40B4-BE49-F238E27FC236}">
                  <a16:creationId xmlns:a16="http://schemas.microsoft.com/office/drawing/2014/main" id="{56D4C16F-9F9A-614C-BE54-254C3503ACC7}"/>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 name="Stewart Island">
              <a:extLst>
                <a:ext uri="{FF2B5EF4-FFF2-40B4-BE49-F238E27FC236}">
                  <a16:creationId xmlns:a16="http://schemas.microsoft.com/office/drawing/2014/main" id="{264C4D04-4278-B388-EAF2-01DEF32C91F8}"/>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 name="Auckland Island">
              <a:extLst>
                <a:ext uri="{FF2B5EF4-FFF2-40B4-BE49-F238E27FC236}">
                  <a16:creationId xmlns:a16="http://schemas.microsoft.com/office/drawing/2014/main" id="{0754ED91-44EC-0EAB-7BB7-2CFF2A59782A}"/>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 name="New Caledonia">
              <a:extLst>
                <a:ext uri="{FF2B5EF4-FFF2-40B4-BE49-F238E27FC236}">
                  <a16:creationId xmlns:a16="http://schemas.microsoft.com/office/drawing/2014/main" id="{80BC332D-8204-5FF5-D9FB-4BD3F4F91060}"/>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 name="Australia - Mainland">
              <a:extLst>
                <a:ext uri="{FF2B5EF4-FFF2-40B4-BE49-F238E27FC236}">
                  <a16:creationId xmlns:a16="http://schemas.microsoft.com/office/drawing/2014/main" id="{79E47357-DA49-889A-851C-DBB9D4577270}"/>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Australia - Offshore">
              <a:extLst>
                <a:ext uri="{FF2B5EF4-FFF2-40B4-BE49-F238E27FC236}">
                  <a16:creationId xmlns:a16="http://schemas.microsoft.com/office/drawing/2014/main" id="{E3464D25-4F66-47B2-3DA4-290B9711CF96}"/>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Tasmania">
              <a:extLst>
                <a:ext uri="{FF2B5EF4-FFF2-40B4-BE49-F238E27FC236}">
                  <a16:creationId xmlns:a16="http://schemas.microsoft.com/office/drawing/2014/main" id="{1730F3D1-49BC-529C-5156-15B9E8CD01BD}"/>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Solomon Islands">
              <a:extLst>
                <a:ext uri="{FF2B5EF4-FFF2-40B4-BE49-F238E27FC236}">
                  <a16:creationId xmlns:a16="http://schemas.microsoft.com/office/drawing/2014/main" id="{31FACED8-088C-B410-219A-3E05ADA19CE4}"/>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Papua New Guinea">
              <a:extLst>
                <a:ext uri="{FF2B5EF4-FFF2-40B4-BE49-F238E27FC236}">
                  <a16:creationId xmlns:a16="http://schemas.microsoft.com/office/drawing/2014/main" id="{0CF5863C-F885-0CC6-10CB-98E2D85DBB0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 name="Tonga">
              <a:extLst>
                <a:ext uri="{FF2B5EF4-FFF2-40B4-BE49-F238E27FC236}">
                  <a16:creationId xmlns:a16="http://schemas.microsoft.com/office/drawing/2014/main" id="{AEE63CCB-2DA5-33EC-28C9-E804C1CCF55E}"/>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 name="Vanuatu">
              <a:extLst>
                <a:ext uri="{FF2B5EF4-FFF2-40B4-BE49-F238E27FC236}">
                  <a16:creationId xmlns:a16="http://schemas.microsoft.com/office/drawing/2014/main" id="{5F613AC8-1BA4-81AA-7359-69A999F28C9E}"/>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 name="Chatham Island">
              <a:extLst>
                <a:ext uri="{FF2B5EF4-FFF2-40B4-BE49-F238E27FC236}">
                  <a16:creationId xmlns:a16="http://schemas.microsoft.com/office/drawing/2014/main" id="{884E634A-0FE2-0DFF-7709-42ACF20A042B}"/>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 name="American Samoa">
              <a:extLst>
                <a:ext uri="{FF2B5EF4-FFF2-40B4-BE49-F238E27FC236}">
                  <a16:creationId xmlns:a16="http://schemas.microsoft.com/office/drawing/2014/main" id="{3D82BD76-D66E-E3A4-FC02-66408E37969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 name="Galapagos">
              <a:extLst>
                <a:ext uri="{FF2B5EF4-FFF2-40B4-BE49-F238E27FC236}">
                  <a16:creationId xmlns:a16="http://schemas.microsoft.com/office/drawing/2014/main" id="{23A2E383-346C-D739-AFB9-3B45C4BB40E2}"/>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 name="Venezuela">
              <a:extLst>
                <a:ext uri="{FF2B5EF4-FFF2-40B4-BE49-F238E27FC236}">
                  <a16:creationId xmlns:a16="http://schemas.microsoft.com/office/drawing/2014/main" id="{0E12043F-830C-9789-8DC0-00ECA31A2693}"/>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Uruguay">
              <a:extLst>
                <a:ext uri="{FF2B5EF4-FFF2-40B4-BE49-F238E27FC236}">
                  <a16:creationId xmlns:a16="http://schemas.microsoft.com/office/drawing/2014/main" id="{867DA80F-99CC-6827-0471-33E9F6BFE156}"/>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 name="Trinidad &amp; Tobago">
              <a:extLst>
                <a:ext uri="{FF2B5EF4-FFF2-40B4-BE49-F238E27FC236}">
                  <a16:creationId xmlns:a16="http://schemas.microsoft.com/office/drawing/2014/main" id="{DE896AC8-4A08-1D9F-AB1C-A8BFDD37A0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 name="Suriname">
              <a:extLst>
                <a:ext uri="{FF2B5EF4-FFF2-40B4-BE49-F238E27FC236}">
                  <a16:creationId xmlns:a16="http://schemas.microsoft.com/office/drawing/2014/main" id="{9B3B3A6C-D52C-479F-04F6-B08E71918713}"/>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 name="Peru">
              <a:extLst>
                <a:ext uri="{FF2B5EF4-FFF2-40B4-BE49-F238E27FC236}">
                  <a16:creationId xmlns:a16="http://schemas.microsoft.com/office/drawing/2014/main" id="{39C8C20F-0F56-9666-0FCD-E1E02E649481}"/>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 name="Paraguay">
              <a:extLst>
                <a:ext uri="{FF2B5EF4-FFF2-40B4-BE49-F238E27FC236}">
                  <a16:creationId xmlns:a16="http://schemas.microsoft.com/office/drawing/2014/main" id="{D07A6196-C80D-6ADE-9291-A9F6C34762F8}"/>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 name="Isla de Margarita">
              <a:extLst>
                <a:ext uri="{FF2B5EF4-FFF2-40B4-BE49-F238E27FC236}">
                  <a16:creationId xmlns:a16="http://schemas.microsoft.com/office/drawing/2014/main" id="{B9E9D666-B4F0-54D1-0AE2-5E0A247FB123}"/>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 name="French Guiana">
              <a:extLst>
                <a:ext uri="{FF2B5EF4-FFF2-40B4-BE49-F238E27FC236}">
                  <a16:creationId xmlns:a16="http://schemas.microsoft.com/office/drawing/2014/main" id="{25424B77-A2AF-E357-FA2D-E9BD364354DE}"/>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 name="Guyana">
              <a:extLst>
                <a:ext uri="{FF2B5EF4-FFF2-40B4-BE49-F238E27FC236}">
                  <a16:creationId xmlns:a16="http://schemas.microsoft.com/office/drawing/2014/main" id="{C43E5D70-AACF-8E3F-9282-F5C640D6BC7A}"/>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 name="Ecuador">
              <a:extLst>
                <a:ext uri="{FF2B5EF4-FFF2-40B4-BE49-F238E27FC236}">
                  <a16:creationId xmlns:a16="http://schemas.microsoft.com/office/drawing/2014/main" id="{CB946F9F-7229-81B0-224E-309DB8C3C889}"/>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 name="Bolivia">
              <a:extLst>
                <a:ext uri="{FF2B5EF4-FFF2-40B4-BE49-F238E27FC236}">
                  <a16:creationId xmlns:a16="http://schemas.microsoft.com/office/drawing/2014/main" id="{D12E3366-E370-031D-8940-37E1ECE6FEF2}"/>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 name="Columbia">
              <a:extLst>
                <a:ext uri="{FF2B5EF4-FFF2-40B4-BE49-F238E27FC236}">
                  <a16:creationId xmlns:a16="http://schemas.microsoft.com/office/drawing/2014/main" id="{1C1E816C-702D-C455-E79A-1209A2526EA9}"/>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 name="Chile - Mainland">
              <a:extLst>
                <a:ext uri="{FF2B5EF4-FFF2-40B4-BE49-F238E27FC236}">
                  <a16:creationId xmlns:a16="http://schemas.microsoft.com/office/drawing/2014/main" id="{E93CE2B9-C890-0113-2B69-F115093F3738}"/>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 name="Chile - Offshore">
              <a:extLst>
                <a:ext uri="{FF2B5EF4-FFF2-40B4-BE49-F238E27FC236}">
                  <a16:creationId xmlns:a16="http://schemas.microsoft.com/office/drawing/2014/main" id="{2F55E47E-CB0F-BE13-048E-837845FDA036}"/>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 name="Brazil">
              <a:extLst>
                <a:ext uri="{FF2B5EF4-FFF2-40B4-BE49-F238E27FC236}">
                  <a16:creationId xmlns:a16="http://schemas.microsoft.com/office/drawing/2014/main" id="{3220EA4D-5EBC-2FF1-1FBD-84900974C50E}"/>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 name="Argentina">
              <a:extLst>
                <a:ext uri="{FF2B5EF4-FFF2-40B4-BE49-F238E27FC236}">
                  <a16:creationId xmlns:a16="http://schemas.microsoft.com/office/drawing/2014/main" id="{CE4ED5BD-C79F-0E71-ED73-AF7122A07996}"/>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 name="The Bahamas">
              <a:extLst>
                <a:ext uri="{FF2B5EF4-FFF2-40B4-BE49-F238E27FC236}">
                  <a16:creationId xmlns:a16="http://schemas.microsoft.com/office/drawing/2014/main" id="{D5C7AE94-5C04-5F11-2E3E-420E0DE3864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 name="Canada - Offshore">
              <a:extLst>
                <a:ext uri="{FF2B5EF4-FFF2-40B4-BE49-F238E27FC236}">
                  <a16:creationId xmlns:a16="http://schemas.microsoft.com/office/drawing/2014/main" id="{981B72FF-4E8D-537C-9F47-5F1C471DB139}"/>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 name="Canada - Mainland">
              <a:extLst>
                <a:ext uri="{FF2B5EF4-FFF2-40B4-BE49-F238E27FC236}">
                  <a16:creationId xmlns:a16="http://schemas.microsoft.com/office/drawing/2014/main" id="{4B343064-EAEF-E637-3B32-68C4365969B7}"/>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 name="Alaska - Mainland">
              <a:extLst>
                <a:ext uri="{FF2B5EF4-FFF2-40B4-BE49-F238E27FC236}">
                  <a16:creationId xmlns:a16="http://schemas.microsoft.com/office/drawing/2014/main" id="{C5D82F98-810A-257C-CB72-659257347E3F}"/>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 name="Alaska - Offshore">
              <a:extLst>
                <a:ext uri="{FF2B5EF4-FFF2-40B4-BE49-F238E27FC236}">
                  <a16:creationId xmlns:a16="http://schemas.microsoft.com/office/drawing/2014/main" id="{78FCB6CB-E32B-475E-B02E-92690EB08C14}"/>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 name="USA - Mainland">
              <a:extLst>
                <a:ext uri="{FF2B5EF4-FFF2-40B4-BE49-F238E27FC236}">
                  <a16:creationId xmlns:a16="http://schemas.microsoft.com/office/drawing/2014/main" id="{E85ECBF9-570C-0FEF-89B5-071383E77012}"/>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9" name="USA - Offshore">
              <a:extLst>
                <a:ext uri="{FF2B5EF4-FFF2-40B4-BE49-F238E27FC236}">
                  <a16:creationId xmlns:a16="http://schemas.microsoft.com/office/drawing/2014/main" id="{E2AEE95D-EC9A-4626-BF6C-3D30445CDC86}"/>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0" name="Hawaii">
              <a:extLst>
                <a:ext uri="{FF2B5EF4-FFF2-40B4-BE49-F238E27FC236}">
                  <a16:creationId xmlns:a16="http://schemas.microsoft.com/office/drawing/2014/main" id="{5EB703E9-CF6A-F631-9400-1F81233FA921}"/>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1" name="Puerto Rico">
              <a:extLst>
                <a:ext uri="{FF2B5EF4-FFF2-40B4-BE49-F238E27FC236}">
                  <a16:creationId xmlns:a16="http://schemas.microsoft.com/office/drawing/2014/main" id="{39AB3953-4F68-8849-E62B-78F673A84761}"/>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2" name="Panama">
              <a:extLst>
                <a:ext uri="{FF2B5EF4-FFF2-40B4-BE49-F238E27FC236}">
                  <a16:creationId xmlns:a16="http://schemas.microsoft.com/office/drawing/2014/main" id="{AEAA783F-870E-57C3-0AC3-9CBD6D7C7E1A}"/>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3" name="Nicaragua">
              <a:extLst>
                <a:ext uri="{FF2B5EF4-FFF2-40B4-BE49-F238E27FC236}">
                  <a16:creationId xmlns:a16="http://schemas.microsoft.com/office/drawing/2014/main" id="{56A3B291-8225-E416-DB61-213D0B8F9A33}"/>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4" name="Mexico">
              <a:extLst>
                <a:ext uri="{FF2B5EF4-FFF2-40B4-BE49-F238E27FC236}">
                  <a16:creationId xmlns:a16="http://schemas.microsoft.com/office/drawing/2014/main" id="{DFF97F61-FB7B-3CFC-D0FD-6546C2EB4145}"/>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5" name="Martinique">
              <a:extLst>
                <a:ext uri="{FF2B5EF4-FFF2-40B4-BE49-F238E27FC236}">
                  <a16:creationId xmlns:a16="http://schemas.microsoft.com/office/drawing/2014/main" id="{353D6EF3-8152-B3CB-EF62-86F303ACB58A}"/>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6" name="Lago de Nicaragua">
              <a:extLst>
                <a:ext uri="{FF2B5EF4-FFF2-40B4-BE49-F238E27FC236}">
                  <a16:creationId xmlns:a16="http://schemas.microsoft.com/office/drawing/2014/main" id="{A3BA6BBB-A190-7F4A-A581-587AFABE51D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7" name="Honduras">
              <a:extLst>
                <a:ext uri="{FF2B5EF4-FFF2-40B4-BE49-F238E27FC236}">
                  <a16:creationId xmlns:a16="http://schemas.microsoft.com/office/drawing/2014/main" id="{5DF21C59-2487-5ECE-3613-9BE3F02DEE16}"/>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8" name="Haiti">
              <a:extLst>
                <a:ext uri="{FF2B5EF4-FFF2-40B4-BE49-F238E27FC236}">
                  <a16:creationId xmlns:a16="http://schemas.microsoft.com/office/drawing/2014/main" id="{4FCE2D92-F7D4-0A27-BF48-1B10B38B5119}"/>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9" name="Jamaica">
              <a:extLst>
                <a:ext uri="{FF2B5EF4-FFF2-40B4-BE49-F238E27FC236}">
                  <a16:creationId xmlns:a16="http://schemas.microsoft.com/office/drawing/2014/main" id="{5ED20AF1-B290-9321-7BD7-BD2D9C099B6C}"/>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0" name="Guadeloupe">
              <a:extLst>
                <a:ext uri="{FF2B5EF4-FFF2-40B4-BE49-F238E27FC236}">
                  <a16:creationId xmlns:a16="http://schemas.microsoft.com/office/drawing/2014/main" id="{72B7C430-F220-2DBA-4013-3DD7C5CA95E3}"/>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1" name="Guatemala">
              <a:extLst>
                <a:ext uri="{FF2B5EF4-FFF2-40B4-BE49-F238E27FC236}">
                  <a16:creationId xmlns:a16="http://schemas.microsoft.com/office/drawing/2014/main" id="{90C36E9C-20F8-41ED-DEC3-D307CD05D1D6}"/>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2" name="El Salvador">
              <a:extLst>
                <a:ext uri="{FF2B5EF4-FFF2-40B4-BE49-F238E27FC236}">
                  <a16:creationId xmlns:a16="http://schemas.microsoft.com/office/drawing/2014/main" id="{14FB5577-CD01-56C3-A99E-9168ED5D61C2}"/>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3" name="Dominican Republic">
              <a:extLst>
                <a:ext uri="{FF2B5EF4-FFF2-40B4-BE49-F238E27FC236}">
                  <a16:creationId xmlns:a16="http://schemas.microsoft.com/office/drawing/2014/main" id="{9A4239C8-2AFA-3113-E3D8-F3ABE7AC9156}"/>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4" name="Costa Rica">
              <a:extLst>
                <a:ext uri="{FF2B5EF4-FFF2-40B4-BE49-F238E27FC236}">
                  <a16:creationId xmlns:a16="http://schemas.microsoft.com/office/drawing/2014/main" id="{655FD806-3F99-9512-A4CF-AF9947828A88}"/>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5" name="Cuba">
              <a:extLst>
                <a:ext uri="{FF2B5EF4-FFF2-40B4-BE49-F238E27FC236}">
                  <a16:creationId xmlns:a16="http://schemas.microsoft.com/office/drawing/2014/main" id="{AFB18276-135B-A22C-F9FA-4371FD719E31}"/>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6" name="Belize">
              <a:extLst>
                <a:ext uri="{FF2B5EF4-FFF2-40B4-BE49-F238E27FC236}">
                  <a16:creationId xmlns:a16="http://schemas.microsoft.com/office/drawing/2014/main" id="{65E815C0-51B9-C8F2-27CF-7D754073DA65}"/>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7" name="Greenland - Offshore">
              <a:extLst>
                <a:ext uri="{FF2B5EF4-FFF2-40B4-BE49-F238E27FC236}">
                  <a16:creationId xmlns:a16="http://schemas.microsoft.com/office/drawing/2014/main" id="{7265F9D1-4023-5D02-34DB-1A8BFC079876}"/>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8" name="Greenland - Mainland">
              <a:extLst>
                <a:ext uri="{FF2B5EF4-FFF2-40B4-BE49-F238E27FC236}">
                  <a16:creationId xmlns:a16="http://schemas.microsoft.com/office/drawing/2014/main" id="{5EAE879B-EF9C-E42F-8507-5EE4EEE7F9D5}"/>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9" name="Svalbard">
              <a:extLst>
                <a:ext uri="{FF2B5EF4-FFF2-40B4-BE49-F238E27FC236}">
                  <a16:creationId xmlns:a16="http://schemas.microsoft.com/office/drawing/2014/main" id="{69AA0FD0-A29F-D1F5-DD03-50EA77BB1D74}"/>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0" name="Iceland">
              <a:extLst>
                <a:ext uri="{FF2B5EF4-FFF2-40B4-BE49-F238E27FC236}">
                  <a16:creationId xmlns:a16="http://schemas.microsoft.com/office/drawing/2014/main" id="{FA812BE0-3B9F-AF62-DF30-11B1C7A3AD70}"/>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1" name="Portugal">
              <a:extLst>
                <a:ext uri="{FF2B5EF4-FFF2-40B4-BE49-F238E27FC236}">
                  <a16:creationId xmlns:a16="http://schemas.microsoft.com/office/drawing/2014/main" id="{874F720F-21AE-3FA3-E2B6-646E7B5B0E4B}"/>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2" name="Spain">
              <a:extLst>
                <a:ext uri="{FF2B5EF4-FFF2-40B4-BE49-F238E27FC236}">
                  <a16:creationId xmlns:a16="http://schemas.microsoft.com/office/drawing/2014/main" id="{D42E74B5-EB5D-589C-1A67-046172FEADDF}"/>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3" name="France">
              <a:extLst>
                <a:ext uri="{FF2B5EF4-FFF2-40B4-BE49-F238E27FC236}">
                  <a16:creationId xmlns:a16="http://schemas.microsoft.com/office/drawing/2014/main" id="{46E7F6DB-4A0F-DD87-25F0-C7F6F756800C}"/>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4" name="Ireland">
              <a:extLst>
                <a:ext uri="{FF2B5EF4-FFF2-40B4-BE49-F238E27FC236}">
                  <a16:creationId xmlns:a16="http://schemas.microsoft.com/office/drawing/2014/main" id="{6B0BF622-F84A-D6B3-2693-F2F6F4F820CF}"/>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5" name="Austria">
              <a:extLst>
                <a:ext uri="{FF2B5EF4-FFF2-40B4-BE49-F238E27FC236}">
                  <a16:creationId xmlns:a16="http://schemas.microsoft.com/office/drawing/2014/main" id="{D5C109DD-3A31-47CF-31FF-0F2016FBDEB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6" name="Belgium">
              <a:extLst>
                <a:ext uri="{FF2B5EF4-FFF2-40B4-BE49-F238E27FC236}">
                  <a16:creationId xmlns:a16="http://schemas.microsoft.com/office/drawing/2014/main" id="{A9606843-5A07-02B7-557C-52363CBC2070}"/>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7" name="Poland">
              <a:extLst>
                <a:ext uri="{FF2B5EF4-FFF2-40B4-BE49-F238E27FC236}">
                  <a16:creationId xmlns:a16="http://schemas.microsoft.com/office/drawing/2014/main" id="{1E1DE7ED-BA69-62FA-9266-3E66BC315D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8" name="Sardinia (Italy)">
              <a:extLst>
                <a:ext uri="{FF2B5EF4-FFF2-40B4-BE49-F238E27FC236}">
                  <a16:creationId xmlns:a16="http://schemas.microsoft.com/office/drawing/2014/main" id="{AF99B721-DBD7-785C-7799-4AE30EC3D4FE}"/>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9" name="Sicily (Italy)">
              <a:extLst>
                <a:ext uri="{FF2B5EF4-FFF2-40B4-BE49-F238E27FC236}">
                  <a16:creationId xmlns:a16="http://schemas.microsoft.com/office/drawing/2014/main" id="{BD16CA62-0244-0152-8DA7-17F7878C1CE1}"/>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0" name="Italy">
              <a:extLst>
                <a:ext uri="{FF2B5EF4-FFF2-40B4-BE49-F238E27FC236}">
                  <a16:creationId xmlns:a16="http://schemas.microsoft.com/office/drawing/2014/main" id="{4D4E1845-7175-6C63-D2AD-494DCDB3E3A1}"/>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1" name="Croatia">
              <a:extLst>
                <a:ext uri="{FF2B5EF4-FFF2-40B4-BE49-F238E27FC236}">
                  <a16:creationId xmlns:a16="http://schemas.microsoft.com/office/drawing/2014/main" id="{9708D898-C2F7-FA5F-A9AC-03F30C38CC72}"/>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2" name="Switzerland">
              <a:extLst>
                <a:ext uri="{FF2B5EF4-FFF2-40B4-BE49-F238E27FC236}">
                  <a16:creationId xmlns:a16="http://schemas.microsoft.com/office/drawing/2014/main" id="{DE3FC066-E8C4-E14C-7D40-07D94406C457}"/>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3" name="Latvia">
              <a:extLst>
                <a:ext uri="{FF2B5EF4-FFF2-40B4-BE49-F238E27FC236}">
                  <a16:creationId xmlns:a16="http://schemas.microsoft.com/office/drawing/2014/main" id="{3CBB7EE0-A3E2-1693-2C0F-E66ECE2FCA7C}"/>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4" name="Lithuania">
              <a:extLst>
                <a:ext uri="{FF2B5EF4-FFF2-40B4-BE49-F238E27FC236}">
                  <a16:creationId xmlns:a16="http://schemas.microsoft.com/office/drawing/2014/main" id="{020F2704-68DA-36A3-9A32-81CB54CDFCFD}"/>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5" name="Czech Republic">
              <a:extLst>
                <a:ext uri="{FF2B5EF4-FFF2-40B4-BE49-F238E27FC236}">
                  <a16:creationId xmlns:a16="http://schemas.microsoft.com/office/drawing/2014/main" id="{3450E67C-9EBD-CA67-5CAA-30377AF7331D}"/>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6" name="Corsica (France)">
              <a:extLst>
                <a:ext uri="{FF2B5EF4-FFF2-40B4-BE49-F238E27FC236}">
                  <a16:creationId xmlns:a16="http://schemas.microsoft.com/office/drawing/2014/main" id="{35B1A993-4331-AAAD-0553-1AE5E376748A}"/>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7" name="Kaliningrad (Russia)">
              <a:extLst>
                <a:ext uri="{FF2B5EF4-FFF2-40B4-BE49-F238E27FC236}">
                  <a16:creationId xmlns:a16="http://schemas.microsoft.com/office/drawing/2014/main" id="{9E222C30-A647-12D4-5374-2D4F8CC4477A}"/>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8" name="Luxembourg">
              <a:extLst>
                <a:ext uri="{FF2B5EF4-FFF2-40B4-BE49-F238E27FC236}">
                  <a16:creationId xmlns:a16="http://schemas.microsoft.com/office/drawing/2014/main" id="{451E151C-2BBB-3C6F-7BFE-D97EAC835571}"/>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9" name="Hungary">
              <a:extLst>
                <a:ext uri="{FF2B5EF4-FFF2-40B4-BE49-F238E27FC236}">
                  <a16:creationId xmlns:a16="http://schemas.microsoft.com/office/drawing/2014/main" id="{133392A5-268E-AD69-5228-C60E77464652}"/>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0" name="Romania">
              <a:extLst>
                <a:ext uri="{FF2B5EF4-FFF2-40B4-BE49-F238E27FC236}">
                  <a16:creationId xmlns:a16="http://schemas.microsoft.com/office/drawing/2014/main" id="{F13530F9-87AC-3541-8102-00E5F17061B2}"/>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1" name="Slovenia">
              <a:extLst>
                <a:ext uri="{FF2B5EF4-FFF2-40B4-BE49-F238E27FC236}">
                  <a16:creationId xmlns:a16="http://schemas.microsoft.com/office/drawing/2014/main" id="{5DB50F55-35D7-F2A1-C889-184C2E7FA528}"/>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2" name="Bosnia &amp; Herzegovina">
              <a:extLst>
                <a:ext uri="{FF2B5EF4-FFF2-40B4-BE49-F238E27FC236}">
                  <a16:creationId xmlns:a16="http://schemas.microsoft.com/office/drawing/2014/main" id="{76624958-473A-A133-019B-87ABE1D3E3AE}"/>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3" name="Serbia">
              <a:extLst>
                <a:ext uri="{FF2B5EF4-FFF2-40B4-BE49-F238E27FC236}">
                  <a16:creationId xmlns:a16="http://schemas.microsoft.com/office/drawing/2014/main" id="{292F9492-32BC-E234-044E-EF3DF66A1BFF}"/>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4" name="Belarus">
              <a:extLst>
                <a:ext uri="{FF2B5EF4-FFF2-40B4-BE49-F238E27FC236}">
                  <a16:creationId xmlns:a16="http://schemas.microsoft.com/office/drawing/2014/main" id="{8BAA020B-5A09-411F-D0E4-E18D0DE4EAED}"/>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5" name="Moldova">
              <a:extLst>
                <a:ext uri="{FF2B5EF4-FFF2-40B4-BE49-F238E27FC236}">
                  <a16:creationId xmlns:a16="http://schemas.microsoft.com/office/drawing/2014/main" id="{EF91E965-5227-E328-EA23-FBDEE9F2ABB7}"/>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6" name="Ukraine">
              <a:extLst>
                <a:ext uri="{FF2B5EF4-FFF2-40B4-BE49-F238E27FC236}">
                  <a16:creationId xmlns:a16="http://schemas.microsoft.com/office/drawing/2014/main" id="{5E3FA3D6-1E1F-6C73-F8BF-461EEA85EBCA}"/>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7" name="Albania">
              <a:extLst>
                <a:ext uri="{FF2B5EF4-FFF2-40B4-BE49-F238E27FC236}">
                  <a16:creationId xmlns:a16="http://schemas.microsoft.com/office/drawing/2014/main" id="{8E2DA329-9DCE-DF65-BEB0-A3CD46036D27}"/>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8" name="Bulgaria">
              <a:extLst>
                <a:ext uri="{FF2B5EF4-FFF2-40B4-BE49-F238E27FC236}">
                  <a16:creationId xmlns:a16="http://schemas.microsoft.com/office/drawing/2014/main" id="{18E3C852-7C4F-C865-9D07-0B5A3DB9E7C9}"/>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9" name="Cyprus">
              <a:extLst>
                <a:ext uri="{FF2B5EF4-FFF2-40B4-BE49-F238E27FC236}">
                  <a16:creationId xmlns:a16="http://schemas.microsoft.com/office/drawing/2014/main" id="{2A3C7EF9-0209-AFF1-F5A2-B37294F82C2E}"/>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0" name="Kosovo">
              <a:extLst>
                <a:ext uri="{FF2B5EF4-FFF2-40B4-BE49-F238E27FC236}">
                  <a16:creationId xmlns:a16="http://schemas.microsoft.com/office/drawing/2014/main" id="{658A3DBC-2161-4705-5FAE-AAB0E8DDEF0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1" name="Macedonia">
              <a:extLst>
                <a:ext uri="{FF2B5EF4-FFF2-40B4-BE49-F238E27FC236}">
                  <a16:creationId xmlns:a16="http://schemas.microsoft.com/office/drawing/2014/main" id="{F3E57069-6DAE-2F4D-BE3C-1A8F1F219FA2}"/>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2" name="Slovakia">
              <a:extLst>
                <a:ext uri="{FF2B5EF4-FFF2-40B4-BE49-F238E27FC236}">
                  <a16:creationId xmlns:a16="http://schemas.microsoft.com/office/drawing/2014/main" id="{0B332B98-CDDB-4081-61FB-568B535F915F}"/>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3" name="Montenegro">
              <a:extLst>
                <a:ext uri="{FF2B5EF4-FFF2-40B4-BE49-F238E27FC236}">
                  <a16:creationId xmlns:a16="http://schemas.microsoft.com/office/drawing/2014/main" id="{8F8AC607-2E7B-92C7-829F-37ABFFEE9017}"/>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4" name="Palma">
              <a:extLst>
                <a:ext uri="{FF2B5EF4-FFF2-40B4-BE49-F238E27FC236}">
                  <a16:creationId xmlns:a16="http://schemas.microsoft.com/office/drawing/2014/main" id="{512FA5F7-E95D-B5FD-7E24-8BA199031527}"/>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5" name="Armenia">
              <a:extLst>
                <a:ext uri="{FF2B5EF4-FFF2-40B4-BE49-F238E27FC236}">
                  <a16:creationId xmlns:a16="http://schemas.microsoft.com/office/drawing/2014/main" id="{6E0812E7-65CE-E540-C8B8-F553D7FA51CE}"/>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6" name="Azerbaijan - West">
              <a:extLst>
                <a:ext uri="{FF2B5EF4-FFF2-40B4-BE49-F238E27FC236}">
                  <a16:creationId xmlns:a16="http://schemas.microsoft.com/office/drawing/2014/main" id="{9CED6525-A0C1-D3F9-FEA3-62336DB0F8A6}"/>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7" name="Azerbaijan - East">
              <a:extLst>
                <a:ext uri="{FF2B5EF4-FFF2-40B4-BE49-F238E27FC236}">
                  <a16:creationId xmlns:a16="http://schemas.microsoft.com/office/drawing/2014/main" id="{D7911E3A-448B-FF82-739F-C59FB1610DA0}"/>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8" name="Denmark">
              <a:extLst>
                <a:ext uri="{FF2B5EF4-FFF2-40B4-BE49-F238E27FC236}">
                  <a16:creationId xmlns:a16="http://schemas.microsoft.com/office/drawing/2014/main" id="{CA7019FF-280A-0E24-75CB-DD8D3C4579A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9" name="Germany">
              <a:extLst>
                <a:ext uri="{FF2B5EF4-FFF2-40B4-BE49-F238E27FC236}">
                  <a16:creationId xmlns:a16="http://schemas.microsoft.com/office/drawing/2014/main" id="{2DA885A8-5BA1-3372-AA0F-DC35AC81F92C}"/>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0" name="Netherlands">
              <a:extLst>
                <a:ext uri="{FF2B5EF4-FFF2-40B4-BE49-F238E27FC236}">
                  <a16:creationId xmlns:a16="http://schemas.microsoft.com/office/drawing/2014/main" id="{F30D86C2-4CFE-EEB0-2300-2E1E7DC82928}"/>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1" name="Norway Mainland">
              <a:extLst>
                <a:ext uri="{FF2B5EF4-FFF2-40B4-BE49-F238E27FC236}">
                  <a16:creationId xmlns:a16="http://schemas.microsoft.com/office/drawing/2014/main" id="{F92DC4A7-7F0E-32E3-1223-6E773892F0D2}"/>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2" name="Norway Offshore">
              <a:extLst>
                <a:ext uri="{FF2B5EF4-FFF2-40B4-BE49-F238E27FC236}">
                  <a16:creationId xmlns:a16="http://schemas.microsoft.com/office/drawing/2014/main" id="{575969DB-3360-9D86-D8DD-346890626C3F}"/>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3" name="Jan Mayen">
              <a:extLst>
                <a:ext uri="{FF2B5EF4-FFF2-40B4-BE49-F238E27FC236}">
                  <a16:creationId xmlns:a16="http://schemas.microsoft.com/office/drawing/2014/main" id="{2846116D-2B71-B5E8-0C2C-B2F76C083F28}"/>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4" name="European Island">
              <a:extLst>
                <a:ext uri="{FF2B5EF4-FFF2-40B4-BE49-F238E27FC236}">
                  <a16:creationId xmlns:a16="http://schemas.microsoft.com/office/drawing/2014/main" id="{F1DC7D16-0045-3DB4-7E61-4851B8470E54}"/>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5" name="Finland">
              <a:extLst>
                <a:ext uri="{FF2B5EF4-FFF2-40B4-BE49-F238E27FC236}">
                  <a16:creationId xmlns:a16="http://schemas.microsoft.com/office/drawing/2014/main" id="{79BD4289-0E4D-DAF3-FE9F-204EFDA3FF99}"/>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6" name="Sweden Mainland">
              <a:extLst>
                <a:ext uri="{FF2B5EF4-FFF2-40B4-BE49-F238E27FC236}">
                  <a16:creationId xmlns:a16="http://schemas.microsoft.com/office/drawing/2014/main" id="{CB709A24-5A49-936E-0155-BBFCE814FB36}"/>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7" name="Sweden Offshore">
              <a:extLst>
                <a:ext uri="{FF2B5EF4-FFF2-40B4-BE49-F238E27FC236}">
                  <a16:creationId xmlns:a16="http://schemas.microsoft.com/office/drawing/2014/main" id="{8AC6EAA0-FAFB-DBD3-175E-CDBAE97DD48D}"/>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8" name="Estonia">
              <a:extLst>
                <a:ext uri="{FF2B5EF4-FFF2-40B4-BE49-F238E27FC236}">
                  <a16:creationId xmlns:a16="http://schemas.microsoft.com/office/drawing/2014/main" id="{BF502623-4FF6-82BB-24AA-6342FC4F4B5D}"/>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9" name="Greece">
              <a:extLst>
                <a:ext uri="{FF2B5EF4-FFF2-40B4-BE49-F238E27FC236}">
                  <a16:creationId xmlns:a16="http://schemas.microsoft.com/office/drawing/2014/main" id="{9A2821A2-3FA3-D633-32FF-E19685C48AA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0" name="Ibiza">
              <a:extLst>
                <a:ext uri="{FF2B5EF4-FFF2-40B4-BE49-F238E27FC236}">
                  <a16:creationId xmlns:a16="http://schemas.microsoft.com/office/drawing/2014/main" id="{D247A58A-7AC3-B651-7E4E-8A7F1BF3BE5D}"/>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1" name="Menorca">
              <a:extLst>
                <a:ext uri="{FF2B5EF4-FFF2-40B4-BE49-F238E27FC236}">
                  <a16:creationId xmlns:a16="http://schemas.microsoft.com/office/drawing/2014/main" id="{DC94F8E2-82AF-CD55-D1A7-5FDEABE5AF1E}"/>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2" name="Island">
              <a:extLst>
                <a:ext uri="{FF2B5EF4-FFF2-40B4-BE49-F238E27FC236}">
                  <a16:creationId xmlns:a16="http://schemas.microsoft.com/office/drawing/2014/main" id="{4F1E8A97-A577-3057-4F0A-2F8E70A1FA69}"/>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3" name="Sao Miguel">
              <a:extLst>
                <a:ext uri="{FF2B5EF4-FFF2-40B4-BE49-F238E27FC236}">
                  <a16:creationId xmlns:a16="http://schemas.microsoft.com/office/drawing/2014/main" id="{2DA7B708-243F-78CB-112B-8DF3FEC688A9}"/>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4" name="United Kingdom">
              <a:extLst>
                <a:ext uri="{FF2B5EF4-FFF2-40B4-BE49-F238E27FC236}">
                  <a16:creationId xmlns:a16="http://schemas.microsoft.com/office/drawing/2014/main" id="{D9F38F3B-F5A7-6430-A7B4-F09098993217}"/>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5" name="Sri Lanka">
              <a:extLst>
                <a:ext uri="{FF2B5EF4-FFF2-40B4-BE49-F238E27FC236}">
                  <a16:creationId xmlns:a16="http://schemas.microsoft.com/office/drawing/2014/main" id="{7820DE56-E806-3F61-2CFC-B0D108BD6EE5}"/>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6" name="Afghanistan">
              <a:extLst>
                <a:ext uri="{FF2B5EF4-FFF2-40B4-BE49-F238E27FC236}">
                  <a16:creationId xmlns:a16="http://schemas.microsoft.com/office/drawing/2014/main" id="{CD274801-E12A-DCFE-4C49-3BDF6622FF07}"/>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7" name="Iraq">
              <a:extLst>
                <a:ext uri="{FF2B5EF4-FFF2-40B4-BE49-F238E27FC236}">
                  <a16:creationId xmlns:a16="http://schemas.microsoft.com/office/drawing/2014/main" id="{BD3DA3EE-D5F0-1FD0-D209-7AADED6C684F}"/>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8" name="Jordan">
              <a:extLst>
                <a:ext uri="{FF2B5EF4-FFF2-40B4-BE49-F238E27FC236}">
                  <a16:creationId xmlns:a16="http://schemas.microsoft.com/office/drawing/2014/main" id="{5FAB7EE6-D887-203F-43B5-BCB2CDF19CDA}"/>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9" name="Saudi Arabia">
              <a:extLst>
                <a:ext uri="{FF2B5EF4-FFF2-40B4-BE49-F238E27FC236}">
                  <a16:creationId xmlns:a16="http://schemas.microsoft.com/office/drawing/2014/main" id="{8AC0322D-FDF1-A2C4-0378-CEA98CBA4DD5}"/>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0" name="Syria">
              <a:extLst>
                <a:ext uri="{FF2B5EF4-FFF2-40B4-BE49-F238E27FC236}">
                  <a16:creationId xmlns:a16="http://schemas.microsoft.com/office/drawing/2014/main" id="{25C9F4E3-BB93-3F6A-9F7E-5565389F5698}"/>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1" name="United Arab Emirates">
              <a:extLst>
                <a:ext uri="{FF2B5EF4-FFF2-40B4-BE49-F238E27FC236}">
                  <a16:creationId xmlns:a16="http://schemas.microsoft.com/office/drawing/2014/main" id="{34D5997E-7370-D3B1-01C3-1CFAEF553D2A}"/>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2" name="Yemen">
              <a:extLst>
                <a:ext uri="{FF2B5EF4-FFF2-40B4-BE49-F238E27FC236}">
                  <a16:creationId xmlns:a16="http://schemas.microsoft.com/office/drawing/2014/main" id="{DF2605F5-854B-DC7A-B75C-F65536566F4B}"/>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3" name="Iran">
              <a:extLst>
                <a:ext uri="{FF2B5EF4-FFF2-40B4-BE49-F238E27FC236}">
                  <a16:creationId xmlns:a16="http://schemas.microsoft.com/office/drawing/2014/main" id="{DF09F2EF-A9E1-B545-3F7A-6A61C53EE3C8}"/>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4" name="Bangladesh">
              <a:extLst>
                <a:ext uri="{FF2B5EF4-FFF2-40B4-BE49-F238E27FC236}">
                  <a16:creationId xmlns:a16="http://schemas.microsoft.com/office/drawing/2014/main" id="{FCAE6911-668D-D0E2-5F00-5C5EBEA067D7}"/>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5" name="Bhutan">
              <a:extLst>
                <a:ext uri="{FF2B5EF4-FFF2-40B4-BE49-F238E27FC236}">
                  <a16:creationId xmlns:a16="http://schemas.microsoft.com/office/drawing/2014/main" id="{5A7B27B0-2162-5A9B-DB19-A62C3AA5C1C5}"/>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6" name="Myanmar">
              <a:extLst>
                <a:ext uri="{FF2B5EF4-FFF2-40B4-BE49-F238E27FC236}">
                  <a16:creationId xmlns:a16="http://schemas.microsoft.com/office/drawing/2014/main" id="{FE8C7997-E719-B384-FB46-D0210A5F033A}"/>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7" name="Laos">
              <a:extLst>
                <a:ext uri="{FF2B5EF4-FFF2-40B4-BE49-F238E27FC236}">
                  <a16:creationId xmlns:a16="http://schemas.microsoft.com/office/drawing/2014/main" id="{12D6C254-0825-7741-1198-E78F16571E6A}"/>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8" name="Malaysia - East">
              <a:extLst>
                <a:ext uri="{FF2B5EF4-FFF2-40B4-BE49-F238E27FC236}">
                  <a16:creationId xmlns:a16="http://schemas.microsoft.com/office/drawing/2014/main" id="{138B7F16-2FFB-E707-F3DB-4AA7A514D3EF}"/>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9" name="Malaysia - West">
              <a:extLst>
                <a:ext uri="{FF2B5EF4-FFF2-40B4-BE49-F238E27FC236}">
                  <a16:creationId xmlns:a16="http://schemas.microsoft.com/office/drawing/2014/main" id="{A05C4F48-6613-038A-FC68-DD35D47ADB5C}"/>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0" name="Nepal">
              <a:extLst>
                <a:ext uri="{FF2B5EF4-FFF2-40B4-BE49-F238E27FC236}">
                  <a16:creationId xmlns:a16="http://schemas.microsoft.com/office/drawing/2014/main" id="{BE0DC4D6-5DBF-78E6-10AA-2C51B44B37DE}"/>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1" name="Vietnam">
              <a:extLst>
                <a:ext uri="{FF2B5EF4-FFF2-40B4-BE49-F238E27FC236}">
                  <a16:creationId xmlns:a16="http://schemas.microsoft.com/office/drawing/2014/main" id="{142FEFCA-BE0D-263A-42A9-6219A9645F7C}"/>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2" name="India">
              <a:extLst>
                <a:ext uri="{FF2B5EF4-FFF2-40B4-BE49-F238E27FC236}">
                  <a16:creationId xmlns:a16="http://schemas.microsoft.com/office/drawing/2014/main" id="{4B74356A-48D3-CB15-06A9-CBC65CF770F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3" name="Mongolia">
              <a:extLst>
                <a:ext uri="{FF2B5EF4-FFF2-40B4-BE49-F238E27FC236}">
                  <a16:creationId xmlns:a16="http://schemas.microsoft.com/office/drawing/2014/main" id="{BDCD2A95-59BE-996D-27BE-A4BF5A7123CD}"/>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4" name="Georgia">
              <a:extLst>
                <a:ext uri="{FF2B5EF4-FFF2-40B4-BE49-F238E27FC236}">
                  <a16:creationId xmlns:a16="http://schemas.microsoft.com/office/drawing/2014/main" id="{444F16C6-8F9D-AE12-30E5-3E69DE73FC98}"/>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5" name="Turkmenistan">
              <a:extLst>
                <a:ext uri="{FF2B5EF4-FFF2-40B4-BE49-F238E27FC236}">
                  <a16:creationId xmlns:a16="http://schemas.microsoft.com/office/drawing/2014/main" id="{7CBFB3CD-16E5-00C9-6BD9-1B6E9D570A17}"/>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6" name="Uzbekistan">
              <a:extLst>
                <a:ext uri="{FF2B5EF4-FFF2-40B4-BE49-F238E27FC236}">
                  <a16:creationId xmlns:a16="http://schemas.microsoft.com/office/drawing/2014/main" id="{37C807CC-50D4-8DB0-FFBD-B5CD06417DA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7" name="Kazakhstan">
              <a:extLst>
                <a:ext uri="{FF2B5EF4-FFF2-40B4-BE49-F238E27FC236}">
                  <a16:creationId xmlns:a16="http://schemas.microsoft.com/office/drawing/2014/main" id="{0812BCD5-CB07-0544-729D-84CD3C9DD1FC}"/>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8" name="Kyrgyzstan">
              <a:extLst>
                <a:ext uri="{FF2B5EF4-FFF2-40B4-BE49-F238E27FC236}">
                  <a16:creationId xmlns:a16="http://schemas.microsoft.com/office/drawing/2014/main" id="{671594C5-013B-ED8A-981C-32DFBFCCD0DA}"/>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9" name="Tajikistan">
              <a:extLst>
                <a:ext uri="{FF2B5EF4-FFF2-40B4-BE49-F238E27FC236}">
                  <a16:creationId xmlns:a16="http://schemas.microsoft.com/office/drawing/2014/main" id="{8F7B66D7-423D-4081-47DD-9642B829CF3F}"/>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0" name="Israel">
              <a:extLst>
                <a:ext uri="{FF2B5EF4-FFF2-40B4-BE49-F238E27FC236}">
                  <a16:creationId xmlns:a16="http://schemas.microsoft.com/office/drawing/2014/main" id="{B8789C0C-B127-1DF8-7823-8B9B74970339}"/>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1" name="Lebanon">
              <a:extLst>
                <a:ext uri="{FF2B5EF4-FFF2-40B4-BE49-F238E27FC236}">
                  <a16:creationId xmlns:a16="http://schemas.microsoft.com/office/drawing/2014/main" id="{C73931AE-AC9C-F24B-22A3-9F392BC5C851}"/>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2" name="Pakistan">
              <a:extLst>
                <a:ext uri="{FF2B5EF4-FFF2-40B4-BE49-F238E27FC236}">
                  <a16:creationId xmlns:a16="http://schemas.microsoft.com/office/drawing/2014/main" id="{D4D0BC31-9909-6812-E3E1-75DF4A676E9B}"/>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3" name="Cambodia">
              <a:extLst>
                <a:ext uri="{FF2B5EF4-FFF2-40B4-BE49-F238E27FC236}">
                  <a16:creationId xmlns:a16="http://schemas.microsoft.com/office/drawing/2014/main" id="{36AB8E70-F149-437B-F669-7E91F0C7255D}"/>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4" name="Taiwan">
              <a:extLst>
                <a:ext uri="{FF2B5EF4-FFF2-40B4-BE49-F238E27FC236}">
                  <a16:creationId xmlns:a16="http://schemas.microsoft.com/office/drawing/2014/main" id="{5D37E948-E78D-6E4F-49DB-FB3424A93134}"/>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5" name="Unknown">
              <a:extLst>
                <a:ext uri="{FF2B5EF4-FFF2-40B4-BE49-F238E27FC236}">
                  <a16:creationId xmlns:a16="http://schemas.microsoft.com/office/drawing/2014/main" id="{037344A0-5A99-8F97-344D-0D0B5B5025C1}"/>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6" name="Kuwait">
              <a:extLst>
                <a:ext uri="{FF2B5EF4-FFF2-40B4-BE49-F238E27FC236}">
                  <a16:creationId xmlns:a16="http://schemas.microsoft.com/office/drawing/2014/main" id="{0494A13C-45A8-9C9B-55FA-D03883B7143A}"/>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7" name="Qatar">
              <a:extLst>
                <a:ext uri="{FF2B5EF4-FFF2-40B4-BE49-F238E27FC236}">
                  <a16:creationId xmlns:a16="http://schemas.microsoft.com/office/drawing/2014/main" id="{5104353A-8723-9F30-E6DE-88F001E63120}"/>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8" name="Asian Island">
              <a:extLst>
                <a:ext uri="{FF2B5EF4-FFF2-40B4-BE49-F238E27FC236}">
                  <a16:creationId xmlns:a16="http://schemas.microsoft.com/office/drawing/2014/main" id="{16D37F50-C3D2-28DA-6F1B-85A9F572FC96}"/>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9" name="Asian Island">
              <a:extLst>
                <a:ext uri="{FF2B5EF4-FFF2-40B4-BE49-F238E27FC236}">
                  <a16:creationId xmlns:a16="http://schemas.microsoft.com/office/drawing/2014/main" id="{2EB10301-87C6-DD3C-E48D-46B3A822CD0C}"/>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0" name="Asian Island">
              <a:extLst>
                <a:ext uri="{FF2B5EF4-FFF2-40B4-BE49-F238E27FC236}">
                  <a16:creationId xmlns:a16="http://schemas.microsoft.com/office/drawing/2014/main" id="{F0DDBEE8-CD2C-A653-0DD6-31497B21ADB3}"/>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1" name="Asian Island">
              <a:extLst>
                <a:ext uri="{FF2B5EF4-FFF2-40B4-BE49-F238E27FC236}">
                  <a16:creationId xmlns:a16="http://schemas.microsoft.com/office/drawing/2014/main" id="{DFB12EDD-EDE5-DAC6-300B-FF65E910611A}"/>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2" name="Asian Island">
              <a:extLst>
                <a:ext uri="{FF2B5EF4-FFF2-40B4-BE49-F238E27FC236}">
                  <a16:creationId xmlns:a16="http://schemas.microsoft.com/office/drawing/2014/main" id="{73195E73-1E88-ED43-0AC0-0EF214ED23DC}"/>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3" name="Brunei">
              <a:extLst>
                <a:ext uri="{FF2B5EF4-FFF2-40B4-BE49-F238E27FC236}">
                  <a16:creationId xmlns:a16="http://schemas.microsoft.com/office/drawing/2014/main" id="{A4E4F2FB-9462-3F24-7796-62D578055894}"/>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4" name="Philippines">
              <a:extLst>
                <a:ext uri="{FF2B5EF4-FFF2-40B4-BE49-F238E27FC236}">
                  <a16:creationId xmlns:a16="http://schemas.microsoft.com/office/drawing/2014/main" id="{9640865E-805B-3F3F-C87B-4F5E5ECE381F}"/>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5" name="Thailand">
              <a:extLst>
                <a:ext uri="{FF2B5EF4-FFF2-40B4-BE49-F238E27FC236}">
                  <a16:creationId xmlns:a16="http://schemas.microsoft.com/office/drawing/2014/main" id="{4A4B339A-3FDE-7C23-FC38-22A94C3537DD}"/>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6" name="Andaman &amp; Nicobar Islands">
              <a:extLst>
                <a:ext uri="{FF2B5EF4-FFF2-40B4-BE49-F238E27FC236}">
                  <a16:creationId xmlns:a16="http://schemas.microsoft.com/office/drawing/2014/main" id="{23485435-081F-D90A-3FAA-57701E9B9098}"/>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7" name="Indonesia">
              <a:extLst>
                <a:ext uri="{FF2B5EF4-FFF2-40B4-BE49-F238E27FC236}">
                  <a16:creationId xmlns:a16="http://schemas.microsoft.com/office/drawing/2014/main" id="{35B0938E-9416-E6C0-48BB-3C0C257DB28D}"/>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8" name="Socotra">
              <a:extLst>
                <a:ext uri="{FF2B5EF4-FFF2-40B4-BE49-F238E27FC236}">
                  <a16:creationId xmlns:a16="http://schemas.microsoft.com/office/drawing/2014/main" id="{8DA5CD5A-1B65-F357-FEA7-A633427D4742}"/>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9" name="Bahrain">
              <a:extLst>
                <a:ext uri="{FF2B5EF4-FFF2-40B4-BE49-F238E27FC236}">
                  <a16:creationId xmlns:a16="http://schemas.microsoft.com/office/drawing/2014/main" id="{EDBB49D9-37FF-6240-B8DE-A3034D764403}"/>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0" name="Oman">
              <a:extLst>
                <a:ext uri="{FF2B5EF4-FFF2-40B4-BE49-F238E27FC236}">
                  <a16:creationId xmlns:a16="http://schemas.microsoft.com/office/drawing/2014/main" id="{BA11E3A7-236F-3F47-BFFD-8F5EED14C867}"/>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1" name="Musandam Peninsula">
              <a:extLst>
                <a:ext uri="{FF2B5EF4-FFF2-40B4-BE49-F238E27FC236}">
                  <a16:creationId xmlns:a16="http://schemas.microsoft.com/office/drawing/2014/main" id="{7F13D213-FB8A-2EBC-1908-89E5E27C3CC9}"/>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2" name="Qeshm Island">
              <a:extLst>
                <a:ext uri="{FF2B5EF4-FFF2-40B4-BE49-F238E27FC236}">
                  <a16:creationId xmlns:a16="http://schemas.microsoft.com/office/drawing/2014/main" id="{9342D250-3E60-A62A-29E4-4795CD976986}"/>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3" name="China">
              <a:extLst>
                <a:ext uri="{FF2B5EF4-FFF2-40B4-BE49-F238E27FC236}">
                  <a16:creationId xmlns:a16="http://schemas.microsoft.com/office/drawing/2014/main" id="{025DB667-1DC0-A907-1B1E-453A4EBFD5A5}"/>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4" name="Japan - Offshore">
              <a:extLst>
                <a:ext uri="{FF2B5EF4-FFF2-40B4-BE49-F238E27FC236}">
                  <a16:creationId xmlns:a16="http://schemas.microsoft.com/office/drawing/2014/main" id="{49E4289B-8BFF-54C2-B892-AD6798017E19}"/>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5" name="Japan - Mainland">
              <a:extLst>
                <a:ext uri="{FF2B5EF4-FFF2-40B4-BE49-F238E27FC236}">
                  <a16:creationId xmlns:a16="http://schemas.microsoft.com/office/drawing/2014/main" id="{8F5DDAE5-010C-487A-B994-D4EB221A530B}"/>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6" name="Korea - South">
              <a:extLst>
                <a:ext uri="{FF2B5EF4-FFF2-40B4-BE49-F238E27FC236}">
                  <a16:creationId xmlns:a16="http://schemas.microsoft.com/office/drawing/2014/main" id="{912B13A6-E1BF-95ED-7D87-B697077D6DFD}"/>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7" name="Korea - North">
              <a:extLst>
                <a:ext uri="{FF2B5EF4-FFF2-40B4-BE49-F238E27FC236}">
                  <a16:creationId xmlns:a16="http://schemas.microsoft.com/office/drawing/2014/main" id="{CB5E7259-CD89-E169-1659-09BD3C367AA0}"/>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8" name="Russia - Offshore">
              <a:extLst>
                <a:ext uri="{FF2B5EF4-FFF2-40B4-BE49-F238E27FC236}">
                  <a16:creationId xmlns:a16="http://schemas.microsoft.com/office/drawing/2014/main" id="{F2D36EC9-879D-D797-B32A-1E020BA614A1}"/>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9" name="Russia - Mainland">
              <a:extLst>
                <a:ext uri="{FF2B5EF4-FFF2-40B4-BE49-F238E27FC236}">
                  <a16:creationId xmlns:a16="http://schemas.microsoft.com/office/drawing/2014/main" id="{DDEC5222-1FFA-1A1C-A8FF-8F8A3D64598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0" name="Turkey">
              <a:extLst>
                <a:ext uri="{FF2B5EF4-FFF2-40B4-BE49-F238E27FC236}">
                  <a16:creationId xmlns:a16="http://schemas.microsoft.com/office/drawing/2014/main" id="{7FA36D51-C01A-3943-CBC7-B7AD04A2A3B2}"/>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1" name="African Island">
              <a:extLst>
                <a:ext uri="{FF2B5EF4-FFF2-40B4-BE49-F238E27FC236}">
                  <a16:creationId xmlns:a16="http://schemas.microsoft.com/office/drawing/2014/main" id="{E53E9394-1378-B0A4-A35D-166CC788C1CC}"/>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2" name="African Island">
              <a:extLst>
                <a:ext uri="{FF2B5EF4-FFF2-40B4-BE49-F238E27FC236}">
                  <a16:creationId xmlns:a16="http://schemas.microsoft.com/office/drawing/2014/main" id="{29BFEF05-68B1-F19A-35DA-605F830477CE}"/>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3" name="African Island">
              <a:extLst>
                <a:ext uri="{FF2B5EF4-FFF2-40B4-BE49-F238E27FC236}">
                  <a16:creationId xmlns:a16="http://schemas.microsoft.com/office/drawing/2014/main" id="{0535CECD-1118-CC18-4550-99A861E79DF9}"/>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4" name="African Island">
              <a:extLst>
                <a:ext uri="{FF2B5EF4-FFF2-40B4-BE49-F238E27FC236}">
                  <a16:creationId xmlns:a16="http://schemas.microsoft.com/office/drawing/2014/main" id="{C872ACD6-9F32-B299-6860-B521F7DEF897}"/>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5" name="African Island">
              <a:extLst>
                <a:ext uri="{FF2B5EF4-FFF2-40B4-BE49-F238E27FC236}">
                  <a16:creationId xmlns:a16="http://schemas.microsoft.com/office/drawing/2014/main" id="{B26F3B73-A7E1-2A81-76F8-2B4A72970F06}"/>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6" name="African Island">
              <a:extLst>
                <a:ext uri="{FF2B5EF4-FFF2-40B4-BE49-F238E27FC236}">
                  <a16:creationId xmlns:a16="http://schemas.microsoft.com/office/drawing/2014/main" id="{9AEA35E5-D72E-61AA-4828-BE94E97405EF}"/>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7" name="African Island">
              <a:extLst>
                <a:ext uri="{FF2B5EF4-FFF2-40B4-BE49-F238E27FC236}">
                  <a16:creationId xmlns:a16="http://schemas.microsoft.com/office/drawing/2014/main" id="{1CAE13EF-3A7B-DBC3-8889-DB22FC689FA3}"/>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8" name="African Island">
              <a:extLst>
                <a:ext uri="{FF2B5EF4-FFF2-40B4-BE49-F238E27FC236}">
                  <a16:creationId xmlns:a16="http://schemas.microsoft.com/office/drawing/2014/main" id="{2CE0ED39-8118-2ECF-4246-571B1D378775}"/>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9" name="African Island">
              <a:extLst>
                <a:ext uri="{FF2B5EF4-FFF2-40B4-BE49-F238E27FC236}">
                  <a16:creationId xmlns:a16="http://schemas.microsoft.com/office/drawing/2014/main" id="{2764D797-DF6F-FB16-D56D-16B0063BA7B7}"/>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0" name="African Island">
              <a:extLst>
                <a:ext uri="{FF2B5EF4-FFF2-40B4-BE49-F238E27FC236}">
                  <a16:creationId xmlns:a16="http://schemas.microsoft.com/office/drawing/2014/main" id="{3D7CD635-78E6-18FB-7063-66F6DDE80DD8}"/>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1" name="African Island">
              <a:extLst>
                <a:ext uri="{FF2B5EF4-FFF2-40B4-BE49-F238E27FC236}">
                  <a16:creationId xmlns:a16="http://schemas.microsoft.com/office/drawing/2014/main" id="{A77DB815-099F-313D-0B92-804114B4CE1D}"/>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2" name="African Island">
              <a:extLst>
                <a:ext uri="{FF2B5EF4-FFF2-40B4-BE49-F238E27FC236}">
                  <a16:creationId xmlns:a16="http://schemas.microsoft.com/office/drawing/2014/main" id="{1E042E7C-DE9C-F998-4622-1B22AE52C0D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3" name="African Island">
              <a:extLst>
                <a:ext uri="{FF2B5EF4-FFF2-40B4-BE49-F238E27FC236}">
                  <a16:creationId xmlns:a16="http://schemas.microsoft.com/office/drawing/2014/main" id="{8644EA96-307E-31D5-5BE6-F09CCA843869}"/>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4" name="African Island">
              <a:extLst>
                <a:ext uri="{FF2B5EF4-FFF2-40B4-BE49-F238E27FC236}">
                  <a16:creationId xmlns:a16="http://schemas.microsoft.com/office/drawing/2014/main" id="{AC044F41-B99A-01EC-06F8-0E50DB87BFBF}"/>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5" name="African Island">
              <a:extLst>
                <a:ext uri="{FF2B5EF4-FFF2-40B4-BE49-F238E27FC236}">
                  <a16:creationId xmlns:a16="http://schemas.microsoft.com/office/drawing/2014/main" id="{BCC08478-9DF8-B67A-7AC3-8029199F8746}"/>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6" name="African Island">
              <a:extLst>
                <a:ext uri="{FF2B5EF4-FFF2-40B4-BE49-F238E27FC236}">
                  <a16:creationId xmlns:a16="http://schemas.microsoft.com/office/drawing/2014/main" id="{C112B27A-66CF-41A1-3515-ABA282E982AA}"/>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7" name="Zimbabwe">
              <a:extLst>
                <a:ext uri="{FF2B5EF4-FFF2-40B4-BE49-F238E27FC236}">
                  <a16:creationId xmlns:a16="http://schemas.microsoft.com/office/drawing/2014/main" id="{5F90DBEC-5902-7915-B4E2-D932777E7138}"/>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8" name="Zambia">
              <a:extLst>
                <a:ext uri="{FF2B5EF4-FFF2-40B4-BE49-F238E27FC236}">
                  <a16:creationId xmlns:a16="http://schemas.microsoft.com/office/drawing/2014/main" id="{8C57D63D-E761-9EB6-CC47-40F283B01EFE}"/>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9" name="Western Sahara">
              <a:extLst>
                <a:ext uri="{FF2B5EF4-FFF2-40B4-BE49-F238E27FC236}">
                  <a16:creationId xmlns:a16="http://schemas.microsoft.com/office/drawing/2014/main" id="{5F4D6B80-61DA-32EC-87C0-B291BE9298EA}"/>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0" name="Uganda">
              <a:extLst>
                <a:ext uri="{FF2B5EF4-FFF2-40B4-BE49-F238E27FC236}">
                  <a16:creationId xmlns:a16="http://schemas.microsoft.com/office/drawing/2014/main" id="{F61F0245-FEDC-6ED9-E0B5-628FA0F9CA75}"/>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1" name="Tunisia">
              <a:extLst>
                <a:ext uri="{FF2B5EF4-FFF2-40B4-BE49-F238E27FC236}">
                  <a16:creationId xmlns:a16="http://schemas.microsoft.com/office/drawing/2014/main" id="{2C081B4D-F934-CD09-D209-BEF2C62C699A}"/>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2" name="Togo">
              <a:extLst>
                <a:ext uri="{FF2B5EF4-FFF2-40B4-BE49-F238E27FC236}">
                  <a16:creationId xmlns:a16="http://schemas.microsoft.com/office/drawing/2014/main" id="{78283E82-6AE5-3F66-0EBA-61C54CDE4A78}"/>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3" name="Tanzania">
              <a:extLst>
                <a:ext uri="{FF2B5EF4-FFF2-40B4-BE49-F238E27FC236}">
                  <a16:creationId xmlns:a16="http://schemas.microsoft.com/office/drawing/2014/main" id="{077803AF-3C94-5590-6CEC-FA872665D910}"/>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4" name="Swaziland">
              <a:extLst>
                <a:ext uri="{FF2B5EF4-FFF2-40B4-BE49-F238E27FC236}">
                  <a16:creationId xmlns:a16="http://schemas.microsoft.com/office/drawing/2014/main" id="{D712F053-D632-D470-4C61-8B6F19249F66}"/>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5" name="Sudan">
              <a:extLst>
                <a:ext uri="{FF2B5EF4-FFF2-40B4-BE49-F238E27FC236}">
                  <a16:creationId xmlns:a16="http://schemas.microsoft.com/office/drawing/2014/main" id="{0C025346-5329-4CC7-46F3-B348204898A9}"/>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6" name="South Sudan">
              <a:extLst>
                <a:ext uri="{FF2B5EF4-FFF2-40B4-BE49-F238E27FC236}">
                  <a16:creationId xmlns:a16="http://schemas.microsoft.com/office/drawing/2014/main" id="{8F1A0838-2E29-3040-DDFD-C31063C031CB}"/>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7" name="South Africa">
              <a:extLst>
                <a:ext uri="{FF2B5EF4-FFF2-40B4-BE49-F238E27FC236}">
                  <a16:creationId xmlns:a16="http://schemas.microsoft.com/office/drawing/2014/main" id="{9951A582-5E7B-CAD8-010C-D45FA31B8D8B}"/>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8" name="Somalia">
              <a:extLst>
                <a:ext uri="{FF2B5EF4-FFF2-40B4-BE49-F238E27FC236}">
                  <a16:creationId xmlns:a16="http://schemas.microsoft.com/office/drawing/2014/main" id="{36F85C52-EEB2-7F8D-1FE9-A1D5CA972565}"/>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9" name="Senegal">
              <a:extLst>
                <a:ext uri="{FF2B5EF4-FFF2-40B4-BE49-F238E27FC236}">
                  <a16:creationId xmlns:a16="http://schemas.microsoft.com/office/drawing/2014/main" id="{8BC327BC-2E3D-6D29-A925-C5FFE7749629}"/>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0" name="Sierra Leone">
              <a:extLst>
                <a:ext uri="{FF2B5EF4-FFF2-40B4-BE49-F238E27FC236}">
                  <a16:creationId xmlns:a16="http://schemas.microsoft.com/office/drawing/2014/main" id="{4470752A-BF8E-7F7F-B8CC-FD65064E84D3}"/>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1" name="Rwanda">
              <a:extLst>
                <a:ext uri="{FF2B5EF4-FFF2-40B4-BE49-F238E27FC236}">
                  <a16:creationId xmlns:a16="http://schemas.microsoft.com/office/drawing/2014/main" id="{54EE978B-47AB-AB95-6E3E-7EE165B0F3A2}"/>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2" name="Nigeria">
              <a:extLst>
                <a:ext uri="{FF2B5EF4-FFF2-40B4-BE49-F238E27FC236}">
                  <a16:creationId xmlns:a16="http://schemas.microsoft.com/office/drawing/2014/main" id="{1B2C7B49-8082-8095-DF0A-E222DB7C138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3" name="Niger">
              <a:extLst>
                <a:ext uri="{FF2B5EF4-FFF2-40B4-BE49-F238E27FC236}">
                  <a16:creationId xmlns:a16="http://schemas.microsoft.com/office/drawing/2014/main" id="{DA0A8496-4A22-0815-AD29-266E4A39701D}"/>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4" name="Namibia">
              <a:extLst>
                <a:ext uri="{FF2B5EF4-FFF2-40B4-BE49-F238E27FC236}">
                  <a16:creationId xmlns:a16="http://schemas.microsoft.com/office/drawing/2014/main" id="{29BC17ED-B544-394F-2E2E-63C365A0DB69}"/>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5" name="Mali">
              <a:extLst>
                <a:ext uri="{FF2B5EF4-FFF2-40B4-BE49-F238E27FC236}">
                  <a16:creationId xmlns:a16="http://schemas.microsoft.com/office/drawing/2014/main" id="{8F116A12-91E8-3328-C79E-39A95C574C63}"/>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6" name="Madagascar">
              <a:extLst>
                <a:ext uri="{FF2B5EF4-FFF2-40B4-BE49-F238E27FC236}">
                  <a16:creationId xmlns:a16="http://schemas.microsoft.com/office/drawing/2014/main" id="{440471C9-9951-0D88-A6D3-1DB2E3A42408}"/>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7" name="Mauritania">
              <a:extLst>
                <a:ext uri="{FF2B5EF4-FFF2-40B4-BE49-F238E27FC236}">
                  <a16:creationId xmlns:a16="http://schemas.microsoft.com/office/drawing/2014/main" id="{B448A68E-DE51-160B-7BDB-AAB0E55C2549}"/>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8" name="Mozambique">
              <a:extLst>
                <a:ext uri="{FF2B5EF4-FFF2-40B4-BE49-F238E27FC236}">
                  <a16:creationId xmlns:a16="http://schemas.microsoft.com/office/drawing/2014/main" id="{26A4F5F2-49CC-3E9B-18A0-B7335D06680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9" name="Morocco">
              <a:extLst>
                <a:ext uri="{FF2B5EF4-FFF2-40B4-BE49-F238E27FC236}">
                  <a16:creationId xmlns:a16="http://schemas.microsoft.com/office/drawing/2014/main" id="{7D03FCC4-DD23-5103-2D88-7E091703AD30}"/>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0" name="Malawi">
              <a:extLst>
                <a:ext uri="{FF2B5EF4-FFF2-40B4-BE49-F238E27FC236}">
                  <a16:creationId xmlns:a16="http://schemas.microsoft.com/office/drawing/2014/main" id="{4177B6E3-188B-FFDB-DA15-E41D30237AB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1" name="Libya">
              <a:extLst>
                <a:ext uri="{FF2B5EF4-FFF2-40B4-BE49-F238E27FC236}">
                  <a16:creationId xmlns:a16="http://schemas.microsoft.com/office/drawing/2014/main" id="{9291213A-67A0-DDE4-8F50-DC34660AA39C}"/>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2" name="Liberia">
              <a:extLst>
                <a:ext uri="{FF2B5EF4-FFF2-40B4-BE49-F238E27FC236}">
                  <a16:creationId xmlns:a16="http://schemas.microsoft.com/office/drawing/2014/main" id="{6737C4C3-D9F2-06B9-E866-148E786911AE}"/>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3" name="Lesotho">
              <a:extLst>
                <a:ext uri="{FF2B5EF4-FFF2-40B4-BE49-F238E27FC236}">
                  <a16:creationId xmlns:a16="http://schemas.microsoft.com/office/drawing/2014/main" id="{653295D4-020F-0AF0-6642-9C163801F449}"/>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4" name="Kenya">
              <a:extLst>
                <a:ext uri="{FF2B5EF4-FFF2-40B4-BE49-F238E27FC236}">
                  <a16:creationId xmlns:a16="http://schemas.microsoft.com/office/drawing/2014/main" id="{3574DC9A-4B84-6688-373E-BFC7C7CF644E}"/>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5" name="Guinea">
              <a:extLst>
                <a:ext uri="{FF2B5EF4-FFF2-40B4-BE49-F238E27FC236}">
                  <a16:creationId xmlns:a16="http://schemas.microsoft.com/office/drawing/2014/main" id="{B1C0BAC4-BAA6-2C92-699E-1AB1C8DF8957}"/>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6" name="Guinea-Bissau">
              <a:extLst>
                <a:ext uri="{FF2B5EF4-FFF2-40B4-BE49-F238E27FC236}">
                  <a16:creationId xmlns:a16="http://schemas.microsoft.com/office/drawing/2014/main" id="{D9A843C2-E160-0958-D0FA-E2FBF26F7518}"/>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7" name="Ghana">
              <a:extLst>
                <a:ext uri="{FF2B5EF4-FFF2-40B4-BE49-F238E27FC236}">
                  <a16:creationId xmlns:a16="http://schemas.microsoft.com/office/drawing/2014/main" id="{CFB22DED-AD60-A561-05A8-9EE3AD9D7687}"/>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8" name="The Gambia">
              <a:extLst>
                <a:ext uri="{FF2B5EF4-FFF2-40B4-BE49-F238E27FC236}">
                  <a16:creationId xmlns:a16="http://schemas.microsoft.com/office/drawing/2014/main" id="{268055FF-A050-0C6D-9943-41F50BB861A7}"/>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9" name="Gabon">
              <a:extLst>
                <a:ext uri="{FF2B5EF4-FFF2-40B4-BE49-F238E27FC236}">
                  <a16:creationId xmlns:a16="http://schemas.microsoft.com/office/drawing/2014/main" id="{567C9B08-6385-84C8-42E9-5C35D199908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0" name="Eritrea">
              <a:extLst>
                <a:ext uri="{FF2B5EF4-FFF2-40B4-BE49-F238E27FC236}">
                  <a16:creationId xmlns:a16="http://schemas.microsoft.com/office/drawing/2014/main" id="{A18031D4-13FF-66CC-AC9A-EEB3FC8943C1}"/>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1" name="Equatorial Guinea">
              <a:extLst>
                <a:ext uri="{FF2B5EF4-FFF2-40B4-BE49-F238E27FC236}">
                  <a16:creationId xmlns:a16="http://schemas.microsoft.com/office/drawing/2014/main" id="{B549317B-0BFC-9754-2AD9-5B01A88E50D6}"/>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2" name="Ethiopia">
              <a:extLst>
                <a:ext uri="{FF2B5EF4-FFF2-40B4-BE49-F238E27FC236}">
                  <a16:creationId xmlns:a16="http://schemas.microsoft.com/office/drawing/2014/main" id="{39EB0096-B9E2-35A1-F807-754C33067E62}"/>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3" name="Egypt">
              <a:extLst>
                <a:ext uri="{FF2B5EF4-FFF2-40B4-BE49-F238E27FC236}">
                  <a16:creationId xmlns:a16="http://schemas.microsoft.com/office/drawing/2014/main" id="{A569F93B-8AE6-28A4-AA72-C52B210FF7DB}"/>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4" name="Djibouti">
              <a:extLst>
                <a:ext uri="{FF2B5EF4-FFF2-40B4-BE49-F238E27FC236}">
                  <a16:creationId xmlns:a16="http://schemas.microsoft.com/office/drawing/2014/main" id="{1C5E9B47-FA2F-B421-D81E-763EA6BD84AB}"/>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5" name="Democratic Republic of the Congo">
              <a:extLst>
                <a:ext uri="{FF2B5EF4-FFF2-40B4-BE49-F238E27FC236}">
                  <a16:creationId xmlns:a16="http://schemas.microsoft.com/office/drawing/2014/main" id="{61C3BBB2-7349-535C-EEEC-B62EC0E39546}"/>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6" name="Cote d'Ivoire">
              <a:extLst>
                <a:ext uri="{FF2B5EF4-FFF2-40B4-BE49-F238E27FC236}">
                  <a16:creationId xmlns:a16="http://schemas.microsoft.com/office/drawing/2014/main" id="{4587F3F7-A0B5-7293-D718-C93DCC3EFC53}"/>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7" name="Congo">
              <a:extLst>
                <a:ext uri="{FF2B5EF4-FFF2-40B4-BE49-F238E27FC236}">
                  <a16:creationId xmlns:a16="http://schemas.microsoft.com/office/drawing/2014/main" id="{87445E58-16AB-AC55-D774-CA43D4C7C21A}"/>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8" name="Chad">
              <a:extLst>
                <a:ext uri="{FF2B5EF4-FFF2-40B4-BE49-F238E27FC236}">
                  <a16:creationId xmlns:a16="http://schemas.microsoft.com/office/drawing/2014/main" id="{15D3FEB3-2AB1-FB51-1BC7-33DFBAC36EF9}"/>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9" name="Central African Republic">
              <a:extLst>
                <a:ext uri="{FF2B5EF4-FFF2-40B4-BE49-F238E27FC236}">
                  <a16:creationId xmlns:a16="http://schemas.microsoft.com/office/drawing/2014/main" id="{31568FA1-CD12-8121-04D7-D6D8693C1B1B}"/>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0" name="Cameroon">
              <a:extLst>
                <a:ext uri="{FF2B5EF4-FFF2-40B4-BE49-F238E27FC236}">
                  <a16:creationId xmlns:a16="http://schemas.microsoft.com/office/drawing/2014/main" id="{25FA6311-082C-69FA-6BF5-2AAAC4A1646C}"/>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1" name="Cabinda (Province)">
              <a:extLst>
                <a:ext uri="{FF2B5EF4-FFF2-40B4-BE49-F238E27FC236}">
                  <a16:creationId xmlns:a16="http://schemas.microsoft.com/office/drawing/2014/main" id="{5CBA4144-2607-B91E-61AB-A942627E929C}"/>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2" name="Botswana">
              <a:extLst>
                <a:ext uri="{FF2B5EF4-FFF2-40B4-BE49-F238E27FC236}">
                  <a16:creationId xmlns:a16="http://schemas.microsoft.com/office/drawing/2014/main" id="{42DFEB37-194A-9F6D-F1AF-8886C30382EF}"/>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3" name="Burundi">
              <a:extLst>
                <a:ext uri="{FF2B5EF4-FFF2-40B4-BE49-F238E27FC236}">
                  <a16:creationId xmlns:a16="http://schemas.microsoft.com/office/drawing/2014/main" id="{0A3D8E80-6EB4-8841-324E-A2564538CBBA}"/>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4" name="Burkina Faso">
              <a:extLst>
                <a:ext uri="{FF2B5EF4-FFF2-40B4-BE49-F238E27FC236}">
                  <a16:creationId xmlns:a16="http://schemas.microsoft.com/office/drawing/2014/main" id="{B4892DF0-5AA6-166A-22A6-5E6DDF11D853}"/>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5" name="Benin">
              <a:extLst>
                <a:ext uri="{FF2B5EF4-FFF2-40B4-BE49-F238E27FC236}">
                  <a16:creationId xmlns:a16="http://schemas.microsoft.com/office/drawing/2014/main" id="{EF779B9B-03C7-8023-0446-0E0B734070EB}"/>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6" name="Angola">
              <a:extLst>
                <a:ext uri="{FF2B5EF4-FFF2-40B4-BE49-F238E27FC236}">
                  <a16:creationId xmlns:a16="http://schemas.microsoft.com/office/drawing/2014/main" id="{C970D7E9-124D-F7EC-D889-B71ACE49A70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7" name="Algeria">
              <a:extLst>
                <a:ext uri="{FF2B5EF4-FFF2-40B4-BE49-F238E27FC236}">
                  <a16:creationId xmlns:a16="http://schemas.microsoft.com/office/drawing/2014/main" id="{409650AC-4B61-BC96-8427-4C1D1F0541FE}"/>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4355696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descr="An image of a world map.">
            <a:extLst>
              <a:ext uri="{FF2B5EF4-FFF2-40B4-BE49-F238E27FC236}">
                <a16:creationId xmlns:a16="http://schemas.microsoft.com/office/drawing/2014/main" id="{C3A20153-59DC-D807-4A32-17105E847BA1}"/>
              </a:ext>
              <a:ext uri="{C183D7F6-B498-43B3-948B-1728B52AA6E4}">
                <adec:decorative xmlns:adec="http://schemas.microsoft.com/office/drawing/2017/decorative" val="0"/>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2354345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stract 1">
    <p:spTree>
      <p:nvGrpSpPr>
        <p:cNvPr id="1" name=""/>
        <p:cNvGrpSpPr/>
        <p:nvPr/>
      </p:nvGrpSpPr>
      <p:grpSpPr>
        <a:xfrm>
          <a:off x="0" y="0"/>
          <a:ext cx="0" cy="0"/>
          <a:chOff x="0" y="0"/>
          <a:chExt cx="0" cy="0"/>
        </a:xfrm>
      </p:grpSpPr>
      <p:pic>
        <p:nvPicPr>
          <p:cNvPr id="2" name="Picture Placeholder 5" descr="A close-up picture of bacteria">
            <a:extLst>
              <a:ext uri="{FF2B5EF4-FFF2-40B4-BE49-F238E27FC236}">
                <a16:creationId xmlns:a16="http://schemas.microsoft.com/office/drawing/2014/main" id="{2B693C61-98D3-90E3-17DD-BCEEE6EB01A9}"/>
              </a:ext>
            </a:extLst>
          </p:cNvPr>
          <p:cNvPicPr>
            <a:picLocks noChangeAspect="1"/>
          </p:cNvPicPr>
          <p:nvPr userDrawn="1"/>
        </p:nvPicPr>
        <p:blipFill>
          <a:blip r:embed="rId2" cstate="email">
            <a:extLst>
              <a:ext uri="{28A0092B-C50C-407E-A947-70E740481C1C}">
                <a14:useLocalDpi xmlns:a14="http://schemas.microsoft.com/office/drawing/2010/main"/>
              </a:ext>
            </a:extLst>
          </a:blip>
          <a:srcRect t="13603" b="13603"/>
          <a:stretch>
            <a:fillRect/>
          </a:stretch>
        </p:blipFill>
        <p:spPr>
          <a:xfrm>
            <a:off x="0" y="0"/>
            <a:ext cx="12192000" cy="6858000"/>
          </a:xfrm>
          <a:prstGeom prst="rect">
            <a:avLst/>
          </a:prstGeom>
        </p:spPr>
      </p:pic>
      <p:pic>
        <p:nvPicPr>
          <p:cNvPr id="3" name="Graphic 2" descr="Think Forward">
            <a:extLst>
              <a:ext uri="{FF2B5EF4-FFF2-40B4-BE49-F238E27FC236}">
                <a16:creationId xmlns:a16="http://schemas.microsoft.com/office/drawing/2014/main" id="{34795182-402C-8AEF-8CC4-2181F58EA3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43350" y="3163140"/>
            <a:ext cx="4557600" cy="531720"/>
          </a:xfrm>
          <a:prstGeom prst="rect">
            <a:avLst/>
          </a:prstGeom>
        </p:spPr>
      </p:pic>
      <p:pic>
        <p:nvPicPr>
          <p:cNvPr id="4" name="Picture Placeholder 13">
            <a:extLst>
              <a:ext uri="{FF2B5EF4-FFF2-40B4-BE49-F238E27FC236}">
                <a16:creationId xmlns:a16="http://schemas.microsoft.com/office/drawing/2014/main" id="{F5A78809-CE25-4BBF-B510-A149E62C38C5}"/>
              </a:ext>
              <a:ext uri="{C183D7F6-B498-43B3-948B-1728B52AA6E4}">
                <adec:decorative xmlns:adec="http://schemas.microsoft.com/office/drawing/2017/decorative" val="1"/>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45" t="19498" r="6909" b="15243"/>
          <a:stretch/>
        </p:blipFill>
        <p:spPr>
          <a:xfrm>
            <a:off x="5405291" y="418897"/>
            <a:ext cx="1381418" cy="309766"/>
          </a:xfrm>
          <a:prstGeom prst="rect">
            <a:avLst/>
          </a:prstGeom>
        </p:spPr>
      </p:pic>
    </p:spTree>
    <p:extLst>
      <p:ext uri="{BB962C8B-B14F-4D97-AF65-F5344CB8AC3E}">
        <p14:creationId xmlns:p14="http://schemas.microsoft.com/office/powerpoint/2010/main" val="40224279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ngle image - 1 line only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3"/>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1220215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ngle image - 2 or 3 lines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5369025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ingle image - 2 or 3 lines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95000"/>
              </a:lnSpc>
              <a:spcBef>
                <a:spcPts val="0"/>
              </a:spcBef>
              <a:buNone/>
              <a:defRPr sz="5400" spc="-100" baseline="0">
                <a:solidFill>
                  <a:schemeClr val="accent3"/>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3987740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95000"/>
              </a:lnSpc>
              <a:buNone/>
              <a:defRPr sz="5400" spc="-100" baseline="0">
                <a:solidFill>
                  <a:schemeClr val="accent1"/>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 uri="{C183D7F6-B498-43B3-948B-1728B52AA6E4}">
                <adec:decorative xmlns:adec="http://schemas.microsoft.com/office/drawing/2017/decorative" val="1"/>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Tree>
    <p:extLst>
      <p:ext uri="{BB962C8B-B14F-4D97-AF65-F5344CB8AC3E}">
        <p14:creationId xmlns:p14="http://schemas.microsoft.com/office/powerpoint/2010/main" val="36025582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attern - 2 or 3 lines - Mi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95000"/>
              </a:lnSpc>
              <a:buNone/>
              <a:defRPr sz="5400" spc="-100" baseline="0">
                <a:solidFill>
                  <a:schemeClr val="accent1"/>
                </a:solidFill>
                <a:latin typeface="+mj-lt"/>
              </a:defRPr>
            </a:lvl1pPr>
          </a:lstStyle>
          <a:p>
            <a:pPr lvl="0"/>
            <a:r>
              <a:rPr lang="en-US" dirty="0"/>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 uri="{C183D7F6-B498-43B3-948B-1728B52AA6E4}">
                <adec:decorative xmlns:adec="http://schemas.microsoft.com/office/drawing/2017/decorative" val="1"/>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Tree>
    <p:extLst>
      <p:ext uri="{BB962C8B-B14F-4D97-AF65-F5344CB8AC3E}">
        <p14:creationId xmlns:p14="http://schemas.microsoft.com/office/powerpoint/2010/main" val="21250229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attern - 1 line only - Citru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95000"/>
              </a:lnSpc>
              <a:buNone/>
              <a:defRPr sz="5400" spc="-100" baseline="0">
                <a:solidFill>
                  <a:schemeClr val="accent3"/>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 uri="{C183D7F6-B498-43B3-948B-1728B52AA6E4}">
                <adec:decorative xmlns:adec="http://schemas.microsoft.com/office/drawing/2017/decorative" val="1"/>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Tree>
    <p:extLst>
      <p:ext uri="{BB962C8B-B14F-4D97-AF65-F5344CB8AC3E}">
        <p14:creationId xmlns:p14="http://schemas.microsoft.com/office/powerpoint/2010/main" val="29838564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attern - 2 or 3 lines - Citru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95000"/>
              </a:lnSpc>
              <a:buNone/>
              <a:defRPr sz="5400" spc="-100" baseline="0">
                <a:solidFill>
                  <a:schemeClr val="accent3"/>
                </a:solidFill>
                <a:latin typeface="+mj-lt"/>
              </a:defRPr>
            </a:lvl1pPr>
          </a:lstStyle>
          <a:p>
            <a:pPr lvl="0"/>
            <a:r>
              <a:rPr lang="en-US" dirty="0"/>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 uri="{C183D7F6-B498-43B3-948B-1728B52AA6E4}">
                <adec:decorative xmlns:adec="http://schemas.microsoft.com/office/drawing/2017/decorative" val="1"/>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Tree>
    <p:extLst>
      <p:ext uri="{BB962C8B-B14F-4D97-AF65-F5344CB8AC3E}">
        <p14:creationId xmlns:p14="http://schemas.microsoft.com/office/powerpoint/2010/main" val="31846139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0:50 - 1 line only - Mint">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Tree>
    <p:extLst>
      <p:ext uri="{BB962C8B-B14F-4D97-AF65-F5344CB8AC3E}">
        <p14:creationId xmlns:p14="http://schemas.microsoft.com/office/powerpoint/2010/main" val="30794397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0:50 - 2 or 3 lines - Mint">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Tree>
    <p:extLst>
      <p:ext uri="{BB962C8B-B14F-4D97-AF65-F5344CB8AC3E}">
        <p14:creationId xmlns:p14="http://schemas.microsoft.com/office/powerpoint/2010/main" val="41298488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0:50 - 1 lne only - Citrus">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3"/>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Tree>
    <p:extLst>
      <p:ext uri="{BB962C8B-B14F-4D97-AF65-F5344CB8AC3E}">
        <p14:creationId xmlns:p14="http://schemas.microsoft.com/office/powerpoint/2010/main" val="2138430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stract 2">
    <p:spTree>
      <p:nvGrpSpPr>
        <p:cNvPr id="1" name=""/>
        <p:cNvGrpSpPr/>
        <p:nvPr/>
      </p:nvGrpSpPr>
      <p:grpSpPr>
        <a:xfrm>
          <a:off x="0" y="0"/>
          <a:ext cx="0" cy="0"/>
          <a:chOff x="0" y="0"/>
          <a:chExt cx="0" cy="0"/>
        </a:xfrm>
      </p:grpSpPr>
      <p:pic>
        <p:nvPicPr>
          <p:cNvPr id="5" name="Picture Placeholder 6" descr="An aerial view of a complex highway intersection.">
            <a:extLst>
              <a:ext uri="{FF2B5EF4-FFF2-40B4-BE49-F238E27FC236}">
                <a16:creationId xmlns:a16="http://schemas.microsoft.com/office/drawing/2014/main" id="{8D905BCA-B53D-42C5-8A27-BDCC3B36967A}"/>
              </a:ext>
            </a:extLst>
          </p:cNvPr>
          <p:cNvPicPr>
            <a:picLocks noChangeAspect="1"/>
          </p:cNvPicPr>
          <p:nvPr userDrawn="1"/>
        </p:nvPicPr>
        <p:blipFill>
          <a:blip r:embed="rId2" cstate="email">
            <a:extLst>
              <a:ext uri="{28A0092B-C50C-407E-A947-70E740481C1C}">
                <a14:useLocalDpi xmlns:a14="http://schemas.microsoft.com/office/drawing/2010/main"/>
              </a:ext>
            </a:extLst>
          </a:blip>
          <a:srcRect t="2052" b="2052"/>
          <a:stretch>
            <a:fillRect/>
          </a:stretch>
        </p:blipFill>
        <p:spPr>
          <a:xfrm>
            <a:off x="0" y="0"/>
            <a:ext cx="12192000" cy="6858000"/>
          </a:xfrm>
          <a:prstGeom prst="rect">
            <a:avLst/>
          </a:prstGeom>
        </p:spPr>
      </p:pic>
      <p:pic>
        <p:nvPicPr>
          <p:cNvPr id="3" name="Graphic 2" descr="Think Forward">
            <a:extLst>
              <a:ext uri="{FF2B5EF4-FFF2-40B4-BE49-F238E27FC236}">
                <a16:creationId xmlns:a16="http://schemas.microsoft.com/office/drawing/2014/main" id="{34795182-402C-8AEF-8CC4-2181F58EA3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43350" y="3163140"/>
            <a:ext cx="4557600" cy="531720"/>
          </a:xfrm>
          <a:prstGeom prst="rect">
            <a:avLst/>
          </a:prstGeom>
        </p:spPr>
      </p:pic>
      <p:pic>
        <p:nvPicPr>
          <p:cNvPr id="4" name="Picture Placeholder 13">
            <a:extLst>
              <a:ext uri="{FF2B5EF4-FFF2-40B4-BE49-F238E27FC236}">
                <a16:creationId xmlns:a16="http://schemas.microsoft.com/office/drawing/2014/main" id="{F5A78809-CE25-4BBF-B510-A149E62C38C5}"/>
              </a:ext>
              <a:ext uri="{C183D7F6-B498-43B3-948B-1728B52AA6E4}">
                <adec:decorative xmlns:adec="http://schemas.microsoft.com/office/drawing/2017/decorative" val="1"/>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6945" t="19498" r="6909" b="15243"/>
          <a:stretch/>
        </p:blipFill>
        <p:spPr>
          <a:xfrm>
            <a:off x="5405291" y="418897"/>
            <a:ext cx="1381418" cy="309766"/>
          </a:xfrm>
          <a:prstGeom prst="rect">
            <a:avLst/>
          </a:prstGeom>
        </p:spPr>
      </p:pic>
    </p:spTree>
    <p:extLst>
      <p:ext uri="{BB962C8B-B14F-4D97-AF65-F5344CB8AC3E}">
        <p14:creationId xmlns:p14="http://schemas.microsoft.com/office/powerpoint/2010/main" val="8337544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0:50 - 2 or 3 lines - Citrus">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3"/>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b"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Tree>
    <p:extLst>
      <p:ext uri="{BB962C8B-B14F-4D97-AF65-F5344CB8AC3E}">
        <p14:creationId xmlns:p14="http://schemas.microsoft.com/office/powerpoint/2010/main" val="16290269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 line only - Partnership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A7E885-374B-E6F4-969E-AFC575B53C6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solidFill>
          <a:ln>
            <a:noFill/>
          </a:ln>
        </p:spPr>
        <p:txBody>
          <a:bodyPr wrap="square" tIns="108000" bIns="108000" rtlCol="0" anchor="ctr" anchorCtr="0">
            <a:noAutofit/>
          </a:bodyPr>
          <a:lstStyle/>
          <a:p>
            <a:pPr algn="ctr"/>
            <a:endParaRPr lang="en-US" sz="1500" dirty="0" err="1">
              <a:solidFill>
                <a:schemeClr val="tx1"/>
              </a:solidFill>
            </a:endParaRP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tx1">
              <a:lumMod val="75000"/>
              <a:lumOff val="25000"/>
            </a:schemeClr>
          </a:solidFill>
          <a:ln>
            <a:noFill/>
          </a:ln>
        </p:spPr>
        <p:txBody>
          <a:bodyPr wrap="square" lIns="540000" tIns="0" bIns="108000" anchor="b" anchorCtr="0">
            <a:noAutofit/>
          </a:bodyPr>
          <a:lstStyle>
            <a:lvl1pPr marL="0" indent="0" algn="ctr">
              <a:buNone/>
              <a:defRPr sz="1000">
                <a:solidFill>
                  <a:schemeClr val="accent1"/>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dirty="0"/>
              <a:t>Partnership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pic>
        <p:nvPicPr>
          <p:cNvPr id="2" name="Graphic 1">
            <a:extLst>
              <a:ext uri="{FF2B5EF4-FFF2-40B4-BE49-F238E27FC236}">
                <a16:creationId xmlns:a16="http://schemas.microsoft.com/office/drawing/2014/main" id="{874AE154-A689-F833-D41D-103530F1AC5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368300"/>
            <a:ext cx="1381417" cy="233480"/>
          </a:xfrm>
          <a:prstGeom prst="rect">
            <a:avLst/>
          </a:prstGeom>
        </p:spPr>
      </p:pic>
      <p:sp>
        <p:nvSpPr>
          <p:cNvPr id="6" name="Text Placeholder 9">
            <a:extLst>
              <a:ext uri="{FF2B5EF4-FFF2-40B4-BE49-F238E27FC236}">
                <a16:creationId xmlns:a16="http://schemas.microsoft.com/office/drawing/2014/main" id="{CBA2CBDF-F0AC-D88E-7710-58FE305363DA}"/>
              </a:ext>
              <a:ext uri="{C183D7F6-B498-43B3-948B-1728B52AA6E4}">
                <adec:decorative xmlns:adec="http://schemas.microsoft.com/office/drawing/2017/decorative" val="1"/>
              </a:ext>
            </a:extLst>
          </p:cNvPr>
          <p:cNvSpPr>
            <a:spLocks noGrp="1"/>
          </p:cNvSpPr>
          <p:nvPr>
            <p:ph type="body" sz="quarter" idx="25" hasCustomPrompt="1"/>
          </p:nvPr>
        </p:nvSpPr>
        <p:spPr>
          <a:xfrm>
            <a:off x="550864" y="5707061"/>
            <a:ext cx="1727998" cy="169471"/>
          </a:xfrm>
          <a:prstGeom prst="rect">
            <a:avLst/>
          </a:prstGeom>
        </p:spPr>
        <p:txBody>
          <a:bodyPr lIns="0" tIns="0" rIns="0" bIns="0" anchor="t" anchorCtr="0">
            <a:noAutofit/>
          </a:bodyPr>
          <a:lstStyle>
            <a:lvl1pPr marL="0" indent="0" algn="l">
              <a:lnSpc>
                <a:spcPct val="95000"/>
              </a:lnSpc>
              <a:buNone/>
              <a:defRPr sz="1200">
                <a:solidFill>
                  <a:schemeClr val="bg1"/>
                </a:solidFill>
                <a:latin typeface="+mn-lt"/>
              </a:defRPr>
            </a:lvl1pPr>
          </a:lstStyle>
          <a:p>
            <a:pPr lvl="0"/>
            <a:r>
              <a:rPr lang="en-US" dirty="0"/>
              <a:t>In partnership with</a:t>
            </a:r>
          </a:p>
        </p:txBody>
      </p:sp>
      <p:sp>
        <p:nvSpPr>
          <p:cNvPr id="4" name="Picture Placeholder 4">
            <a:extLst>
              <a:ext uri="{FF2B5EF4-FFF2-40B4-BE49-F238E27FC236}">
                <a16:creationId xmlns:a16="http://schemas.microsoft.com/office/drawing/2014/main" id="{CA5C4D5D-C536-3E33-1B57-0D890E27E2C2}"/>
              </a:ext>
              <a:ext uri="{C183D7F6-B498-43B3-948B-1728B52AA6E4}">
                <adec:decorative xmlns:adec="http://schemas.microsoft.com/office/drawing/2017/decorative" val="1"/>
              </a:ext>
            </a:extLst>
          </p:cNvPr>
          <p:cNvSpPr>
            <a:spLocks noGrp="1"/>
          </p:cNvSpPr>
          <p:nvPr>
            <p:ph type="pic" sz="quarter" idx="22" hasCustomPrompt="1"/>
          </p:nvPr>
        </p:nvSpPr>
        <p:spPr>
          <a:xfrm>
            <a:off x="550862" y="6019334"/>
            <a:ext cx="1728000" cy="470366"/>
          </a:xfrm>
        </p:spPr>
        <p:txBody>
          <a:bodyPr lIns="180000" rIns="180000"/>
          <a:lstStyle>
            <a:lvl1pPr marL="0" indent="0" algn="ctr">
              <a:buNone/>
              <a:defRPr sz="1000">
                <a:solidFill>
                  <a:schemeClr val="accent1"/>
                </a:solidFill>
              </a:defRPr>
            </a:lvl1pPr>
          </a:lstStyle>
          <a:p>
            <a:r>
              <a:rPr lang="en-US" dirty="0"/>
              <a:t>Drag picture file here to insert image</a:t>
            </a:r>
          </a:p>
        </p:txBody>
      </p:sp>
    </p:spTree>
    <p:extLst>
      <p:ext uri="{BB962C8B-B14F-4D97-AF65-F5344CB8AC3E}">
        <p14:creationId xmlns:p14="http://schemas.microsoft.com/office/powerpoint/2010/main" val="29616895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or 3 lines - Partnership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E60AF6-6593-9A34-C3E6-8C5FBE276390}"/>
              </a:ext>
              <a:ext uri="{C183D7F6-B498-43B3-948B-1728B52AA6E4}">
                <adec:decorative xmlns:adec="http://schemas.microsoft.com/office/drawing/2017/decorative" val="1"/>
              </a:ext>
            </a:extLst>
          </p:cNvPr>
          <p:cNvSpPr/>
          <p:nvPr userDrawn="1"/>
        </p:nvSpPr>
        <p:spPr>
          <a:xfrm>
            <a:off x="0" y="0"/>
            <a:ext cx="12192000" cy="6857999"/>
          </a:xfrm>
          <a:prstGeom prst="rect">
            <a:avLst/>
          </a:prstGeom>
          <a:solidFill>
            <a:schemeClr val="tx1"/>
          </a:solidFill>
          <a:ln>
            <a:noFill/>
          </a:ln>
        </p:spPr>
        <p:txBody>
          <a:bodyPr wrap="square" tIns="108000" bIns="108000" rtlCol="0" anchor="ctr" anchorCtr="0">
            <a:noAutofit/>
          </a:bodyPr>
          <a:lstStyle/>
          <a:p>
            <a:pPr algn="ctr"/>
            <a:endParaRPr lang="en-US" sz="1500" dirty="0" err="1">
              <a:solidFill>
                <a:schemeClr val="tx1"/>
              </a:solidFill>
            </a:endParaRP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tx1">
              <a:lumMod val="75000"/>
              <a:lumOff val="25000"/>
            </a:schemeClr>
          </a:solidFill>
          <a:ln>
            <a:noFill/>
          </a:ln>
        </p:spPr>
        <p:txBody>
          <a:bodyPr wrap="square" lIns="540000" tIns="0" bIns="108000" anchor="b" anchorCtr="0">
            <a:noAutofit/>
          </a:bodyPr>
          <a:lstStyle>
            <a:lvl1pPr marL="0" indent="0" algn="ctr">
              <a:buNone/>
              <a:defRPr sz="1000">
                <a:solidFill>
                  <a:schemeClr val="accent1"/>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 uri="{C183D7F6-B498-43B3-948B-1728B52AA6E4}">
                <adec:decorative xmlns:adec="http://schemas.microsoft.com/office/drawing/2017/decorative" val="0"/>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dirty="0"/>
              <a:t>Partnership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 uri="{C183D7F6-B498-43B3-948B-1728B52AA6E4}">
                <adec:decorative xmlns:adec="http://schemas.microsoft.com/office/drawing/2017/decorative" val="0"/>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pic>
        <p:nvPicPr>
          <p:cNvPr id="2" name="Graphic 1">
            <a:extLst>
              <a:ext uri="{FF2B5EF4-FFF2-40B4-BE49-F238E27FC236}">
                <a16:creationId xmlns:a16="http://schemas.microsoft.com/office/drawing/2014/main" id="{779A8672-11C7-1809-43CB-F1186B1E63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368300"/>
            <a:ext cx="1381417" cy="233480"/>
          </a:xfrm>
          <a:prstGeom prst="rect">
            <a:avLst/>
          </a:prstGeom>
        </p:spPr>
      </p:pic>
      <p:sp>
        <p:nvSpPr>
          <p:cNvPr id="7" name="Text Placeholder 9">
            <a:extLst>
              <a:ext uri="{FF2B5EF4-FFF2-40B4-BE49-F238E27FC236}">
                <a16:creationId xmlns:a16="http://schemas.microsoft.com/office/drawing/2014/main" id="{C867666D-B4C8-2909-B2D8-C87235B71B75}"/>
              </a:ext>
              <a:ext uri="{C183D7F6-B498-43B3-948B-1728B52AA6E4}">
                <adec:decorative xmlns:adec="http://schemas.microsoft.com/office/drawing/2017/decorative" val="1"/>
              </a:ext>
            </a:extLst>
          </p:cNvPr>
          <p:cNvSpPr>
            <a:spLocks noGrp="1"/>
          </p:cNvSpPr>
          <p:nvPr>
            <p:ph type="body" sz="quarter" idx="25" hasCustomPrompt="1"/>
          </p:nvPr>
        </p:nvSpPr>
        <p:spPr>
          <a:xfrm>
            <a:off x="550864" y="5707061"/>
            <a:ext cx="1727998" cy="169471"/>
          </a:xfrm>
          <a:prstGeom prst="rect">
            <a:avLst/>
          </a:prstGeom>
        </p:spPr>
        <p:txBody>
          <a:bodyPr lIns="0" tIns="0" rIns="0" bIns="0" anchor="t" anchorCtr="0">
            <a:noAutofit/>
          </a:bodyPr>
          <a:lstStyle>
            <a:lvl1pPr marL="0" indent="0" algn="l">
              <a:lnSpc>
                <a:spcPct val="95000"/>
              </a:lnSpc>
              <a:buNone/>
              <a:defRPr sz="1200">
                <a:solidFill>
                  <a:schemeClr val="bg1"/>
                </a:solidFill>
                <a:latin typeface="+mn-lt"/>
              </a:defRPr>
            </a:lvl1pPr>
          </a:lstStyle>
          <a:p>
            <a:pPr lvl="0"/>
            <a:r>
              <a:rPr lang="en-US" dirty="0"/>
              <a:t>In partnership with</a:t>
            </a:r>
          </a:p>
        </p:txBody>
      </p:sp>
      <p:sp>
        <p:nvSpPr>
          <p:cNvPr id="8" name="Picture Placeholder 4">
            <a:extLst>
              <a:ext uri="{FF2B5EF4-FFF2-40B4-BE49-F238E27FC236}">
                <a16:creationId xmlns:a16="http://schemas.microsoft.com/office/drawing/2014/main" id="{39CD8931-90A2-0190-221C-74EF771A03ED}"/>
              </a:ext>
              <a:ext uri="{C183D7F6-B498-43B3-948B-1728B52AA6E4}">
                <adec:decorative xmlns:adec="http://schemas.microsoft.com/office/drawing/2017/decorative" val="1"/>
              </a:ext>
            </a:extLst>
          </p:cNvPr>
          <p:cNvSpPr>
            <a:spLocks noGrp="1"/>
          </p:cNvSpPr>
          <p:nvPr>
            <p:ph type="pic" sz="quarter" idx="22" hasCustomPrompt="1"/>
          </p:nvPr>
        </p:nvSpPr>
        <p:spPr>
          <a:xfrm>
            <a:off x="550862" y="6019334"/>
            <a:ext cx="1728000" cy="470366"/>
          </a:xfrm>
        </p:spPr>
        <p:txBody>
          <a:bodyPr lIns="180000" rIns="180000"/>
          <a:lstStyle>
            <a:lvl1pPr marL="0" indent="0" algn="ctr">
              <a:buNone/>
              <a:defRPr sz="1000">
                <a:solidFill>
                  <a:schemeClr val="accent1"/>
                </a:solidFill>
              </a:defRPr>
            </a:lvl1pPr>
          </a:lstStyle>
          <a:p>
            <a:r>
              <a:rPr lang="en-US" dirty="0"/>
              <a:t>Drag picture file here to insert image</a:t>
            </a:r>
          </a:p>
        </p:txBody>
      </p:sp>
    </p:spTree>
    <p:extLst>
      <p:ext uri="{BB962C8B-B14F-4D97-AF65-F5344CB8AC3E}">
        <p14:creationId xmlns:p14="http://schemas.microsoft.com/office/powerpoint/2010/main" val="6772425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attern - Agenda">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4E2632-8F02-C7D9-5AF7-6BEC26E5C184}"/>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F9FE3F0-D6BD-926A-6E2D-B032C03D6E7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pic>
        <p:nvPicPr>
          <p:cNvPr id="8" name="Graphic 7">
            <a:extLst>
              <a:ext uri="{FF2B5EF4-FFF2-40B4-BE49-F238E27FC236}">
                <a16:creationId xmlns:a16="http://schemas.microsoft.com/office/drawing/2014/main" id="{683B4F17-A8E8-06EC-5129-E0F19DCF3CE9}"/>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4" name="Text Placeholder 12">
            <a:extLst>
              <a:ext uri="{FF2B5EF4-FFF2-40B4-BE49-F238E27FC236}">
                <a16:creationId xmlns:a16="http://schemas.microsoft.com/office/drawing/2014/main" id="{582C109F-2D11-753A-150B-0B8497334DCF}"/>
              </a:ext>
            </a:extLst>
          </p:cNvPr>
          <p:cNvSpPr>
            <a:spLocks noGrp="1"/>
          </p:cNvSpPr>
          <p:nvPr>
            <p:ph type="body" sz="quarter" idx="21" hasCustomPrompt="1"/>
          </p:nvPr>
        </p:nvSpPr>
        <p:spPr>
          <a:xfrm>
            <a:off x="550864" y="908939"/>
            <a:ext cx="3600448" cy="539751"/>
          </a:xfrm>
        </p:spPr>
        <p:txBody>
          <a:bodyPr tIns="0" anchor="t" anchorCtr="0"/>
          <a:lstStyle>
            <a:lvl1pPr marL="0" indent="0" algn="l">
              <a:lnSpc>
                <a:spcPct val="9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6" name="Footer Placeholder 4">
            <a:extLst>
              <a:ext uri="{FF2B5EF4-FFF2-40B4-BE49-F238E27FC236}">
                <a16:creationId xmlns:a16="http://schemas.microsoft.com/office/drawing/2014/main" id="{047F20BE-FF92-B2AD-C593-6FBA5C601673}"/>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dirty="0"/>
              <a:t>© 2023 Clarivate. All rights reserved.</a:t>
            </a:r>
            <a:endParaRPr lang="en-GB" dirty="0"/>
          </a:p>
        </p:txBody>
      </p:sp>
      <p:sp>
        <p:nvSpPr>
          <p:cNvPr id="32" name="Slide Number Placeholder 5">
            <a:extLst>
              <a:ext uri="{FF2B5EF4-FFF2-40B4-BE49-F238E27FC236}">
                <a16:creationId xmlns:a16="http://schemas.microsoft.com/office/drawing/2014/main" id="{BCE27ADD-A9BE-4680-50C4-47AE357DB05F}"/>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9" name="Text Placeholder 9">
            <a:extLst>
              <a:ext uri="{FF2B5EF4-FFF2-40B4-BE49-F238E27FC236}">
                <a16:creationId xmlns:a16="http://schemas.microsoft.com/office/drawing/2014/main" id="{64C85F79-3357-6FF8-4E39-059CE925BDDB}"/>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bg1"/>
                </a:solidFill>
                <a:latin typeface="+mn-lt"/>
              </a:defRPr>
            </a:lvl1pPr>
          </a:lstStyle>
          <a:p>
            <a:pPr lvl="0"/>
            <a:r>
              <a:rPr lang="en-US" dirty="0"/>
              <a:t>Enter your agenda here</a:t>
            </a:r>
            <a:endParaRPr lang="en-GB" dirty="0"/>
          </a:p>
        </p:txBody>
      </p:sp>
      <p:sp>
        <p:nvSpPr>
          <p:cNvPr id="33" name="Text Placeholder 9">
            <a:extLst>
              <a:ext uri="{FF2B5EF4-FFF2-40B4-BE49-F238E27FC236}">
                <a16:creationId xmlns:a16="http://schemas.microsoft.com/office/drawing/2014/main" id="{131E7AFB-66FA-056E-3CBB-A801AB21C906}"/>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bg1"/>
                </a:solidFill>
                <a:latin typeface="+mn-lt"/>
              </a:defRPr>
            </a:lvl1pPr>
          </a:lstStyle>
          <a:p>
            <a:pPr lvl="0"/>
            <a:r>
              <a:rPr lang="en-US" dirty="0"/>
              <a:t>Enter your agenda here</a:t>
            </a:r>
            <a:endParaRPr lang="en-GB" dirty="0"/>
          </a:p>
        </p:txBody>
      </p:sp>
    </p:spTree>
    <p:extLst>
      <p:ext uri="{BB962C8B-B14F-4D97-AF65-F5344CB8AC3E}">
        <p14:creationId xmlns:p14="http://schemas.microsoft.com/office/powerpoint/2010/main" val="38792760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ight Image - Agenda">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4E2632-8F02-C7D9-5AF7-6BEC26E5C184}"/>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460A8DC2-35E5-122C-4093-0CB894A5D697}"/>
              </a:ext>
              <a:ext uri="{C183D7F6-B498-43B3-948B-1728B52AA6E4}">
                <adec:decorative xmlns:adec="http://schemas.microsoft.com/office/drawing/2017/decorative" val="1"/>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center icon to insert light image</a:t>
            </a:r>
          </a:p>
        </p:txBody>
      </p:sp>
      <p:sp>
        <p:nvSpPr>
          <p:cNvPr id="3" name="Text Placeholder 12">
            <a:extLst>
              <a:ext uri="{FF2B5EF4-FFF2-40B4-BE49-F238E27FC236}">
                <a16:creationId xmlns:a16="http://schemas.microsoft.com/office/drawing/2014/main" id="{4C11C650-3EE9-B1D4-9C29-2E854BF6BDB3}"/>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4" name="Footer Placeholder 4">
            <a:extLst>
              <a:ext uri="{FF2B5EF4-FFF2-40B4-BE49-F238E27FC236}">
                <a16:creationId xmlns:a16="http://schemas.microsoft.com/office/drawing/2014/main" id="{9DA43E61-57FB-B2E0-F88B-97779086142D}"/>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dirty="0"/>
              <a:t>© 2023 Clarivate. All rights reserved.</a:t>
            </a:r>
            <a:endParaRPr lang="en-GB" dirty="0"/>
          </a:p>
        </p:txBody>
      </p:sp>
      <p:sp>
        <p:nvSpPr>
          <p:cNvPr id="5" name="Slide Number Placeholder 5">
            <a:extLst>
              <a:ext uri="{FF2B5EF4-FFF2-40B4-BE49-F238E27FC236}">
                <a16:creationId xmlns:a16="http://schemas.microsoft.com/office/drawing/2014/main" id="{E0536191-F362-FC0F-835E-2F5EA2BB845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7" name="Text Placeholder 9">
            <a:extLst>
              <a:ext uri="{FF2B5EF4-FFF2-40B4-BE49-F238E27FC236}">
                <a16:creationId xmlns:a16="http://schemas.microsoft.com/office/drawing/2014/main" id="{6146DB6B-06C6-703A-52B1-D79AB8111C88}"/>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bg1"/>
                </a:solidFill>
                <a:latin typeface="+mn-lt"/>
              </a:defRPr>
            </a:lvl1pPr>
          </a:lstStyle>
          <a:p>
            <a:pPr lvl="0"/>
            <a:r>
              <a:rPr lang="en-US" dirty="0"/>
              <a:t>Enter your agenda here</a:t>
            </a:r>
            <a:endParaRPr lang="en-GB" dirty="0"/>
          </a:p>
        </p:txBody>
      </p:sp>
      <p:sp>
        <p:nvSpPr>
          <p:cNvPr id="10" name="Text Placeholder 9">
            <a:extLst>
              <a:ext uri="{FF2B5EF4-FFF2-40B4-BE49-F238E27FC236}">
                <a16:creationId xmlns:a16="http://schemas.microsoft.com/office/drawing/2014/main" id="{CF19277F-8E80-0124-5422-FA95812BF047}"/>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bg1"/>
                </a:solidFill>
                <a:latin typeface="+mn-lt"/>
              </a:defRPr>
            </a:lvl1pPr>
          </a:lstStyle>
          <a:p>
            <a:pPr lvl="0"/>
            <a:r>
              <a:rPr lang="en-US" dirty="0"/>
              <a:t>Enter your agenda here</a:t>
            </a:r>
            <a:endParaRPr lang="en-GB" dirty="0"/>
          </a:p>
        </p:txBody>
      </p:sp>
    </p:spTree>
    <p:extLst>
      <p:ext uri="{BB962C8B-B14F-4D97-AF65-F5344CB8AC3E}">
        <p14:creationId xmlns:p14="http://schemas.microsoft.com/office/powerpoint/2010/main" val="32257682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ark Image - Agenda">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0A8DC2-35E5-122C-4093-0CB894A5D697}"/>
              </a:ext>
              <a:ext uri="{C183D7F6-B498-43B3-948B-1728B52AA6E4}">
                <adec:decorative xmlns:adec="http://schemas.microsoft.com/office/drawing/2017/decorative" val="1"/>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center icon to insert dark image</a:t>
            </a:r>
          </a:p>
        </p:txBody>
      </p:sp>
      <p:sp>
        <p:nvSpPr>
          <p:cNvPr id="3" name="Text Placeholder 12">
            <a:extLst>
              <a:ext uri="{FF2B5EF4-FFF2-40B4-BE49-F238E27FC236}">
                <a16:creationId xmlns:a16="http://schemas.microsoft.com/office/drawing/2014/main" id="{F5901797-6CF8-474D-5966-88001DA92D47}"/>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4" name="Footer Placeholder 4">
            <a:extLst>
              <a:ext uri="{FF2B5EF4-FFF2-40B4-BE49-F238E27FC236}">
                <a16:creationId xmlns:a16="http://schemas.microsoft.com/office/drawing/2014/main" id="{D3F1C8DD-7EA8-7310-519B-E5B2548E0D03}"/>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dirty="0"/>
              <a:t>© 2023 Clarivate. All rights reserved.</a:t>
            </a:r>
            <a:endParaRPr lang="en-GB" dirty="0"/>
          </a:p>
        </p:txBody>
      </p:sp>
      <p:sp>
        <p:nvSpPr>
          <p:cNvPr id="5" name="Slide Number Placeholder 5">
            <a:extLst>
              <a:ext uri="{FF2B5EF4-FFF2-40B4-BE49-F238E27FC236}">
                <a16:creationId xmlns:a16="http://schemas.microsoft.com/office/drawing/2014/main" id="{FA4D5240-4558-7A23-836A-7DB3C314B9F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7" name="Text Placeholder 9">
            <a:extLst>
              <a:ext uri="{FF2B5EF4-FFF2-40B4-BE49-F238E27FC236}">
                <a16:creationId xmlns:a16="http://schemas.microsoft.com/office/drawing/2014/main" id="{AAFAC4AA-3C23-B096-E8F8-F0C12859B595}"/>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bg1"/>
                </a:solidFill>
                <a:latin typeface="+mn-lt"/>
              </a:defRPr>
            </a:lvl1pPr>
          </a:lstStyle>
          <a:p>
            <a:pPr lvl="0"/>
            <a:r>
              <a:rPr lang="en-US" dirty="0"/>
              <a:t>Enter your agenda here</a:t>
            </a:r>
            <a:endParaRPr lang="en-GB" dirty="0"/>
          </a:p>
        </p:txBody>
      </p:sp>
      <p:sp>
        <p:nvSpPr>
          <p:cNvPr id="9" name="Text Placeholder 9">
            <a:extLst>
              <a:ext uri="{FF2B5EF4-FFF2-40B4-BE49-F238E27FC236}">
                <a16:creationId xmlns:a16="http://schemas.microsoft.com/office/drawing/2014/main" id="{EA65ADF3-6A86-E594-AD63-31C65E1DCFE1}"/>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bg1"/>
                </a:solidFill>
                <a:latin typeface="+mn-lt"/>
              </a:defRPr>
            </a:lvl1pPr>
          </a:lstStyle>
          <a:p>
            <a:pPr lvl="0"/>
            <a:r>
              <a:rPr lang="en-US" dirty="0"/>
              <a:t>Enter your agenda here</a:t>
            </a:r>
            <a:endParaRPr lang="en-GB" dirty="0"/>
          </a:p>
        </p:txBody>
      </p:sp>
    </p:spTree>
    <p:extLst>
      <p:ext uri="{BB962C8B-B14F-4D97-AF65-F5344CB8AC3E}">
        <p14:creationId xmlns:p14="http://schemas.microsoft.com/office/powerpoint/2010/main" val="15153428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0:50 Split - Mint / Citrus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918438-EB19-3BAF-9D32-38F41EC025E0}"/>
              </a:ext>
              <a:ext uri="{C183D7F6-B498-43B3-948B-1728B52AA6E4}">
                <adec:decorative xmlns:adec="http://schemas.microsoft.com/office/drawing/2017/decorative" val="1"/>
              </a:ext>
            </a:extLst>
          </p:cNvPr>
          <p:cNvSpPr/>
          <p:nvPr userDrawn="1"/>
        </p:nvSpPr>
        <p:spPr>
          <a:xfrm rot="10800000">
            <a:off x="6095996" y="0"/>
            <a:ext cx="6096003"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4B25FFED-8100-76FB-514F-B35A20530675}"/>
              </a:ext>
            </a:extLst>
          </p:cNvPr>
          <p:cNvSpPr>
            <a:spLocks noGrp="1"/>
          </p:cNvSpPr>
          <p:nvPr>
            <p:ph type="body" sz="quarter" idx="15" hasCustomPrompt="1"/>
          </p:nvPr>
        </p:nvSpPr>
        <p:spPr>
          <a:xfrm>
            <a:off x="7102801" y="1808163"/>
            <a:ext cx="3601712" cy="1697037"/>
          </a:xfrm>
          <a:prstGeom prst="rect">
            <a:avLst/>
          </a:prstGeom>
        </p:spPr>
        <p:txBody>
          <a:bodyPr lIns="0" tIns="0" rIns="0" bIns="0" anchor="b" anchorCtr="0">
            <a:noAutofit/>
          </a:bodyPr>
          <a:lstStyle>
            <a:lvl1pPr marL="0" indent="0" algn="l">
              <a:buNone/>
              <a:tabLst/>
              <a:defRPr sz="2400">
                <a:solidFill>
                  <a:schemeClr val="tx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4A2C9BF4-7693-988E-8CB3-04BB860D1524}"/>
              </a:ext>
            </a:extLst>
          </p:cNvPr>
          <p:cNvSpPr>
            <a:spLocks noGrp="1"/>
          </p:cNvSpPr>
          <p:nvPr>
            <p:ph type="body" sz="quarter" idx="16" hasCustomPrompt="1"/>
          </p:nvPr>
        </p:nvSpPr>
        <p:spPr>
          <a:xfrm>
            <a:off x="7102801" y="3634999"/>
            <a:ext cx="2665088" cy="252000"/>
          </a:xfrm>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E6117815-6BF6-8F89-617B-8E8D06B679CF}"/>
              </a:ext>
            </a:extLst>
          </p:cNvPr>
          <p:cNvSpPr>
            <a:spLocks noGrp="1"/>
          </p:cNvSpPr>
          <p:nvPr>
            <p:ph type="body" sz="quarter" idx="27" hasCustomPrompt="1"/>
          </p:nvPr>
        </p:nvSpPr>
        <p:spPr>
          <a:xfrm>
            <a:off x="7104063" y="3892179"/>
            <a:ext cx="2663824" cy="252000"/>
          </a:xfrm>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2928082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ck Pattern - Mint Quo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53BAB4-376B-829B-D496-3E7AE2C40E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1012"/>
            <a:ext cx="12188400" cy="6855975"/>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accent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pic>
        <p:nvPicPr>
          <p:cNvPr id="7" name="Graphic 6">
            <a:extLst>
              <a:ext uri="{FF2B5EF4-FFF2-40B4-BE49-F238E27FC236}">
                <a16:creationId xmlns:a16="http://schemas.microsoft.com/office/drawing/2014/main" id="{861E0A2F-248F-8E7B-8F36-71FDC08C0E7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9734519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ull Dark Image - Quot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5BAE39-428F-3EBA-D573-EE064F5E4131}"/>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9" name="Text Placeholder 9">
            <a:extLst>
              <a:ext uri="{FF2B5EF4-FFF2-40B4-BE49-F238E27FC236}">
                <a16:creationId xmlns:a16="http://schemas.microsoft.com/office/drawing/2014/main" id="{77587D0B-46D5-31FC-0458-5D35206C04D0}"/>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bg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5" name="Text Placeholder 12">
            <a:extLst>
              <a:ext uri="{FF2B5EF4-FFF2-40B4-BE49-F238E27FC236}">
                <a16:creationId xmlns:a16="http://schemas.microsoft.com/office/drawing/2014/main" id="{6DFF0592-E1D3-FA38-367B-6AACE16AB121}"/>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FC985B5E-496F-CAB2-88DD-D72D7C4B91FF}"/>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0237425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4D6BA4-D604-62D4-D773-AC040EB4AA38}"/>
              </a:ext>
              <a:ext uri="{C183D7F6-B498-43B3-948B-1728B52AA6E4}">
                <adec:decorative xmlns:adec="http://schemas.microsoft.com/office/drawing/2017/decorative" val="1"/>
              </a:ext>
            </a:extLst>
          </p:cNvPr>
          <p:cNvSpPr/>
          <p:nvPr userDrawn="1"/>
        </p:nvSpPr>
        <p:spPr>
          <a:xfrm>
            <a:off x="4151313" y="1"/>
            <a:ext cx="80406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4pPr>
              <a:buClr>
                <a:schemeClr val="bg1"/>
              </a:buClr>
              <a:defRPr/>
            </a:lvl4pPr>
            <a:lvl5pPr>
              <a:buClr>
                <a:schemeClr val="bg1"/>
              </a:buClr>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bg1"/>
                </a:solidFill>
                <a:latin typeface="+mn-lt"/>
              </a:defRPr>
            </a:lvl1pPr>
          </a:lstStyle>
          <a:p>
            <a:pPr lvl="0"/>
            <a:r>
              <a:rPr lang="en-US"/>
              <a:t>Avenir Demi 14pt lorem ipsum dolor sit </a:t>
            </a:r>
            <a:r>
              <a:rPr lang="en-US" err="1"/>
              <a:t>amet</a:t>
            </a:r>
            <a:endParaRPr lang="en-US"/>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4"/>
            <a:ext cx="6950338" cy="5040313"/>
          </a:xfrm>
        </p:spPr>
        <p:txBody>
          <a:bodyPr tIns="180000"/>
          <a:lstStyle>
            <a:lvl1pPr marL="0" indent="0" algn="ctr">
              <a:buNone/>
              <a:defRPr sz="1000">
                <a:solidFill>
                  <a:schemeClr val="accent1"/>
                </a:solidFill>
              </a:defRPr>
            </a:lvl1pPr>
          </a:lstStyle>
          <a:p>
            <a:r>
              <a:rPr lang="en-GB" dirty="0"/>
              <a:t>Click </a:t>
            </a:r>
            <a:r>
              <a:rPr lang="en-US" noProof="0" dirty="0"/>
              <a:t>center</a:t>
            </a:r>
            <a:r>
              <a:rPr lang="en-GB" dirty="0"/>
              <a:t> icon to insert graph or chart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035042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102.xml"/><Relationship Id="rId4" Type="http://schemas.openxmlformats.org/officeDocument/2006/relationships/image" Target="../media/image2.svg"/></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105.xml"/><Relationship Id="rId7" Type="http://schemas.openxmlformats.org/officeDocument/2006/relationships/image" Target="../media/image1.png"/><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theme" Target="../theme/theme14.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12.xml"/><Relationship Id="rId7" Type="http://schemas.openxmlformats.org/officeDocument/2006/relationships/theme" Target="../theme/theme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4" Type="http://schemas.openxmlformats.org/officeDocument/2006/relationships/slideLayout" Target="../slideLayouts/slideLayout113.xml"/><Relationship Id="rId9"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2.svg"/><Relationship Id="rId4" Type="http://schemas.openxmlformats.org/officeDocument/2006/relationships/slideLayout" Target="../slideLayouts/slideLayout14.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sv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4.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theme" Target="../theme/theme5.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41" Type="http://schemas.openxmlformats.org/officeDocument/2006/relationships/slideLayout" Target="../slideLayouts/slideLayout68.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image" Target="../media/image2.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image" Target="../media/image1.png"/><Relationship Id="rId8" Type="http://schemas.openxmlformats.org/officeDocument/2006/relationships/slideLayout" Target="../slideLayouts/slideLayout35.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74.xml"/><Relationship Id="rId7" Type="http://schemas.openxmlformats.org/officeDocument/2006/relationships/image" Target="../media/image1.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7.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2.svg"/><Relationship Id="rId2" Type="http://schemas.openxmlformats.org/officeDocument/2006/relationships/slideLayout" Target="../slideLayouts/slideLayout80.xml"/><Relationship Id="rId16" Type="http://schemas.openxmlformats.org/officeDocument/2006/relationships/image" Target="../media/image1.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9.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26" name="Group 25">
            <a:extLst>
              <a:ext uri="{FF2B5EF4-FFF2-40B4-BE49-F238E27FC236}">
                <a16:creationId xmlns:a16="http://schemas.microsoft.com/office/drawing/2014/main" id="{A1A5E482-4574-DBBB-6D07-43038BC36058}"/>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8" name="Rectangle 7">
              <a:extLst>
                <a:ext uri="{FF2B5EF4-FFF2-40B4-BE49-F238E27FC236}">
                  <a16:creationId xmlns:a16="http://schemas.microsoft.com/office/drawing/2014/main" id="{6F0A564E-5B5A-C16B-74D2-EFAA6CB755C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18FA31-A0FC-BD87-1F11-F7469FA73F08}"/>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358B965-7EBE-8A86-596A-3EB98DBA23AA}"/>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3C6244-8725-3CDB-756C-1B5982DCCFF9}"/>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4855A70-A130-E8A5-28DB-3D97EB9773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AD76882-1CBE-BF9E-9628-C5C4FBCF627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04913EB-D3C2-17BF-B68F-0D480F35C1F5}"/>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66ACA2C-3BF2-7940-99B3-4B87A6340AB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9E425DA-A88F-B815-0B38-63D6C4C47EEE}"/>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0620C3-5122-73F3-8D42-6FC72D1CF88D}"/>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E28140C-25FC-A8FA-1DC7-61CFC4C3F9A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FA055DC-0472-FC3F-F639-36EB111EA36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7" name="Graphic 6">
            <a:extLst>
              <a:ext uri="{FF2B5EF4-FFF2-40B4-BE49-F238E27FC236}">
                <a16:creationId xmlns:a16="http://schemas.microsoft.com/office/drawing/2014/main" id="{4CDBF463-1F18-B773-EA60-C36F02C6A9A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2253513242"/>
      </p:ext>
    </p:extLst>
  </p:cSld>
  <p:clrMap bg1="lt1" tx1="dk1" bg2="lt2" tx2="dk2" accent1="accent1" accent2="accent2" accent3="accent3" accent4="accent4" accent5="accent5" accent6="accent6" hlink="hlink" folHlink="folHlink"/>
  <p:sldLayoutIdLst>
    <p:sldLayoutId id="2147484588" r:id="rId1"/>
    <p:sldLayoutId id="2147484589" r:id="rId2"/>
    <p:sldLayoutId id="2147484619" r:id="rId3"/>
    <p:sldLayoutId id="2147484620" r:id="rId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10984D44-5115-E4BF-8C4B-53A26A2F75B4}"/>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5179A9DC-89F3-7D2A-5946-2BF309EC5D8D}"/>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5CBCEDA-68FB-102A-B896-6237DCCE9660}"/>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78B5026-CDB1-506D-D850-B6C33B4CCE0D}"/>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85E8A22-904F-FF84-A024-AFC3AC9A1659}"/>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F0161B0-253F-54BC-1EA8-EDD05BA3F26B}"/>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3499173-CB6A-833C-DBEB-EE430FF0255A}"/>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242267A-0C0D-DAAD-8A4A-E239B405D7F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F5DC9AF-B2BD-CCA8-0F46-1081975B4834}"/>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5675803-4B30-D56F-F9E2-B63A5975BAFE}"/>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567FBEC-ED55-294F-3239-7EF3C2305C8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4676AA-A2BC-BD8C-FA0A-5FA87909C2CD}"/>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F66CD96-FA3E-FB5A-94FD-287E45C23208}"/>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dirty="0"/>
              <a:t>© 2023 Clarivate. All rights reserved.</a:t>
            </a:r>
            <a:endParaRPr lang="en-GB" dirty="0"/>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4" name="Graphic 3">
            <a:extLst>
              <a:ext uri="{FF2B5EF4-FFF2-40B4-BE49-F238E27FC236}">
                <a16:creationId xmlns:a16="http://schemas.microsoft.com/office/drawing/2014/main" id="{91AA5AD2-FE40-641F-232E-A307D01F1C1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1104377571"/>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EDC4579C-23D7-783D-DBD4-92DAE1659F80}"/>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40D891FA-F92A-2F4C-0392-CF953CA4BD96}"/>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5E1749C-2891-5B0A-63EB-744C7EBB42A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9ECEBE0-992C-0B32-021C-4A10FC76F47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1C09D18-2223-F60E-280A-42A9257F628B}"/>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C24845B-6BAA-A9FD-ED3B-991CF397DB2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6D6BCDB-844A-2864-6D04-EA7DC4742F42}"/>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2468C56-DBB1-CBE7-2E5D-59780155EABF}"/>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5CC287C-863C-D81E-1572-E5C8A2AB104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B104751-8E3E-19D2-5EDB-DC9828BEC4F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B12A557-E572-DFCD-DC7D-7A513F087248}"/>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5F6F54B-F5FE-FAC6-3E0C-2D21CA5B44E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28D76D4-643A-0A06-A2A7-284EBA0E17EB}"/>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dirty="0"/>
              <a:t>© 2023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4" name="Graphic 3">
            <a:extLst>
              <a:ext uri="{FF2B5EF4-FFF2-40B4-BE49-F238E27FC236}">
                <a16:creationId xmlns:a16="http://schemas.microsoft.com/office/drawing/2014/main" id="{9AF0CB81-72D0-3766-F07B-5473227F50F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591263953"/>
      </p:ext>
    </p:extLst>
  </p:cSld>
  <p:clrMap bg1="lt1" tx1="dk1" bg2="lt2" tx2="dk2" accent1="accent1" accent2="accent2" accent3="accent3" accent4="accent4" accent5="accent5" accent6="accent6" hlink="hlink" folHlink="folHlink"/>
  <p:sldLayoutIdLst>
    <p:sldLayoutId id="2147484288" r:id="rId1"/>
    <p:sldLayoutId id="2147484312" r:id="rId2"/>
    <p:sldLayoutId id="2147484299" r:id="rId3"/>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33" name="Group 32">
            <a:extLst>
              <a:ext uri="{FF2B5EF4-FFF2-40B4-BE49-F238E27FC236}">
                <a16:creationId xmlns:a16="http://schemas.microsoft.com/office/drawing/2014/main" id="{27BD935C-A789-708A-CE4D-B4F163A788AF}"/>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8018E2C2-EB3E-C454-4266-5ED03F18D0AB}"/>
                </a:ext>
              </a:extLst>
            </p:cNvPr>
            <p:cNvSpPr/>
            <p:nvPr userDrawn="1"/>
          </p:nvSpPr>
          <p:spPr>
            <a:xfrm>
              <a:off x="12337200" y="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D0AB78A-0FD6-7BF6-4063-CF2E4E20E004}"/>
                </a:ext>
              </a:extLst>
            </p:cNvPr>
            <p:cNvSpPr/>
            <p:nvPr userDrawn="1"/>
          </p:nvSpPr>
          <p:spPr>
            <a:xfrm>
              <a:off x="12337200" y="438000"/>
              <a:ext cx="288000" cy="288000"/>
            </a:xfrm>
            <a:prstGeom prst="rect">
              <a:avLst/>
            </a:prstGeom>
            <a:solidFill>
              <a:schemeClr val="tx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8320282-2BDF-0AB3-9519-419A9F409D00}"/>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3A2A1F0-4186-B6E5-77A6-1B0BA12EE5E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B918C45-5877-590F-0DAE-2E5B7B9548D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A9A82B4-002D-4BA4-425A-FE530720C8D9}"/>
                </a:ext>
              </a:extLst>
            </p:cNvPr>
            <p:cNvSpPr/>
            <p:nvPr userDrawn="1"/>
          </p:nvSpPr>
          <p:spPr>
            <a:xfrm>
              <a:off x="12337200" y="2628000"/>
              <a:ext cx="288000" cy="288000"/>
            </a:xfrm>
            <a:prstGeom prst="rect">
              <a:avLst/>
            </a:prstGeom>
            <a:solidFill>
              <a:schemeClr val="accent4"/>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88EED7B-5B5D-5C30-470F-04CE941BEDD5}"/>
                </a:ext>
              </a:extLst>
            </p:cNvPr>
            <p:cNvSpPr/>
            <p:nvPr userDrawn="1"/>
          </p:nvSpPr>
          <p:spPr>
            <a:xfrm>
              <a:off x="12337200" y="3066000"/>
              <a:ext cx="288000" cy="288000"/>
            </a:xfrm>
            <a:prstGeom prst="rect">
              <a:avLst/>
            </a:prstGeom>
            <a:solidFill>
              <a:srgbClr val="ED5564"/>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601F10C-236A-9EAC-188A-FAD05E4A25C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70E5DBC-2DA5-17C9-9EFD-3BA2F7669C7C}"/>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351150E-D7B7-D437-8AD7-07FF7ABF5B7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8B8DBA6-7BE0-193B-C777-2A77A35831A5}"/>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291ECC7-1962-5A11-C746-DF4052E0FA0C}"/>
                </a:ext>
              </a:extLst>
            </p:cNvPr>
            <p:cNvSpPr/>
            <p:nvPr userDrawn="1"/>
          </p:nvSpPr>
          <p:spPr>
            <a:xfrm>
              <a:off x="12337200" y="3504000"/>
              <a:ext cx="288000" cy="288000"/>
            </a:xfrm>
            <a:prstGeom prst="rect">
              <a:avLst/>
            </a:prstGeom>
            <a:solidFill>
              <a:schemeClr val="accent6"/>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dirty="0"/>
              <a:t>© 2023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4" name="Graphic 3">
            <a:extLst>
              <a:ext uri="{FF2B5EF4-FFF2-40B4-BE49-F238E27FC236}">
                <a16:creationId xmlns:a16="http://schemas.microsoft.com/office/drawing/2014/main" id="{5660F400-1366-1AF0-F43E-3058B657FEC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1424607411"/>
      </p:ext>
    </p:extLst>
  </p:cSld>
  <p:clrMap bg1="lt1" tx1="dk1" bg2="lt2" tx2="dk2" accent1="accent1" accent2="accent2" accent3="accent3" accent4="accent4" accent5="accent5" accent6="accent6" hlink="hlink" folHlink="folHlink"/>
  <p:sldLayoutIdLst>
    <p:sldLayoutId id="2147484537" r:id="rId1"/>
    <p:sldLayoutId id="2147484538" r:id="rId2"/>
    <p:sldLayoutId id="2147484623" r:id="rId3"/>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33" name="Group 32">
            <a:extLst>
              <a:ext uri="{FF2B5EF4-FFF2-40B4-BE49-F238E27FC236}">
                <a16:creationId xmlns:a16="http://schemas.microsoft.com/office/drawing/2014/main" id="{27BD935C-A789-708A-CE4D-B4F163A788AF}"/>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8018E2C2-EB3E-C454-4266-5ED03F18D0AB}"/>
                </a:ext>
              </a:extLst>
            </p:cNvPr>
            <p:cNvSpPr/>
            <p:nvPr userDrawn="1"/>
          </p:nvSpPr>
          <p:spPr>
            <a:xfrm>
              <a:off x="12337200" y="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D0AB78A-0FD6-7BF6-4063-CF2E4E20E004}"/>
                </a:ext>
              </a:extLst>
            </p:cNvPr>
            <p:cNvSpPr/>
            <p:nvPr userDrawn="1"/>
          </p:nvSpPr>
          <p:spPr>
            <a:xfrm>
              <a:off x="12337200" y="438000"/>
              <a:ext cx="288000" cy="288000"/>
            </a:xfrm>
            <a:prstGeom prst="rect">
              <a:avLst/>
            </a:prstGeom>
            <a:solidFill>
              <a:schemeClr val="tx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8320282-2BDF-0AB3-9519-419A9F409D00}"/>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3A2A1F0-4186-B6E5-77A6-1B0BA12EE5E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B918C45-5877-590F-0DAE-2E5B7B9548D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A9A82B4-002D-4BA4-425A-FE530720C8D9}"/>
                </a:ext>
              </a:extLst>
            </p:cNvPr>
            <p:cNvSpPr/>
            <p:nvPr userDrawn="1"/>
          </p:nvSpPr>
          <p:spPr>
            <a:xfrm>
              <a:off x="12337200" y="2628000"/>
              <a:ext cx="288000" cy="288000"/>
            </a:xfrm>
            <a:prstGeom prst="rect">
              <a:avLst/>
            </a:prstGeom>
            <a:solidFill>
              <a:schemeClr val="accent4"/>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88EED7B-5B5D-5C30-470F-04CE941BEDD5}"/>
                </a:ext>
              </a:extLst>
            </p:cNvPr>
            <p:cNvSpPr/>
            <p:nvPr userDrawn="1"/>
          </p:nvSpPr>
          <p:spPr>
            <a:xfrm>
              <a:off x="12337200" y="3066000"/>
              <a:ext cx="288000" cy="288000"/>
            </a:xfrm>
            <a:prstGeom prst="rect">
              <a:avLst/>
            </a:prstGeom>
            <a:solidFill>
              <a:srgbClr val="ED5564"/>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601F10C-236A-9EAC-188A-FAD05E4A25C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70E5DBC-2DA5-17C9-9EFD-3BA2F7669C7C}"/>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351150E-D7B7-D437-8AD7-07FF7ABF5B7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8B8DBA6-7BE0-193B-C777-2A77A35831A5}"/>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8291ECC7-1962-5A11-C746-DF4052E0FA0C}"/>
                </a:ext>
              </a:extLst>
            </p:cNvPr>
            <p:cNvSpPr/>
            <p:nvPr userDrawn="1"/>
          </p:nvSpPr>
          <p:spPr>
            <a:xfrm>
              <a:off x="12337200" y="3504000"/>
              <a:ext cx="288000" cy="288000"/>
            </a:xfrm>
            <a:prstGeom prst="rect">
              <a:avLst/>
            </a:prstGeom>
            <a:solidFill>
              <a:schemeClr val="accent6"/>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dirty="0"/>
              <a:t>© 2023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4" name="Graphic 3">
            <a:extLst>
              <a:ext uri="{FF2B5EF4-FFF2-40B4-BE49-F238E27FC236}">
                <a16:creationId xmlns:a16="http://schemas.microsoft.com/office/drawing/2014/main" id="{38F9261B-F0EC-BDD5-C420-E4808C86824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1686475140"/>
      </p:ext>
    </p:extLst>
  </p:cSld>
  <p:clrMap bg1="lt1" tx1="dk1" bg2="lt2" tx2="dk2" accent1="accent1" accent2="accent2" accent3="accent3" accent4="accent4" accent5="accent5" accent6="accent6" hlink="hlink" folHlink="folHlink"/>
  <p:sldLayoutIdLst>
    <p:sldLayoutId id="2147484743" r:id="rId1"/>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746F3284-2F2F-BB30-9E37-F8F5AF0E8887}"/>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380E1AAF-88CA-DCF3-1DB5-EFEB58BE1686}"/>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431A6F6-C43F-0EA1-75B8-8E75279D9096}"/>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3B3D34A-099C-9040-4DB7-056FD7AA191B}"/>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D385AC9-3982-4D2E-48F8-ACB1876BBFAC}"/>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C73E97F-69ED-0657-4423-D946FCC3766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637DE4D-A760-C3C7-7518-7A9CD7278ABF}"/>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CD0434E-6884-6583-19E2-684DE2A92B52}"/>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B9DB51CE-8FB9-F6D8-7046-5692E7386508}"/>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6548A39-763D-389B-6133-418ECAA41D16}"/>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90566FA-837E-E253-819C-FF06E4A4DBD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D9F5283-D642-DBCC-A3B0-691109F421E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68D986A-FE04-F1E4-5C01-2C02B427AA77}"/>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dirty="0"/>
              <a:t>© 2023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4" name="Graphic 3">
            <a:extLst>
              <a:ext uri="{FF2B5EF4-FFF2-40B4-BE49-F238E27FC236}">
                <a16:creationId xmlns:a16="http://schemas.microsoft.com/office/drawing/2014/main" id="{422771FE-1252-AE53-D7FC-D8897D16CEE7}"/>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1107030497"/>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4708A25A-7C5C-EB38-D5EE-F13C932F29FB}"/>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F24C4270-7292-691E-3AAA-E81F3AD4C61B}"/>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F71B1ED-215B-52FA-CD69-BB30BC16EF75}"/>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6DD01FA-86D9-04B7-B15C-7DC395D76D31}"/>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1D6405C-0597-E8E5-01DE-99F1A400E001}"/>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448AFA8-3677-0AD3-20E4-8502EEA7271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350BF47-C5AD-C9D7-C8C6-B2E216F6DD7D}"/>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77165DD-5E54-A44B-4825-A18B73937869}"/>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6CC70B1-D1AC-2E14-FA22-D42270E10B5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8FCB026-25AA-F2EA-7381-D6E4E1B1AD2F}"/>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6CBD0432-520E-4513-02E9-97A641D85FFC}"/>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6F5737D-AB4A-1D92-7156-76C73F7CEC9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F056641-D2DD-58E2-5EBB-BF8CEAB2942F}"/>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dirty="0"/>
              <a:t>© 2023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4" name="Graphic 3">
            <a:extLst>
              <a:ext uri="{FF2B5EF4-FFF2-40B4-BE49-F238E27FC236}">
                <a16:creationId xmlns:a16="http://schemas.microsoft.com/office/drawing/2014/main" id="{C4254D14-AA5C-E683-F495-9C4AF36C72D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1387309943"/>
      </p:ext>
    </p:extLst>
  </p:cSld>
  <p:clrMap bg1="lt1" tx1="dk1" bg2="lt2" tx2="dk2" accent1="accent1" accent2="accent2" accent3="accent3" accent4="accent4" accent5="accent5" accent6="accent6" hlink="hlink" folHlink="folHlink"/>
  <p:sldLayoutIdLst>
    <p:sldLayoutId id="2147484425" r:id="rId1"/>
    <p:sldLayoutId id="2147484426" r:id="rId2"/>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09A74F2F-003B-A6FA-2C92-23010AF9B81D}"/>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03439B86-C8A7-C1D8-0A0A-3E4D44A5D94C}"/>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CCABDC0-2C16-CE7E-DE15-1E740CDEF89A}"/>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3A5C73C-A3DE-4A52-C9C3-6DD520AED12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0786931-87A6-957F-3B28-CEDB3C07CCE3}"/>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5050E12-5C7D-DA38-DF1A-B5D18C3297FD}"/>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62C73F2-DFCE-9269-760A-C3C37B47E744}"/>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B8CB8EC-A29B-7ADF-1ECD-EE99FCA640DB}"/>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127A615-A0AC-E290-C8CE-62C5FAF91ACA}"/>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7FEF309-A379-F3C8-ED13-289F021A44AC}"/>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088A37E-15E4-92D3-5A9C-2D1F476E18D3}"/>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D152A58-CF47-9875-E963-88D1E08B9E7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E278830-5E4E-B852-BC64-563458CEF831}"/>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2023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4" name="Graphic 3">
            <a:extLst>
              <a:ext uri="{FF2B5EF4-FFF2-40B4-BE49-F238E27FC236}">
                <a16:creationId xmlns:a16="http://schemas.microsoft.com/office/drawing/2014/main" id="{5E703250-1EAE-71F3-9C0D-7ABEAC523EC2}"/>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4005910495"/>
      </p:ext>
    </p:extLst>
  </p:cSld>
  <p:clrMap bg1="lt1" tx1="dk1" bg2="lt2" tx2="dk2" accent1="accent1" accent2="accent2" accent3="accent3" accent4="accent4" accent5="accent5" accent6="accent6" hlink="hlink" folHlink="folHlink"/>
  <p:sldLayoutIdLst>
    <p:sldLayoutId id="2147484208" r:id="rId1"/>
    <p:sldLayoutId id="2147484597" r:id="rId2"/>
    <p:sldLayoutId id="2147484206" r:id="rId3"/>
    <p:sldLayoutId id="2147484207" r:id="rId4"/>
    <p:sldLayoutId id="2147484600" r:id="rId5"/>
    <p:sldLayoutId id="2147484601" r:id="rId6"/>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26" name="Group 25">
            <a:extLst>
              <a:ext uri="{FF2B5EF4-FFF2-40B4-BE49-F238E27FC236}">
                <a16:creationId xmlns:a16="http://schemas.microsoft.com/office/drawing/2014/main" id="{A1A5E482-4574-DBBB-6D07-43038BC36058}"/>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8" name="Rectangle 7">
              <a:extLst>
                <a:ext uri="{FF2B5EF4-FFF2-40B4-BE49-F238E27FC236}">
                  <a16:creationId xmlns:a16="http://schemas.microsoft.com/office/drawing/2014/main" id="{6F0A564E-5B5A-C16B-74D2-EFAA6CB755C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18FA31-A0FC-BD87-1F11-F7469FA73F08}"/>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358B965-7EBE-8A86-596A-3EB98DBA23AA}"/>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3C6244-8725-3CDB-756C-1B5982DCCFF9}"/>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4855A70-A130-E8A5-28DB-3D97EB9773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AD76882-1CBE-BF9E-9628-C5C4FBCF627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04913EB-D3C2-17BF-B68F-0D480F35C1F5}"/>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66ACA2C-3BF2-7940-99B3-4B87A6340AB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9E425DA-A88F-B815-0B38-63D6C4C47EEE}"/>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0620C3-5122-73F3-8D42-6FC72D1CF88D}"/>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E28140C-25FC-A8FA-1DC7-61CFC4C3F9A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FA055DC-0472-FC3F-F639-36EB111EA36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4" name="Graphic 3">
            <a:extLst>
              <a:ext uri="{FF2B5EF4-FFF2-40B4-BE49-F238E27FC236}">
                <a16:creationId xmlns:a16="http://schemas.microsoft.com/office/drawing/2014/main" id="{A8D6AED0-39BA-08DF-DF3A-ADC94166F0C6}"/>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1683386772"/>
      </p:ext>
    </p:extLst>
  </p:cSld>
  <p:clrMap bg1="lt1" tx1="dk1" bg2="lt2" tx2="dk2" accent1="accent1" accent2="accent2" accent3="accent3" accent4="accent4" accent5="accent5" accent6="accent6" hlink="hlink" folHlink="folHlink"/>
  <p:sldLayoutIdLst>
    <p:sldLayoutId id="2147483648" r:id="rId1"/>
    <p:sldLayoutId id="2147483651" r:id="rId2"/>
    <p:sldLayoutId id="2147483652" r:id="rId3"/>
    <p:sldLayoutId id="2147483649" r:id="rId4"/>
    <p:sldLayoutId id="2147484627" r:id="rId5"/>
    <p:sldLayoutId id="2147483650" r:id="rId6"/>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2023 Clarivate. All rights reserved.</a:t>
            </a:r>
            <a:endParaRPr lang="en-GB" dirty="0"/>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4" name="Group 3">
            <a:extLst>
              <a:ext uri="{FF2B5EF4-FFF2-40B4-BE49-F238E27FC236}">
                <a16:creationId xmlns:a16="http://schemas.microsoft.com/office/drawing/2014/main" id="{6C539254-96B1-7910-D5E8-0A70502B9B46}"/>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8" name="Rectangle 17">
              <a:extLst>
                <a:ext uri="{FF2B5EF4-FFF2-40B4-BE49-F238E27FC236}">
                  <a16:creationId xmlns:a16="http://schemas.microsoft.com/office/drawing/2014/main" id="{AB82D35C-5974-BAF1-D0B2-19EF045EA5A9}"/>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83554D6-4910-C897-346D-C6BD3FB22724}"/>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A9D5564-A51A-F912-B6D1-03DDCF436C1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A9FDCC5-AD17-97B6-60DE-293256C1D14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2A25641-456A-006F-F213-566C83C0BDC8}"/>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90C853D-2835-DA34-0201-109BCF728636}"/>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8144D72-5444-FE3D-A83F-4FC9DD1576A0}"/>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871AEBD-4B58-8AB4-21D1-06348DD5C6C8}"/>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0B64E72-9B20-4662-B410-A46F821F1C7A}"/>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73D52B8-CEB6-EB51-3940-9CE9FEC17401}"/>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F7B29B5-132C-BF63-CB20-8AA7DBAEB250}"/>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0DA46AC-9A5F-BC79-9E95-E695121C3EFE}"/>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7" name="Graphic 6">
            <a:extLst>
              <a:ext uri="{FF2B5EF4-FFF2-40B4-BE49-F238E27FC236}">
                <a16:creationId xmlns:a16="http://schemas.microsoft.com/office/drawing/2014/main" id="{FD2D2D4B-AA00-7F6D-755A-394EA6E0126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2985313703"/>
      </p:ext>
    </p:extLst>
  </p:cSld>
  <p:clrMap bg1="lt1" tx1="dk1" bg2="lt2" tx2="dk2" accent1="accent1" accent2="accent2" accent3="accent3" accent4="accent4" accent5="accent5" accent6="accent6" hlink="hlink" folHlink="folHlink"/>
  <p:sldLayoutIdLst>
    <p:sldLayoutId id="2147483835" r:id="rId1"/>
    <p:sldLayoutId id="2147483838" r:id="rId2"/>
    <p:sldLayoutId id="2147483839" r:id="rId3"/>
    <p:sldLayoutId id="2147483836" r:id="rId4"/>
    <p:sldLayoutId id="2147483837" r:id="rId5"/>
    <p:sldLayoutId id="2147484745" r:id="rId6"/>
    <p:sldLayoutId id="2147484747" r:id="rId7"/>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4" name="Group 3">
            <a:extLst>
              <a:ext uri="{FF2B5EF4-FFF2-40B4-BE49-F238E27FC236}">
                <a16:creationId xmlns:a16="http://schemas.microsoft.com/office/drawing/2014/main" id="{CF90AE1E-3F2C-67D3-D8D5-3962734163E0}"/>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8" name="Rectangle 17">
              <a:extLst>
                <a:ext uri="{FF2B5EF4-FFF2-40B4-BE49-F238E27FC236}">
                  <a16:creationId xmlns:a16="http://schemas.microsoft.com/office/drawing/2014/main" id="{236E76E6-CF3C-6D8E-CA6B-EFBBDA6187E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086FD8B-46B9-CF19-8354-54CACA65EAF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BDA631E-C7D8-4FE9-17CB-7A1046D13FFC}"/>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50B1C7D-947E-E213-2585-004895C51B85}"/>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12A5A73-56B0-3765-E279-C3F6142FF1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DF9FBA2-EB70-0A0D-5CAA-228A12243058}"/>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1127A08-81F0-0775-04BB-D5B3C295B257}"/>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2C316C6-F14C-DD79-FC33-4AC77249778E}"/>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1B9B121-F440-5C67-4588-D6B18ECAD9ED}"/>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B325BF-1045-FC5C-9650-78E1DBFBA79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01A0515-925F-CBA1-84D8-022D3058F54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C1F52D1-3C0F-64C6-B11C-A139D88AFB8F}"/>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2023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cxnSp>
        <p:nvCxnSpPr>
          <p:cNvPr id="210" name="Straight Connector 209">
            <a:extLst>
              <a:ext uri="{FF2B5EF4-FFF2-40B4-BE49-F238E27FC236}">
                <a16:creationId xmlns:a16="http://schemas.microsoft.com/office/drawing/2014/main" id="{66F11BD9-1D17-E792-B77F-E3B558258D6C}"/>
              </a:ext>
              <a:ext uri="{C183D7F6-B498-43B3-948B-1728B52AA6E4}">
                <adec:decorative xmlns:adec="http://schemas.microsoft.com/office/drawing/2017/decorative" val="1"/>
              </a:ext>
            </a:extLst>
          </p:cNvPr>
          <p:cNvCxnSpPr>
            <a:cxnSpLocks/>
          </p:cNvCxnSpPr>
          <p:nvPr userDrawn="1"/>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9CD61658-E1E6-751A-9FE9-A26D6CE9CC68}"/>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1938853554"/>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604" r:id="rId3"/>
    <p:sldLayoutId id="2147484731" r:id="rId4"/>
    <p:sldLayoutId id="2147484732" r:id="rId5"/>
    <p:sldLayoutId id="2147484733" r:id="rId6"/>
    <p:sldLayoutId id="2147484498" r:id="rId7"/>
    <p:sldLayoutId id="2147484499" r:id="rId8"/>
    <p:sldLayoutId id="2147484602" r:id="rId9"/>
    <p:sldLayoutId id="2147484603" r:id="rId10"/>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2023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ADCE2269-69DA-04F2-DBD0-1281C6804897}"/>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4" name="Graphic 3">
            <a:extLst>
              <a:ext uri="{FF2B5EF4-FFF2-40B4-BE49-F238E27FC236}">
                <a16:creationId xmlns:a16="http://schemas.microsoft.com/office/drawing/2014/main" id="{C6A40459-EAE5-51A8-46D3-4BA208048E85}"/>
              </a:ext>
            </a:extLst>
          </p:cNvPr>
          <p:cNvPicPr>
            <a:picLocks noChangeAspect="1"/>
          </p:cNvPicPr>
          <p:nvPr userDrawn="1"/>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2648007252"/>
      </p:ext>
    </p:extLst>
  </p:cSld>
  <p:clrMap bg1="lt1" tx1="dk1" bg2="lt2" tx2="dk2" accent1="accent1" accent2="accent2" accent3="accent3" accent4="accent4" accent5="accent5" accent6="accent6" hlink="hlink" folHlink="folHlink"/>
  <p:sldLayoutIdLst>
    <p:sldLayoutId id="2147483919" r:id="rId1"/>
    <p:sldLayoutId id="2147484624" r:id="rId2"/>
    <p:sldLayoutId id="2147484591" r:id="rId3"/>
    <p:sldLayoutId id="2147484592" r:id="rId4"/>
    <p:sldLayoutId id="2147483922" r:id="rId5"/>
    <p:sldLayoutId id="2147484734" r:id="rId6"/>
    <p:sldLayoutId id="2147483923" r:id="rId7"/>
    <p:sldLayoutId id="2147483924" r:id="rId8"/>
    <p:sldLayoutId id="2147483925" r:id="rId9"/>
    <p:sldLayoutId id="2147484647" r:id="rId10"/>
    <p:sldLayoutId id="2147484622" r:id="rId11"/>
    <p:sldLayoutId id="2147484641" r:id="rId12"/>
    <p:sldLayoutId id="2147484642" r:id="rId13"/>
    <p:sldLayoutId id="2147483926" r:id="rId14"/>
    <p:sldLayoutId id="2147483928" r:id="rId15"/>
    <p:sldLayoutId id="2147484503" r:id="rId16"/>
    <p:sldLayoutId id="2147483952" r:id="rId17"/>
    <p:sldLayoutId id="2147483930" r:id="rId18"/>
    <p:sldLayoutId id="2147483931" r:id="rId19"/>
    <p:sldLayoutId id="2147484504" r:id="rId20"/>
    <p:sldLayoutId id="2147483953" r:id="rId21"/>
    <p:sldLayoutId id="2147484501" r:id="rId22"/>
    <p:sldLayoutId id="2147484502" r:id="rId23"/>
    <p:sldLayoutId id="2147484505" r:id="rId24"/>
    <p:sldLayoutId id="2147484506" r:id="rId25"/>
    <p:sldLayoutId id="2147484507" r:id="rId26"/>
    <p:sldLayoutId id="2147484616" r:id="rId27"/>
    <p:sldLayoutId id="2147484628" r:id="rId28"/>
    <p:sldLayoutId id="2147483934" r:id="rId29"/>
    <p:sldLayoutId id="2147483936" r:id="rId30"/>
    <p:sldLayoutId id="2147483937" r:id="rId31"/>
    <p:sldLayoutId id="2147484590" r:id="rId32"/>
    <p:sldLayoutId id="2147483940" r:id="rId33"/>
    <p:sldLayoutId id="2147483948" r:id="rId34"/>
    <p:sldLayoutId id="2147483949" r:id="rId35"/>
    <p:sldLayoutId id="2147484593" r:id="rId36"/>
    <p:sldLayoutId id="2147483950" r:id="rId37"/>
    <p:sldLayoutId id="2147483951" r:id="rId38"/>
    <p:sldLayoutId id="2147484746" r:id="rId39"/>
    <p:sldLayoutId id="2147484748" r:id="rId40"/>
    <p:sldLayoutId id="2147484749" r:id="rId41"/>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32" name="Group 31">
            <a:extLst>
              <a:ext uri="{FF2B5EF4-FFF2-40B4-BE49-F238E27FC236}">
                <a16:creationId xmlns:a16="http://schemas.microsoft.com/office/drawing/2014/main" id="{CDCB7AF1-8C93-72BD-9479-26356EE7DEF4}"/>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33" name="Rectangle 32">
              <a:extLst>
                <a:ext uri="{FF2B5EF4-FFF2-40B4-BE49-F238E27FC236}">
                  <a16:creationId xmlns:a16="http://schemas.microsoft.com/office/drawing/2014/main" id="{B83DEC64-E7DD-6304-7EB5-9A7798C2F4E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791EF16-6D7D-44EA-3BB2-269734051A46}"/>
                </a:ext>
              </a:extLst>
            </p:cNvPr>
            <p:cNvSpPr/>
            <p:nvPr userDrawn="1"/>
          </p:nvSpPr>
          <p:spPr>
            <a:xfrm>
              <a:off x="12337200" y="438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A3EC0348-C2D6-7E87-74E6-6DB3A39FA5F8}"/>
                </a:ext>
              </a:extLst>
            </p:cNvPr>
            <p:cNvSpPr/>
            <p:nvPr userDrawn="1"/>
          </p:nvSpPr>
          <p:spPr>
            <a:xfrm>
              <a:off x="12337200" y="1314000"/>
              <a:ext cx="288000" cy="288000"/>
            </a:xfrm>
            <a:prstGeom prst="rect">
              <a:avLst/>
            </a:prstGeom>
            <a:solidFill>
              <a:schemeClr val="accent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C616D0C-1772-910F-5C8D-C0D51637D8F3}"/>
                </a:ext>
              </a:extLst>
            </p:cNvPr>
            <p:cNvSpPr/>
            <p:nvPr userDrawn="1"/>
          </p:nvSpPr>
          <p:spPr>
            <a:xfrm>
              <a:off x="12337200" y="1752000"/>
              <a:ext cx="288000" cy="288000"/>
            </a:xfrm>
            <a:prstGeom prst="rect">
              <a:avLst/>
            </a:prstGeom>
            <a:solidFill>
              <a:srgbClr val="18A38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5B22A0D-2F40-F69A-84A3-575632A4832D}"/>
                </a:ext>
              </a:extLst>
            </p:cNvPr>
            <p:cNvSpPr/>
            <p:nvPr userDrawn="1"/>
          </p:nvSpPr>
          <p:spPr>
            <a:xfrm>
              <a:off x="12337200" y="2190000"/>
              <a:ext cx="288000" cy="288000"/>
            </a:xfrm>
            <a:prstGeom prst="rect">
              <a:avLst/>
            </a:prstGeom>
            <a:solidFill>
              <a:srgbClr val="319AF0"/>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758CE9EF-1994-50E4-9C57-5217D279E2AB}"/>
                </a:ext>
              </a:extLst>
            </p:cNvPr>
            <p:cNvSpPr/>
            <p:nvPr userDrawn="1"/>
          </p:nvSpPr>
          <p:spPr>
            <a:xfrm>
              <a:off x="12337200" y="2628000"/>
              <a:ext cx="288000" cy="288000"/>
            </a:xfrm>
            <a:prstGeom prst="rect">
              <a:avLst/>
            </a:prstGeom>
            <a:solidFill>
              <a:schemeClr val="accent4"/>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161A32E9-A52A-C404-182E-2A651D1705CF}"/>
                </a:ext>
              </a:extLst>
            </p:cNvPr>
            <p:cNvSpPr/>
            <p:nvPr userDrawn="1"/>
          </p:nvSpPr>
          <p:spPr>
            <a:xfrm>
              <a:off x="12337200" y="3066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52B5224C-1858-0B65-F96C-42F24AE3719B}"/>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32D83478-0105-0650-6CE1-D41594835517}"/>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8645CEB-E373-AF3F-2CBB-D63170C85AC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00127C5C-F15D-395D-A20A-9FFEB91857BB}"/>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C9876D92-0F8D-561A-30A5-3F4B1F35C77D}"/>
                </a:ext>
              </a:extLst>
            </p:cNvPr>
            <p:cNvSpPr/>
            <p:nvPr userDrawn="1"/>
          </p:nvSpPr>
          <p:spPr>
            <a:xfrm>
              <a:off x="12337200" y="3504000"/>
              <a:ext cx="288000" cy="288000"/>
            </a:xfrm>
            <a:prstGeom prst="rect">
              <a:avLst/>
            </a:prstGeom>
            <a:solidFill>
              <a:srgbClr val="003F5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2023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4" name="Graphic 3">
            <a:extLst>
              <a:ext uri="{FF2B5EF4-FFF2-40B4-BE49-F238E27FC236}">
                <a16:creationId xmlns:a16="http://schemas.microsoft.com/office/drawing/2014/main" id="{6ACAF8F8-CEBC-BD49-3ABE-2E28AB57952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3362306812"/>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F9B7B87D-C20A-0E5B-ED37-D6B58C7D7D09}"/>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2023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4" name="Graphic 3">
            <a:extLst>
              <a:ext uri="{FF2B5EF4-FFF2-40B4-BE49-F238E27FC236}">
                <a16:creationId xmlns:a16="http://schemas.microsoft.com/office/drawing/2014/main" id="{CF64BFD2-C4AD-32E1-B3CB-DDD3F9FD1D37}"/>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9631D6F4-C33D-F3B2-0A2B-8326104E4653}"/>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DA2E26FC-9E26-EDE8-A5E0-C27018A898F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DB31A10-61FB-93D3-3C5B-9F73C7E2B52C}"/>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E48A28F-48C6-93A4-B47B-DC958C551E0C}"/>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E83B367-FE6F-DE9B-29FF-5DD35BF95561}"/>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6A3B3D5-41EE-B340-A14D-FAD6D679DD68}"/>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1D6CD7C-D47E-9372-3491-F0DD3ED1EC8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D143AD0-C2E8-3EC9-2C7A-B41B7255D574}"/>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A24669E-D599-9D69-BCE0-F96A64139702}"/>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7E3B9FB-54EC-4942-4D1F-79E896E6AEE2}"/>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F891A752-9B0F-EDD0-B610-BA25265494CB}"/>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155C026-35EF-1470-22AA-83E62ED586B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4BB99C8-1E73-A6F5-C78F-78540A4529B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2023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4" name="Graphic 3">
            <a:extLst>
              <a:ext uri="{FF2B5EF4-FFF2-40B4-BE49-F238E27FC236}">
                <a16:creationId xmlns:a16="http://schemas.microsoft.com/office/drawing/2014/main" id="{39321A78-AF58-1A3E-5015-9AEF0AD4B4F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1022141679"/>
      </p:ext>
    </p:extLst>
  </p:cSld>
  <p:clrMap bg1="lt1" tx1="dk1" bg2="lt2" tx2="dk2" accent1="accent1" accent2="accent2" accent3="accent3" accent4="accent4" accent5="accent5" accent6="accent6" hlink="hlink" folHlink="folHlink"/>
  <p:sldLayoutIdLst>
    <p:sldLayoutId id="2147484119" r:id="rId1"/>
    <p:sldLayoutId id="2147484120" r:id="rId2"/>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8E8CDF53-4FE8-15C2-243A-51319AE344A9}"/>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30901C6D-D659-DF4B-235B-F43FAC45101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4EF9568-0FAE-D2D4-BC5F-BEDD4C4CACC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C30E379-D5B5-012F-2937-8C32948CD04F}"/>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A12DEA6-279B-AC8E-DD1F-CA4A1269E0A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2E0786F-9438-5721-54CD-ACC88EF3020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CD2C44-B8F7-A0CB-8474-725DBCE9D94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1025BAE-3BA9-63E5-E0E2-269B8FD53FE3}"/>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1BAFA63-62C5-5E72-59DE-07190B72B3F7}"/>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7F5D498-2AED-D8A4-CA52-99FF209043D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055F5ED-67F8-2C72-E525-E17491506361}"/>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1F5A364-269F-022A-26D8-EE9619B136E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5FC700C-7899-FBD9-DCA4-D238854D7A78}"/>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dirty="0"/>
              <a:t>© 2023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4" name="Graphic 3">
            <a:extLst>
              <a:ext uri="{FF2B5EF4-FFF2-40B4-BE49-F238E27FC236}">
                <a16:creationId xmlns:a16="http://schemas.microsoft.com/office/drawing/2014/main" id="{C4F8FDF9-2794-B34F-DB2E-6CF7F8963236}"/>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0864" y="6195911"/>
            <a:ext cx="1135604" cy="586521"/>
          </a:xfrm>
          <a:prstGeom prst="rect">
            <a:avLst/>
          </a:prstGeom>
        </p:spPr>
      </p:pic>
    </p:spTree>
    <p:extLst>
      <p:ext uri="{BB962C8B-B14F-4D97-AF65-F5344CB8AC3E}">
        <p14:creationId xmlns:p14="http://schemas.microsoft.com/office/powerpoint/2010/main" val="1010917163"/>
      </p:ext>
    </p:extLst>
  </p:cSld>
  <p:clrMap bg1="lt1" tx1="dk1" bg2="lt2" tx2="dk2" accent1="accent1" accent2="accent2" accent3="accent3" accent4="accent4" accent5="accent5" accent6="accent6" hlink="hlink" folHlink="folHlink"/>
  <p:sldLayoutIdLst>
    <p:sldLayoutId id="2147484595" r:id="rId1"/>
    <p:sldLayoutId id="2147484609" r:id="rId2"/>
    <p:sldLayoutId id="2147484596" r:id="rId3"/>
    <p:sldLayoutId id="2147484610" r:id="rId4"/>
    <p:sldLayoutId id="2147484486" r:id="rId5"/>
    <p:sldLayoutId id="2147484487" r:id="rId6"/>
    <p:sldLayoutId id="2147484611" r:id="rId7"/>
    <p:sldLayoutId id="2147484612" r:id="rId8"/>
    <p:sldLayoutId id="2147484605" r:id="rId9"/>
    <p:sldLayoutId id="2147484606" r:id="rId10"/>
    <p:sldLayoutId id="2147484607" r:id="rId11"/>
    <p:sldLayoutId id="2147484608" r:id="rId12"/>
    <p:sldLayoutId id="2147484617" r:id="rId13"/>
    <p:sldLayoutId id="2147484618" r:id="rId14"/>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41.svg"/><Relationship Id="rId9"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hyperlink" Target="https://knowledge.exlibrisgroup.com/Alma/Product_Documentation/010Alma_Online_Help_(English)/050Administration/050Configuring_General_Alma_Functions/170Data_Sharing_Profile" TargetMode="External"/><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hyperlink" Target="https://knowledge.exlibrisgroup.com/Alma/Product_Materials/050Alma_FAQs/Analytics/Benchmark_Analytics" TargetMode="External"/><Relationship Id="rId2" Type="http://schemas.openxmlformats.org/officeDocument/2006/relationships/hyperlink" Target="https://knowledge.exlibrisgroup.com/Alma/Best_Practices_and_How-Tos/Analytics/Best_Practice_Toolkits/Best_Practice_Toolkit%3A_Benchmark_Analytics" TargetMode="External"/><Relationship Id="rId1" Type="http://schemas.openxmlformats.org/officeDocument/2006/relationships/slideLayout" Target="../slideLayouts/slideLayout67.xml"/><Relationship Id="rId6" Type="http://schemas.openxmlformats.org/officeDocument/2006/relationships/hyperlink" Target="https://knowledge.exlibrisgroup.com/@api/deki/files/57114/Analytics_-_Benchmark_Analytics.pptx?revision=2" TargetMode="External"/><Relationship Id="rId5" Type="http://schemas.openxmlformats.org/officeDocument/2006/relationships/hyperlink" Target="https://knowledge.exlibrisgroup.com/Alma/Product_Documentation/010Alma_Online_Help_(English)/080Analytics/Alma_Analytics_Subject_Areas/Benchmark" TargetMode="External"/><Relationship Id="rId4" Type="http://schemas.openxmlformats.org/officeDocument/2006/relationships/hyperlink" Target="https://knowledge.exlibrisgroup.com/Alma/Product_Documentation/010Alma_Online_Help_(English)/050Administration/050Configuring_General_Alma_Functions/170Data_Sharing_Profile" TargetMode="External"/></Relationships>
</file>

<file path=ppt/slides/_rels/slide1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7.xml"/><Relationship Id="rId1" Type="http://schemas.openxmlformats.org/officeDocument/2006/relationships/slideLayout" Target="../slideLayouts/slideLayout67.xml"/><Relationship Id="rId5" Type="http://schemas.openxmlformats.org/officeDocument/2006/relationships/slide" Target="slide5.xml"/><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hyperlink" Target="https://www.projectcounter.org/counter-sushi/" TargetMode="Externa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shelves and books, a library.">
            <a:extLst>
              <a:ext uri="{FF2B5EF4-FFF2-40B4-BE49-F238E27FC236}">
                <a16:creationId xmlns:a16="http://schemas.microsoft.com/office/drawing/2014/main" id="{A18D0D86-9D90-AE45-9432-69F11AAFC100}"/>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Lst>
          </a:blip>
          <a:srcRect/>
          <a:stretch/>
        </p:blipFill>
        <p:spPr/>
      </p:pic>
      <p:sp>
        <p:nvSpPr>
          <p:cNvPr id="6" name="Text Placeholder 5">
            <a:extLst>
              <a:ext uri="{FF2B5EF4-FFF2-40B4-BE49-F238E27FC236}">
                <a16:creationId xmlns:a16="http://schemas.microsoft.com/office/drawing/2014/main" id="{9715C956-3D8C-549A-8F03-45A8031ABA29}"/>
              </a:ext>
            </a:extLst>
          </p:cNvPr>
          <p:cNvSpPr>
            <a:spLocks noGrp="1"/>
          </p:cNvSpPr>
          <p:nvPr>
            <p:ph type="body" sz="quarter" idx="16"/>
          </p:nvPr>
        </p:nvSpPr>
        <p:spPr/>
        <p:txBody>
          <a:bodyPr/>
          <a:lstStyle/>
          <a:p>
            <a:r>
              <a:rPr lang="en-US" dirty="0"/>
              <a:t>Success Metrics: </a:t>
            </a:r>
          </a:p>
        </p:txBody>
      </p:sp>
      <p:sp>
        <p:nvSpPr>
          <p:cNvPr id="7" name="Text Placeholder 6">
            <a:extLst>
              <a:ext uri="{FF2B5EF4-FFF2-40B4-BE49-F238E27FC236}">
                <a16:creationId xmlns:a16="http://schemas.microsoft.com/office/drawing/2014/main" id="{67169A71-8130-C8B1-589D-2EC31C533C59}"/>
              </a:ext>
            </a:extLst>
          </p:cNvPr>
          <p:cNvSpPr>
            <a:spLocks noGrp="1"/>
          </p:cNvSpPr>
          <p:nvPr>
            <p:ph type="body" sz="quarter" idx="17"/>
          </p:nvPr>
        </p:nvSpPr>
        <p:spPr/>
        <p:txBody>
          <a:bodyPr/>
          <a:lstStyle/>
          <a:p>
            <a:r>
              <a:rPr lang="en-US" dirty="0"/>
              <a:t>Benchmarking usage and adoption of Alma</a:t>
            </a:r>
          </a:p>
        </p:txBody>
      </p:sp>
      <p:sp>
        <p:nvSpPr>
          <p:cNvPr id="2" name="Text Placeholder 1">
            <a:extLst>
              <a:ext uri="{FF2B5EF4-FFF2-40B4-BE49-F238E27FC236}">
                <a16:creationId xmlns:a16="http://schemas.microsoft.com/office/drawing/2014/main" id="{28443574-D53C-9225-D406-A2A63E11C7C6}"/>
              </a:ext>
            </a:extLst>
          </p:cNvPr>
          <p:cNvSpPr>
            <a:spLocks noGrp="1"/>
          </p:cNvSpPr>
          <p:nvPr>
            <p:ph type="body" sz="quarter" idx="15"/>
          </p:nvPr>
        </p:nvSpPr>
        <p:spPr/>
        <p:txBody>
          <a:bodyPr/>
          <a:lstStyle/>
          <a:p>
            <a:r>
              <a:rPr lang="en-US" dirty="0"/>
              <a:t>Claudia Balby (Ex Libris) for SUNY libraries | February 8, 2024</a:t>
            </a:r>
          </a:p>
        </p:txBody>
      </p:sp>
    </p:spTree>
    <p:extLst>
      <p:ext uri="{BB962C8B-B14F-4D97-AF65-F5344CB8AC3E}">
        <p14:creationId xmlns:p14="http://schemas.microsoft.com/office/powerpoint/2010/main" val="1274652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323AC-11BF-ACA2-5C39-3857953A97BB}"/>
              </a:ext>
            </a:extLst>
          </p:cNvPr>
          <p:cNvSpPr>
            <a:spLocks noGrp="1"/>
          </p:cNvSpPr>
          <p:nvPr>
            <p:ph type="title"/>
          </p:nvPr>
        </p:nvSpPr>
        <p:spPr/>
        <p:txBody>
          <a:bodyPr/>
          <a:lstStyle/>
          <a:p>
            <a:r>
              <a:rPr lang="en-US" dirty="0"/>
              <a:t>Self-service Benchmarking in Alma - 1</a:t>
            </a:r>
          </a:p>
        </p:txBody>
      </p:sp>
      <p:sp>
        <p:nvSpPr>
          <p:cNvPr id="5" name="Text Placeholder 4">
            <a:extLst>
              <a:ext uri="{FF2B5EF4-FFF2-40B4-BE49-F238E27FC236}">
                <a16:creationId xmlns:a16="http://schemas.microsoft.com/office/drawing/2014/main" id="{2F0FBBBB-B5E6-7898-D249-FB5BCD2A1464}"/>
              </a:ext>
            </a:extLst>
          </p:cNvPr>
          <p:cNvSpPr>
            <a:spLocks noGrp="1"/>
          </p:cNvSpPr>
          <p:nvPr>
            <p:ph type="body" sz="quarter" idx="13"/>
          </p:nvPr>
        </p:nvSpPr>
        <p:spPr/>
        <p:txBody>
          <a:bodyPr/>
          <a:lstStyle/>
          <a:p>
            <a:r>
              <a:rPr lang="en-US" dirty="0"/>
              <a:t>Opt-in feature to populate the Benchmark subject area of Alma Analytics</a:t>
            </a:r>
          </a:p>
          <a:p>
            <a:endParaRPr lang="en-US" dirty="0"/>
          </a:p>
          <a:p>
            <a:endParaRPr lang="en-US" dirty="0"/>
          </a:p>
        </p:txBody>
      </p:sp>
      <p:sp>
        <p:nvSpPr>
          <p:cNvPr id="12" name="Text Placeholder 11">
            <a:extLst>
              <a:ext uri="{FF2B5EF4-FFF2-40B4-BE49-F238E27FC236}">
                <a16:creationId xmlns:a16="http://schemas.microsoft.com/office/drawing/2014/main" id="{BE5D2895-4FBB-EFC8-B103-94E1DA739083}"/>
              </a:ext>
            </a:extLst>
          </p:cNvPr>
          <p:cNvSpPr>
            <a:spLocks noGrp="1"/>
          </p:cNvSpPr>
          <p:nvPr>
            <p:ph type="body" sz="quarter" idx="41"/>
          </p:nvPr>
        </p:nvSpPr>
        <p:spPr>
          <a:xfrm>
            <a:off x="626365" y="2540130"/>
            <a:ext cx="3204000" cy="270168"/>
          </a:xfrm>
        </p:spPr>
        <p:txBody>
          <a:bodyPr/>
          <a:lstStyle/>
          <a:p>
            <a:r>
              <a:rPr lang="en-US" dirty="0"/>
              <a:t>What is it?</a:t>
            </a:r>
          </a:p>
        </p:txBody>
      </p:sp>
      <p:sp>
        <p:nvSpPr>
          <p:cNvPr id="7" name="Text Placeholder 6">
            <a:extLst>
              <a:ext uri="{FF2B5EF4-FFF2-40B4-BE49-F238E27FC236}">
                <a16:creationId xmlns:a16="http://schemas.microsoft.com/office/drawing/2014/main" id="{FDBD43A0-57B2-BA40-CAAB-8CC5352C939E}"/>
              </a:ext>
            </a:extLst>
          </p:cNvPr>
          <p:cNvSpPr>
            <a:spLocks noGrp="1"/>
          </p:cNvSpPr>
          <p:nvPr>
            <p:ph type="body" sz="quarter" idx="26"/>
          </p:nvPr>
        </p:nvSpPr>
        <p:spPr>
          <a:xfrm>
            <a:off x="596937" y="2949339"/>
            <a:ext cx="3204000" cy="1979613"/>
          </a:xfrm>
        </p:spPr>
        <p:txBody>
          <a:bodyPr/>
          <a:lstStyle/>
          <a:p>
            <a:pPr marL="0" indent="0">
              <a:buNone/>
            </a:pPr>
            <a:r>
              <a:rPr lang="en-US" dirty="0">
                <a:latin typeface="+mj-lt"/>
              </a:rPr>
              <a:t>Comparing your library to similar libraries on Key Performance Indicators (KPIs) for:</a:t>
            </a:r>
          </a:p>
          <a:p>
            <a:pPr>
              <a:spcBef>
                <a:spcPts val="0"/>
              </a:spcBef>
            </a:pPr>
            <a:r>
              <a:rPr lang="en-US" dirty="0"/>
              <a:t>Inventory</a:t>
            </a:r>
          </a:p>
          <a:p>
            <a:pPr>
              <a:spcBef>
                <a:spcPts val="0"/>
              </a:spcBef>
            </a:pPr>
            <a:r>
              <a:rPr lang="en-US" dirty="0"/>
              <a:t>Acquisitions</a:t>
            </a:r>
          </a:p>
          <a:p>
            <a:pPr>
              <a:spcBef>
                <a:spcPts val="0"/>
              </a:spcBef>
            </a:pPr>
            <a:r>
              <a:rPr lang="en-US" dirty="0"/>
              <a:t>Fulfillment</a:t>
            </a:r>
          </a:p>
          <a:p>
            <a:pPr lvl="1">
              <a:spcBef>
                <a:spcPts val="0"/>
              </a:spcBef>
            </a:pPr>
            <a:r>
              <a:rPr lang="en-US" dirty="0"/>
              <a:t>requests and loans</a:t>
            </a:r>
          </a:p>
          <a:p>
            <a:pPr>
              <a:spcBef>
                <a:spcPts val="0"/>
              </a:spcBef>
            </a:pPr>
            <a:r>
              <a:rPr lang="en-US" dirty="0"/>
              <a:t>Resource Sharing</a:t>
            </a:r>
          </a:p>
          <a:p>
            <a:pPr lvl="1">
              <a:spcBef>
                <a:spcPts val="0"/>
              </a:spcBef>
            </a:pPr>
            <a:r>
              <a:rPr lang="en-US" dirty="0"/>
              <a:t>borrowing &amp; lending requests</a:t>
            </a:r>
          </a:p>
          <a:p>
            <a:pPr>
              <a:spcBef>
                <a:spcPts val="0"/>
              </a:spcBef>
            </a:pPr>
            <a:r>
              <a:rPr lang="en-US" dirty="0"/>
              <a:t>Usage</a:t>
            </a:r>
          </a:p>
          <a:p>
            <a:pPr lvl="1">
              <a:spcBef>
                <a:spcPts val="0"/>
              </a:spcBef>
            </a:pPr>
            <a:r>
              <a:rPr lang="en-US" dirty="0"/>
              <a:t>through COUNTER reports</a:t>
            </a:r>
          </a:p>
          <a:p>
            <a:endParaRPr lang="en-US" dirty="0"/>
          </a:p>
        </p:txBody>
      </p:sp>
      <p:sp>
        <p:nvSpPr>
          <p:cNvPr id="13" name="Text Placeholder 12">
            <a:extLst>
              <a:ext uri="{FF2B5EF4-FFF2-40B4-BE49-F238E27FC236}">
                <a16:creationId xmlns:a16="http://schemas.microsoft.com/office/drawing/2014/main" id="{0985A8C9-4A9F-529E-B0E6-69444F5FA548}"/>
              </a:ext>
            </a:extLst>
          </p:cNvPr>
          <p:cNvSpPr>
            <a:spLocks noGrp="1"/>
          </p:cNvSpPr>
          <p:nvPr>
            <p:ph type="body" sz="quarter" idx="45"/>
          </p:nvPr>
        </p:nvSpPr>
        <p:spPr>
          <a:xfrm>
            <a:off x="4276073" y="2531741"/>
            <a:ext cx="3204000" cy="270168"/>
          </a:xfrm>
        </p:spPr>
        <p:txBody>
          <a:bodyPr/>
          <a:lstStyle/>
          <a:p>
            <a:r>
              <a:rPr lang="en-US" dirty="0"/>
              <a:t>Why do it?</a:t>
            </a:r>
          </a:p>
        </p:txBody>
      </p:sp>
      <p:sp>
        <p:nvSpPr>
          <p:cNvPr id="9" name="Text Placeholder 8">
            <a:extLst>
              <a:ext uri="{FF2B5EF4-FFF2-40B4-BE49-F238E27FC236}">
                <a16:creationId xmlns:a16="http://schemas.microsoft.com/office/drawing/2014/main" id="{5C934675-C00D-1AFE-76FA-53373958542C}"/>
              </a:ext>
            </a:extLst>
          </p:cNvPr>
          <p:cNvSpPr>
            <a:spLocks noGrp="1"/>
          </p:cNvSpPr>
          <p:nvPr>
            <p:ph type="body" sz="quarter" idx="28"/>
          </p:nvPr>
        </p:nvSpPr>
        <p:spPr>
          <a:xfrm>
            <a:off x="4267684" y="2938099"/>
            <a:ext cx="3204000" cy="3802455"/>
          </a:xfrm>
        </p:spPr>
        <p:txBody>
          <a:bodyPr/>
          <a:lstStyle/>
          <a:p>
            <a:pPr marL="0" indent="0">
              <a:buNone/>
            </a:pPr>
            <a:r>
              <a:rPr lang="en-US" dirty="0">
                <a:latin typeface="+mj-lt"/>
              </a:rPr>
              <a:t>Discover areas for process improvement (if any)</a:t>
            </a:r>
          </a:p>
          <a:p>
            <a:r>
              <a:rPr lang="en-US" dirty="0"/>
              <a:t>Example business questions:</a:t>
            </a:r>
          </a:p>
          <a:p>
            <a:pPr lvl="1">
              <a:spcBef>
                <a:spcPts val="0"/>
              </a:spcBef>
            </a:pPr>
            <a:r>
              <a:rPr lang="en-US" dirty="0"/>
              <a:t>What is the average time of my institution from when an order is sent until the </a:t>
            </a:r>
            <a:r>
              <a:rPr lang="en-US" dirty="0" err="1"/>
              <a:t>eResource</a:t>
            </a:r>
            <a:r>
              <a:rPr lang="en-US" dirty="0"/>
              <a:t> is activated compared to other institutions?</a:t>
            </a:r>
          </a:p>
          <a:p>
            <a:pPr lvl="1">
              <a:spcBef>
                <a:spcPts val="0"/>
              </a:spcBef>
            </a:pPr>
            <a:r>
              <a:rPr lang="en-US" dirty="0"/>
              <a:t>What is the average time for a physical item hold request to be processed compared to other institutions?</a:t>
            </a:r>
          </a:p>
          <a:p>
            <a:pPr lvl="1">
              <a:spcBef>
                <a:spcPts val="0"/>
              </a:spcBef>
            </a:pPr>
            <a:r>
              <a:rPr lang="en-US" dirty="0"/>
              <a:t>What is the percent of loans that were returned late compared to other institutions?</a:t>
            </a:r>
          </a:p>
          <a:p>
            <a:endParaRPr lang="en-US" dirty="0"/>
          </a:p>
        </p:txBody>
      </p:sp>
      <p:sp>
        <p:nvSpPr>
          <p:cNvPr id="14" name="Text Placeholder 13">
            <a:extLst>
              <a:ext uri="{FF2B5EF4-FFF2-40B4-BE49-F238E27FC236}">
                <a16:creationId xmlns:a16="http://schemas.microsoft.com/office/drawing/2014/main" id="{A6BD062D-6B6E-9B15-1FCD-442C1065E6DB}"/>
              </a:ext>
            </a:extLst>
          </p:cNvPr>
          <p:cNvSpPr>
            <a:spLocks noGrp="1"/>
          </p:cNvSpPr>
          <p:nvPr>
            <p:ph type="body" sz="quarter" idx="67"/>
          </p:nvPr>
        </p:nvSpPr>
        <p:spPr>
          <a:xfrm>
            <a:off x="7940578" y="2276989"/>
            <a:ext cx="4112097" cy="522194"/>
          </a:xfrm>
        </p:spPr>
        <p:txBody>
          <a:bodyPr/>
          <a:lstStyle/>
          <a:p>
            <a:r>
              <a:rPr lang="en-US" dirty="0"/>
              <a:t>How many opt-ins? Where?</a:t>
            </a:r>
          </a:p>
        </p:txBody>
      </p:sp>
      <p:sp>
        <p:nvSpPr>
          <p:cNvPr id="11" name="Text Placeholder 10">
            <a:extLst>
              <a:ext uri="{FF2B5EF4-FFF2-40B4-BE49-F238E27FC236}">
                <a16:creationId xmlns:a16="http://schemas.microsoft.com/office/drawing/2014/main" id="{EAD3369A-A8A6-DC25-FA5A-365900C66AB4}"/>
              </a:ext>
            </a:extLst>
          </p:cNvPr>
          <p:cNvSpPr>
            <a:spLocks noGrp="1"/>
          </p:cNvSpPr>
          <p:nvPr>
            <p:ph type="body" sz="quarter" idx="30"/>
          </p:nvPr>
        </p:nvSpPr>
        <p:spPr>
          <a:xfrm>
            <a:off x="7930043" y="2992871"/>
            <a:ext cx="3204000" cy="328827"/>
          </a:xfrm>
        </p:spPr>
        <p:txBody>
          <a:bodyPr/>
          <a:lstStyle/>
          <a:p>
            <a:pPr marL="0" indent="0">
              <a:buNone/>
            </a:pPr>
            <a:r>
              <a:rPr lang="en-US" dirty="0">
                <a:latin typeface="+mj-lt"/>
              </a:rPr>
              <a:t>57.6% of live Alma institutions*</a:t>
            </a:r>
          </a:p>
          <a:p>
            <a:pPr marL="0" indent="0">
              <a:buNone/>
            </a:pPr>
            <a:endParaRPr lang="en-US" b="1" dirty="0"/>
          </a:p>
        </p:txBody>
      </p:sp>
      <p:sp>
        <p:nvSpPr>
          <p:cNvPr id="3" name="Footer Placeholder 2">
            <a:extLst>
              <a:ext uri="{FF2B5EF4-FFF2-40B4-BE49-F238E27FC236}">
                <a16:creationId xmlns:a16="http://schemas.microsoft.com/office/drawing/2014/main" id="{BF6E5998-B01F-F6A1-17BA-715860746FA3}"/>
              </a:ext>
            </a:extLst>
          </p:cNvPr>
          <p:cNvSpPr>
            <a:spLocks noGrp="1"/>
          </p:cNvSpPr>
          <p:nvPr>
            <p:ph type="ftr" sz="quarter" idx="10"/>
          </p:nvPr>
        </p:nvSpPr>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734FED84-736C-4CD3-6A98-6CC8ADEE73F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15" name="Graphic 14">
            <a:extLst>
              <a:ext uri="{FF2B5EF4-FFF2-40B4-BE49-F238E27FC236}">
                <a16:creationId xmlns:a16="http://schemas.microsoft.com/office/drawing/2014/main" id="{AF476AB4-A4E0-65E1-A49F-ECC0B3198EF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32850" y="1269051"/>
            <a:ext cx="1078224" cy="1078224"/>
          </a:xfrm>
          <a:prstGeom prst="rect">
            <a:avLst/>
          </a:prstGeom>
        </p:spPr>
      </p:pic>
      <p:pic>
        <p:nvPicPr>
          <p:cNvPr id="18" name="Graphic 17">
            <a:extLst>
              <a:ext uri="{FF2B5EF4-FFF2-40B4-BE49-F238E27FC236}">
                <a16:creationId xmlns:a16="http://schemas.microsoft.com/office/drawing/2014/main" id="{74A0A016-FB75-8794-3031-9895C33D8D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0863" y="1316038"/>
            <a:ext cx="1131586" cy="1131586"/>
          </a:xfrm>
          <a:prstGeom prst="rect">
            <a:avLst/>
          </a:prstGeom>
        </p:spPr>
      </p:pic>
      <p:pic>
        <p:nvPicPr>
          <p:cNvPr id="22" name="Graphic 21">
            <a:extLst>
              <a:ext uri="{FF2B5EF4-FFF2-40B4-BE49-F238E27FC236}">
                <a16:creationId xmlns:a16="http://schemas.microsoft.com/office/drawing/2014/main" id="{E373312D-C5A0-6315-3273-37F7C22D0FE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152900" y="1316038"/>
            <a:ext cx="1027541" cy="1027541"/>
          </a:xfrm>
          <a:prstGeom prst="rect">
            <a:avLst/>
          </a:prstGeom>
        </p:spPr>
      </p:pic>
      <p:graphicFrame>
        <p:nvGraphicFramePr>
          <p:cNvPr id="27" name="Chart Placeholder 22">
            <a:extLst>
              <a:ext uri="{FF2B5EF4-FFF2-40B4-BE49-F238E27FC236}">
                <a16:creationId xmlns:a16="http://schemas.microsoft.com/office/drawing/2014/main" id="{4D79C79F-0A58-2C30-3841-3B929AE8D2CF}"/>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248231474"/>
              </p:ext>
            </p:extLst>
          </p:nvPr>
        </p:nvGraphicFramePr>
        <p:xfrm>
          <a:off x="7828384" y="3158412"/>
          <a:ext cx="3741576" cy="290094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66832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FF2A8F2-2BEE-1E52-879C-54A5EFD96AD2}"/>
              </a:ext>
            </a:extLst>
          </p:cNvPr>
          <p:cNvSpPr>
            <a:spLocks noGrp="1"/>
          </p:cNvSpPr>
          <p:nvPr>
            <p:ph type="title"/>
          </p:nvPr>
        </p:nvSpPr>
        <p:spPr/>
        <p:txBody>
          <a:bodyPr/>
          <a:lstStyle/>
          <a:p>
            <a:r>
              <a:rPr lang="en-US" dirty="0"/>
              <a:t>Self-service Benchmarking in Alma - 2</a:t>
            </a:r>
          </a:p>
        </p:txBody>
      </p:sp>
      <p:sp>
        <p:nvSpPr>
          <p:cNvPr id="11" name="Text Placeholder 10">
            <a:extLst>
              <a:ext uri="{FF2B5EF4-FFF2-40B4-BE49-F238E27FC236}">
                <a16:creationId xmlns:a16="http://schemas.microsoft.com/office/drawing/2014/main" id="{87EF676A-F5BF-ED5C-C27E-FB63079C1F52}"/>
              </a:ext>
            </a:extLst>
          </p:cNvPr>
          <p:cNvSpPr>
            <a:spLocks noGrp="1"/>
          </p:cNvSpPr>
          <p:nvPr>
            <p:ph type="body" sz="quarter" idx="13"/>
          </p:nvPr>
        </p:nvSpPr>
        <p:spPr/>
        <p:txBody>
          <a:bodyPr/>
          <a:lstStyle/>
          <a:p>
            <a:endParaRPr lang="en-US" dirty="0"/>
          </a:p>
        </p:txBody>
      </p:sp>
      <p:sp>
        <p:nvSpPr>
          <p:cNvPr id="14" name="Text Placeholder 13">
            <a:extLst>
              <a:ext uri="{FF2B5EF4-FFF2-40B4-BE49-F238E27FC236}">
                <a16:creationId xmlns:a16="http://schemas.microsoft.com/office/drawing/2014/main" id="{BF640CE6-E654-6382-ADE9-5FCCD48A8E2E}"/>
              </a:ext>
            </a:extLst>
          </p:cNvPr>
          <p:cNvSpPr>
            <a:spLocks noGrp="1"/>
          </p:cNvSpPr>
          <p:nvPr>
            <p:ph type="body" sz="quarter" idx="14"/>
          </p:nvPr>
        </p:nvSpPr>
        <p:spPr/>
        <p:txBody>
          <a:bodyPr/>
          <a:lstStyle/>
          <a:p>
            <a:pPr marL="0" indent="0">
              <a:buNone/>
            </a:pPr>
            <a:r>
              <a:rPr lang="en-US" dirty="0">
                <a:solidFill>
                  <a:schemeClr val="accent2"/>
                </a:solidFill>
                <a:latin typeface="+mj-lt"/>
              </a:rPr>
              <a:t>How to opt in</a:t>
            </a:r>
          </a:p>
          <a:p>
            <a:pPr marL="0" indent="0">
              <a:buNone/>
            </a:pPr>
            <a:r>
              <a:rPr lang="en-US" dirty="0"/>
              <a:t>Complete Profile at</a:t>
            </a:r>
          </a:p>
          <a:p>
            <a:pPr marL="0" indent="0">
              <a:buNone/>
            </a:pPr>
            <a:r>
              <a:rPr lang="en-US" dirty="0"/>
              <a:t>Configuration &gt; General &gt; General Configuration &gt; Data Sharing Profile</a:t>
            </a:r>
          </a:p>
          <a:p>
            <a:endParaRPr lang="en-US" dirty="0"/>
          </a:p>
        </p:txBody>
      </p:sp>
      <p:sp>
        <p:nvSpPr>
          <p:cNvPr id="15" name="Text Placeholder 14">
            <a:extLst>
              <a:ext uri="{FF2B5EF4-FFF2-40B4-BE49-F238E27FC236}">
                <a16:creationId xmlns:a16="http://schemas.microsoft.com/office/drawing/2014/main" id="{834DADF1-2225-D376-889F-9BBA11929D7B}"/>
              </a:ext>
            </a:extLst>
          </p:cNvPr>
          <p:cNvSpPr>
            <a:spLocks noGrp="1"/>
          </p:cNvSpPr>
          <p:nvPr>
            <p:ph type="body" sz="quarter" idx="15"/>
          </p:nvPr>
        </p:nvSpPr>
        <p:spPr>
          <a:xfrm>
            <a:off x="6167438" y="1808163"/>
            <a:ext cx="5473700" cy="4321175"/>
          </a:xfrm>
        </p:spPr>
        <p:txBody>
          <a:bodyPr/>
          <a:lstStyle/>
          <a:p>
            <a:pPr marL="0" indent="0">
              <a:buNone/>
            </a:pPr>
            <a:r>
              <a:rPr lang="en-US" dirty="0">
                <a:solidFill>
                  <a:schemeClr val="accent2"/>
                </a:solidFill>
                <a:latin typeface="+mj-lt"/>
              </a:rPr>
              <a:t>What happens after you opt in</a:t>
            </a:r>
          </a:p>
          <a:p>
            <a:r>
              <a:rPr lang="en-US" dirty="0">
                <a:highlight>
                  <a:srgbClr val="FFFF00"/>
                </a:highlight>
              </a:rPr>
              <a:t>Data are anonymized!!</a:t>
            </a:r>
            <a:r>
              <a:rPr lang="en-US" dirty="0"/>
              <a:t>  -- details </a:t>
            </a:r>
            <a:r>
              <a:rPr lang="en-US" dirty="0">
                <a:hlinkClick r:id="rId2"/>
              </a:rPr>
              <a:t>here</a:t>
            </a:r>
            <a:endParaRPr lang="en-US" dirty="0"/>
          </a:p>
          <a:p>
            <a:r>
              <a:rPr lang="en-US" dirty="0"/>
              <a:t>Populating your Benchmark subject area may take up to a month</a:t>
            </a:r>
          </a:p>
          <a:p>
            <a:r>
              <a:rPr lang="en-US" dirty="0"/>
              <a:t>Your institution is benchmarked against others of the same SIZE and REGION (same criteria as per </a:t>
            </a:r>
            <a:r>
              <a:rPr lang="en-US" dirty="0">
                <a:hlinkClick r:id="rId3" action="ppaction://hlinksldjump"/>
              </a:rPr>
              <a:t>slide 5</a:t>
            </a:r>
            <a:r>
              <a:rPr lang="en-US" dirty="0"/>
              <a:t>)</a:t>
            </a:r>
          </a:p>
          <a:p>
            <a:r>
              <a:rPr lang="en-US" dirty="0"/>
              <a:t>Other options allow filtering the benchmarking </a:t>
            </a:r>
            <a:r>
              <a:rPr lang="en-US"/>
              <a:t>pool per </a:t>
            </a:r>
            <a:r>
              <a:rPr lang="en-US" dirty="0"/>
              <a:t>criteria from the Profile, such as:</a:t>
            </a:r>
          </a:p>
          <a:p>
            <a:pPr lvl="1"/>
            <a:r>
              <a:rPr lang="en-US" dirty="0"/>
              <a:t>Institution type</a:t>
            </a:r>
          </a:p>
          <a:p>
            <a:pPr lvl="1"/>
            <a:r>
              <a:rPr lang="en-US" dirty="0"/>
              <a:t>Consortium member Y/N</a:t>
            </a:r>
          </a:p>
          <a:p>
            <a:pPr lvl="1"/>
            <a:r>
              <a:rPr lang="en-US" dirty="0"/>
              <a:t>Main source of library funding</a:t>
            </a:r>
          </a:p>
          <a:p>
            <a:pPr lvl="1"/>
            <a:r>
              <a:rPr lang="en-US" dirty="0"/>
              <a:t>Total annual amount spent on all materials</a:t>
            </a:r>
          </a:p>
          <a:p>
            <a:pPr lvl="1"/>
            <a:r>
              <a:rPr lang="en-US" dirty="0"/>
              <a:t>Total size of undergraduate student body</a:t>
            </a:r>
          </a:p>
          <a:p>
            <a:pPr lvl="1"/>
            <a:r>
              <a:rPr lang="en-US" dirty="0"/>
              <a:t>KPI Year and Month </a:t>
            </a:r>
          </a:p>
          <a:p>
            <a:pPr lvl="1"/>
            <a:endParaRPr lang="en-US" dirty="0"/>
          </a:p>
          <a:p>
            <a:endParaRPr lang="en-US" dirty="0"/>
          </a:p>
        </p:txBody>
      </p:sp>
      <p:sp>
        <p:nvSpPr>
          <p:cNvPr id="3" name="Footer Placeholder 2">
            <a:extLst>
              <a:ext uri="{FF2B5EF4-FFF2-40B4-BE49-F238E27FC236}">
                <a16:creationId xmlns:a16="http://schemas.microsoft.com/office/drawing/2014/main" id="{09153689-07F9-CDF3-DAEB-BACE732884C7}"/>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dirty="0"/>
          </a:p>
        </p:txBody>
      </p:sp>
      <p:sp>
        <p:nvSpPr>
          <p:cNvPr id="8" name="Slide Number Placeholder 7">
            <a:extLst>
              <a:ext uri="{FF2B5EF4-FFF2-40B4-BE49-F238E27FC236}">
                <a16:creationId xmlns:a16="http://schemas.microsoft.com/office/drawing/2014/main" id="{65910E6B-7820-7227-ED35-0FF9F326A329}"/>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11</a:t>
            </a:fld>
            <a:endParaRPr lang="en-GB" dirty="0"/>
          </a:p>
        </p:txBody>
      </p:sp>
      <p:pic>
        <p:nvPicPr>
          <p:cNvPr id="4" name="Picture 3">
            <a:extLst>
              <a:ext uri="{FF2B5EF4-FFF2-40B4-BE49-F238E27FC236}">
                <a16:creationId xmlns:a16="http://schemas.microsoft.com/office/drawing/2014/main" id="{EEA0FA7D-76D2-A6A8-59EC-A3521850DEAB}"/>
              </a:ext>
            </a:extLst>
          </p:cNvPr>
          <p:cNvPicPr>
            <a:picLocks noChangeAspect="1"/>
          </p:cNvPicPr>
          <p:nvPr/>
        </p:nvPicPr>
        <p:blipFill>
          <a:blip r:embed="rId4"/>
          <a:stretch>
            <a:fillRect/>
          </a:stretch>
        </p:blipFill>
        <p:spPr>
          <a:xfrm>
            <a:off x="448227" y="2972610"/>
            <a:ext cx="4926205" cy="31374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9763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F4AD7A-8BCE-B5C5-391A-2835CA0C7F20}"/>
              </a:ext>
            </a:extLst>
          </p:cNvPr>
          <p:cNvSpPr>
            <a:spLocks noGrp="1"/>
          </p:cNvSpPr>
          <p:nvPr>
            <p:ph type="title"/>
          </p:nvPr>
        </p:nvSpPr>
        <p:spPr/>
        <p:txBody>
          <a:bodyPr/>
          <a:lstStyle/>
          <a:p>
            <a:r>
              <a:rPr lang="en-US" dirty="0"/>
              <a:t>Self-service Benchmarking in Alma - 3</a:t>
            </a:r>
          </a:p>
        </p:txBody>
      </p:sp>
      <p:sp>
        <p:nvSpPr>
          <p:cNvPr id="13" name="Text Placeholder 12">
            <a:extLst>
              <a:ext uri="{FF2B5EF4-FFF2-40B4-BE49-F238E27FC236}">
                <a16:creationId xmlns:a16="http://schemas.microsoft.com/office/drawing/2014/main" id="{AEC99787-B5AA-7321-503D-8ABA012FF28C}"/>
              </a:ext>
            </a:extLst>
          </p:cNvPr>
          <p:cNvSpPr>
            <a:spLocks noGrp="1"/>
          </p:cNvSpPr>
          <p:nvPr>
            <p:ph type="body" sz="quarter" idx="13"/>
          </p:nvPr>
        </p:nvSpPr>
        <p:spPr/>
        <p:txBody>
          <a:bodyPr/>
          <a:lstStyle/>
          <a:p>
            <a:r>
              <a:rPr lang="en-US" dirty="0"/>
              <a:t>KPI dashboard from documentation</a:t>
            </a:r>
          </a:p>
        </p:txBody>
      </p:sp>
      <p:pic>
        <p:nvPicPr>
          <p:cNvPr id="2" name="Picture 1">
            <a:extLst>
              <a:ext uri="{FF2B5EF4-FFF2-40B4-BE49-F238E27FC236}">
                <a16:creationId xmlns:a16="http://schemas.microsoft.com/office/drawing/2014/main" id="{A21DF456-FC59-5B35-EB56-7D5062B655EC}"/>
              </a:ext>
            </a:extLst>
          </p:cNvPr>
          <p:cNvPicPr>
            <a:picLocks noChangeAspect="1"/>
          </p:cNvPicPr>
          <p:nvPr/>
        </p:nvPicPr>
        <p:blipFill>
          <a:blip r:embed="rId3"/>
          <a:stretch>
            <a:fillRect/>
          </a:stretch>
        </p:blipFill>
        <p:spPr>
          <a:xfrm>
            <a:off x="550863" y="1612220"/>
            <a:ext cx="10603490" cy="4359372"/>
          </a:xfrm>
          <a:prstGeom prst="rect">
            <a:avLst/>
          </a:prstGeom>
        </p:spPr>
      </p:pic>
      <p:sp>
        <p:nvSpPr>
          <p:cNvPr id="3" name="Footer Placeholder 2">
            <a:extLst>
              <a:ext uri="{FF2B5EF4-FFF2-40B4-BE49-F238E27FC236}">
                <a16:creationId xmlns:a16="http://schemas.microsoft.com/office/drawing/2014/main" id="{1EEC3019-2DBF-2204-71BC-BA22E9B7D6C8}"/>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US" dirty="0"/>
          </a:p>
        </p:txBody>
      </p:sp>
      <p:sp>
        <p:nvSpPr>
          <p:cNvPr id="4" name="Slide Number Placeholder 3">
            <a:extLst>
              <a:ext uri="{FF2B5EF4-FFF2-40B4-BE49-F238E27FC236}">
                <a16:creationId xmlns:a16="http://schemas.microsoft.com/office/drawing/2014/main" id="{384F258F-99BD-99B5-8B93-0F957734B1F7}"/>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12</a:t>
            </a:fld>
            <a:endParaRPr lang="en-GB" dirty="0"/>
          </a:p>
        </p:txBody>
      </p:sp>
    </p:spTree>
    <p:extLst>
      <p:ext uri="{BB962C8B-B14F-4D97-AF65-F5344CB8AC3E}">
        <p14:creationId xmlns:p14="http://schemas.microsoft.com/office/powerpoint/2010/main" val="2026143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F4AD7A-8BCE-B5C5-391A-2835CA0C7F20}"/>
              </a:ext>
            </a:extLst>
          </p:cNvPr>
          <p:cNvSpPr>
            <a:spLocks noGrp="1"/>
          </p:cNvSpPr>
          <p:nvPr>
            <p:ph type="title"/>
          </p:nvPr>
        </p:nvSpPr>
        <p:spPr/>
        <p:txBody>
          <a:bodyPr/>
          <a:lstStyle/>
          <a:p>
            <a:r>
              <a:rPr lang="en-US" dirty="0"/>
              <a:t>Self-service Benchmarking in Alma - 4</a:t>
            </a:r>
          </a:p>
        </p:txBody>
      </p:sp>
      <p:sp>
        <p:nvSpPr>
          <p:cNvPr id="13" name="Text Placeholder 12">
            <a:extLst>
              <a:ext uri="{FF2B5EF4-FFF2-40B4-BE49-F238E27FC236}">
                <a16:creationId xmlns:a16="http://schemas.microsoft.com/office/drawing/2014/main" id="{AEC99787-B5AA-7321-503D-8ABA012FF28C}"/>
              </a:ext>
            </a:extLst>
          </p:cNvPr>
          <p:cNvSpPr>
            <a:spLocks noGrp="1"/>
          </p:cNvSpPr>
          <p:nvPr>
            <p:ph type="body" sz="quarter" idx="13"/>
          </p:nvPr>
        </p:nvSpPr>
        <p:spPr/>
        <p:txBody>
          <a:bodyPr/>
          <a:lstStyle/>
          <a:p>
            <a:r>
              <a:rPr lang="en-US" dirty="0"/>
              <a:t>Part of the KPI dashboard from Broome Community College* </a:t>
            </a:r>
          </a:p>
        </p:txBody>
      </p:sp>
      <p:sp>
        <p:nvSpPr>
          <p:cNvPr id="3" name="Footer Placeholder 2">
            <a:extLst>
              <a:ext uri="{FF2B5EF4-FFF2-40B4-BE49-F238E27FC236}">
                <a16:creationId xmlns:a16="http://schemas.microsoft.com/office/drawing/2014/main" id="{1EEC3019-2DBF-2204-71BC-BA22E9B7D6C8}"/>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2024 Clarivate. All rights reserved.</a:t>
            </a:r>
          </a:p>
        </p:txBody>
      </p:sp>
      <p:sp>
        <p:nvSpPr>
          <p:cNvPr id="4" name="Slide Number Placeholder 3">
            <a:extLst>
              <a:ext uri="{FF2B5EF4-FFF2-40B4-BE49-F238E27FC236}">
                <a16:creationId xmlns:a16="http://schemas.microsoft.com/office/drawing/2014/main" id="{384F258F-99BD-99B5-8B93-0F957734B1F7}"/>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13</a:t>
            </a:fld>
            <a:endParaRPr lang="en-GB" dirty="0"/>
          </a:p>
        </p:txBody>
      </p:sp>
      <p:sp>
        <p:nvSpPr>
          <p:cNvPr id="5" name="TextBox 4">
            <a:extLst>
              <a:ext uri="{FF2B5EF4-FFF2-40B4-BE49-F238E27FC236}">
                <a16:creationId xmlns:a16="http://schemas.microsoft.com/office/drawing/2014/main" id="{34DD1463-BC1C-538C-314F-0C32D88CAEC9}"/>
              </a:ext>
            </a:extLst>
          </p:cNvPr>
          <p:cNvSpPr txBox="1"/>
          <p:nvPr/>
        </p:nvSpPr>
        <p:spPr>
          <a:xfrm>
            <a:off x="9199756" y="5988205"/>
            <a:ext cx="2597578" cy="320520"/>
          </a:xfrm>
          <a:prstGeom prst="rect">
            <a:avLst/>
          </a:prstGeom>
          <a:noFill/>
          <a:ln>
            <a:noFill/>
          </a:ln>
        </p:spPr>
        <p:txBody>
          <a:bodyPr wrap="square" rtlCol="0">
            <a:noAutofit/>
          </a:bodyPr>
          <a:lstStyle/>
          <a:p>
            <a:pPr algn="l"/>
            <a:r>
              <a:rPr lang="en-US" sz="1000" dirty="0"/>
              <a:t>* Also opted in: Stony Brook and Buffalo</a:t>
            </a:r>
          </a:p>
        </p:txBody>
      </p:sp>
      <p:pic>
        <p:nvPicPr>
          <p:cNvPr id="10" name="Picture 9" descr="A screenshot of a computer&#10;&#10;Description automatically generated">
            <a:extLst>
              <a:ext uri="{FF2B5EF4-FFF2-40B4-BE49-F238E27FC236}">
                <a16:creationId xmlns:a16="http://schemas.microsoft.com/office/drawing/2014/main" id="{334BC780-C108-6FA5-42B1-4DA71ADA2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12" y="1198770"/>
            <a:ext cx="7905964" cy="489808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66599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F4AD7A-8BCE-B5C5-391A-2835CA0C7F20}"/>
              </a:ext>
            </a:extLst>
          </p:cNvPr>
          <p:cNvSpPr>
            <a:spLocks noGrp="1"/>
          </p:cNvSpPr>
          <p:nvPr>
            <p:ph type="title"/>
          </p:nvPr>
        </p:nvSpPr>
        <p:spPr/>
        <p:txBody>
          <a:bodyPr/>
          <a:lstStyle/>
          <a:p>
            <a:r>
              <a:rPr lang="en-US" dirty="0"/>
              <a:t>Self-service Benchmarking in Alma - 5</a:t>
            </a:r>
          </a:p>
        </p:txBody>
      </p:sp>
      <p:sp>
        <p:nvSpPr>
          <p:cNvPr id="13" name="Text Placeholder 12">
            <a:extLst>
              <a:ext uri="{FF2B5EF4-FFF2-40B4-BE49-F238E27FC236}">
                <a16:creationId xmlns:a16="http://schemas.microsoft.com/office/drawing/2014/main" id="{AEC99787-B5AA-7321-503D-8ABA012FF28C}"/>
              </a:ext>
            </a:extLst>
          </p:cNvPr>
          <p:cNvSpPr>
            <a:spLocks noGrp="1"/>
          </p:cNvSpPr>
          <p:nvPr>
            <p:ph type="body" sz="quarter" idx="13"/>
          </p:nvPr>
        </p:nvSpPr>
        <p:spPr/>
        <p:txBody>
          <a:bodyPr/>
          <a:lstStyle/>
          <a:p>
            <a:r>
              <a:rPr lang="en-US" dirty="0"/>
              <a:t>Documentation</a:t>
            </a:r>
          </a:p>
        </p:txBody>
      </p:sp>
      <p:sp>
        <p:nvSpPr>
          <p:cNvPr id="14" name="Text Placeholder 13">
            <a:extLst>
              <a:ext uri="{FF2B5EF4-FFF2-40B4-BE49-F238E27FC236}">
                <a16:creationId xmlns:a16="http://schemas.microsoft.com/office/drawing/2014/main" id="{C2CA8DA0-0C8F-21F5-7506-1FCB1A702BD8}"/>
              </a:ext>
            </a:extLst>
          </p:cNvPr>
          <p:cNvSpPr>
            <a:spLocks noGrp="1"/>
          </p:cNvSpPr>
          <p:nvPr>
            <p:ph type="body" sz="quarter" idx="4294967295"/>
          </p:nvPr>
        </p:nvSpPr>
        <p:spPr>
          <a:xfrm>
            <a:off x="550864" y="1808163"/>
            <a:ext cx="8281986" cy="4321175"/>
          </a:xfrm>
        </p:spPr>
        <p:txBody>
          <a:bodyPr/>
          <a:lstStyle/>
          <a:p>
            <a:pPr marL="0" indent="0">
              <a:buNone/>
            </a:pPr>
            <a:r>
              <a:rPr lang="en-US" dirty="0">
                <a:hlinkClick r:id="rId2"/>
              </a:rPr>
              <a:t>Best Practice Toolkit</a:t>
            </a:r>
            <a:endParaRPr lang="en-US" dirty="0"/>
          </a:p>
          <a:p>
            <a:pPr marL="0" indent="0">
              <a:buNone/>
            </a:pPr>
            <a:r>
              <a:rPr lang="en-US" dirty="0">
                <a:hlinkClick r:id="rId3"/>
              </a:rPr>
              <a:t>FAQ</a:t>
            </a:r>
            <a:endParaRPr lang="en-US" dirty="0"/>
          </a:p>
          <a:p>
            <a:pPr marL="0" indent="0">
              <a:buNone/>
            </a:pPr>
            <a:r>
              <a:rPr lang="en-US" dirty="0">
                <a:hlinkClick r:id="rId4"/>
              </a:rPr>
              <a:t>Data Sharing Profile </a:t>
            </a:r>
            <a:r>
              <a:rPr lang="en-US" dirty="0"/>
              <a:t>(from Alma Online Help)</a:t>
            </a:r>
          </a:p>
          <a:p>
            <a:pPr marL="0" indent="0">
              <a:buNone/>
            </a:pPr>
            <a:r>
              <a:rPr lang="en-US" dirty="0">
                <a:hlinkClick r:id="rId5"/>
              </a:rPr>
              <a:t>Benchmark</a:t>
            </a:r>
            <a:r>
              <a:rPr lang="en-US" dirty="0"/>
              <a:t> (from Alma Online Help)</a:t>
            </a:r>
          </a:p>
          <a:p>
            <a:pPr marL="0" indent="0">
              <a:buNone/>
            </a:pPr>
            <a:r>
              <a:rPr lang="en-US" dirty="0">
                <a:hlinkClick r:id="rId6"/>
              </a:rPr>
              <a:t>Overview Presentation</a:t>
            </a:r>
            <a:r>
              <a:rPr lang="en-US" dirty="0"/>
              <a:t> (link will download file to your computer)</a:t>
            </a:r>
          </a:p>
        </p:txBody>
      </p:sp>
      <p:sp>
        <p:nvSpPr>
          <p:cNvPr id="3" name="Footer Placeholder 2">
            <a:extLst>
              <a:ext uri="{FF2B5EF4-FFF2-40B4-BE49-F238E27FC236}">
                <a16:creationId xmlns:a16="http://schemas.microsoft.com/office/drawing/2014/main" id="{1EEC3019-2DBF-2204-71BC-BA22E9B7D6C8}"/>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US" dirty="0"/>
          </a:p>
        </p:txBody>
      </p:sp>
      <p:sp>
        <p:nvSpPr>
          <p:cNvPr id="4" name="Slide Number Placeholder 3">
            <a:extLst>
              <a:ext uri="{FF2B5EF4-FFF2-40B4-BE49-F238E27FC236}">
                <a16:creationId xmlns:a16="http://schemas.microsoft.com/office/drawing/2014/main" id="{384F258F-99BD-99B5-8B93-0F957734B1F7}"/>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14</a:t>
            </a:fld>
            <a:endParaRPr lang="en-GB" dirty="0"/>
          </a:p>
        </p:txBody>
      </p:sp>
    </p:spTree>
    <p:extLst>
      <p:ext uri="{BB962C8B-B14F-4D97-AF65-F5344CB8AC3E}">
        <p14:creationId xmlns:p14="http://schemas.microsoft.com/office/powerpoint/2010/main" val="3303321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F4AD7A-8BCE-B5C5-391A-2835CA0C7F20}"/>
              </a:ext>
            </a:extLst>
          </p:cNvPr>
          <p:cNvSpPr>
            <a:spLocks noGrp="1"/>
          </p:cNvSpPr>
          <p:nvPr>
            <p:ph type="title"/>
          </p:nvPr>
        </p:nvSpPr>
        <p:spPr/>
        <p:txBody>
          <a:bodyPr/>
          <a:lstStyle/>
          <a:p>
            <a:r>
              <a:rPr lang="en-US" dirty="0"/>
              <a:t>OLIS Follow-up initiatives</a:t>
            </a:r>
          </a:p>
        </p:txBody>
      </p:sp>
      <p:sp>
        <p:nvSpPr>
          <p:cNvPr id="13" name="Text Placeholder 12">
            <a:extLst>
              <a:ext uri="{FF2B5EF4-FFF2-40B4-BE49-F238E27FC236}">
                <a16:creationId xmlns:a16="http://schemas.microsoft.com/office/drawing/2014/main" id="{AEC99787-B5AA-7321-503D-8ABA012FF28C}"/>
              </a:ext>
            </a:extLst>
          </p:cNvPr>
          <p:cNvSpPr>
            <a:spLocks noGrp="1"/>
          </p:cNvSpPr>
          <p:nvPr>
            <p:ph type="body" sz="quarter" idx="13"/>
          </p:nvPr>
        </p:nvSpPr>
        <p:spPr/>
        <p:txBody>
          <a:bodyPr/>
          <a:lstStyle/>
          <a:p>
            <a:endParaRPr lang="en-US" dirty="0"/>
          </a:p>
        </p:txBody>
      </p:sp>
      <p:sp>
        <p:nvSpPr>
          <p:cNvPr id="14" name="Text Placeholder 13">
            <a:extLst>
              <a:ext uri="{FF2B5EF4-FFF2-40B4-BE49-F238E27FC236}">
                <a16:creationId xmlns:a16="http://schemas.microsoft.com/office/drawing/2014/main" id="{C2CA8DA0-0C8F-21F5-7506-1FCB1A702BD8}"/>
              </a:ext>
            </a:extLst>
          </p:cNvPr>
          <p:cNvSpPr>
            <a:spLocks noGrp="1"/>
          </p:cNvSpPr>
          <p:nvPr>
            <p:ph type="body" sz="quarter" idx="4294967295"/>
          </p:nvPr>
        </p:nvSpPr>
        <p:spPr>
          <a:xfrm>
            <a:off x="550863" y="1808163"/>
            <a:ext cx="10298111" cy="4321175"/>
          </a:xfrm>
        </p:spPr>
        <p:txBody>
          <a:bodyPr/>
          <a:lstStyle/>
          <a:p>
            <a:r>
              <a:rPr lang="en-US" dirty="0"/>
              <a:t>For any interested SUNY institution: Ex Libris will provide a free, one-time report with the usage and adoption metrics discussed in slides 7-9:</a:t>
            </a:r>
          </a:p>
          <a:p>
            <a:pPr lvl="1"/>
            <a:r>
              <a:rPr lang="en-US" dirty="0">
                <a:hlinkClick r:id="rId2" action="ppaction://hlinksldjump"/>
              </a:rPr>
              <a:t>Automate: Community Zone, Auto holdings, Import Profiles </a:t>
            </a:r>
            <a:endParaRPr lang="en-US" dirty="0"/>
          </a:p>
          <a:p>
            <a:pPr lvl="1"/>
            <a:r>
              <a:rPr lang="en-US" dirty="0">
                <a:hlinkClick r:id="rId3" action="ppaction://hlinksldjump"/>
              </a:rPr>
              <a:t>Integrate: APIs, Cloud Apps, Financial Systems</a:t>
            </a:r>
            <a:endParaRPr lang="en-US" dirty="0"/>
          </a:p>
          <a:p>
            <a:pPr lvl="1"/>
            <a:r>
              <a:rPr lang="en-US" dirty="0">
                <a:hlinkClick r:id="rId4" action="ppaction://hlinksldjump"/>
              </a:rPr>
              <a:t>Analyze: Reports, Widgets, COUNTER &amp; SUSHI</a:t>
            </a:r>
            <a:endParaRPr lang="en-US" dirty="0"/>
          </a:p>
          <a:p>
            <a:endParaRPr lang="en-US" dirty="0"/>
          </a:p>
          <a:p>
            <a:r>
              <a:rPr lang="en-US" dirty="0"/>
              <a:t>Data for the latest available month compared to same month a year ago</a:t>
            </a:r>
          </a:p>
          <a:p>
            <a:r>
              <a:rPr lang="en-US" dirty="0"/>
              <a:t>Your institution will be compared to others of the same SIZE and REGION as per </a:t>
            </a:r>
            <a:r>
              <a:rPr lang="en-US" dirty="0">
                <a:hlinkClick r:id="rId5" action="ppaction://hlinksldjump"/>
              </a:rPr>
              <a:t>slide 5</a:t>
            </a:r>
            <a:endParaRPr lang="en-US" dirty="0"/>
          </a:p>
          <a:p>
            <a:r>
              <a:rPr lang="en-US" dirty="0"/>
              <a:t>Does </a:t>
            </a:r>
            <a:r>
              <a:rPr lang="en-US" b="1" dirty="0"/>
              <a:t>not</a:t>
            </a:r>
            <a:r>
              <a:rPr lang="en-US" dirty="0"/>
              <a:t> require that you opt-in to Benchmark Analytics</a:t>
            </a:r>
          </a:p>
          <a:p>
            <a:r>
              <a:rPr lang="en-US" dirty="0"/>
              <a:t>Your report will be shared with OLIS staff, but </a:t>
            </a:r>
            <a:r>
              <a:rPr lang="en-US" b="1" dirty="0"/>
              <a:t>not</a:t>
            </a:r>
            <a:r>
              <a:rPr lang="en-US" dirty="0"/>
              <a:t> with other </a:t>
            </a:r>
            <a:r>
              <a:rPr lang="en-US"/>
              <a:t>SUNY institutions</a:t>
            </a:r>
            <a:endParaRPr lang="en-US" dirty="0"/>
          </a:p>
          <a:p>
            <a:endParaRPr lang="en-US" dirty="0"/>
          </a:p>
          <a:p>
            <a:pPr marL="0" indent="0" algn="ctr">
              <a:buNone/>
            </a:pPr>
            <a:r>
              <a:rPr lang="en-US" sz="1800" dirty="0"/>
              <a:t>Are you interested? OLIS staff will collect names and forward to Ex Libris</a:t>
            </a:r>
          </a:p>
        </p:txBody>
      </p:sp>
      <p:sp>
        <p:nvSpPr>
          <p:cNvPr id="3" name="Footer Placeholder 2">
            <a:extLst>
              <a:ext uri="{FF2B5EF4-FFF2-40B4-BE49-F238E27FC236}">
                <a16:creationId xmlns:a16="http://schemas.microsoft.com/office/drawing/2014/main" id="{1EEC3019-2DBF-2204-71BC-BA22E9B7D6C8}"/>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US" dirty="0"/>
          </a:p>
        </p:txBody>
      </p:sp>
      <p:sp>
        <p:nvSpPr>
          <p:cNvPr id="4" name="Slide Number Placeholder 3">
            <a:extLst>
              <a:ext uri="{FF2B5EF4-FFF2-40B4-BE49-F238E27FC236}">
                <a16:creationId xmlns:a16="http://schemas.microsoft.com/office/drawing/2014/main" id="{384F258F-99BD-99B5-8B93-0F957734B1F7}"/>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15</a:t>
            </a:fld>
            <a:endParaRPr lang="en-GB" dirty="0"/>
          </a:p>
        </p:txBody>
      </p:sp>
    </p:spTree>
    <p:extLst>
      <p:ext uri="{BB962C8B-B14F-4D97-AF65-F5344CB8AC3E}">
        <p14:creationId xmlns:p14="http://schemas.microsoft.com/office/powerpoint/2010/main" val="4075454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841C8646-EB54-47A4-8A58-F31437460038}"/>
              </a:ext>
            </a:extLst>
          </p:cNvPr>
          <p:cNvSpPr>
            <a:spLocks noGrp="1"/>
          </p:cNvSpPr>
          <p:nvPr>
            <p:ph type="title"/>
          </p:nvPr>
        </p:nvSpPr>
        <p:spPr/>
        <p:txBody>
          <a:bodyPr/>
          <a:lstStyle/>
          <a:p>
            <a:r>
              <a:rPr lang="en-US" dirty="0"/>
              <a:t>Questions</a:t>
            </a:r>
          </a:p>
        </p:txBody>
      </p:sp>
      <p:sp>
        <p:nvSpPr>
          <p:cNvPr id="3" name="Slide Number Placeholder 2">
            <a:extLst>
              <a:ext uri="{FF2B5EF4-FFF2-40B4-BE49-F238E27FC236}">
                <a16:creationId xmlns:a16="http://schemas.microsoft.com/office/drawing/2014/main" id="{AFB8F3FF-604F-49F5-A345-F2AF465EFDF4}"/>
              </a:ext>
            </a:extLst>
          </p:cNvPr>
          <p:cNvSpPr>
            <a:spLocks noGrp="1"/>
          </p:cNvSpPr>
          <p:nvPr>
            <p:ph type="sldNum" sz="quarter" idx="11"/>
          </p:nvPr>
        </p:nvSpPr>
        <p:spPr/>
        <p:txBody>
          <a:bodyPr anchor="ctr">
            <a:normAutofit/>
          </a:bodyPr>
          <a:lstStyle/>
          <a:p>
            <a:pPr>
              <a:spcAft>
                <a:spcPts val="600"/>
              </a:spcAft>
            </a:pPr>
            <a:fld id="{65A6A240-4F51-4CD7-9A83-955E5263F34E}" type="slidenum">
              <a:rPr lang="en-US" dirty="0" smtClean="0"/>
              <a:pPr>
                <a:spcAft>
                  <a:spcPts val="600"/>
                </a:spcAft>
              </a:pPr>
              <a:t>16</a:t>
            </a:fld>
            <a:endParaRPr lang="en-US" dirty="0"/>
          </a:p>
        </p:txBody>
      </p:sp>
      <p:pic>
        <p:nvPicPr>
          <p:cNvPr id="4" name="Picture 2" descr="Ask Questions to Improve Your Leadership">
            <a:extLst>
              <a:ext uri="{FF2B5EF4-FFF2-40B4-BE49-F238E27FC236}">
                <a16:creationId xmlns:a16="http://schemas.microsoft.com/office/drawing/2014/main" id="{6D1F1ABC-B943-1E90-CDA4-DB92274E7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5012" y="861972"/>
            <a:ext cx="7217985" cy="5413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352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53472-DFEE-3A34-6050-BF75AB5A46D2}"/>
              </a:ext>
            </a:extLst>
          </p:cNvPr>
          <p:cNvSpPr>
            <a:spLocks noGrp="1"/>
          </p:cNvSpPr>
          <p:nvPr>
            <p:ph type="body" sz="quarter" idx="13"/>
          </p:nvPr>
        </p:nvSpPr>
        <p:spPr/>
        <p:txBody>
          <a:bodyPr/>
          <a:lstStyle/>
          <a:p>
            <a:r>
              <a:rPr lang="en-US" dirty="0"/>
              <a:t>Claudia Balby</a:t>
            </a:r>
          </a:p>
        </p:txBody>
      </p:sp>
      <p:sp>
        <p:nvSpPr>
          <p:cNvPr id="3" name="Text Placeholder 2">
            <a:extLst>
              <a:ext uri="{FF2B5EF4-FFF2-40B4-BE49-F238E27FC236}">
                <a16:creationId xmlns:a16="http://schemas.microsoft.com/office/drawing/2014/main" id="{D74F42BB-4DA0-4E5D-9BEF-8435E3791E91}"/>
              </a:ext>
            </a:extLst>
          </p:cNvPr>
          <p:cNvSpPr>
            <a:spLocks noGrp="1"/>
          </p:cNvSpPr>
          <p:nvPr>
            <p:ph type="body" sz="quarter" idx="14"/>
          </p:nvPr>
        </p:nvSpPr>
        <p:spPr/>
        <p:txBody>
          <a:bodyPr/>
          <a:lstStyle/>
          <a:p>
            <a:r>
              <a:rPr lang="en-US" dirty="0"/>
              <a:t>Claudia.Balby@clarivate.com</a:t>
            </a:r>
          </a:p>
        </p:txBody>
      </p:sp>
      <p:sp>
        <p:nvSpPr>
          <p:cNvPr id="4" name="Text Placeholder 3">
            <a:extLst>
              <a:ext uri="{FF2B5EF4-FFF2-40B4-BE49-F238E27FC236}">
                <a16:creationId xmlns:a16="http://schemas.microsoft.com/office/drawing/2014/main" id="{593A4E33-A51B-4262-C7AD-D8F7B6CC4279}"/>
              </a:ext>
            </a:extLst>
          </p:cNvPr>
          <p:cNvSpPr>
            <a:spLocks noGrp="1"/>
          </p:cNvSpPr>
          <p:nvPr>
            <p:ph type="body" sz="quarter" idx="15"/>
          </p:nvPr>
        </p:nvSpPr>
        <p:spPr/>
        <p:txBody>
          <a:bodyPr/>
          <a:lstStyle/>
          <a:p>
            <a:r>
              <a:rPr lang="en-US" dirty="0"/>
              <a:t>+1 773-230-2426</a:t>
            </a:r>
          </a:p>
        </p:txBody>
      </p:sp>
    </p:spTree>
    <p:extLst>
      <p:ext uri="{BB962C8B-B14F-4D97-AF65-F5344CB8AC3E}">
        <p14:creationId xmlns:p14="http://schemas.microsoft.com/office/powerpoint/2010/main" val="2016015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1D39F6-572C-1168-AAEC-220362AE69B4}"/>
              </a:ext>
            </a:extLst>
          </p:cNvPr>
          <p:cNvSpPr>
            <a:spLocks noGrp="1"/>
          </p:cNvSpPr>
          <p:nvPr>
            <p:ph type="body" sz="quarter" idx="21"/>
          </p:nvPr>
        </p:nvSpPr>
        <p:spPr/>
        <p:txBody>
          <a:bodyPr/>
          <a:lstStyle/>
          <a:p>
            <a:r>
              <a:rPr lang="en-US" dirty="0"/>
              <a:t>The blurb</a:t>
            </a:r>
          </a:p>
        </p:txBody>
      </p:sp>
      <p:sp>
        <p:nvSpPr>
          <p:cNvPr id="8" name="Text Placeholder 7">
            <a:extLst>
              <a:ext uri="{FF2B5EF4-FFF2-40B4-BE49-F238E27FC236}">
                <a16:creationId xmlns:a16="http://schemas.microsoft.com/office/drawing/2014/main" id="{F95B667E-1229-12AD-9C8E-3E042BB9FF7E}"/>
              </a:ext>
            </a:extLst>
          </p:cNvPr>
          <p:cNvSpPr>
            <a:spLocks noGrp="1"/>
          </p:cNvSpPr>
          <p:nvPr>
            <p:ph type="body" sz="quarter" idx="33"/>
          </p:nvPr>
        </p:nvSpPr>
        <p:spPr>
          <a:xfrm>
            <a:off x="5232400" y="1701800"/>
            <a:ext cx="6324600" cy="4311541"/>
          </a:xfrm>
        </p:spPr>
        <p:txBody>
          <a:bodyPr/>
          <a:lstStyle/>
          <a:p>
            <a:r>
              <a:rPr lang="en-US" sz="1600" dirty="0">
                <a:solidFill>
                  <a:schemeClr val="accent2"/>
                </a:solidFill>
                <a:latin typeface="+mj-lt"/>
              </a:rPr>
              <a:t>Why analyze usage and adoption of software?</a:t>
            </a:r>
          </a:p>
          <a:p>
            <a:endParaRPr lang="en-US" dirty="0"/>
          </a:p>
          <a:p>
            <a:r>
              <a:rPr lang="en-US" dirty="0">
                <a:solidFill>
                  <a:schemeClr val="accent2"/>
                </a:solidFill>
                <a:latin typeface="+mj-lt"/>
              </a:rPr>
              <a:t>Ex Libris tracks usage and adoption</a:t>
            </a:r>
          </a:p>
          <a:p>
            <a:endParaRPr lang="en-US" dirty="0"/>
          </a:p>
          <a:p>
            <a:r>
              <a:rPr lang="en-US" dirty="0">
                <a:solidFill>
                  <a:schemeClr val="accent2"/>
                </a:solidFill>
                <a:latin typeface="+mj-lt"/>
              </a:rPr>
              <a:t>Key areas and metrics in Alma for Ex Libris Customer Success </a:t>
            </a:r>
          </a:p>
          <a:p>
            <a:endParaRPr lang="en-US" dirty="0"/>
          </a:p>
          <a:p>
            <a:r>
              <a:rPr lang="en-US" dirty="0">
                <a:solidFill>
                  <a:schemeClr val="accent2"/>
                </a:solidFill>
                <a:latin typeface="+mj-lt"/>
              </a:rPr>
              <a:t>Self-service benchmarking in Alma</a:t>
            </a:r>
          </a:p>
          <a:p>
            <a:endParaRPr lang="en-US" dirty="0">
              <a:solidFill>
                <a:schemeClr val="accent2"/>
              </a:solidFill>
              <a:latin typeface="+mj-lt"/>
            </a:endParaRPr>
          </a:p>
          <a:p>
            <a:r>
              <a:rPr lang="en-US" dirty="0">
                <a:solidFill>
                  <a:schemeClr val="accent2"/>
                </a:solidFill>
                <a:latin typeface="+mj-lt"/>
              </a:rPr>
              <a:t>OLIS follow-up initiatives</a:t>
            </a:r>
          </a:p>
          <a:p>
            <a:endParaRPr lang="en-US" dirty="0">
              <a:solidFill>
                <a:schemeClr val="accent2"/>
              </a:solidFill>
              <a:latin typeface="+mj-lt"/>
            </a:endParaRPr>
          </a:p>
        </p:txBody>
      </p:sp>
      <p:sp>
        <p:nvSpPr>
          <p:cNvPr id="3" name="Slide Number Placeholder 2">
            <a:extLst>
              <a:ext uri="{FF2B5EF4-FFF2-40B4-BE49-F238E27FC236}">
                <a16:creationId xmlns:a16="http://schemas.microsoft.com/office/drawing/2014/main" id="{89066AFB-765B-54F7-EC92-56E143ED8B74}"/>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2</a:t>
            </a:fld>
            <a:endParaRPr lang="en-GB"/>
          </a:p>
        </p:txBody>
      </p:sp>
      <p:sp>
        <p:nvSpPr>
          <p:cNvPr id="27" name="Footer Placeholder 26">
            <a:extLst>
              <a:ext uri="{FF2B5EF4-FFF2-40B4-BE49-F238E27FC236}">
                <a16:creationId xmlns:a16="http://schemas.microsoft.com/office/drawing/2014/main" id="{634451C1-0C7B-333D-BAE5-EB2688D0F2C3}"/>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a:t>© 2023 Clarivate. All rights reserved.</a:t>
            </a:r>
            <a:endParaRPr lang="en-GB" dirty="0"/>
          </a:p>
        </p:txBody>
      </p:sp>
      <p:sp>
        <p:nvSpPr>
          <p:cNvPr id="2" name="TextBox 1">
            <a:extLst>
              <a:ext uri="{FF2B5EF4-FFF2-40B4-BE49-F238E27FC236}">
                <a16:creationId xmlns:a16="http://schemas.microsoft.com/office/drawing/2014/main" id="{4A3C35C1-2052-2168-A6D1-7EADA9F7F662}"/>
              </a:ext>
            </a:extLst>
          </p:cNvPr>
          <p:cNvSpPr txBox="1"/>
          <p:nvPr/>
        </p:nvSpPr>
        <p:spPr>
          <a:xfrm>
            <a:off x="584200" y="1536700"/>
            <a:ext cx="3073400" cy="4559300"/>
          </a:xfrm>
          <a:prstGeom prst="rect">
            <a:avLst/>
          </a:prstGeom>
          <a:noFill/>
          <a:ln>
            <a:noFill/>
          </a:ln>
        </p:spPr>
        <p:txBody>
          <a:bodyPr wrap="square" rtlCol="0">
            <a:noAutofit/>
          </a:bodyPr>
          <a:lstStyle/>
          <a:p>
            <a:pPr algn="l"/>
            <a:r>
              <a:rPr lang="en-US" sz="1200" i="1" dirty="0"/>
              <a:t>“Would you like to make the most of Alma in your library? Then come join OLIS and Ex Libris in a discussion of employing usage and adoption data to discover where your library is already utilizing Alma to the max, and where there may be opportunities to use it differently.</a:t>
            </a:r>
          </a:p>
          <a:p>
            <a:pPr algn="l"/>
            <a:r>
              <a:rPr lang="en-US" sz="1200" i="1" dirty="0"/>
              <a:t>An Ex Libris representative from the Customer Success team will explain how the vendor tracks and analyzes usage and adoption of Alma functionality through nine metrics across three functional areas. </a:t>
            </a:r>
          </a:p>
          <a:p>
            <a:pPr algn="l"/>
            <a:r>
              <a:rPr lang="en-US" sz="1200" i="1" dirty="0"/>
              <a:t>Interested SUNY libraries will be able to request their free Alma usage and adoption report with the metrics.</a:t>
            </a:r>
          </a:p>
          <a:p>
            <a:pPr algn="l"/>
            <a:r>
              <a:rPr lang="en-US" sz="1200" i="1" dirty="0"/>
              <a:t>Libraries will also learn about optionally joining the global Alma benchmarking community to generate performance reports on your own in the Benchmark area of Alma Analytics. </a:t>
            </a:r>
          </a:p>
          <a:p>
            <a:pPr algn="l"/>
            <a:r>
              <a:rPr lang="en-US" sz="1200" i="1" dirty="0"/>
              <a:t>OLIS will discuss follow-up initiatives including a member survey, a functional checklist, and site visits.”</a:t>
            </a:r>
          </a:p>
        </p:txBody>
      </p:sp>
      <p:sp>
        <p:nvSpPr>
          <p:cNvPr id="13" name="TextBox 12">
            <a:extLst>
              <a:ext uri="{FF2B5EF4-FFF2-40B4-BE49-F238E27FC236}">
                <a16:creationId xmlns:a16="http://schemas.microsoft.com/office/drawing/2014/main" id="{84C0BC72-E624-7B5A-DAE5-B2280AEAC14E}"/>
              </a:ext>
            </a:extLst>
          </p:cNvPr>
          <p:cNvSpPr txBox="1"/>
          <p:nvPr/>
        </p:nvSpPr>
        <p:spPr>
          <a:xfrm>
            <a:off x="5087938" y="838200"/>
            <a:ext cx="4437062" cy="698500"/>
          </a:xfrm>
          <a:prstGeom prst="rect">
            <a:avLst/>
          </a:prstGeom>
          <a:noFill/>
          <a:ln>
            <a:noFill/>
          </a:ln>
        </p:spPr>
        <p:txBody>
          <a:bodyPr wrap="square" rtlCol="0">
            <a:noAutofit/>
          </a:bodyPr>
          <a:lstStyle/>
          <a:p>
            <a:pPr algn="l"/>
            <a:r>
              <a:rPr lang="en-US" sz="3200" dirty="0">
                <a:latin typeface="+mj-lt"/>
              </a:rPr>
              <a:t> </a:t>
            </a:r>
            <a:r>
              <a:rPr lang="en-US" sz="3600" dirty="0">
                <a:latin typeface="+mj-lt"/>
              </a:rPr>
              <a:t>The agenda</a:t>
            </a:r>
          </a:p>
        </p:txBody>
      </p:sp>
    </p:spTree>
    <p:extLst>
      <p:ext uri="{BB962C8B-B14F-4D97-AF65-F5344CB8AC3E}">
        <p14:creationId xmlns:p14="http://schemas.microsoft.com/office/powerpoint/2010/main" val="2383491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E1D29C9-8E76-ACE9-AABB-35AD9E512BA9}"/>
              </a:ext>
            </a:extLst>
          </p:cNvPr>
          <p:cNvSpPr>
            <a:spLocks noGrp="1"/>
          </p:cNvSpPr>
          <p:nvPr>
            <p:ph type="title"/>
          </p:nvPr>
        </p:nvSpPr>
        <p:spPr/>
        <p:txBody>
          <a:bodyPr/>
          <a:lstStyle/>
          <a:p>
            <a:r>
              <a:rPr lang="en-US" dirty="0"/>
              <a:t>Presenter</a:t>
            </a:r>
          </a:p>
        </p:txBody>
      </p:sp>
      <p:pic>
        <p:nvPicPr>
          <p:cNvPr id="4" name="Picture Placeholder 3" descr="A person smiling at camera&#10;&#10;Description automatically generated">
            <a:extLst>
              <a:ext uri="{FF2B5EF4-FFF2-40B4-BE49-F238E27FC236}">
                <a16:creationId xmlns:a16="http://schemas.microsoft.com/office/drawing/2014/main" id="{9922AA03-250F-81D6-D507-D90CDBCF79F2}"/>
              </a:ext>
            </a:extLst>
          </p:cNvPr>
          <p:cNvPicPr>
            <a:picLocks noGrp="1" noChangeAspect="1"/>
          </p:cNvPicPr>
          <p:nvPr>
            <p:ph type="pic" sz="quarter" idx="46"/>
          </p:nvPr>
        </p:nvPicPr>
        <p:blipFill>
          <a:blip r:embed="rId2">
            <a:extLst>
              <a:ext uri="{28A0092B-C50C-407E-A947-70E740481C1C}">
                <a14:useLocalDpi xmlns:a14="http://schemas.microsoft.com/office/drawing/2010/main" val="0"/>
              </a:ext>
            </a:extLst>
          </a:blip>
          <a:srcRect l="3637" r="3637"/>
          <a:stretch>
            <a:fillRect/>
          </a:stretch>
        </p:blipFill>
        <p:spPr/>
      </p:pic>
      <p:sp>
        <p:nvSpPr>
          <p:cNvPr id="19" name="Text Placeholder 18">
            <a:extLst>
              <a:ext uri="{FF2B5EF4-FFF2-40B4-BE49-F238E27FC236}">
                <a16:creationId xmlns:a16="http://schemas.microsoft.com/office/drawing/2014/main" id="{DFFFCE0B-82EE-BE8A-D1D0-6BBF01AEC2C0}"/>
              </a:ext>
            </a:extLst>
          </p:cNvPr>
          <p:cNvSpPr>
            <a:spLocks noGrp="1"/>
          </p:cNvSpPr>
          <p:nvPr>
            <p:ph type="body" sz="quarter" idx="48"/>
          </p:nvPr>
        </p:nvSpPr>
        <p:spPr/>
        <p:txBody>
          <a:bodyPr/>
          <a:lstStyle/>
          <a:p>
            <a:r>
              <a:rPr lang="en-US" dirty="0"/>
              <a:t>Claudia Balby, PhD</a:t>
            </a:r>
          </a:p>
        </p:txBody>
      </p:sp>
      <p:sp>
        <p:nvSpPr>
          <p:cNvPr id="20" name="Text Placeholder 19">
            <a:extLst>
              <a:ext uri="{FF2B5EF4-FFF2-40B4-BE49-F238E27FC236}">
                <a16:creationId xmlns:a16="http://schemas.microsoft.com/office/drawing/2014/main" id="{83337154-1011-C23B-C4E2-F41DD5DA461A}"/>
              </a:ext>
            </a:extLst>
          </p:cNvPr>
          <p:cNvSpPr>
            <a:spLocks noGrp="1"/>
          </p:cNvSpPr>
          <p:nvPr>
            <p:ph type="body" sz="quarter" idx="61"/>
          </p:nvPr>
        </p:nvSpPr>
        <p:spPr/>
        <p:txBody>
          <a:bodyPr/>
          <a:lstStyle/>
          <a:p>
            <a:r>
              <a:rPr lang="en-US" dirty="0"/>
              <a:t>Strategic Customer Success Manager</a:t>
            </a:r>
          </a:p>
        </p:txBody>
      </p:sp>
      <p:sp>
        <p:nvSpPr>
          <p:cNvPr id="18" name="Text Placeholder 17">
            <a:extLst>
              <a:ext uri="{FF2B5EF4-FFF2-40B4-BE49-F238E27FC236}">
                <a16:creationId xmlns:a16="http://schemas.microsoft.com/office/drawing/2014/main" id="{5BAF70F4-2CFE-E8FC-756F-451F673778D7}"/>
              </a:ext>
            </a:extLst>
          </p:cNvPr>
          <p:cNvSpPr>
            <a:spLocks noGrp="1"/>
          </p:cNvSpPr>
          <p:nvPr>
            <p:ph type="body" sz="quarter" idx="47"/>
          </p:nvPr>
        </p:nvSpPr>
        <p:spPr/>
        <p:txBody>
          <a:bodyPr/>
          <a:lstStyle/>
          <a:p>
            <a:pPr marL="0" indent="0">
              <a:buNone/>
            </a:pPr>
            <a:r>
              <a:rPr lang="en-US" dirty="0"/>
              <a:t>20+ years’ experience with Ex Libris</a:t>
            </a:r>
          </a:p>
          <a:p>
            <a:pPr marL="0" indent="0">
              <a:buNone/>
            </a:pPr>
            <a:endParaRPr lang="en-US" dirty="0"/>
          </a:p>
          <a:p>
            <a:pPr marL="0" indent="0">
              <a:buNone/>
            </a:pPr>
            <a:r>
              <a:rPr lang="en-US" dirty="0"/>
              <a:t>Software training, implementation, consulting in North America &amp; Latin America markets</a:t>
            </a:r>
          </a:p>
          <a:p>
            <a:pPr marL="0" indent="0">
              <a:buNone/>
            </a:pPr>
            <a:endParaRPr lang="en-US" dirty="0"/>
          </a:p>
          <a:p>
            <a:pPr marL="0" indent="0">
              <a:buNone/>
            </a:pPr>
            <a:r>
              <a:rPr lang="en-US" dirty="0"/>
              <a:t>Currently Success Manager for key accounts in North America</a:t>
            </a:r>
          </a:p>
          <a:p>
            <a:pPr marL="0" indent="0">
              <a:buNone/>
            </a:pPr>
            <a:endParaRPr lang="en-US" dirty="0"/>
          </a:p>
        </p:txBody>
      </p:sp>
      <p:sp>
        <p:nvSpPr>
          <p:cNvPr id="21" name="Text Placeholder 20">
            <a:extLst>
              <a:ext uri="{FF2B5EF4-FFF2-40B4-BE49-F238E27FC236}">
                <a16:creationId xmlns:a16="http://schemas.microsoft.com/office/drawing/2014/main" id="{351E7EFD-1735-4B4A-20C8-7FF89455FE4D}"/>
              </a:ext>
            </a:extLst>
          </p:cNvPr>
          <p:cNvSpPr>
            <a:spLocks noGrp="1"/>
          </p:cNvSpPr>
          <p:nvPr>
            <p:ph type="body" sz="quarter" idx="62"/>
          </p:nvPr>
        </p:nvSpPr>
        <p:spPr/>
        <p:txBody>
          <a:bodyPr/>
          <a:lstStyle/>
          <a:p>
            <a:r>
              <a:rPr lang="en-US" dirty="0"/>
              <a:t>Claudia.Balby@clarivate.com</a:t>
            </a:r>
          </a:p>
        </p:txBody>
      </p:sp>
      <p:sp>
        <p:nvSpPr>
          <p:cNvPr id="16" name="Text Placeholder 15">
            <a:extLst>
              <a:ext uri="{FF2B5EF4-FFF2-40B4-BE49-F238E27FC236}">
                <a16:creationId xmlns:a16="http://schemas.microsoft.com/office/drawing/2014/main" id="{27AD3776-A51A-37DC-644D-7625B18D7FF5}"/>
              </a:ext>
            </a:extLst>
          </p:cNvPr>
          <p:cNvSpPr>
            <a:spLocks noGrp="1"/>
          </p:cNvSpPr>
          <p:nvPr>
            <p:ph type="body" sz="quarter" idx="14"/>
          </p:nvPr>
        </p:nvSpPr>
        <p:spPr/>
        <p:txBody>
          <a:bodyPr/>
          <a:lstStyle/>
          <a:p>
            <a:pPr marL="0" indent="0">
              <a:buNone/>
            </a:pPr>
            <a:r>
              <a:rPr lang="en-US" dirty="0"/>
              <a:t>Delivering the </a:t>
            </a:r>
            <a:r>
              <a:rPr lang="en-US" b="1" dirty="0"/>
              <a:t>Signature Success Program </a:t>
            </a:r>
            <a:r>
              <a:rPr lang="en-US" dirty="0"/>
              <a:t>to SUNY since July 2022</a:t>
            </a:r>
          </a:p>
          <a:p>
            <a:endParaRPr lang="en-US" dirty="0"/>
          </a:p>
          <a:p>
            <a:r>
              <a:rPr lang="en-US" dirty="0"/>
              <a:t>What it is:</a:t>
            </a:r>
          </a:p>
          <a:p>
            <a:pPr lvl="1"/>
            <a:r>
              <a:rPr lang="en-US" dirty="0"/>
              <a:t>High-touch, post-implementation attention to key customers for the entire customer lifecycle</a:t>
            </a:r>
          </a:p>
          <a:p>
            <a:r>
              <a:rPr lang="en-US" dirty="0"/>
              <a:t>Goals:</a:t>
            </a:r>
          </a:p>
          <a:p>
            <a:pPr lvl="1"/>
            <a:r>
              <a:rPr lang="en-US" dirty="0"/>
              <a:t>Promote your satisfaction with our products</a:t>
            </a:r>
          </a:p>
          <a:p>
            <a:pPr lvl="1"/>
            <a:r>
              <a:rPr lang="en-US" dirty="0"/>
              <a:t>Support you in value realization</a:t>
            </a:r>
          </a:p>
          <a:p>
            <a:pPr lvl="1"/>
            <a:r>
              <a:rPr lang="en-US" dirty="0"/>
              <a:t>Help you streamline efforts and activities</a:t>
            </a:r>
          </a:p>
          <a:p>
            <a:endParaRPr lang="en-US" dirty="0"/>
          </a:p>
          <a:p>
            <a:pPr marL="0" indent="0">
              <a:buNone/>
            </a:pPr>
            <a:endParaRPr lang="en-US" dirty="0"/>
          </a:p>
        </p:txBody>
      </p:sp>
      <p:sp>
        <p:nvSpPr>
          <p:cNvPr id="2" name="Footer Placeholder 1">
            <a:extLst>
              <a:ext uri="{FF2B5EF4-FFF2-40B4-BE49-F238E27FC236}">
                <a16:creationId xmlns:a16="http://schemas.microsoft.com/office/drawing/2014/main" id="{43E31E6B-CFA6-6FC8-7BF4-119CB976F35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2023 Clarivate. All rights reserved.</a:t>
            </a:r>
            <a:endParaRPr lang="en-US" dirty="0"/>
          </a:p>
        </p:txBody>
      </p:sp>
      <p:sp>
        <p:nvSpPr>
          <p:cNvPr id="12" name="Slide Number Placeholder 11">
            <a:extLst>
              <a:ext uri="{FF2B5EF4-FFF2-40B4-BE49-F238E27FC236}">
                <a16:creationId xmlns:a16="http://schemas.microsoft.com/office/drawing/2014/main" id="{C69E61D6-5B9C-1478-C1CA-C9806E48562D}"/>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3</a:t>
            </a:fld>
            <a:endParaRPr lang="en-GB"/>
          </a:p>
        </p:txBody>
      </p:sp>
    </p:spTree>
    <p:extLst>
      <p:ext uri="{BB962C8B-B14F-4D97-AF65-F5344CB8AC3E}">
        <p14:creationId xmlns:p14="http://schemas.microsoft.com/office/powerpoint/2010/main" val="851077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0F37D62-8028-2966-2A1A-5EC45C13F176}"/>
              </a:ext>
            </a:extLst>
          </p:cNvPr>
          <p:cNvSpPr>
            <a:spLocks noGrp="1"/>
          </p:cNvSpPr>
          <p:nvPr>
            <p:ph type="title"/>
          </p:nvPr>
        </p:nvSpPr>
        <p:spPr/>
        <p:txBody>
          <a:bodyPr/>
          <a:lstStyle/>
          <a:p>
            <a:r>
              <a:rPr lang="en-US" dirty="0"/>
              <a:t>Why analyze usage and adoption of software?</a:t>
            </a:r>
          </a:p>
        </p:txBody>
      </p:sp>
      <p:sp>
        <p:nvSpPr>
          <p:cNvPr id="13" name="Text Placeholder 12">
            <a:extLst>
              <a:ext uri="{FF2B5EF4-FFF2-40B4-BE49-F238E27FC236}">
                <a16:creationId xmlns:a16="http://schemas.microsoft.com/office/drawing/2014/main" id="{AB0777E4-E1B6-810E-E53F-B2A39867BCAC}"/>
              </a:ext>
            </a:extLst>
          </p:cNvPr>
          <p:cNvSpPr>
            <a:spLocks noGrp="1"/>
          </p:cNvSpPr>
          <p:nvPr>
            <p:ph type="body" sz="quarter" idx="13"/>
          </p:nvPr>
        </p:nvSpPr>
        <p:spPr/>
        <p:txBody>
          <a:bodyPr/>
          <a:lstStyle/>
          <a:p>
            <a:endParaRPr lang="en-US" dirty="0"/>
          </a:p>
        </p:txBody>
      </p:sp>
      <p:sp>
        <p:nvSpPr>
          <p:cNvPr id="39" name="Text Placeholder 38">
            <a:extLst>
              <a:ext uri="{FF2B5EF4-FFF2-40B4-BE49-F238E27FC236}">
                <a16:creationId xmlns:a16="http://schemas.microsoft.com/office/drawing/2014/main" id="{E1AE5994-89F7-3713-AE04-EEE662159CB2}"/>
              </a:ext>
            </a:extLst>
          </p:cNvPr>
          <p:cNvSpPr>
            <a:spLocks noGrp="1"/>
          </p:cNvSpPr>
          <p:nvPr>
            <p:ph type="body" sz="quarter" idx="41"/>
          </p:nvPr>
        </p:nvSpPr>
        <p:spPr>
          <a:xfrm>
            <a:off x="550863" y="1537995"/>
            <a:ext cx="3204000" cy="270168"/>
          </a:xfrm>
        </p:spPr>
        <p:txBody>
          <a:bodyPr/>
          <a:lstStyle/>
          <a:p>
            <a:r>
              <a:rPr lang="en-US" i="1" dirty="0"/>
              <a:t>Usage</a:t>
            </a:r>
          </a:p>
        </p:txBody>
      </p:sp>
      <p:sp>
        <p:nvSpPr>
          <p:cNvPr id="15" name="Text Placeholder 14">
            <a:extLst>
              <a:ext uri="{FF2B5EF4-FFF2-40B4-BE49-F238E27FC236}">
                <a16:creationId xmlns:a16="http://schemas.microsoft.com/office/drawing/2014/main" id="{F683F3AC-CE35-BEF5-F4D4-16EC0E4930A4}"/>
              </a:ext>
            </a:extLst>
          </p:cNvPr>
          <p:cNvSpPr>
            <a:spLocks noGrp="1"/>
          </p:cNvSpPr>
          <p:nvPr>
            <p:ph type="body" sz="quarter" idx="14"/>
          </p:nvPr>
        </p:nvSpPr>
        <p:spPr>
          <a:xfrm>
            <a:off x="581835" y="1808163"/>
            <a:ext cx="2777315" cy="1455704"/>
          </a:xfrm>
        </p:spPr>
        <p:txBody>
          <a:bodyPr/>
          <a:lstStyle/>
          <a:p>
            <a:pPr marL="0" indent="0">
              <a:buNone/>
            </a:pPr>
            <a:r>
              <a:rPr lang="en-US" i="1" dirty="0"/>
              <a:t>How frequently or for what purposes the software is used</a:t>
            </a:r>
          </a:p>
          <a:p>
            <a:pPr marL="0" indent="0">
              <a:buNone/>
            </a:pPr>
            <a:r>
              <a:rPr lang="en-US" i="1" dirty="0"/>
              <a:t>The manner in which the software is being consumed</a:t>
            </a:r>
          </a:p>
        </p:txBody>
      </p:sp>
      <p:sp>
        <p:nvSpPr>
          <p:cNvPr id="41" name="Text Placeholder 40">
            <a:extLst>
              <a:ext uri="{FF2B5EF4-FFF2-40B4-BE49-F238E27FC236}">
                <a16:creationId xmlns:a16="http://schemas.microsoft.com/office/drawing/2014/main" id="{98954EE3-4BD0-B42B-488C-AB166AE732AF}"/>
              </a:ext>
            </a:extLst>
          </p:cNvPr>
          <p:cNvSpPr>
            <a:spLocks noGrp="1"/>
          </p:cNvSpPr>
          <p:nvPr>
            <p:ph type="body" sz="quarter" idx="45"/>
          </p:nvPr>
        </p:nvSpPr>
        <p:spPr>
          <a:xfrm>
            <a:off x="4295775" y="1537995"/>
            <a:ext cx="3204000" cy="270168"/>
          </a:xfrm>
        </p:spPr>
        <p:txBody>
          <a:bodyPr/>
          <a:lstStyle/>
          <a:p>
            <a:r>
              <a:rPr lang="en-US" dirty="0"/>
              <a:t>Library point of view</a:t>
            </a:r>
          </a:p>
        </p:txBody>
      </p:sp>
      <p:sp>
        <p:nvSpPr>
          <p:cNvPr id="17" name="Text Placeholder 16">
            <a:extLst>
              <a:ext uri="{FF2B5EF4-FFF2-40B4-BE49-F238E27FC236}">
                <a16:creationId xmlns:a16="http://schemas.microsoft.com/office/drawing/2014/main" id="{85CA6FCE-F524-995C-6F42-CB277166EA7A}"/>
              </a:ext>
            </a:extLst>
          </p:cNvPr>
          <p:cNvSpPr>
            <a:spLocks noGrp="1"/>
          </p:cNvSpPr>
          <p:nvPr>
            <p:ph type="body" sz="quarter" idx="15"/>
          </p:nvPr>
        </p:nvSpPr>
        <p:spPr>
          <a:xfrm>
            <a:off x="4295776" y="2183364"/>
            <a:ext cx="3204000" cy="3788228"/>
          </a:xfrm>
        </p:spPr>
        <p:txBody>
          <a:bodyPr/>
          <a:lstStyle/>
          <a:p>
            <a:r>
              <a:rPr lang="en-US" dirty="0"/>
              <a:t>Maximize return on investment</a:t>
            </a:r>
          </a:p>
          <a:p>
            <a:r>
              <a:rPr lang="en-US" dirty="0"/>
              <a:t>Reveal opportunities to:</a:t>
            </a:r>
          </a:p>
          <a:p>
            <a:pPr lvl="1"/>
            <a:r>
              <a:rPr lang="en-US" dirty="0"/>
              <a:t>streamline workflows</a:t>
            </a:r>
          </a:p>
          <a:p>
            <a:pPr lvl="1"/>
            <a:r>
              <a:rPr lang="en-US" dirty="0"/>
              <a:t>close knowledge gaps (staff and users)</a:t>
            </a:r>
          </a:p>
          <a:p>
            <a:pPr lvl="1"/>
            <a:r>
              <a:rPr lang="en-US" dirty="0"/>
              <a:t>offer new services based on specific features</a:t>
            </a:r>
          </a:p>
          <a:p>
            <a:pPr lvl="2"/>
            <a:endParaRPr lang="en-US" dirty="0"/>
          </a:p>
          <a:p>
            <a:r>
              <a:rPr lang="en-US" dirty="0"/>
              <a:t>If benchmarked (compared) to other libraries:</a:t>
            </a:r>
          </a:p>
          <a:p>
            <a:pPr lvl="1"/>
            <a:r>
              <a:rPr lang="en-US" dirty="0"/>
              <a:t>acquire context for planning and evaluation</a:t>
            </a:r>
          </a:p>
        </p:txBody>
      </p:sp>
      <p:sp>
        <p:nvSpPr>
          <p:cNvPr id="42" name="Text Placeholder 41">
            <a:extLst>
              <a:ext uri="{FF2B5EF4-FFF2-40B4-BE49-F238E27FC236}">
                <a16:creationId xmlns:a16="http://schemas.microsoft.com/office/drawing/2014/main" id="{28022C31-12F1-B042-BBE1-A8EFB986A94F}"/>
              </a:ext>
            </a:extLst>
          </p:cNvPr>
          <p:cNvSpPr>
            <a:spLocks noGrp="1"/>
          </p:cNvSpPr>
          <p:nvPr>
            <p:ph type="body" sz="quarter" idx="67"/>
          </p:nvPr>
        </p:nvSpPr>
        <p:spPr>
          <a:xfrm>
            <a:off x="8040688" y="1537995"/>
            <a:ext cx="3204000" cy="270168"/>
          </a:xfrm>
        </p:spPr>
        <p:txBody>
          <a:bodyPr/>
          <a:lstStyle/>
          <a:p>
            <a:r>
              <a:rPr lang="en-US" dirty="0"/>
              <a:t>Vendor point of view</a:t>
            </a:r>
          </a:p>
        </p:txBody>
      </p:sp>
      <p:sp>
        <p:nvSpPr>
          <p:cNvPr id="19" name="Text Placeholder 18">
            <a:extLst>
              <a:ext uri="{FF2B5EF4-FFF2-40B4-BE49-F238E27FC236}">
                <a16:creationId xmlns:a16="http://schemas.microsoft.com/office/drawing/2014/main" id="{DEA3275A-2B98-7084-DB7F-EC7187DDF159}"/>
              </a:ext>
            </a:extLst>
          </p:cNvPr>
          <p:cNvSpPr>
            <a:spLocks noGrp="1"/>
          </p:cNvSpPr>
          <p:nvPr>
            <p:ph type="body" sz="quarter" idx="16"/>
          </p:nvPr>
        </p:nvSpPr>
        <p:spPr>
          <a:xfrm>
            <a:off x="8040688" y="2127640"/>
            <a:ext cx="3204000" cy="3246048"/>
          </a:xfrm>
        </p:spPr>
        <p:txBody>
          <a:bodyPr/>
          <a:lstStyle/>
          <a:p>
            <a:r>
              <a:rPr lang="en-US" dirty="0"/>
              <a:t>Deliver on promises</a:t>
            </a:r>
          </a:p>
          <a:p>
            <a:r>
              <a:rPr lang="en-US" dirty="0"/>
              <a:t>Reveal opportunities to:</a:t>
            </a:r>
          </a:p>
          <a:p>
            <a:pPr lvl="1"/>
            <a:r>
              <a:rPr lang="en-US" dirty="0"/>
              <a:t>improve features, documentation, training</a:t>
            </a:r>
          </a:p>
          <a:p>
            <a:pPr lvl="1"/>
            <a:r>
              <a:rPr lang="en-US" dirty="0"/>
              <a:t>develop new features</a:t>
            </a:r>
          </a:p>
          <a:p>
            <a:r>
              <a:rPr lang="en-US" dirty="0"/>
              <a:t>Retain customers</a:t>
            </a:r>
          </a:p>
        </p:txBody>
      </p:sp>
      <p:sp>
        <p:nvSpPr>
          <p:cNvPr id="43" name="Text Placeholder 42">
            <a:extLst>
              <a:ext uri="{FF2B5EF4-FFF2-40B4-BE49-F238E27FC236}">
                <a16:creationId xmlns:a16="http://schemas.microsoft.com/office/drawing/2014/main" id="{5510BCA5-9A0C-93F1-AA06-9A990E98889E}"/>
              </a:ext>
            </a:extLst>
          </p:cNvPr>
          <p:cNvSpPr>
            <a:spLocks noGrp="1"/>
          </p:cNvSpPr>
          <p:nvPr>
            <p:ph type="body" sz="quarter" idx="68"/>
          </p:nvPr>
        </p:nvSpPr>
        <p:spPr>
          <a:xfrm>
            <a:off x="550863" y="3429000"/>
            <a:ext cx="3204000" cy="270168"/>
          </a:xfrm>
        </p:spPr>
        <p:txBody>
          <a:bodyPr/>
          <a:lstStyle/>
          <a:p>
            <a:r>
              <a:rPr lang="en-US" i="1" dirty="0"/>
              <a:t>Adoption</a:t>
            </a:r>
          </a:p>
        </p:txBody>
      </p:sp>
      <p:sp>
        <p:nvSpPr>
          <p:cNvPr id="20" name="Text Placeholder 19">
            <a:extLst>
              <a:ext uri="{FF2B5EF4-FFF2-40B4-BE49-F238E27FC236}">
                <a16:creationId xmlns:a16="http://schemas.microsoft.com/office/drawing/2014/main" id="{F30F87E8-DBA9-70CE-8E6E-E79E1932E7C0}"/>
              </a:ext>
            </a:extLst>
          </p:cNvPr>
          <p:cNvSpPr>
            <a:spLocks noGrp="1"/>
          </p:cNvSpPr>
          <p:nvPr>
            <p:ph type="body" sz="quarter" idx="17"/>
          </p:nvPr>
        </p:nvSpPr>
        <p:spPr>
          <a:xfrm>
            <a:off x="550863" y="3754144"/>
            <a:ext cx="2808287" cy="1517652"/>
          </a:xfrm>
        </p:spPr>
        <p:txBody>
          <a:bodyPr/>
          <a:lstStyle/>
          <a:p>
            <a:pPr marL="0" indent="0">
              <a:buNone/>
            </a:pPr>
            <a:r>
              <a:rPr lang="en-US" i="1" dirty="0"/>
              <a:t>How fully utilized the software is</a:t>
            </a:r>
          </a:p>
          <a:p>
            <a:pPr marL="0" indent="0">
              <a:buNone/>
            </a:pPr>
            <a:r>
              <a:rPr lang="en-US" i="1" dirty="0"/>
              <a:t>Extent to which the user has integrated the software into their workflow, and is able to leverage it to achieve their desired outcomes</a:t>
            </a:r>
          </a:p>
        </p:txBody>
      </p:sp>
      <p:sp>
        <p:nvSpPr>
          <p:cNvPr id="3" name="Footer Placeholder 2">
            <a:extLst>
              <a:ext uri="{FF2B5EF4-FFF2-40B4-BE49-F238E27FC236}">
                <a16:creationId xmlns:a16="http://schemas.microsoft.com/office/drawing/2014/main" id="{0FA42E5D-5505-8B86-81CA-95B5EE1BF51F}"/>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US" dirty="0"/>
          </a:p>
        </p:txBody>
      </p:sp>
      <p:sp>
        <p:nvSpPr>
          <p:cNvPr id="8" name="Slide Number Placeholder 7">
            <a:extLst>
              <a:ext uri="{FF2B5EF4-FFF2-40B4-BE49-F238E27FC236}">
                <a16:creationId xmlns:a16="http://schemas.microsoft.com/office/drawing/2014/main" id="{8A98288F-D8CE-AB6E-DB7D-6C9A0C722056}"/>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4</a:t>
            </a:fld>
            <a:endParaRPr lang="en-GB" dirty="0"/>
          </a:p>
        </p:txBody>
      </p:sp>
      <p:sp>
        <p:nvSpPr>
          <p:cNvPr id="7" name="Rectangle 6">
            <a:hlinkClick r:id="" action="ppaction://noaction"/>
            <a:extLst>
              <a:ext uri="{FF2B5EF4-FFF2-40B4-BE49-F238E27FC236}">
                <a16:creationId xmlns:a16="http://schemas.microsoft.com/office/drawing/2014/main" id="{BA94C8F7-D46D-C31C-AEA4-FBDDEBEA75E4}"/>
              </a:ext>
              <a:ext uri="{C183D7F6-B498-43B3-948B-1728B52AA6E4}">
                <adec:decorative xmlns:adec="http://schemas.microsoft.com/office/drawing/2017/decorative" val="1"/>
              </a:ext>
            </a:extLst>
          </p:cNvPr>
          <p:cNvSpPr/>
          <p:nvPr/>
        </p:nvSpPr>
        <p:spPr>
          <a:xfrm>
            <a:off x="-2054225" y="2502855"/>
            <a:ext cx="942975" cy="223520"/>
          </a:xfrm>
          <a:prstGeom prst="rect">
            <a:avLst/>
          </a:prstGeom>
          <a:solidFill>
            <a:schemeClr val="accent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1588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0F37D62-8028-2966-2A1A-5EC45C13F176}"/>
              </a:ext>
            </a:extLst>
          </p:cNvPr>
          <p:cNvSpPr>
            <a:spLocks noGrp="1"/>
          </p:cNvSpPr>
          <p:nvPr>
            <p:ph type="title"/>
          </p:nvPr>
        </p:nvSpPr>
        <p:spPr/>
        <p:txBody>
          <a:bodyPr/>
          <a:lstStyle/>
          <a:p>
            <a:r>
              <a:rPr lang="en-US" dirty="0" err="1">
                <a:solidFill>
                  <a:schemeClr val="accent2"/>
                </a:solidFill>
                <a:latin typeface="+mj-lt"/>
              </a:rPr>
              <a:t>ExL</a:t>
            </a:r>
            <a:r>
              <a:rPr lang="en-US" dirty="0">
                <a:solidFill>
                  <a:schemeClr val="accent2"/>
                </a:solidFill>
                <a:latin typeface="+mj-lt"/>
              </a:rPr>
              <a:t> tracks usage and adoption</a:t>
            </a:r>
            <a:endParaRPr lang="en-US" dirty="0"/>
          </a:p>
        </p:txBody>
      </p:sp>
      <p:sp>
        <p:nvSpPr>
          <p:cNvPr id="13" name="Text Placeholder 12">
            <a:extLst>
              <a:ext uri="{FF2B5EF4-FFF2-40B4-BE49-F238E27FC236}">
                <a16:creationId xmlns:a16="http://schemas.microsoft.com/office/drawing/2014/main" id="{AB0777E4-E1B6-810E-E53F-B2A39867BCAC}"/>
              </a:ext>
            </a:extLst>
          </p:cNvPr>
          <p:cNvSpPr>
            <a:spLocks noGrp="1"/>
          </p:cNvSpPr>
          <p:nvPr>
            <p:ph type="body" sz="quarter" idx="13"/>
          </p:nvPr>
        </p:nvSpPr>
        <p:spPr/>
        <p:txBody>
          <a:bodyPr/>
          <a:lstStyle/>
          <a:p>
            <a:r>
              <a:rPr lang="en-US" dirty="0"/>
              <a:t>Internal process builds a data warehouse for internal use</a:t>
            </a:r>
          </a:p>
          <a:p>
            <a:endParaRPr lang="en-US" dirty="0"/>
          </a:p>
        </p:txBody>
      </p:sp>
      <p:sp>
        <p:nvSpPr>
          <p:cNvPr id="39" name="Text Placeholder 38">
            <a:extLst>
              <a:ext uri="{FF2B5EF4-FFF2-40B4-BE49-F238E27FC236}">
                <a16:creationId xmlns:a16="http://schemas.microsoft.com/office/drawing/2014/main" id="{E1AE5994-89F7-3713-AE04-EEE662159CB2}"/>
              </a:ext>
            </a:extLst>
          </p:cNvPr>
          <p:cNvSpPr>
            <a:spLocks noGrp="1"/>
          </p:cNvSpPr>
          <p:nvPr>
            <p:ph type="body" sz="quarter" idx="41"/>
          </p:nvPr>
        </p:nvSpPr>
        <p:spPr>
          <a:xfrm>
            <a:off x="550863" y="1537995"/>
            <a:ext cx="3204000" cy="270168"/>
          </a:xfrm>
        </p:spPr>
        <p:txBody>
          <a:bodyPr/>
          <a:lstStyle/>
          <a:p>
            <a:r>
              <a:rPr lang="en-US" i="1" dirty="0"/>
              <a:t>What</a:t>
            </a:r>
          </a:p>
        </p:txBody>
      </p:sp>
      <p:sp>
        <p:nvSpPr>
          <p:cNvPr id="15" name="Text Placeholder 14">
            <a:extLst>
              <a:ext uri="{FF2B5EF4-FFF2-40B4-BE49-F238E27FC236}">
                <a16:creationId xmlns:a16="http://schemas.microsoft.com/office/drawing/2014/main" id="{F683F3AC-CE35-BEF5-F4D4-16EC0E4930A4}"/>
              </a:ext>
            </a:extLst>
          </p:cNvPr>
          <p:cNvSpPr>
            <a:spLocks noGrp="1"/>
          </p:cNvSpPr>
          <p:nvPr>
            <p:ph type="body" sz="quarter" idx="14"/>
          </p:nvPr>
        </p:nvSpPr>
        <p:spPr>
          <a:xfrm>
            <a:off x="581835" y="1808163"/>
            <a:ext cx="2777315" cy="1455704"/>
          </a:xfrm>
        </p:spPr>
        <p:txBody>
          <a:bodyPr/>
          <a:lstStyle/>
          <a:p>
            <a:pPr marL="0" indent="0">
              <a:buNone/>
            </a:pPr>
            <a:r>
              <a:rPr lang="en-US" sz="1400" i="1" dirty="0"/>
              <a:t>ETL (Extract, Transform, Load) job runs monthly on all data centers housing products </a:t>
            </a:r>
            <a:r>
              <a:rPr lang="it-IT" sz="1400" i="1" dirty="0"/>
              <a:t>Alma, Primo, Leganto, Esploro, Rialto, Rapido</a:t>
            </a:r>
            <a:endParaRPr lang="en-US" sz="1400" i="1" dirty="0"/>
          </a:p>
          <a:p>
            <a:pPr marL="0" indent="0">
              <a:buNone/>
            </a:pPr>
            <a:r>
              <a:rPr lang="en-US" sz="1400" i="1" dirty="0"/>
              <a:t>Pre-built Dashboards &amp; Ad-hoc Queries available to internal users</a:t>
            </a:r>
          </a:p>
        </p:txBody>
      </p:sp>
      <p:sp>
        <p:nvSpPr>
          <p:cNvPr id="41" name="Text Placeholder 40">
            <a:extLst>
              <a:ext uri="{FF2B5EF4-FFF2-40B4-BE49-F238E27FC236}">
                <a16:creationId xmlns:a16="http://schemas.microsoft.com/office/drawing/2014/main" id="{98954EE3-4BD0-B42B-488C-AB166AE732AF}"/>
              </a:ext>
            </a:extLst>
          </p:cNvPr>
          <p:cNvSpPr>
            <a:spLocks noGrp="1"/>
          </p:cNvSpPr>
          <p:nvPr>
            <p:ph type="body" sz="quarter" idx="45"/>
          </p:nvPr>
        </p:nvSpPr>
        <p:spPr>
          <a:xfrm>
            <a:off x="4295775" y="1537995"/>
            <a:ext cx="3204000" cy="270168"/>
          </a:xfrm>
        </p:spPr>
        <p:txBody>
          <a:bodyPr/>
          <a:lstStyle/>
          <a:p>
            <a:r>
              <a:rPr lang="en-US"/>
              <a:t>Benchmarking by SIZE</a:t>
            </a:r>
            <a:endParaRPr lang="en-US" dirty="0"/>
          </a:p>
        </p:txBody>
      </p:sp>
      <p:sp>
        <p:nvSpPr>
          <p:cNvPr id="17" name="Text Placeholder 16">
            <a:extLst>
              <a:ext uri="{FF2B5EF4-FFF2-40B4-BE49-F238E27FC236}">
                <a16:creationId xmlns:a16="http://schemas.microsoft.com/office/drawing/2014/main" id="{85CA6FCE-F524-995C-6F42-CB277166EA7A}"/>
              </a:ext>
            </a:extLst>
          </p:cNvPr>
          <p:cNvSpPr>
            <a:spLocks noGrp="1"/>
          </p:cNvSpPr>
          <p:nvPr>
            <p:ph type="body" sz="quarter" idx="15"/>
          </p:nvPr>
        </p:nvSpPr>
        <p:spPr>
          <a:xfrm>
            <a:off x="4295775" y="1986810"/>
            <a:ext cx="3204000" cy="3788228"/>
          </a:xfrm>
        </p:spPr>
        <p:txBody>
          <a:bodyPr/>
          <a:lstStyle/>
          <a:p>
            <a:r>
              <a:rPr lang="en-US" sz="1400" b="1" dirty="0">
                <a:solidFill>
                  <a:schemeClr val="accent2"/>
                </a:solidFill>
              </a:rPr>
              <a:t>Per Users </a:t>
            </a:r>
            <a:r>
              <a:rPr lang="en-US" sz="1400" dirty="0"/>
              <a:t>(# of staff users)</a:t>
            </a:r>
          </a:p>
          <a:p>
            <a:pPr lvl="1">
              <a:spcBef>
                <a:spcPts val="0"/>
              </a:spcBef>
            </a:pPr>
            <a:r>
              <a:rPr lang="en-US" sz="1400" dirty="0"/>
              <a:t>XS - between 0 and 14</a:t>
            </a:r>
          </a:p>
          <a:p>
            <a:pPr lvl="1">
              <a:spcBef>
                <a:spcPts val="0"/>
              </a:spcBef>
            </a:pPr>
            <a:r>
              <a:rPr lang="en-US" sz="1400" dirty="0"/>
              <a:t>S - between 15 and 49</a:t>
            </a:r>
          </a:p>
          <a:p>
            <a:pPr lvl="1">
              <a:spcBef>
                <a:spcPts val="0"/>
              </a:spcBef>
            </a:pPr>
            <a:r>
              <a:rPr lang="en-US" sz="1400" dirty="0"/>
              <a:t>M - between 50 and 99</a:t>
            </a:r>
          </a:p>
          <a:p>
            <a:pPr lvl="1">
              <a:spcBef>
                <a:spcPts val="0"/>
              </a:spcBef>
            </a:pPr>
            <a:r>
              <a:rPr lang="en-US" sz="1400" dirty="0"/>
              <a:t>L - between 100 and 299</a:t>
            </a:r>
          </a:p>
          <a:p>
            <a:pPr lvl="1">
              <a:spcBef>
                <a:spcPts val="0"/>
              </a:spcBef>
            </a:pPr>
            <a:r>
              <a:rPr lang="en-US" sz="1400" dirty="0"/>
              <a:t>XL – 300 and above</a:t>
            </a:r>
          </a:p>
          <a:p>
            <a:pPr marL="180000" lvl="1" indent="0">
              <a:spcBef>
                <a:spcPts val="0"/>
              </a:spcBef>
              <a:buNone/>
            </a:pPr>
            <a:endParaRPr lang="en-US" sz="1400" dirty="0"/>
          </a:p>
          <a:p>
            <a:r>
              <a:rPr lang="en-US" sz="1400" b="1" dirty="0">
                <a:solidFill>
                  <a:schemeClr val="accent2"/>
                </a:solidFill>
              </a:rPr>
              <a:t>Per Inventory </a:t>
            </a:r>
            <a:r>
              <a:rPr lang="en-US" sz="1400" dirty="0"/>
              <a:t>(# of BIB records)</a:t>
            </a:r>
          </a:p>
          <a:p>
            <a:pPr lvl="1">
              <a:spcBef>
                <a:spcPts val="0"/>
              </a:spcBef>
            </a:pPr>
            <a:r>
              <a:rPr lang="en-US" sz="1400" dirty="0"/>
              <a:t>XS- between 0 and 199999</a:t>
            </a:r>
          </a:p>
          <a:p>
            <a:pPr lvl="1">
              <a:spcBef>
                <a:spcPts val="0"/>
              </a:spcBef>
            </a:pPr>
            <a:r>
              <a:rPr lang="en-US" sz="1400" dirty="0"/>
              <a:t>S - between 200000 and 499999</a:t>
            </a:r>
          </a:p>
          <a:p>
            <a:pPr lvl="1">
              <a:spcBef>
                <a:spcPts val="0"/>
              </a:spcBef>
            </a:pPr>
            <a:r>
              <a:rPr lang="en-US" sz="1400" dirty="0"/>
              <a:t>M - between 500000 and 1499999</a:t>
            </a:r>
          </a:p>
          <a:p>
            <a:pPr lvl="1">
              <a:spcBef>
                <a:spcPts val="0"/>
              </a:spcBef>
            </a:pPr>
            <a:r>
              <a:rPr lang="en-US" sz="1400" dirty="0"/>
              <a:t>L - between 1500000 and 4999999</a:t>
            </a:r>
          </a:p>
          <a:p>
            <a:pPr lvl="1">
              <a:spcBef>
                <a:spcPts val="0"/>
              </a:spcBef>
            </a:pPr>
            <a:r>
              <a:rPr lang="en-US" sz="1400" dirty="0"/>
              <a:t>XL – 5000000 and above</a:t>
            </a:r>
          </a:p>
        </p:txBody>
      </p:sp>
      <p:sp>
        <p:nvSpPr>
          <p:cNvPr id="42" name="Text Placeholder 41">
            <a:extLst>
              <a:ext uri="{FF2B5EF4-FFF2-40B4-BE49-F238E27FC236}">
                <a16:creationId xmlns:a16="http://schemas.microsoft.com/office/drawing/2014/main" id="{28022C31-12F1-B042-BBE1-A8EFB986A94F}"/>
              </a:ext>
            </a:extLst>
          </p:cNvPr>
          <p:cNvSpPr>
            <a:spLocks noGrp="1"/>
          </p:cNvSpPr>
          <p:nvPr>
            <p:ph type="body" sz="quarter" idx="67"/>
          </p:nvPr>
        </p:nvSpPr>
        <p:spPr>
          <a:xfrm>
            <a:off x="8040688" y="1537995"/>
            <a:ext cx="3204000" cy="270168"/>
          </a:xfrm>
        </p:spPr>
        <p:txBody>
          <a:bodyPr/>
          <a:lstStyle/>
          <a:p>
            <a:r>
              <a:rPr lang="en-US" dirty="0"/>
              <a:t>Benchmarking by REGION</a:t>
            </a:r>
          </a:p>
        </p:txBody>
      </p:sp>
      <p:sp>
        <p:nvSpPr>
          <p:cNvPr id="19" name="Text Placeholder 18">
            <a:extLst>
              <a:ext uri="{FF2B5EF4-FFF2-40B4-BE49-F238E27FC236}">
                <a16:creationId xmlns:a16="http://schemas.microsoft.com/office/drawing/2014/main" id="{DEA3275A-2B98-7084-DB7F-EC7187DDF159}"/>
              </a:ext>
            </a:extLst>
          </p:cNvPr>
          <p:cNvSpPr>
            <a:spLocks noGrp="1"/>
          </p:cNvSpPr>
          <p:nvPr>
            <p:ph type="body" sz="quarter" idx="16"/>
          </p:nvPr>
        </p:nvSpPr>
        <p:spPr>
          <a:xfrm>
            <a:off x="8040688" y="2050728"/>
            <a:ext cx="3204000" cy="3246048"/>
          </a:xfrm>
        </p:spPr>
        <p:txBody>
          <a:bodyPr/>
          <a:lstStyle/>
          <a:p>
            <a:pPr marL="0" indent="0">
              <a:buNone/>
            </a:pPr>
            <a:r>
              <a:rPr lang="en-US" sz="1400" i="1" dirty="0"/>
              <a:t>Geographical region where </a:t>
            </a:r>
            <a:r>
              <a:rPr lang="en-US" sz="1400" i="1" dirty="0" err="1"/>
              <a:t>ExL</a:t>
            </a:r>
            <a:r>
              <a:rPr lang="en-US" sz="1400" i="1" dirty="0"/>
              <a:t> keeps a data center</a:t>
            </a:r>
          </a:p>
          <a:p>
            <a:r>
              <a:rPr lang="en-US" sz="1400" dirty="0"/>
              <a:t>AP – Asia Pacific (excludes China)</a:t>
            </a:r>
          </a:p>
          <a:p>
            <a:r>
              <a:rPr lang="en-US" sz="1400" dirty="0"/>
              <a:t>CA - Canada</a:t>
            </a:r>
          </a:p>
          <a:p>
            <a:r>
              <a:rPr lang="en-US" sz="1400" dirty="0"/>
              <a:t>CN - China</a:t>
            </a:r>
          </a:p>
          <a:p>
            <a:r>
              <a:rPr lang="en-US" sz="1400" dirty="0"/>
              <a:t>EU - Europe</a:t>
            </a:r>
          </a:p>
          <a:p>
            <a:r>
              <a:rPr lang="en-US" sz="1400" dirty="0"/>
              <a:t>NA - Americas (includes LATAM)</a:t>
            </a:r>
          </a:p>
        </p:txBody>
      </p:sp>
      <p:sp>
        <p:nvSpPr>
          <p:cNvPr id="43" name="Text Placeholder 42">
            <a:extLst>
              <a:ext uri="{FF2B5EF4-FFF2-40B4-BE49-F238E27FC236}">
                <a16:creationId xmlns:a16="http://schemas.microsoft.com/office/drawing/2014/main" id="{5510BCA5-9A0C-93F1-AA06-9A990E98889E}"/>
              </a:ext>
            </a:extLst>
          </p:cNvPr>
          <p:cNvSpPr>
            <a:spLocks noGrp="1"/>
          </p:cNvSpPr>
          <p:nvPr>
            <p:ph type="body" sz="quarter" idx="68"/>
          </p:nvPr>
        </p:nvSpPr>
        <p:spPr>
          <a:xfrm>
            <a:off x="550863" y="3429000"/>
            <a:ext cx="3204000" cy="270168"/>
          </a:xfrm>
        </p:spPr>
        <p:txBody>
          <a:bodyPr/>
          <a:lstStyle/>
          <a:p>
            <a:r>
              <a:rPr lang="en-US" i="1" dirty="0"/>
              <a:t>Why</a:t>
            </a:r>
          </a:p>
        </p:txBody>
      </p:sp>
      <p:sp>
        <p:nvSpPr>
          <p:cNvPr id="20" name="Text Placeholder 19">
            <a:extLst>
              <a:ext uri="{FF2B5EF4-FFF2-40B4-BE49-F238E27FC236}">
                <a16:creationId xmlns:a16="http://schemas.microsoft.com/office/drawing/2014/main" id="{F30F87E8-DBA9-70CE-8E6E-E79E1932E7C0}"/>
              </a:ext>
            </a:extLst>
          </p:cNvPr>
          <p:cNvSpPr>
            <a:spLocks noGrp="1"/>
          </p:cNvSpPr>
          <p:nvPr>
            <p:ph type="body" sz="quarter" idx="17"/>
          </p:nvPr>
        </p:nvSpPr>
        <p:spPr>
          <a:xfrm>
            <a:off x="550863" y="3754143"/>
            <a:ext cx="2808287" cy="2185183"/>
          </a:xfrm>
        </p:spPr>
        <p:txBody>
          <a:bodyPr/>
          <a:lstStyle/>
          <a:p>
            <a:pPr marL="0" indent="0">
              <a:buNone/>
            </a:pPr>
            <a:r>
              <a:rPr lang="en-US" sz="1400" i="1" dirty="0"/>
              <a:t>To see how various product features are &amp; are not being used</a:t>
            </a:r>
          </a:p>
          <a:p>
            <a:pPr marL="0" indent="0">
              <a:buNone/>
            </a:pPr>
            <a:r>
              <a:rPr lang="en-US" sz="1400" i="1" dirty="0"/>
              <a:t>To help determine which areas and features may need additional training, marketing, and development</a:t>
            </a:r>
          </a:p>
          <a:p>
            <a:pPr marL="0" indent="0">
              <a:buNone/>
            </a:pPr>
            <a:r>
              <a:rPr lang="en-US" sz="1400" i="1" dirty="0"/>
              <a:t>To assess risk</a:t>
            </a:r>
          </a:p>
        </p:txBody>
      </p:sp>
      <p:sp>
        <p:nvSpPr>
          <p:cNvPr id="3" name="Footer Placeholder 2">
            <a:extLst>
              <a:ext uri="{FF2B5EF4-FFF2-40B4-BE49-F238E27FC236}">
                <a16:creationId xmlns:a16="http://schemas.microsoft.com/office/drawing/2014/main" id="{0FA42E5D-5505-8B86-81CA-95B5EE1BF51F}"/>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US" dirty="0"/>
          </a:p>
        </p:txBody>
      </p:sp>
      <p:sp>
        <p:nvSpPr>
          <p:cNvPr id="8" name="Slide Number Placeholder 7">
            <a:extLst>
              <a:ext uri="{FF2B5EF4-FFF2-40B4-BE49-F238E27FC236}">
                <a16:creationId xmlns:a16="http://schemas.microsoft.com/office/drawing/2014/main" id="{8A98288F-D8CE-AB6E-DB7D-6C9A0C722056}"/>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5</a:t>
            </a:fld>
            <a:endParaRPr lang="en-GB" dirty="0"/>
          </a:p>
        </p:txBody>
      </p:sp>
      <p:sp>
        <p:nvSpPr>
          <p:cNvPr id="7" name="Rectangle 6">
            <a:hlinkClick r:id="" action="ppaction://noaction"/>
            <a:extLst>
              <a:ext uri="{FF2B5EF4-FFF2-40B4-BE49-F238E27FC236}">
                <a16:creationId xmlns:a16="http://schemas.microsoft.com/office/drawing/2014/main" id="{BA94C8F7-D46D-C31C-AEA4-FBDDEBEA75E4}"/>
              </a:ext>
              <a:ext uri="{C183D7F6-B498-43B3-948B-1728B52AA6E4}">
                <adec:decorative xmlns:adec="http://schemas.microsoft.com/office/drawing/2017/decorative" val="1"/>
              </a:ext>
            </a:extLst>
          </p:cNvPr>
          <p:cNvSpPr/>
          <p:nvPr/>
        </p:nvSpPr>
        <p:spPr>
          <a:xfrm>
            <a:off x="-2054225" y="2502855"/>
            <a:ext cx="942975" cy="223520"/>
          </a:xfrm>
          <a:prstGeom prst="rect">
            <a:avLst/>
          </a:prstGeom>
          <a:solidFill>
            <a:schemeClr val="accent1">
              <a:lumMod val="7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7593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323AC-11BF-ACA2-5C39-3857953A97BB}"/>
              </a:ext>
            </a:extLst>
          </p:cNvPr>
          <p:cNvSpPr>
            <a:spLocks noGrp="1"/>
          </p:cNvSpPr>
          <p:nvPr>
            <p:ph type="title"/>
          </p:nvPr>
        </p:nvSpPr>
        <p:spPr/>
        <p:txBody>
          <a:bodyPr/>
          <a:lstStyle/>
          <a:p>
            <a:r>
              <a:rPr lang="en-US" dirty="0"/>
              <a:t>Key areas and metrics in Alma for Ex Libris Customer Success</a:t>
            </a:r>
          </a:p>
        </p:txBody>
      </p:sp>
      <p:sp>
        <p:nvSpPr>
          <p:cNvPr id="5" name="Text Placeholder 4">
            <a:extLst>
              <a:ext uri="{FF2B5EF4-FFF2-40B4-BE49-F238E27FC236}">
                <a16:creationId xmlns:a16="http://schemas.microsoft.com/office/drawing/2014/main" id="{2F0FBBBB-B5E6-7898-D249-FB5BCD2A1464}"/>
              </a:ext>
            </a:extLst>
          </p:cNvPr>
          <p:cNvSpPr>
            <a:spLocks noGrp="1"/>
          </p:cNvSpPr>
          <p:nvPr>
            <p:ph type="body" sz="quarter" idx="13"/>
          </p:nvPr>
        </p:nvSpPr>
        <p:spPr/>
        <p:txBody>
          <a:bodyPr/>
          <a:lstStyle/>
          <a:p>
            <a:r>
              <a:rPr lang="en-US" dirty="0"/>
              <a:t>What the library is doing to…</a:t>
            </a:r>
          </a:p>
          <a:p>
            <a:endParaRPr lang="en-US" dirty="0"/>
          </a:p>
          <a:p>
            <a:endParaRPr lang="en-US" dirty="0"/>
          </a:p>
        </p:txBody>
      </p:sp>
      <p:sp>
        <p:nvSpPr>
          <p:cNvPr id="12" name="Text Placeholder 11">
            <a:extLst>
              <a:ext uri="{FF2B5EF4-FFF2-40B4-BE49-F238E27FC236}">
                <a16:creationId xmlns:a16="http://schemas.microsoft.com/office/drawing/2014/main" id="{BE5D2895-4FBB-EFC8-B103-94E1DA739083}"/>
              </a:ext>
            </a:extLst>
          </p:cNvPr>
          <p:cNvSpPr>
            <a:spLocks noGrp="1"/>
          </p:cNvSpPr>
          <p:nvPr>
            <p:ph type="body" sz="quarter" idx="41"/>
          </p:nvPr>
        </p:nvSpPr>
        <p:spPr/>
        <p:txBody>
          <a:bodyPr/>
          <a:lstStyle/>
          <a:p>
            <a:r>
              <a:rPr lang="en-US" dirty="0"/>
              <a:t>Automate</a:t>
            </a:r>
          </a:p>
        </p:txBody>
      </p:sp>
      <p:sp>
        <p:nvSpPr>
          <p:cNvPr id="7" name="Text Placeholder 6">
            <a:extLst>
              <a:ext uri="{FF2B5EF4-FFF2-40B4-BE49-F238E27FC236}">
                <a16:creationId xmlns:a16="http://schemas.microsoft.com/office/drawing/2014/main" id="{FDBD43A0-57B2-BA40-CAAB-8CC5352C939E}"/>
              </a:ext>
            </a:extLst>
          </p:cNvPr>
          <p:cNvSpPr>
            <a:spLocks noGrp="1"/>
          </p:cNvSpPr>
          <p:nvPr>
            <p:ph type="body" sz="quarter" idx="26"/>
          </p:nvPr>
        </p:nvSpPr>
        <p:spPr/>
        <p:txBody>
          <a:bodyPr/>
          <a:lstStyle/>
          <a:p>
            <a:pPr marL="0" indent="0">
              <a:buNone/>
            </a:pPr>
            <a:r>
              <a:rPr lang="en-US" dirty="0">
                <a:latin typeface="+mj-lt"/>
              </a:rPr>
              <a:t>Save time by…</a:t>
            </a:r>
          </a:p>
          <a:p>
            <a:r>
              <a:rPr lang="en-US" dirty="0"/>
              <a:t>Replacing manual workflows with automated jobs</a:t>
            </a:r>
          </a:p>
          <a:p>
            <a:endParaRPr lang="en-US" dirty="0"/>
          </a:p>
          <a:p>
            <a:endParaRPr lang="en-US" dirty="0"/>
          </a:p>
        </p:txBody>
      </p:sp>
      <p:sp>
        <p:nvSpPr>
          <p:cNvPr id="13" name="Text Placeholder 12">
            <a:extLst>
              <a:ext uri="{FF2B5EF4-FFF2-40B4-BE49-F238E27FC236}">
                <a16:creationId xmlns:a16="http://schemas.microsoft.com/office/drawing/2014/main" id="{0985A8C9-4A9F-529E-B0E6-69444F5FA548}"/>
              </a:ext>
            </a:extLst>
          </p:cNvPr>
          <p:cNvSpPr>
            <a:spLocks noGrp="1"/>
          </p:cNvSpPr>
          <p:nvPr>
            <p:ph type="body" sz="quarter" idx="45"/>
          </p:nvPr>
        </p:nvSpPr>
        <p:spPr/>
        <p:txBody>
          <a:bodyPr/>
          <a:lstStyle/>
          <a:p>
            <a:r>
              <a:rPr lang="en-US" dirty="0"/>
              <a:t>Integrate</a:t>
            </a:r>
          </a:p>
        </p:txBody>
      </p:sp>
      <p:sp>
        <p:nvSpPr>
          <p:cNvPr id="9" name="Text Placeholder 8">
            <a:extLst>
              <a:ext uri="{FF2B5EF4-FFF2-40B4-BE49-F238E27FC236}">
                <a16:creationId xmlns:a16="http://schemas.microsoft.com/office/drawing/2014/main" id="{5C934675-C00D-1AFE-76FA-53373958542C}"/>
              </a:ext>
            </a:extLst>
          </p:cNvPr>
          <p:cNvSpPr>
            <a:spLocks noGrp="1"/>
          </p:cNvSpPr>
          <p:nvPr>
            <p:ph type="body" sz="quarter" idx="28"/>
          </p:nvPr>
        </p:nvSpPr>
        <p:spPr/>
        <p:txBody>
          <a:bodyPr/>
          <a:lstStyle/>
          <a:p>
            <a:pPr marL="0" indent="0">
              <a:buNone/>
            </a:pPr>
            <a:r>
              <a:rPr lang="en-US" dirty="0">
                <a:latin typeface="+mj-lt"/>
              </a:rPr>
              <a:t>Streamline operations +</a:t>
            </a:r>
            <a:br>
              <a:rPr lang="en-US" dirty="0">
                <a:latin typeface="+mj-lt"/>
              </a:rPr>
            </a:br>
            <a:r>
              <a:rPr lang="en-US" dirty="0">
                <a:latin typeface="+mj-lt"/>
              </a:rPr>
              <a:t>make Alma an integral part of the local IT ecosystem by…</a:t>
            </a:r>
          </a:p>
          <a:p>
            <a:r>
              <a:rPr lang="en-US" dirty="0"/>
              <a:t>Integrating with third-party systems (used by the library or by other departments in the university)</a:t>
            </a:r>
          </a:p>
          <a:p>
            <a:endParaRPr lang="en-US" dirty="0"/>
          </a:p>
          <a:p>
            <a:endParaRPr lang="en-US" dirty="0"/>
          </a:p>
        </p:txBody>
      </p:sp>
      <p:sp>
        <p:nvSpPr>
          <p:cNvPr id="14" name="Text Placeholder 13">
            <a:extLst>
              <a:ext uri="{FF2B5EF4-FFF2-40B4-BE49-F238E27FC236}">
                <a16:creationId xmlns:a16="http://schemas.microsoft.com/office/drawing/2014/main" id="{A6BD062D-6B6E-9B15-1FCD-442C1065E6DB}"/>
              </a:ext>
            </a:extLst>
          </p:cNvPr>
          <p:cNvSpPr>
            <a:spLocks noGrp="1"/>
          </p:cNvSpPr>
          <p:nvPr>
            <p:ph type="body" sz="quarter" idx="67"/>
          </p:nvPr>
        </p:nvSpPr>
        <p:spPr/>
        <p:txBody>
          <a:bodyPr/>
          <a:lstStyle/>
          <a:p>
            <a:r>
              <a:rPr lang="en-US" dirty="0"/>
              <a:t>Analyze</a:t>
            </a:r>
          </a:p>
        </p:txBody>
      </p:sp>
      <p:sp>
        <p:nvSpPr>
          <p:cNvPr id="11" name="Text Placeholder 10">
            <a:extLst>
              <a:ext uri="{FF2B5EF4-FFF2-40B4-BE49-F238E27FC236}">
                <a16:creationId xmlns:a16="http://schemas.microsoft.com/office/drawing/2014/main" id="{EAD3369A-A8A6-DC25-FA5A-365900C66AB4}"/>
              </a:ext>
            </a:extLst>
          </p:cNvPr>
          <p:cNvSpPr>
            <a:spLocks noGrp="1"/>
          </p:cNvSpPr>
          <p:nvPr>
            <p:ph type="body" sz="quarter" idx="30"/>
          </p:nvPr>
        </p:nvSpPr>
        <p:spPr/>
        <p:txBody>
          <a:bodyPr/>
          <a:lstStyle/>
          <a:p>
            <a:pPr marL="0" indent="0">
              <a:buNone/>
            </a:pPr>
            <a:r>
              <a:rPr lang="en-US" dirty="0">
                <a:latin typeface="+mj-lt"/>
              </a:rPr>
              <a:t>Make data-informed decisions by…</a:t>
            </a:r>
          </a:p>
          <a:p>
            <a:r>
              <a:rPr lang="en-US" dirty="0"/>
              <a:t>Reporting on operations</a:t>
            </a:r>
          </a:p>
          <a:p>
            <a:r>
              <a:rPr lang="en-US" dirty="0"/>
              <a:t>Using reported evidence to set or correct course</a:t>
            </a:r>
          </a:p>
          <a:p>
            <a:endParaRPr lang="en-US" b="1" dirty="0"/>
          </a:p>
          <a:p>
            <a:endParaRPr lang="en-US" b="1" dirty="0"/>
          </a:p>
        </p:txBody>
      </p:sp>
      <p:sp>
        <p:nvSpPr>
          <p:cNvPr id="3" name="Footer Placeholder 2">
            <a:extLst>
              <a:ext uri="{FF2B5EF4-FFF2-40B4-BE49-F238E27FC236}">
                <a16:creationId xmlns:a16="http://schemas.microsoft.com/office/drawing/2014/main" id="{BF6E5998-B01F-F6A1-17BA-715860746FA3}"/>
              </a:ext>
            </a:extLst>
          </p:cNvPr>
          <p:cNvSpPr>
            <a:spLocks noGrp="1"/>
          </p:cNvSpPr>
          <p:nvPr>
            <p:ph type="ftr" sz="quarter" idx="10"/>
          </p:nvPr>
        </p:nvSpPr>
        <p:spPr/>
        <p:txBody>
          <a:bodyPr/>
          <a:lstStyle/>
          <a:p>
            <a:r>
              <a:rPr lang="en-US" dirty="0"/>
              <a:t>© 2023 Clarivate. All rights reserved.</a:t>
            </a:r>
          </a:p>
        </p:txBody>
      </p:sp>
      <p:sp>
        <p:nvSpPr>
          <p:cNvPr id="4" name="Slide Number Placeholder 3">
            <a:extLst>
              <a:ext uri="{FF2B5EF4-FFF2-40B4-BE49-F238E27FC236}">
                <a16:creationId xmlns:a16="http://schemas.microsoft.com/office/drawing/2014/main" id="{734FED84-736C-4CD3-6A98-6CC8ADEE73F3}"/>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21" name="Picture Placeholder 20">
            <a:extLst>
              <a:ext uri="{FF2B5EF4-FFF2-40B4-BE49-F238E27FC236}">
                <a16:creationId xmlns:a16="http://schemas.microsoft.com/office/drawing/2014/main" id="{6F38D2D5-9571-7BD8-09B1-C3F0B0AE267E}"/>
              </a:ext>
              <a:ext uri="{C183D7F6-B498-43B3-948B-1728B52AA6E4}">
                <adec:decorative xmlns:adec="http://schemas.microsoft.com/office/drawing/2017/decorative" val="1"/>
              </a:ext>
            </a:extLst>
          </p:cNvPr>
          <p:cNvPicPr>
            <a:picLocks noGrp="1" noChangeAspect="1"/>
          </p:cNvPicPr>
          <p:nvPr>
            <p:ph type="pic" sz="quarter" idx="27"/>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1962" b="1962"/>
          <a:stretch>
            <a:fillRect/>
          </a:stretch>
        </p:blipFill>
        <p:spPr>
          <a:xfrm>
            <a:off x="4302125" y="1816100"/>
            <a:ext cx="930275" cy="893763"/>
          </a:xfrm>
          <a:prstGeom prst="rect">
            <a:avLst/>
          </a:prstGeom>
        </p:spPr>
      </p:pic>
      <p:pic>
        <p:nvPicPr>
          <p:cNvPr id="28" name="Picture Placeholder 27">
            <a:extLst>
              <a:ext uri="{FF2B5EF4-FFF2-40B4-BE49-F238E27FC236}">
                <a16:creationId xmlns:a16="http://schemas.microsoft.com/office/drawing/2014/main" id="{4AF71E6A-185A-3536-B5F8-CFE0DB6D18E2}"/>
              </a:ext>
              <a:ext uri="{C183D7F6-B498-43B3-948B-1728B52AA6E4}">
                <adec:decorative xmlns:adec="http://schemas.microsoft.com/office/drawing/2017/decorative" val="1"/>
              </a:ext>
            </a:extLst>
          </p:cNvPr>
          <p:cNvPicPr>
            <a:picLocks noGrp="1" noChangeAspect="1"/>
          </p:cNvPicPr>
          <p:nvPr>
            <p:ph type="pic" sz="quarter" idx="29"/>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t="2288" b="2288"/>
          <a:stretch>
            <a:fillRect/>
          </a:stretch>
        </p:blipFill>
        <p:spPr>
          <a:xfrm>
            <a:off x="8039100" y="1816100"/>
            <a:ext cx="936625" cy="893763"/>
          </a:xfrm>
          <a:prstGeom prst="rect">
            <a:avLst/>
          </a:prstGeom>
        </p:spPr>
      </p:pic>
      <p:pic>
        <p:nvPicPr>
          <p:cNvPr id="29" name="Picture Placeholder 28">
            <a:extLst>
              <a:ext uri="{FF2B5EF4-FFF2-40B4-BE49-F238E27FC236}">
                <a16:creationId xmlns:a16="http://schemas.microsoft.com/office/drawing/2014/main" id="{4732C3EF-3F82-C8F5-0EF1-FE779E078564}"/>
              </a:ext>
              <a:ext uri="{C183D7F6-B498-43B3-948B-1728B52AA6E4}">
                <adec:decorative xmlns:adec="http://schemas.microsoft.com/office/drawing/2017/decorative" val="1"/>
              </a:ext>
            </a:extLst>
          </p:cNvPr>
          <p:cNvPicPr>
            <a:picLocks noGrp="1" noChangeAspect="1"/>
          </p:cNvPicPr>
          <p:nvPr>
            <p:ph type="pic" sz="quarter" idx="20"/>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t="2288" b="2288"/>
          <a:stretch>
            <a:fillRect/>
          </a:stretch>
        </p:blipFill>
        <p:spPr>
          <a:xfrm>
            <a:off x="550863" y="1814513"/>
            <a:ext cx="936625" cy="893762"/>
          </a:xfrm>
          <a:prstGeom prst="rect">
            <a:avLst/>
          </a:prstGeom>
        </p:spPr>
      </p:pic>
    </p:spTree>
    <p:extLst>
      <p:ext uri="{BB962C8B-B14F-4D97-AF65-F5344CB8AC3E}">
        <p14:creationId xmlns:p14="http://schemas.microsoft.com/office/powerpoint/2010/main" val="3558564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4C0CB-802B-9A1B-E224-2A8D4200413F}"/>
              </a:ext>
            </a:extLst>
          </p:cNvPr>
          <p:cNvSpPr>
            <a:spLocks noGrp="1"/>
          </p:cNvSpPr>
          <p:nvPr>
            <p:ph type="title"/>
          </p:nvPr>
        </p:nvSpPr>
        <p:spPr/>
        <p:txBody>
          <a:bodyPr/>
          <a:lstStyle/>
          <a:p>
            <a:r>
              <a:rPr lang="en-US" dirty="0">
                <a:solidFill>
                  <a:schemeClr val="accent2"/>
                </a:solidFill>
                <a:latin typeface="+mj-lt"/>
              </a:rPr>
              <a:t>Area: Automate </a:t>
            </a:r>
            <a:endParaRPr lang="en-US" dirty="0"/>
          </a:p>
        </p:txBody>
      </p:sp>
      <p:sp>
        <p:nvSpPr>
          <p:cNvPr id="3" name="Text Placeholder 2">
            <a:extLst>
              <a:ext uri="{FF2B5EF4-FFF2-40B4-BE49-F238E27FC236}">
                <a16:creationId xmlns:a16="http://schemas.microsoft.com/office/drawing/2014/main" id="{27412843-7C7A-9776-9E5D-AA20DEFFCDD3}"/>
              </a:ext>
            </a:extLst>
          </p:cNvPr>
          <p:cNvSpPr>
            <a:spLocks noGrp="1"/>
          </p:cNvSpPr>
          <p:nvPr>
            <p:ph type="body" sz="quarter" idx="13"/>
          </p:nvPr>
        </p:nvSpPr>
        <p:spPr/>
        <p:txBody>
          <a:bodyPr/>
          <a:lstStyle/>
          <a:p>
            <a:r>
              <a:rPr lang="en-US" dirty="0"/>
              <a:t>Metrics: Community Zone, Auto holdings, Import Profiles </a:t>
            </a:r>
          </a:p>
          <a:p>
            <a:endParaRPr lang="en-US" dirty="0"/>
          </a:p>
        </p:txBody>
      </p:sp>
      <p:sp>
        <p:nvSpPr>
          <p:cNvPr id="4" name="Text Placeholder 3">
            <a:extLst>
              <a:ext uri="{FF2B5EF4-FFF2-40B4-BE49-F238E27FC236}">
                <a16:creationId xmlns:a16="http://schemas.microsoft.com/office/drawing/2014/main" id="{2B1B1802-C1D3-F2EC-0C2A-5F3D635124BA}"/>
              </a:ext>
            </a:extLst>
          </p:cNvPr>
          <p:cNvSpPr>
            <a:spLocks noGrp="1"/>
          </p:cNvSpPr>
          <p:nvPr>
            <p:ph type="body" sz="quarter" idx="14"/>
          </p:nvPr>
        </p:nvSpPr>
        <p:spPr>
          <a:xfrm>
            <a:off x="550864" y="1316039"/>
            <a:ext cx="3204000" cy="4813300"/>
          </a:xfrm>
        </p:spPr>
        <p:txBody>
          <a:bodyPr/>
          <a:lstStyle/>
          <a:p>
            <a:r>
              <a:rPr lang="en-US" dirty="0">
                <a:solidFill>
                  <a:schemeClr val="accent2"/>
                </a:solidFill>
                <a:latin typeface="+mj-lt"/>
              </a:rPr>
              <a:t>Community Zone</a:t>
            </a:r>
          </a:p>
          <a:p>
            <a:pPr marL="180000" lvl="1" indent="0">
              <a:buNone/>
            </a:pPr>
            <a:r>
              <a:rPr lang="en-US" i="1" dirty="0">
                <a:solidFill>
                  <a:schemeClr val="accent2"/>
                </a:solidFill>
              </a:rPr>
              <a:t>Percentage of electronic collections linked to the CZ</a:t>
            </a:r>
          </a:p>
          <a:p>
            <a:pPr lvl="1"/>
            <a:r>
              <a:rPr lang="en-US" u="sng" dirty="0"/>
              <a:t>Why this metric matters</a:t>
            </a:r>
            <a:r>
              <a:rPr lang="en-US" dirty="0"/>
              <a:t>:</a:t>
            </a:r>
          </a:p>
          <a:p>
            <a:pPr lvl="2"/>
            <a:r>
              <a:rPr lang="en-US" dirty="0"/>
              <a:t>The higher the percentage, the more a library saves time &amp; resources by not needing to create original metadata</a:t>
            </a:r>
          </a:p>
        </p:txBody>
      </p:sp>
      <p:sp>
        <p:nvSpPr>
          <p:cNvPr id="5" name="Text Placeholder 4">
            <a:extLst>
              <a:ext uri="{FF2B5EF4-FFF2-40B4-BE49-F238E27FC236}">
                <a16:creationId xmlns:a16="http://schemas.microsoft.com/office/drawing/2014/main" id="{E0D3420A-928F-DB45-AC67-2E33C089215F}"/>
              </a:ext>
            </a:extLst>
          </p:cNvPr>
          <p:cNvSpPr>
            <a:spLocks noGrp="1"/>
          </p:cNvSpPr>
          <p:nvPr>
            <p:ph type="body" sz="quarter" idx="16"/>
          </p:nvPr>
        </p:nvSpPr>
        <p:spPr>
          <a:xfrm>
            <a:off x="4295151" y="1316039"/>
            <a:ext cx="3204000" cy="4813300"/>
          </a:xfrm>
        </p:spPr>
        <p:txBody>
          <a:bodyPr/>
          <a:lstStyle/>
          <a:p>
            <a:r>
              <a:rPr lang="en-US" dirty="0">
                <a:solidFill>
                  <a:schemeClr val="accent2"/>
                </a:solidFill>
                <a:latin typeface="+mj-lt"/>
              </a:rPr>
              <a:t>Auto holdings</a:t>
            </a:r>
          </a:p>
          <a:p>
            <a:pPr marL="180000" lvl="1" indent="0">
              <a:buNone/>
            </a:pPr>
            <a:r>
              <a:rPr lang="en-US" i="1" dirty="0">
                <a:solidFill>
                  <a:schemeClr val="accent2"/>
                </a:solidFill>
              </a:rPr>
              <a:t>Seven import profile options that can create holdings for e-resources automatically from vendor-supplied data</a:t>
            </a:r>
            <a:r>
              <a:rPr lang="en-US" i="1" baseline="30000" dirty="0">
                <a:solidFill>
                  <a:schemeClr val="accent2"/>
                </a:solidFill>
              </a:rPr>
              <a:t>*</a:t>
            </a:r>
          </a:p>
          <a:p>
            <a:pPr lvl="1"/>
            <a:r>
              <a:rPr lang="en-US" u="sng" dirty="0"/>
              <a:t>Why this metric matters</a:t>
            </a:r>
            <a:r>
              <a:rPr lang="en-US" dirty="0"/>
              <a:t>:</a:t>
            </a:r>
          </a:p>
          <a:p>
            <a:pPr lvl="2"/>
            <a:r>
              <a:rPr lang="en-US" dirty="0"/>
              <a:t>The more profiles in use, the more a library saves time &amp; resources by not needing to create holdings manually</a:t>
            </a:r>
          </a:p>
          <a:p>
            <a:pPr marL="540000" lvl="5" indent="0">
              <a:buNone/>
            </a:pPr>
            <a:endParaRPr lang="en-US" sz="800" baseline="30000" dirty="0"/>
          </a:p>
          <a:p>
            <a:pPr marL="540000" lvl="5" indent="0">
              <a:buNone/>
            </a:pPr>
            <a:r>
              <a:rPr lang="en-US" sz="1100" baseline="30000" dirty="0"/>
              <a:t>*  </a:t>
            </a:r>
            <a:r>
              <a:rPr lang="en-US" sz="1100" dirty="0"/>
              <a:t>Elsevier, Ovid, ProQuest </a:t>
            </a:r>
            <a:r>
              <a:rPr lang="en-US" sz="1100" dirty="0" err="1"/>
              <a:t>Ebook</a:t>
            </a:r>
            <a:r>
              <a:rPr lang="en-US" sz="1100" dirty="0"/>
              <a:t> </a:t>
            </a:r>
            <a:r>
              <a:rPr lang="en-US" sz="1100" dirty="0" err="1"/>
              <a:t>Central,Springer</a:t>
            </a:r>
            <a:r>
              <a:rPr lang="en-US" sz="1100" dirty="0"/>
              <a:t>, Wiley, Taylor &amp; Francis, and Project Muse</a:t>
            </a:r>
          </a:p>
        </p:txBody>
      </p:sp>
      <p:sp>
        <p:nvSpPr>
          <p:cNvPr id="6" name="Text Placeholder 5">
            <a:extLst>
              <a:ext uri="{FF2B5EF4-FFF2-40B4-BE49-F238E27FC236}">
                <a16:creationId xmlns:a16="http://schemas.microsoft.com/office/drawing/2014/main" id="{8C169E30-EAA5-4585-C06C-E2684B9EA387}"/>
              </a:ext>
            </a:extLst>
          </p:cNvPr>
          <p:cNvSpPr>
            <a:spLocks noGrp="1"/>
          </p:cNvSpPr>
          <p:nvPr>
            <p:ph type="body" sz="quarter" idx="17"/>
          </p:nvPr>
        </p:nvSpPr>
        <p:spPr>
          <a:xfrm>
            <a:off x="8039438" y="1316038"/>
            <a:ext cx="3204000" cy="4813301"/>
          </a:xfrm>
        </p:spPr>
        <p:txBody>
          <a:bodyPr/>
          <a:lstStyle/>
          <a:p>
            <a:r>
              <a:rPr lang="en-US" b="1" dirty="0">
                <a:solidFill>
                  <a:schemeClr val="accent2"/>
                </a:solidFill>
                <a:latin typeface="+mj-lt"/>
              </a:rPr>
              <a:t>Import profiles</a:t>
            </a:r>
          </a:p>
          <a:p>
            <a:pPr marL="180000" lvl="1" indent="0">
              <a:buNone/>
            </a:pPr>
            <a:r>
              <a:rPr lang="en-US" i="1" dirty="0">
                <a:solidFill>
                  <a:schemeClr val="accent2"/>
                </a:solidFill>
              </a:rPr>
              <a:t>Load of third-party records</a:t>
            </a:r>
          </a:p>
          <a:p>
            <a:pPr lvl="1"/>
            <a:r>
              <a:rPr lang="en-US" u="sng" dirty="0"/>
              <a:t>Why this metric matters</a:t>
            </a:r>
            <a:r>
              <a:rPr lang="en-US" dirty="0"/>
              <a:t>:</a:t>
            </a:r>
          </a:p>
          <a:p>
            <a:pPr lvl="2"/>
            <a:r>
              <a:rPr lang="en-US" dirty="0"/>
              <a:t>Import Profiles can automate operations in multiple areas, running manually or automatically on a schedule</a:t>
            </a:r>
          </a:p>
          <a:p>
            <a:pPr lvl="2"/>
            <a:r>
              <a:rPr lang="en-US" dirty="0"/>
              <a:t>The more scheduled import profiles, the less the library staff is spending time in repetitive tasks</a:t>
            </a:r>
          </a:p>
          <a:p>
            <a:pPr lvl="2"/>
            <a:r>
              <a:rPr lang="en-US" dirty="0"/>
              <a:t>Scheduling profiles indicates a library trusts the process enough to have it automated and check the report afterwards</a:t>
            </a:r>
          </a:p>
          <a:p>
            <a:endParaRPr lang="en-US" dirty="0"/>
          </a:p>
        </p:txBody>
      </p:sp>
      <p:sp>
        <p:nvSpPr>
          <p:cNvPr id="7" name="Footer Placeholder 6">
            <a:extLst>
              <a:ext uri="{FF2B5EF4-FFF2-40B4-BE49-F238E27FC236}">
                <a16:creationId xmlns:a16="http://schemas.microsoft.com/office/drawing/2014/main" id="{3E32CDC5-68F9-0F99-CC56-E5E354D5BE34}"/>
              </a:ext>
            </a:extLst>
          </p:cNvPr>
          <p:cNvSpPr>
            <a:spLocks noGrp="1"/>
          </p:cNvSpPr>
          <p:nvPr>
            <p:ph type="ftr" sz="quarter" idx="10"/>
          </p:nvPr>
        </p:nvSpPr>
        <p:spPr/>
        <p:txBody>
          <a:bodyPr/>
          <a:lstStyle/>
          <a:p>
            <a:r>
              <a:rPr lang="en-US"/>
              <a:t>© 2023 Clarivate. All rights reserved.</a:t>
            </a:r>
            <a:endParaRPr lang="en-US" dirty="0"/>
          </a:p>
        </p:txBody>
      </p:sp>
      <p:sp>
        <p:nvSpPr>
          <p:cNvPr id="8" name="Slide Number Placeholder 7">
            <a:extLst>
              <a:ext uri="{FF2B5EF4-FFF2-40B4-BE49-F238E27FC236}">
                <a16:creationId xmlns:a16="http://schemas.microsoft.com/office/drawing/2014/main" id="{FE5A6CBC-EF56-3CA7-888D-0DCDEED5996D}"/>
              </a:ext>
            </a:extLst>
          </p:cNvPr>
          <p:cNvSpPr>
            <a:spLocks noGrp="1"/>
          </p:cNvSpPr>
          <p:nvPr>
            <p:ph type="sldNum" sz="quarter" idx="11"/>
          </p:nvPr>
        </p:nvSpPr>
        <p:spPr/>
        <p:txBody>
          <a:bodyPr/>
          <a:lstStyle/>
          <a:p>
            <a:fld id="{F59CD943-D024-467A-B36E-F11E1285ED75}" type="slidenum">
              <a:rPr lang="en-GB" smtClean="0"/>
              <a:pPr/>
              <a:t>7</a:t>
            </a:fld>
            <a:endParaRPr lang="en-GB" dirty="0"/>
          </a:p>
        </p:txBody>
      </p:sp>
    </p:spTree>
    <p:extLst>
      <p:ext uri="{BB962C8B-B14F-4D97-AF65-F5344CB8AC3E}">
        <p14:creationId xmlns:p14="http://schemas.microsoft.com/office/powerpoint/2010/main" val="3749416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4C0CB-802B-9A1B-E224-2A8D4200413F}"/>
              </a:ext>
            </a:extLst>
          </p:cNvPr>
          <p:cNvSpPr>
            <a:spLocks noGrp="1"/>
          </p:cNvSpPr>
          <p:nvPr>
            <p:ph type="title"/>
          </p:nvPr>
        </p:nvSpPr>
        <p:spPr/>
        <p:txBody>
          <a:bodyPr/>
          <a:lstStyle/>
          <a:p>
            <a:r>
              <a:rPr lang="en-US" dirty="0">
                <a:solidFill>
                  <a:schemeClr val="accent2"/>
                </a:solidFill>
                <a:latin typeface="+mj-lt"/>
              </a:rPr>
              <a:t>Area: Integrate</a:t>
            </a:r>
            <a:endParaRPr lang="en-US" dirty="0"/>
          </a:p>
        </p:txBody>
      </p:sp>
      <p:sp>
        <p:nvSpPr>
          <p:cNvPr id="3" name="Text Placeholder 2">
            <a:extLst>
              <a:ext uri="{FF2B5EF4-FFF2-40B4-BE49-F238E27FC236}">
                <a16:creationId xmlns:a16="http://schemas.microsoft.com/office/drawing/2014/main" id="{27412843-7C7A-9776-9E5D-AA20DEFFCDD3}"/>
              </a:ext>
            </a:extLst>
          </p:cNvPr>
          <p:cNvSpPr>
            <a:spLocks noGrp="1"/>
          </p:cNvSpPr>
          <p:nvPr>
            <p:ph type="body" sz="quarter" idx="13"/>
          </p:nvPr>
        </p:nvSpPr>
        <p:spPr/>
        <p:txBody>
          <a:bodyPr/>
          <a:lstStyle/>
          <a:p>
            <a:r>
              <a:rPr lang="en-US" dirty="0"/>
              <a:t>Metrics: APIs, Cloud Apps, Financial Systems</a:t>
            </a:r>
          </a:p>
          <a:p>
            <a:endParaRPr lang="en-US" dirty="0"/>
          </a:p>
          <a:p>
            <a:endParaRPr lang="en-US" dirty="0"/>
          </a:p>
        </p:txBody>
      </p:sp>
      <p:sp>
        <p:nvSpPr>
          <p:cNvPr id="4" name="Text Placeholder 3">
            <a:extLst>
              <a:ext uri="{FF2B5EF4-FFF2-40B4-BE49-F238E27FC236}">
                <a16:creationId xmlns:a16="http://schemas.microsoft.com/office/drawing/2014/main" id="{2B1B1802-C1D3-F2EC-0C2A-5F3D635124BA}"/>
              </a:ext>
            </a:extLst>
          </p:cNvPr>
          <p:cNvSpPr>
            <a:spLocks noGrp="1"/>
          </p:cNvSpPr>
          <p:nvPr>
            <p:ph type="body" sz="quarter" idx="14"/>
          </p:nvPr>
        </p:nvSpPr>
        <p:spPr>
          <a:xfrm>
            <a:off x="550864" y="1316039"/>
            <a:ext cx="3204000" cy="4813300"/>
          </a:xfrm>
        </p:spPr>
        <p:txBody>
          <a:bodyPr/>
          <a:lstStyle/>
          <a:p>
            <a:r>
              <a:rPr lang="en-US" dirty="0">
                <a:solidFill>
                  <a:schemeClr val="accent2"/>
                </a:solidFill>
                <a:latin typeface="+mj-lt"/>
              </a:rPr>
              <a:t>APIs*</a:t>
            </a:r>
          </a:p>
          <a:p>
            <a:pPr marL="180000" lvl="1" indent="0">
              <a:buNone/>
            </a:pPr>
            <a:r>
              <a:rPr lang="en-US" i="1" dirty="0">
                <a:solidFill>
                  <a:schemeClr val="accent2"/>
                </a:solidFill>
              </a:rPr>
              <a:t>Number of API executions</a:t>
            </a:r>
          </a:p>
          <a:p>
            <a:pPr lvl="1"/>
            <a:r>
              <a:rPr lang="en-US" sz="1100" u="sng" dirty="0"/>
              <a:t>Why this metric matters</a:t>
            </a:r>
            <a:r>
              <a:rPr lang="en-US" sz="1100" dirty="0"/>
              <a:t>:</a:t>
            </a:r>
          </a:p>
          <a:p>
            <a:pPr lvl="2"/>
            <a:r>
              <a:rPr lang="en-US" sz="1100" dirty="0"/>
              <a:t>APIs enable integration between Alma and 3rd-party systems/applications, allowing staff to do work in fewer interfaces, and/or eliminating double data entry</a:t>
            </a:r>
          </a:p>
          <a:p>
            <a:pPr lvl="2"/>
            <a:r>
              <a:rPr lang="en-US" sz="1100" dirty="0"/>
              <a:t>APIs support end-to-end workflows that replace manual processes, and other time savers – helping a library do more with less</a:t>
            </a:r>
          </a:p>
          <a:p>
            <a:pPr lvl="2"/>
            <a:r>
              <a:rPr lang="en-US" sz="1100" dirty="0"/>
              <a:t>The more APIs in use, the more Alma is an integral part of the university’s IT ecosystem</a:t>
            </a:r>
          </a:p>
          <a:p>
            <a:pPr lvl="2"/>
            <a:r>
              <a:rPr lang="en-US" sz="1100" dirty="0"/>
              <a:t>Libraries usually depend on IT to integrate </a:t>
            </a:r>
            <a:r>
              <a:rPr lang="en-US" sz="1100" dirty="0" err="1"/>
              <a:t>ExL</a:t>
            </a:r>
            <a:r>
              <a:rPr lang="en-US" sz="1100" dirty="0"/>
              <a:t>-supplied APIs into other systems. Therefore, API use may indicate there is good support from IT and no resistance from IT to integrating Alma with other university applications</a:t>
            </a:r>
          </a:p>
          <a:p>
            <a:pPr marL="180000" lvl="1" indent="0">
              <a:buNone/>
            </a:pPr>
            <a:r>
              <a:rPr lang="en-US" sz="800" dirty="0">
                <a:effectLst/>
                <a:ea typeface="Calibri" panose="020F0502020204030204" pitchFamily="34" charset="0"/>
                <a:cs typeface="Times New Roman" panose="02020603050405020304" pitchFamily="18" charset="0"/>
              </a:rPr>
              <a:t>* Use of </a:t>
            </a:r>
            <a:r>
              <a:rPr lang="en-US" sz="800" dirty="0" err="1">
                <a:effectLst/>
                <a:ea typeface="Calibri" panose="020F0502020204030204" pitchFamily="34" charset="0"/>
                <a:cs typeface="Times New Roman" panose="02020603050405020304" pitchFamily="18" charset="0"/>
              </a:rPr>
              <a:t>ExL</a:t>
            </a:r>
            <a:r>
              <a:rPr lang="en-US" sz="800" dirty="0">
                <a:effectLst/>
                <a:ea typeface="Calibri" panose="020F0502020204030204" pitchFamily="34" charset="0"/>
                <a:cs typeface="Times New Roman" panose="02020603050405020304" pitchFamily="18" charset="0"/>
              </a:rPr>
              <a:t>-supplied application program interfaces to pass data in real time from/to Alma and third-party systems</a:t>
            </a:r>
            <a:endParaRPr lang="en-US" sz="800" dirty="0"/>
          </a:p>
        </p:txBody>
      </p:sp>
      <p:sp>
        <p:nvSpPr>
          <p:cNvPr id="5" name="Text Placeholder 4">
            <a:extLst>
              <a:ext uri="{FF2B5EF4-FFF2-40B4-BE49-F238E27FC236}">
                <a16:creationId xmlns:a16="http://schemas.microsoft.com/office/drawing/2014/main" id="{E0D3420A-928F-DB45-AC67-2E33C089215F}"/>
              </a:ext>
            </a:extLst>
          </p:cNvPr>
          <p:cNvSpPr>
            <a:spLocks noGrp="1"/>
          </p:cNvSpPr>
          <p:nvPr>
            <p:ph type="body" sz="quarter" idx="16"/>
          </p:nvPr>
        </p:nvSpPr>
        <p:spPr>
          <a:xfrm>
            <a:off x="4295151" y="1316039"/>
            <a:ext cx="3204000" cy="4813300"/>
          </a:xfrm>
        </p:spPr>
        <p:txBody>
          <a:bodyPr/>
          <a:lstStyle/>
          <a:p>
            <a:r>
              <a:rPr lang="en-US" dirty="0">
                <a:solidFill>
                  <a:schemeClr val="accent2"/>
                </a:solidFill>
                <a:latin typeface="+mj-lt"/>
              </a:rPr>
              <a:t>Cloud Apps*</a:t>
            </a:r>
          </a:p>
          <a:p>
            <a:pPr marL="180000" lvl="1" indent="0">
              <a:buNone/>
            </a:pPr>
            <a:r>
              <a:rPr lang="en-US" i="1" dirty="0">
                <a:solidFill>
                  <a:schemeClr val="accent2"/>
                </a:solidFill>
              </a:rPr>
              <a:t>Number of Distinct Cloud Apps in Use &amp; Number of Users that use Cloud Apps </a:t>
            </a:r>
          </a:p>
          <a:p>
            <a:pPr lvl="1"/>
            <a:r>
              <a:rPr lang="en-US" sz="1100" u="sng" dirty="0"/>
              <a:t>Why this metric matters</a:t>
            </a:r>
            <a:r>
              <a:rPr lang="en-US" sz="1100" dirty="0"/>
              <a:t>:</a:t>
            </a:r>
          </a:p>
          <a:p>
            <a:pPr lvl="2"/>
            <a:r>
              <a:rPr lang="en-US" sz="1100" dirty="0"/>
              <a:t>Cloud Apps and APIs have similar advantages in enabling a library to do more with less</a:t>
            </a:r>
          </a:p>
          <a:p>
            <a:pPr lvl="2"/>
            <a:r>
              <a:rPr lang="en-US" sz="1100" dirty="0" err="1"/>
              <a:t>ExL</a:t>
            </a:r>
            <a:r>
              <a:rPr lang="en-US" sz="1100" dirty="0"/>
              <a:t> provides infrastructure for library and IT staff to create Cloud Apps in the </a:t>
            </a:r>
            <a:r>
              <a:rPr lang="en-US" sz="1100" dirty="0" err="1"/>
              <a:t>ExL</a:t>
            </a:r>
            <a:r>
              <a:rPr lang="en-US" sz="1100" dirty="0"/>
              <a:t> Cloud and publish them for the community to use. Thus, a library can benefit from Cloud Apps even if it doesn’t have local development capabilities</a:t>
            </a:r>
          </a:p>
          <a:p>
            <a:pPr lvl="2"/>
            <a:r>
              <a:rPr lang="en-US" sz="1100" dirty="0"/>
              <a:t>The more Cloud Apps in use, the more the customer is extending Alma capabilities to suit their needs</a:t>
            </a:r>
          </a:p>
          <a:p>
            <a:pPr marL="360000" lvl="2" indent="0">
              <a:buNone/>
            </a:pPr>
            <a:endParaRPr lang="en-US" sz="800" dirty="0">
              <a:effectLst/>
              <a:ea typeface="Calibri" panose="020F0502020204030204" pitchFamily="34" charset="0"/>
              <a:cs typeface="Times New Roman" panose="02020603050405020304" pitchFamily="18" charset="0"/>
            </a:endParaRPr>
          </a:p>
          <a:p>
            <a:pPr marL="360000" lvl="2" indent="0">
              <a:buNone/>
            </a:pPr>
            <a:endParaRPr lang="en-US" sz="800" dirty="0">
              <a:ea typeface="Calibri" panose="020F0502020204030204" pitchFamily="34" charset="0"/>
              <a:cs typeface="Times New Roman" panose="02020603050405020304" pitchFamily="18" charset="0"/>
            </a:endParaRPr>
          </a:p>
          <a:p>
            <a:pPr marL="360000" lvl="2" indent="0">
              <a:buNone/>
            </a:pPr>
            <a:r>
              <a:rPr lang="en-US" sz="800" dirty="0">
                <a:effectLst/>
                <a:ea typeface="Calibri" panose="020F0502020204030204" pitchFamily="34" charset="0"/>
                <a:cs typeface="Times New Roman" panose="02020603050405020304" pitchFamily="18" charset="0"/>
              </a:rPr>
              <a:t>* Utilization of customer-developed (as opposed to </a:t>
            </a:r>
            <a:r>
              <a:rPr lang="en-US" sz="800" dirty="0" err="1">
                <a:effectLst/>
                <a:ea typeface="Calibri" panose="020F0502020204030204" pitchFamily="34" charset="0"/>
                <a:cs typeface="Times New Roman" panose="02020603050405020304" pitchFamily="18" charset="0"/>
              </a:rPr>
              <a:t>ExL</a:t>
            </a:r>
            <a:r>
              <a:rPr lang="en-US" sz="800" dirty="0">
                <a:effectLst/>
                <a:ea typeface="Calibri" panose="020F0502020204030204" pitchFamily="34" charset="0"/>
                <a:cs typeface="Times New Roman" panose="02020603050405020304" pitchFamily="18" charset="0"/>
              </a:rPr>
              <a:t>-developed) apps running inside </a:t>
            </a:r>
            <a:r>
              <a:rPr lang="en-US" sz="800" dirty="0" err="1">
                <a:effectLst/>
                <a:ea typeface="Calibri" panose="020F0502020204030204" pitchFamily="34" charset="0"/>
                <a:cs typeface="Times New Roman" panose="02020603050405020304" pitchFamily="18" charset="0"/>
              </a:rPr>
              <a:t>ExL</a:t>
            </a:r>
            <a:r>
              <a:rPr lang="en-US" sz="800" dirty="0">
                <a:effectLst/>
                <a:ea typeface="Calibri" panose="020F0502020204030204" pitchFamily="34" charset="0"/>
                <a:cs typeface="Times New Roman" panose="02020603050405020304" pitchFamily="18" charset="0"/>
              </a:rPr>
              <a:t> products to add new features beyond core </a:t>
            </a:r>
            <a:r>
              <a:rPr lang="en-US" sz="800" dirty="0" err="1">
                <a:effectLst/>
                <a:ea typeface="Calibri" panose="020F0502020204030204" pitchFamily="34" charset="0"/>
                <a:cs typeface="Times New Roman" panose="02020603050405020304" pitchFamily="18" charset="0"/>
              </a:rPr>
              <a:t>ExL</a:t>
            </a:r>
            <a:r>
              <a:rPr lang="en-US" sz="800" dirty="0">
                <a:effectLst/>
                <a:ea typeface="Calibri" panose="020F0502020204030204" pitchFamily="34" charset="0"/>
                <a:cs typeface="Times New Roman" panose="02020603050405020304" pitchFamily="18" charset="0"/>
              </a:rPr>
              <a:t> functionality, to integrate with other systems, or to provide shortcuts and efficiencies for institution-specific workflows</a:t>
            </a:r>
          </a:p>
          <a:p>
            <a:pPr lvl="2"/>
            <a:endParaRPr lang="en-US" sz="1100" dirty="0"/>
          </a:p>
        </p:txBody>
      </p:sp>
      <p:sp>
        <p:nvSpPr>
          <p:cNvPr id="6" name="Text Placeholder 5">
            <a:extLst>
              <a:ext uri="{FF2B5EF4-FFF2-40B4-BE49-F238E27FC236}">
                <a16:creationId xmlns:a16="http://schemas.microsoft.com/office/drawing/2014/main" id="{8C169E30-EAA5-4585-C06C-E2684B9EA387}"/>
              </a:ext>
            </a:extLst>
          </p:cNvPr>
          <p:cNvSpPr>
            <a:spLocks noGrp="1"/>
          </p:cNvSpPr>
          <p:nvPr>
            <p:ph type="body" sz="quarter" idx="17"/>
          </p:nvPr>
        </p:nvSpPr>
        <p:spPr>
          <a:xfrm>
            <a:off x="8039438" y="1316038"/>
            <a:ext cx="3204000" cy="4813301"/>
          </a:xfrm>
        </p:spPr>
        <p:txBody>
          <a:bodyPr/>
          <a:lstStyle/>
          <a:p>
            <a:r>
              <a:rPr lang="en-US" b="1" dirty="0">
                <a:solidFill>
                  <a:schemeClr val="accent2"/>
                </a:solidFill>
                <a:latin typeface="+mj-lt"/>
              </a:rPr>
              <a:t>Financial Systems</a:t>
            </a:r>
          </a:p>
          <a:p>
            <a:pPr marL="180000" lvl="1" indent="0">
              <a:buNone/>
            </a:pPr>
            <a:r>
              <a:rPr lang="en-US" sz="1600" i="1" dirty="0">
                <a:solidFill>
                  <a:schemeClr val="accent2"/>
                </a:solidFill>
                <a:effectLst/>
                <a:ea typeface="Calibri" panose="020F0502020204030204" pitchFamily="34" charset="0"/>
                <a:cs typeface="Times New Roman" panose="02020603050405020304" pitchFamily="18" charset="0"/>
              </a:rPr>
              <a:t>Y or N if the customer has integrated Alma with the institution’s financial system</a:t>
            </a:r>
            <a:endParaRPr lang="en-US" i="1" dirty="0">
              <a:solidFill>
                <a:schemeClr val="accent2"/>
              </a:solidFill>
            </a:endParaRPr>
          </a:p>
          <a:p>
            <a:pPr lvl="1"/>
            <a:r>
              <a:rPr lang="en-US" sz="1100" u="sng" dirty="0"/>
              <a:t>Why this metric matters</a:t>
            </a:r>
            <a:r>
              <a:rPr lang="en-US" sz="1100" dirty="0"/>
              <a:t>:</a:t>
            </a:r>
          </a:p>
          <a:p>
            <a:pPr lvl="2"/>
            <a:r>
              <a:rPr lang="en-US" sz="1100" dirty="0">
                <a:effectLst/>
                <a:ea typeface="Calibri" panose="020F0502020204030204" pitchFamily="34" charset="0"/>
                <a:cs typeface="Times New Roman" panose="02020603050405020304" pitchFamily="18" charset="0"/>
              </a:rPr>
              <a:t>Integrations enable staff to do work in fewer interfaces, and/or eliminate double data entry</a:t>
            </a:r>
          </a:p>
          <a:p>
            <a:pPr lvl="2"/>
            <a:r>
              <a:rPr lang="en-US" sz="1100" dirty="0">
                <a:effectLst/>
                <a:ea typeface="Calibri" panose="020F0502020204030204" pitchFamily="34" charset="0"/>
                <a:cs typeface="Times New Roman" panose="02020603050405020304" pitchFamily="18" charset="0"/>
              </a:rPr>
              <a:t>Financial systems are mission-critical to universities. When Alma is integrated to them, it becomes a part of the university’s IT ecosystem where it matters most</a:t>
            </a:r>
          </a:p>
          <a:p>
            <a:pPr lvl="2"/>
            <a:r>
              <a:rPr lang="en-US" sz="1100" dirty="0">
                <a:effectLst/>
                <a:ea typeface="Calibri" panose="020F0502020204030204" pitchFamily="34" charset="0"/>
                <a:cs typeface="Times New Roman" panose="02020603050405020304" pitchFamily="18" charset="0"/>
              </a:rPr>
              <a:t>Libraries usually depend on Finance to authorize/accept that the integration is pursued (buy-in), and on IT to deploy it. Therefore, Finance integration may indicate there is good support to the library from IT and Finance</a:t>
            </a:r>
            <a:endParaRPr lang="en-US" sz="1100" dirty="0"/>
          </a:p>
        </p:txBody>
      </p:sp>
      <p:sp>
        <p:nvSpPr>
          <p:cNvPr id="7" name="Footer Placeholder 6">
            <a:extLst>
              <a:ext uri="{FF2B5EF4-FFF2-40B4-BE49-F238E27FC236}">
                <a16:creationId xmlns:a16="http://schemas.microsoft.com/office/drawing/2014/main" id="{3E32CDC5-68F9-0F99-CC56-E5E354D5BE34}"/>
              </a:ext>
            </a:extLst>
          </p:cNvPr>
          <p:cNvSpPr>
            <a:spLocks noGrp="1"/>
          </p:cNvSpPr>
          <p:nvPr>
            <p:ph type="ftr" sz="quarter" idx="10"/>
          </p:nvPr>
        </p:nvSpPr>
        <p:spPr/>
        <p:txBody>
          <a:bodyPr/>
          <a:lstStyle/>
          <a:p>
            <a:r>
              <a:rPr lang="en-US"/>
              <a:t>© 2023 Clarivate. All rights reserved.</a:t>
            </a:r>
            <a:endParaRPr lang="en-US" dirty="0"/>
          </a:p>
        </p:txBody>
      </p:sp>
      <p:sp>
        <p:nvSpPr>
          <p:cNvPr id="8" name="Slide Number Placeholder 7">
            <a:extLst>
              <a:ext uri="{FF2B5EF4-FFF2-40B4-BE49-F238E27FC236}">
                <a16:creationId xmlns:a16="http://schemas.microsoft.com/office/drawing/2014/main" id="{FE5A6CBC-EF56-3CA7-888D-0DCDEED5996D}"/>
              </a:ext>
            </a:extLst>
          </p:cNvPr>
          <p:cNvSpPr>
            <a:spLocks noGrp="1"/>
          </p:cNvSpPr>
          <p:nvPr>
            <p:ph type="sldNum" sz="quarter" idx="11"/>
          </p:nvPr>
        </p:nvSpPr>
        <p:spPr/>
        <p:txBody>
          <a:bodyPr/>
          <a:lstStyle/>
          <a:p>
            <a:fld id="{F59CD943-D024-467A-B36E-F11E1285ED75}" type="slidenum">
              <a:rPr lang="en-GB" smtClean="0"/>
              <a:pPr/>
              <a:t>8</a:t>
            </a:fld>
            <a:endParaRPr lang="en-GB" dirty="0"/>
          </a:p>
        </p:txBody>
      </p:sp>
    </p:spTree>
    <p:extLst>
      <p:ext uri="{BB962C8B-B14F-4D97-AF65-F5344CB8AC3E}">
        <p14:creationId xmlns:p14="http://schemas.microsoft.com/office/powerpoint/2010/main" val="2088613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4C0CB-802B-9A1B-E224-2A8D4200413F}"/>
              </a:ext>
            </a:extLst>
          </p:cNvPr>
          <p:cNvSpPr>
            <a:spLocks noGrp="1"/>
          </p:cNvSpPr>
          <p:nvPr>
            <p:ph type="title"/>
          </p:nvPr>
        </p:nvSpPr>
        <p:spPr/>
        <p:txBody>
          <a:bodyPr/>
          <a:lstStyle/>
          <a:p>
            <a:r>
              <a:rPr lang="en-US" dirty="0">
                <a:solidFill>
                  <a:schemeClr val="accent2"/>
                </a:solidFill>
                <a:latin typeface="+mj-lt"/>
              </a:rPr>
              <a:t>Area: Analyze</a:t>
            </a:r>
            <a:endParaRPr lang="en-US" dirty="0"/>
          </a:p>
        </p:txBody>
      </p:sp>
      <p:sp>
        <p:nvSpPr>
          <p:cNvPr id="3" name="Text Placeholder 2">
            <a:extLst>
              <a:ext uri="{FF2B5EF4-FFF2-40B4-BE49-F238E27FC236}">
                <a16:creationId xmlns:a16="http://schemas.microsoft.com/office/drawing/2014/main" id="{27412843-7C7A-9776-9E5D-AA20DEFFCDD3}"/>
              </a:ext>
            </a:extLst>
          </p:cNvPr>
          <p:cNvSpPr>
            <a:spLocks noGrp="1"/>
          </p:cNvSpPr>
          <p:nvPr>
            <p:ph type="body" sz="quarter" idx="13"/>
          </p:nvPr>
        </p:nvSpPr>
        <p:spPr/>
        <p:txBody>
          <a:bodyPr/>
          <a:lstStyle/>
          <a:p>
            <a:r>
              <a:rPr lang="en-US" dirty="0"/>
              <a:t>Metrics: Reports, Widgets, COUNTER &amp; SUSHI</a:t>
            </a:r>
          </a:p>
          <a:p>
            <a:endParaRPr lang="en-US" dirty="0"/>
          </a:p>
          <a:p>
            <a:endParaRPr lang="en-US" dirty="0"/>
          </a:p>
        </p:txBody>
      </p:sp>
      <p:sp>
        <p:nvSpPr>
          <p:cNvPr id="4" name="Text Placeholder 3">
            <a:extLst>
              <a:ext uri="{FF2B5EF4-FFF2-40B4-BE49-F238E27FC236}">
                <a16:creationId xmlns:a16="http://schemas.microsoft.com/office/drawing/2014/main" id="{2B1B1802-C1D3-F2EC-0C2A-5F3D635124BA}"/>
              </a:ext>
            </a:extLst>
          </p:cNvPr>
          <p:cNvSpPr>
            <a:spLocks noGrp="1"/>
          </p:cNvSpPr>
          <p:nvPr>
            <p:ph type="body" sz="quarter" idx="14"/>
          </p:nvPr>
        </p:nvSpPr>
        <p:spPr>
          <a:xfrm>
            <a:off x="550864" y="1316039"/>
            <a:ext cx="3204000" cy="4813300"/>
          </a:xfrm>
        </p:spPr>
        <p:txBody>
          <a:bodyPr/>
          <a:lstStyle/>
          <a:p>
            <a:r>
              <a:rPr lang="en-US" dirty="0">
                <a:solidFill>
                  <a:schemeClr val="accent2"/>
                </a:solidFill>
                <a:latin typeface="+mj-lt"/>
              </a:rPr>
              <a:t>Reports*</a:t>
            </a:r>
          </a:p>
          <a:p>
            <a:pPr marL="180000" lvl="1" indent="0">
              <a:buNone/>
            </a:pPr>
            <a:r>
              <a:rPr lang="en-US" i="1" dirty="0">
                <a:solidFill>
                  <a:schemeClr val="accent2"/>
                </a:solidFill>
              </a:rPr>
              <a:t>Percentage Of Users Using Scheduled Reports </a:t>
            </a:r>
          </a:p>
          <a:p>
            <a:pPr marL="180000" lvl="1" indent="0">
              <a:buNone/>
            </a:pPr>
            <a:r>
              <a:rPr lang="en-US" sz="1100" u="sng" dirty="0"/>
              <a:t>Why this metric matters</a:t>
            </a:r>
            <a:r>
              <a:rPr lang="en-US" sz="1100" dirty="0"/>
              <a:t>:</a:t>
            </a:r>
          </a:p>
          <a:p>
            <a:pPr lvl="2"/>
            <a:r>
              <a:rPr lang="en-US" sz="1100" dirty="0"/>
              <a:t>The more staff users are scheduling reports, the less they are wasting time having to manually run them</a:t>
            </a:r>
          </a:p>
          <a:p>
            <a:pPr marL="360000" lvl="2" indent="0">
              <a:buNone/>
            </a:pPr>
            <a:endParaRPr lang="en-US" sz="1100" dirty="0">
              <a:effectLst/>
              <a:ea typeface="Calibri" panose="020F0502020204030204" pitchFamily="34" charset="0"/>
              <a:cs typeface="Times New Roman" panose="02020603050405020304" pitchFamily="18" charset="0"/>
            </a:endParaRPr>
          </a:p>
          <a:p>
            <a:pPr marL="360000" lvl="2" indent="0">
              <a:buNone/>
            </a:pPr>
            <a:endParaRPr lang="en-US" sz="1100" dirty="0">
              <a:ea typeface="Calibri" panose="020F0502020204030204" pitchFamily="34" charset="0"/>
              <a:cs typeface="Times New Roman" panose="02020603050405020304" pitchFamily="18" charset="0"/>
            </a:endParaRPr>
          </a:p>
          <a:p>
            <a:pPr marL="360000" lvl="2" indent="0">
              <a:buNone/>
            </a:pPr>
            <a:endParaRPr lang="en-US" sz="1100" dirty="0">
              <a:effectLst/>
              <a:ea typeface="Calibri" panose="020F0502020204030204" pitchFamily="34" charset="0"/>
              <a:cs typeface="Times New Roman" panose="02020603050405020304" pitchFamily="18" charset="0"/>
            </a:endParaRPr>
          </a:p>
          <a:p>
            <a:pPr marL="360000" lvl="2" indent="0">
              <a:buNone/>
            </a:pPr>
            <a:endParaRPr lang="en-US" sz="1100" dirty="0">
              <a:ea typeface="Calibri" panose="020F0502020204030204" pitchFamily="34" charset="0"/>
              <a:cs typeface="Times New Roman" panose="02020603050405020304" pitchFamily="18" charset="0"/>
            </a:endParaRPr>
          </a:p>
          <a:p>
            <a:pPr marL="360000" lvl="2" indent="0">
              <a:buNone/>
            </a:pPr>
            <a:endParaRPr lang="en-US" sz="1100" dirty="0">
              <a:effectLst/>
              <a:ea typeface="Calibri" panose="020F0502020204030204" pitchFamily="34" charset="0"/>
              <a:cs typeface="Times New Roman" panose="02020603050405020304" pitchFamily="18" charset="0"/>
            </a:endParaRPr>
          </a:p>
          <a:p>
            <a:pPr marL="360000" lvl="2" indent="0">
              <a:buNone/>
            </a:pPr>
            <a:endParaRPr lang="en-US" sz="1100" dirty="0">
              <a:ea typeface="Calibri" panose="020F0502020204030204" pitchFamily="34" charset="0"/>
              <a:cs typeface="Times New Roman" panose="02020603050405020304" pitchFamily="18" charset="0"/>
            </a:endParaRPr>
          </a:p>
          <a:p>
            <a:pPr marL="360000" lvl="2" indent="0">
              <a:buNone/>
            </a:pPr>
            <a:endParaRPr lang="en-US" sz="1100" dirty="0">
              <a:effectLst/>
              <a:ea typeface="Calibri" panose="020F0502020204030204" pitchFamily="34" charset="0"/>
              <a:cs typeface="Times New Roman" panose="02020603050405020304" pitchFamily="18" charset="0"/>
            </a:endParaRPr>
          </a:p>
          <a:p>
            <a:pPr marL="360000" lvl="2" indent="0">
              <a:buNone/>
            </a:pPr>
            <a:endParaRPr lang="en-US" sz="1100" dirty="0">
              <a:ea typeface="Calibri" panose="020F0502020204030204" pitchFamily="34" charset="0"/>
              <a:cs typeface="Times New Roman" panose="02020603050405020304" pitchFamily="18" charset="0"/>
            </a:endParaRPr>
          </a:p>
          <a:p>
            <a:pPr marL="360000" lvl="2" indent="0">
              <a:buNone/>
            </a:pPr>
            <a:endParaRPr lang="en-US" sz="1100" dirty="0">
              <a:effectLst/>
              <a:ea typeface="Calibri" panose="020F0502020204030204" pitchFamily="34" charset="0"/>
              <a:cs typeface="Times New Roman" panose="02020603050405020304" pitchFamily="18" charset="0"/>
            </a:endParaRPr>
          </a:p>
          <a:p>
            <a:pPr marL="360000" lvl="2" indent="0">
              <a:buNone/>
            </a:pPr>
            <a:r>
              <a:rPr lang="en-US" sz="800" dirty="0">
                <a:effectLst/>
                <a:ea typeface="Calibri" panose="020F0502020204030204" pitchFamily="34" charset="0"/>
                <a:cs typeface="Times New Roman" panose="02020603050405020304" pitchFamily="18" charset="0"/>
              </a:rPr>
              <a:t>* Use of reports provided out-of-the-box, and development of new reports by the library</a:t>
            </a:r>
            <a:endParaRPr lang="en-US" sz="800" dirty="0"/>
          </a:p>
        </p:txBody>
      </p:sp>
      <p:sp>
        <p:nvSpPr>
          <p:cNvPr id="5" name="Text Placeholder 4">
            <a:extLst>
              <a:ext uri="{FF2B5EF4-FFF2-40B4-BE49-F238E27FC236}">
                <a16:creationId xmlns:a16="http://schemas.microsoft.com/office/drawing/2014/main" id="{E0D3420A-928F-DB45-AC67-2E33C089215F}"/>
              </a:ext>
            </a:extLst>
          </p:cNvPr>
          <p:cNvSpPr>
            <a:spLocks noGrp="1"/>
          </p:cNvSpPr>
          <p:nvPr>
            <p:ph type="body" sz="quarter" idx="16"/>
          </p:nvPr>
        </p:nvSpPr>
        <p:spPr>
          <a:xfrm>
            <a:off x="4295151" y="1316039"/>
            <a:ext cx="3204000" cy="4813300"/>
          </a:xfrm>
        </p:spPr>
        <p:txBody>
          <a:bodyPr/>
          <a:lstStyle/>
          <a:p>
            <a:r>
              <a:rPr lang="en-US" dirty="0">
                <a:solidFill>
                  <a:schemeClr val="accent2"/>
                </a:solidFill>
                <a:latin typeface="+mj-lt"/>
              </a:rPr>
              <a:t>Widgets*</a:t>
            </a:r>
          </a:p>
          <a:p>
            <a:pPr marL="180000" lvl="1" indent="0">
              <a:buNone/>
            </a:pPr>
            <a:r>
              <a:rPr lang="en-US" i="1" dirty="0">
                <a:solidFill>
                  <a:schemeClr val="accent2"/>
                </a:solidFill>
              </a:rPr>
              <a:t>Percentage Of Users Using Widgets</a:t>
            </a:r>
          </a:p>
          <a:p>
            <a:pPr lvl="1"/>
            <a:r>
              <a:rPr lang="en-US" sz="1100" u="sng" dirty="0"/>
              <a:t>Why this metric matters</a:t>
            </a:r>
            <a:r>
              <a:rPr lang="en-US" sz="1100" dirty="0"/>
              <a:t>:</a:t>
            </a:r>
          </a:p>
          <a:p>
            <a:pPr lvl="2"/>
            <a:r>
              <a:rPr lang="en-US" sz="1100" dirty="0"/>
              <a:t>It looks at the use of Widgets to display Analytics that are relevant to the staff user’s context (their role and the current Alma status)</a:t>
            </a:r>
          </a:p>
          <a:p>
            <a:pPr lvl="2"/>
            <a:r>
              <a:rPr lang="en-US" sz="1100" dirty="0"/>
              <a:t>Widgets put data in front of staff that they can use to make decisions without having to look for the data – so they help a library save time and effort</a:t>
            </a:r>
          </a:p>
          <a:p>
            <a:pPr marL="360000" lvl="2" indent="0">
              <a:buNone/>
            </a:pPr>
            <a:endParaRPr lang="en-US" sz="800" dirty="0">
              <a:effectLst/>
              <a:ea typeface="Calibri" panose="020F0502020204030204" pitchFamily="34" charset="0"/>
              <a:cs typeface="Times New Roman" panose="02020603050405020304" pitchFamily="18" charset="0"/>
            </a:endParaRPr>
          </a:p>
          <a:p>
            <a:pPr marL="360000" lvl="2" indent="0">
              <a:buNone/>
            </a:pPr>
            <a:endParaRPr lang="en-US" sz="800" dirty="0">
              <a:ea typeface="Calibri" panose="020F0502020204030204" pitchFamily="34" charset="0"/>
              <a:cs typeface="Times New Roman" panose="02020603050405020304" pitchFamily="18" charset="0"/>
            </a:endParaRPr>
          </a:p>
          <a:p>
            <a:pPr marL="360000" lvl="2" indent="0">
              <a:buNone/>
            </a:pPr>
            <a:endParaRPr lang="en-US" sz="800" dirty="0">
              <a:effectLst/>
              <a:ea typeface="Calibri" panose="020F0502020204030204" pitchFamily="34" charset="0"/>
              <a:cs typeface="Times New Roman" panose="02020603050405020304" pitchFamily="18" charset="0"/>
            </a:endParaRPr>
          </a:p>
          <a:p>
            <a:pPr marL="360000" lvl="2" indent="0">
              <a:buNone/>
            </a:pPr>
            <a:endParaRPr lang="en-US" sz="800" dirty="0">
              <a:ea typeface="Calibri" panose="020F0502020204030204" pitchFamily="34" charset="0"/>
              <a:cs typeface="Times New Roman" panose="02020603050405020304" pitchFamily="18" charset="0"/>
            </a:endParaRPr>
          </a:p>
          <a:p>
            <a:pPr marL="360000" lvl="2" indent="0">
              <a:buNone/>
            </a:pPr>
            <a:endParaRPr lang="en-US" sz="800" dirty="0">
              <a:effectLst/>
              <a:ea typeface="Calibri" panose="020F0502020204030204" pitchFamily="34" charset="0"/>
              <a:cs typeface="Times New Roman" panose="02020603050405020304" pitchFamily="18" charset="0"/>
            </a:endParaRPr>
          </a:p>
          <a:p>
            <a:pPr marL="360000" lvl="2" indent="0">
              <a:buNone/>
            </a:pPr>
            <a:endParaRPr lang="en-US" sz="800" dirty="0">
              <a:ea typeface="Calibri" panose="020F0502020204030204" pitchFamily="34" charset="0"/>
              <a:cs typeface="Times New Roman" panose="02020603050405020304" pitchFamily="18" charset="0"/>
            </a:endParaRPr>
          </a:p>
          <a:p>
            <a:pPr marL="360000" lvl="2" indent="0">
              <a:buNone/>
            </a:pPr>
            <a:r>
              <a:rPr lang="en-US" sz="800" dirty="0">
                <a:effectLst/>
                <a:ea typeface="Calibri" panose="020F0502020204030204" pitchFamily="34" charset="0"/>
                <a:cs typeface="Times New Roman" panose="02020603050405020304" pitchFamily="18" charset="0"/>
              </a:rPr>
              <a:t>* Small panes of information or actions that are relevant to the connected staff user’s role and the current Alma status; this metric looks at the use of widgets to display Analytics reports</a:t>
            </a:r>
          </a:p>
          <a:p>
            <a:pPr lvl="2"/>
            <a:endParaRPr lang="en-US" sz="1100" dirty="0"/>
          </a:p>
        </p:txBody>
      </p:sp>
      <p:sp>
        <p:nvSpPr>
          <p:cNvPr id="6" name="Text Placeholder 5">
            <a:extLst>
              <a:ext uri="{FF2B5EF4-FFF2-40B4-BE49-F238E27FC236}">
                <a16:creationId xmlns:a16="http://schemas.microsoft.com/office/drawing/2014/main" id="{8C169E30-EAA5-4585-C06C-E2684B9EA387}"/>
              </a:ext>
            </a:extLst>
          </p:cNvPr>
          <p:cNvSpPr>
            <a:spLocks noGrp="1"/>
          </p:cNvSpPr>
          <p:nvPr>
            <p:ph type="body" sz="quarter" idx="17"/>
          </p:nvPr>
        </p:nvSpPr>
        <p:spPr>
          <a:xfrm>
            <a:off x="8039438" y="1316038"/>
            <a:ext cx="3204000" cy="4813301"/>
          </a:xfrm>
        </p:spPr>
        <p:txBody>
          <a:bodyPr/>
          <a:lstStyle/>
          <a:p>
            <a:r>
              <a:rPr lang="en-US" b="1" dirty="0">
                <a:solidFill>
                  <a:schemeClr val="accent2"/>
                </a:solidFill>
                <a:latin typeface="+mj-lt"/>
              </a:rPr>
              <a:t>COUNTER &amp; SUSHI*</a:t>
            </a:r>
          </a:p>
          <a:p>
            <a:pPr marL="180000" lvl="1" indent="0">
              <a:buNone/>
            </a:pPr>
            <a:r>
              <a:rPr lang="en-US" sz="1600" i="1" dirty="0">
                <a:solidFill>
                  <a:schemeClr val="accent2"/>
                </a:solidFill>
                <a:effectLst/>
                <a:ea typeface="Calibri" panose="020F0502020204030204" pitchFamily="34" charset="0"/>
                <a:cs typeface="Times New Roman" panose="02020603050405020304" pitchFamily="18" charset="0"/>
              </a:rPr>
              <a:t>Loading of COUNTER reports to Alma – automatically via SUSHI, or manually</a:t>
            </a:r>
            <a:endParaRPr lang="en-US" i="1" dirty="0">
              <a:solidFill>
                <a:schemeClr val="accent2"/>
              </a:solidFill>
            </a:endParaRPr>
          </a:p>
          <a:p>
            <a:pPr lvl="1"/>
            <a:r>
              <a:rPr lang="en-US" sz="1100" u="sng" dirty="0"/>
              <a:t>Why this metric matters</a:t>
            </a:r>
            <a:r>
              <a:rPr lang="en-US" sz="1100" dirty="0"/>
              <a:t>:</a:t>
            </a:r>
          </a:p>
          <a:p>
            <a:pPr lvl="2"/>
            <a:r>
              <a:rPr lang="en-US" sz="1100" dirty="0">
                <a:effectLst/>
                <a:ea typeface="Calibri" panose="020F0502020204030204" pitchFamily="34" charset="0"/>
                <a:cs typeface="Times New Roman" panose="02020603050405020304" pitchFamily="18" charset="0"/>
              </a:rPr>
              <a:t>COUNTER reports contain statistics about usage of e-resources. Once they are loaded to Alma, a library can use Analytics to perform cost per use analyses that guide decisions such as renewing or cancelling a subscription</a:t>
            </a:r>
          </a:p>
          <a:p>
            <a:pPr lvl="2"/>
            <a:r>
              <a:rPr lang="en-US" sz="1100" dirty="0">
                <a:effectLst/>
                <a:ea typeface="Calibri" panose="020F0502020204030204" pitchFamily="34" charset="0"/>
                <a:cs typeface="Times New Roman" panose="02020603050405020304" pitchFamily="18" charset="0"/>
              </a:rPr>
              <a:t>The more COUNTER reports are being loaded automatically via SUSHI, the less time and effort a library is spending to make data-based decisions about subscriptions</a:t>
            </a:r>
            <a:endParaRPr lang="en-US" sz="1100" dirty="0">
              <a:cs typeface="Times New Roman" panose="02020603050405020304" pitchFamily="18" charset="0"/>
            </a:endParaRPr>
          </a:p>
          <a:p>
            <a:pPr marL="360000" lvl="2" indent="0">
              <a:buNone/>
            </a:pPr>
            <a:endParaRPr lang="en-US" sz="800" dirty="0">
              <a:effectLst/>
              <a:ea typeface="Calibri" panose="020F0502020204030204" pitchFamily="34" charset="0"/>
              <a:cs typeface="Times New Roman" panose="02020603050405020304" pitchFamily="18" charset="0"/>
            </a:endParaRPr>
          </a:p>
          <a:p>
            <a:pPr marL="360000" lvl="2" indent="0">
              <a:buNone/>
            </a:pPr>
            <a:endParaRPr lang="en-US" sz="800" dirty="0">
              <a:ea typeface="Calibri" panose="020F0502020204030204" pitchFamily="34" charset="0"/>
              <a:cs typeface="Times New Roman" panose="02020603050405020304" pitchFamily="18" charset="0"/>
            </a:endParaRPr>
          </a:p>
          <a:p>
            <a:pPr marL="360000" lvl="2" indent="0">
              <a:buNone/>
            </a:pPr>
            <a:r>
              <a:rPr lang="en-US" sz="800" dirty="0">
                <a:effectLst/>
                <a:ea typeface="Calibri" panose="020F0502020204030204" pitchFamily="34" charset="0"/>
                <a:cs typeface="Times New Roman" panose="02020603050405020304" pitchFamily="18" charset="0"/>
              </a:rPr>
              <a:t>* Use of functionality that loads files with e-resource usage statistics into Alma. Files are generated by the publishers the library does business with, following specific </a:t>
            </a:r>
            <a:r>
              <a:rPr lang="en-US" sz="800" u="sng" dirty="0">
                <a:solidFill>
                  <a:srgbClr val="0563C1"/>
                </a:solidFill>
                <a:effectLst/>
                <a:ea typeface="Calibri" panose="020F0502020204030204" pitchFamily="34" charset="0"/>
                <a:cs typeface="Times New Roman" panose="02020603050405020304" pitchFamily="18" charset="0"/>
                <a:hlinkClick r:id="rId2"/>
              </a:rPr>
              <a:t>industry standards</a:t>
            </a:r>
            <a:endParaRPr lang="en-US" sz="800" dirty="0"/>
          </a:p>
        </p:txBody>
      </p:sp>
      <p:sp>
        <p:nvSpPr>
          <p:cNvPr id="7" name="Footer Placeholder 6">
            <a:extLst>
              <a:ext uri="{FF2B5EF4-FFF2-40B4-BE49-F238E27FC236}">
                <a16:creationId xmlns:a16="http://schemas.microsoft.com/office/drawing/2014/main" id="{3E32CDC5-68F9-0F99-CC56-E5E354D5BE34}"/>
              </a:ext>
            </a:extLst>
          </p:cNvPr>
          <p:cNvSpPr>
            <a:spLocks noGrp="1"/>
          </p:cNvSpPr>
          <p:nvPr>
            <p:ph type="ftr" sz="quarter" idx="10"/>
          </p:nvPr>
        </p:nvSpPr>
        <p:spPr/>
        <p:txBody>
          <a:bodyPr/>
          <a:lstStyle/>
          <a:p>
            <a:r>
              <a:rPr lang="en-US"/>
              <a:t>© 2023 Clarivate. All rights reserved.</a:t>
            </a:r>
            <a:endParaRPr lang="en-US" dirty="0"/>
          </a:p>
        </p:txBody>
      </p:sp>
      <p:sp>
        <p:nvSpPr>
          <p:cNvPr id="8" name="Slide Number Placeholder 7">
            <a:extLst>
              <a:ext uri="{FF2B5EF4-FFF2-40B4-BE49-F238E27FC236}">
                <a16:creationId xmlns:a16="http://schemas.microsoft.com/office/drawing/2014/main" id="{FE5A6CBC-EF56-3CA7-888D-0DCDEED5996D}"/>
              </a:ext>
            </a:extLst>
          </p:cNvPr>
          <p:cNvSpPr>
            <a:spLocks noGrp="1"/>
          </p:cNvSpPr>
          <p:nvPr>
            <p:ph type="sldNum" sz="quarter" idx="11"/>
          </p:nvPr>
        </p:nvSpPr>
        <p:spPr/>
        <p:txBody>
          <a:bodyPr/>
          <a:lstStyle/>
          <a:p>
            <a:fld id="{F59CD943-D024-467A-B36E-F11E1285ED75}" type="slidenum">
              <a:rPr lang="en-GB" smtClean="0"/>
              <a:pPr/>
              <a:t>9</a:t>
            </a:fld>
            <a:endParaRPr lang="en-GB" dirty="0"/>
          </a:p>
        </p:txBody>
      </p:sp>
    </p:spTree>
    <p:extLst>
      <p:ext uri="{BB962C8B-B14F-4D97-AF65-F5344CB8AC3E}">
        <p14:creationId xmlns:p14="http://schemas.microsoft.com/office/powerpoint/2010/main" val="1109584378"/>
      </p:ext>
    </p:extLst>
  </p:cSld>
  <p:clrMapOvr>
    <a:masterClrMapping/>
  </p:clrMapOvr>
</p:sld>
</file>

<file path=ppt/theme/theme1.xml><?xml version="1.0" encoding="utf-8"?>
<a:theme xmlns:a="http://schemas.openxmlformats.org/drawingml/2006/main" name="Title Layouts - Light">
  <a:themeElements>
    <a:clrScheme name="Custom 4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MASTER Template_Dec 2023" id="{8256A833-75B5-F04F-9CE2-8FC6DD2E6145}" vid="{12BA8AE4-10B3-E84F-B2F2-23541FE71605}"/>
    </a:ext>
  </a:extLst>
</a:theme>
</file>

<file path=ppt/theme/theme10.xml><?xml version="1.0" encoding="utf-8"?>
<a:theme xmlns:a="http://schemas.openxmlformats.org/drawingml/2006/main" name="Agenda Layouts - Dark">
  <a:themeElements>
    <a:clrScheme name="Custom 41">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tIns="108000" bIns="108000" rtlCol="0" anchor="ctr" anchorCtr="0">
        <a:noAutofit/>
      </a:bodyPr>
      <a:lstStyle>
        <a:defPPr algn="ctr">
          <a:defRPr sz="1500" dirty="0" err="1">
            <a:solidFill>
              <a:schemeClr val="tx1"/>
            </a:solidFill>
          </a:defRPr>
        </a:defPPr>
      </a:lstStyle>
    </a:spDef>
    <a:txDef>
      <a:spPr>
        <a:noFill/>
        <a:ln>
          <a:noFill/>
        </a:ln>
      </a:spPr>
      <a:bodyPr wrap="square" rtlCol="0">
        <a:noAutofit/>
      </a:bodyPr>
      <a:lstStyle>
        <a:defPPr algn="l">
          <a:defRPr sz="1500" dirty="0" err="1" smtClean="0">
            <a:solidFill>
              <a:schemeClr val="bg1"/>
            </a:solidFill>
          </a:defRPr>
        </a:defPPr>
      </a:lstStyle>
    </a:txDef>
  </a:objectDefaults>
  <a:extraClrSchemeLst/>
  <a:extLst>
    <a:ext uri="{05A4C25C-085E-4340-85A3-A5531E510DB2}">
      <thm15:themeFamily xmlns:thm15="http://schemas.microsoft.com/office/thememl/2012/main" name="Clarivate MASTER Template_Dec 2023" id="{8256A833-75B5-F04F-9CE2-8FC6DD2E6145}" vid="{3228071D-33AF-8649-81A9-BBE1C72662BC}"/>
    </a:ext>
  </a:extLst>
</a:theme>
</file>

<file path=ppt/theme/theme11.xml><?xml version="1.0" encoding="utf-8"?>
<a:theme xmlns:a="http://schemas.openxmlformats.org/drawingml/2006/main" name="Quotes Layouts - Dark">
  <a:themeElements>
    <a:clrScheme name="Custom 40">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solidFill>
              <a:schemeClr val="bg1"/>
            </a:solidFill>
          </a:defRPr>
        </a:defPPr>
      </a:lstStyle>
    </a:txDef>
  </a:objectDefaults>
  <a:extraClrSchemeLst/>
  <a:extLst>
    <a:ext uri="{05A4C25C-085E-4340-85A3-A5531E510DB2}">
      <thm15:themeFamily xmlns:thm15="http://schemas.microsoft.com/office/thememl/2012/main" name="Clarivate MASTER Template_Dec 2023" id="{8256A833-75B5-F04F-9CE2-8FC6DD2E6145}" vid="{325E6F27-8ADC-D243-ACB3-1BF43974B0B9}"/>
    </a:ext>
  </a:extLst>
</a:theme>
</file>

<file path=ppt/theme/theme12.xml><?xml version="1.0" encoding="utf-8"?>
<a:theme xmlns:a="http://schemas.openxmlformats.org/drawingml/2006/main" name="Data Visualisation - Dark">
  <a:themeElements>
    <a:clrScheme name="Custom 39">
      <a:dk1>
        <a:sysClr val="windowText" lastClr="000000"/>
      </a:dk1>
      <a:lt1>
        <a:sysClr val="window" lastClr="FFFFFF"/>
      </a:lt1>
      <a:dk2>
        <a:srgbClr val="2A2B2D"/>
      </a:dk2>
      <a:lt2>
        <a:srgbClr val="5E33BF"/>
      </a:lt2>
      <a:accent1>
        <a:srgbClr val="93FF9E"/>
      </a:accent1>
      <a:accent2>
        <a:srgbClr val="B175E1"/>
      </a:accent2>
      <a:accent3>
        <a:srgbClr val="F0FE4F"/>
      </a:accent3>
      <a:accent4>
        <a:srgbClr val="319AF0"/>
      </a:accent4>
      <a:accent5>
        <a:srgbClr val="ED5564"/>
      </a:accent5>
      <a:accent6>
        <a:srgbClr val="00DFCB"/>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tIns="108000" bIns="108000" rtlCol="0" anchor="ctr" anchorCtr="0">
        <a:noAutofit/>
      </a:bodyPr>
      <a:lstStyle>
        <a:defPPr algn="ctr">
          <a:defRPr sz="1500" dirty="0" err="1">
            <a:solidFill>
              <a:schemeClr val="tx1"/>
            </a:solidFill>
          </a:defRPr>
        </a:defPPr>
      </a:lstStyle>
    </a:spDef>
    <a:txDef>
      <a:spPr>
        <a:noFill/>
        <a:ln>
          <a:noFill/>
        </a:ln>
      </a:spPr>
      <a:bodyPr wrap="square" rtlCol="0">
        <a:noAutofit/>
      </a:bodyPr>
      <a:lstStyle>
        <a:defPPr algn="l">
          <a:defRPr sz="1500" dirty="0" err="1" smtClean="0">
            <a:solidFill>
              <a:schemeClr val="bg1"/>
            </a:solidFill>
          </a:defRPr>
        </a:defPPr>
      </a:lstStyle>
    </a:txDef>
  </a:objectDefaults>
  <a:extraClrSchemeLst/>
  <a:extLst>
    <a:ext uri="{05A4C25C-085E-4340-85A3-A5531E510DB2}">
      <thm15:themeFamily xmlns:thm15="http://schemas.microsoft.com/office/thememl/2012/main" name="Clarivate MASTER Template_Dec 2023" id="{8256A833-75B5-F04F-9CE2-8FC6DD2E6145}" vid="{16018B88-BDF0-2444-A32D-83FC136E8F52}"/>
    </a:ext>
  </a:extLst>
</a:theme>
</file>

<file path=ppt/theme/theme13.xml><?xml version="1.0" encoding="utf-8"?>
<a:theme xmlns:a="http://schemas.openxmlformats.org/drawingml/2006/main" name="Contents layout - Simple Dark">
  <a:themeElements>
    <a:clrScheme name="Custom 39">
      <a:dk1>
        <a:sysClr val="windowText" lastClr="000000"/>
      </a:dk1>
      <a:lt1>
        <a:sysClr val="window" lastClr="FFFFFF"/>
      </a:lt1>
      <a:dk2>
        <a:srgbClr val="2A2B2D"/>
      </a:dk2>
      <a:lt2>
        <a:srgbClr val="5E33BF"/>
      </a:lt2>
      <a:accent1>
        <a:srgbClr val="93FF9E"/>
      </a:accent1>
      <a:accent2>
        <a:srgbClr val="B175E1"/>
      </a:accent2>
      <a:accent3>
        <a:srgbClr val="F0FE4F"/>
      </a:accent3>
      <a:accent4>
        <a:srgbClr val="319AF0"/>
      </a:accent4>
      <a:accent5>
        <a:srgbClr val="ED5564"/>
      </a:accent5>
      <a:accent6>
        <a:srgbClr val="00DFCB"/>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tIns="108000" bIns="108000" rtlCol="0" anchor="ctr" anchorCtr="0">
        <a:noAutofit/>
      </a:bodyPr>
      <a:lstStyle>
        <a:defPPr algn="ctr">
          <a:defRPr sz="1500" dirty="0" err="1">
            <a:solidFill>
              <a:schemeClr val="tx1"/>
            </a:solidFill>
          </a:defRPr>
        </a:defPPr>
      </a:lstStyle>
    </a:spDef>
    <a:txDef>
      <a:spPr>
        <a:noFill/>
        <a:ln>
          <a:noFill/>
        </a:ln>
      </a:spPr>
      <a:bodyPr wrap="square" rtlCol="0">
        <a:noAutofit/>
      </a:bodyPr>
      <a:lstStyle>
        <a:defPPr algn="l">
          <a:defRPr sz="1500" dirty="0" err="1" smtClean="0">
            <a:solidFill>
              <a:schemeClr val="bg1"/>
            </a:solidFill>
          </a:defRPr>
        </a:defPPr>
      </a:lstStyle>
    </a:txDef>
  </a:objectDefaults>
  <a:extraClrSchemeLst/>
  <a:extLst>
    <a:ext uri="{05A4C25C-085E-4340-85A3-A5531E510DB2}">
      <thm15:themeFamily xmlns:thm15="http://schemas.microsoft.com/office/thememl/2012/main" name="Clarivate MASTER Template_Dec 2023" id="{8256A833-75B5-F04F-9CE2-8FC6DD2E6145}" vid="{48530108-CF21-3946-9864-9D1CAC567042}"/>
    </a:ext>
  </a:extLst>
</a:theme>
</file>

<file path=ppt/theme/theme14.xml><?xml version="1.0" encoding="utf-8"?>
<a:theme xmlns:a="http://schemas.openxmlformats.org/drawingml/2006/main" name="Device Layouts - Dark">
  <a:themeElements>
    <a:clrScheme name="Custom 3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solidFill>
              <a:schemeClr val="bg1"/>
            </a:solidFill>
          </a:defRPr>
        </a:defPPr>
      </a:lstStyle>
    </a:txDef>
  </a:objectDefaults>
  <a:extraClrSchemeLst/>
  <a:extLst>
    <a:ext uri="{05A4C25C-085E-4340-85A3-A5531E510DB2}">
      <thm15:themeFamily xmlns:thm15="http://schemas.microsoft.com/office/thememl/2012/main" name="Clarivate MASTER Template_Dec 2023" id="{8256A833-75B5-F04F-9CE2-8FC6DD2E6145}" vid="{9E1D0836-7BE2-5943-B78B-5F8E22218854}"/>
    </a:ext>
  </a:extLst>
</a:theme>
</file>

<file path=ppt/theme/theme15.xml><?xml version="1.0" encoding="utf-8"?>
<a:theme xmlns:a="http://schemas.openxmlformats.org/drawingml/2006/main" name="Map Layouts - Dark">
  <a:themeElements>
    <a:clrScheme name="Custom 37">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solidFill>
              <a:schemeClr val="bg1"/>
            </a:solidFill>
          </a:defRPr>
        </a:defPPr>
      </a:lstStyle>
    </a:txDef>
  </a:objectDefaults>
  <a:extraClrSchemeLst/>
  <a:extLst>
    <a:ext uri="{05A4C25C-085E-4340-85A3-A5531E510DB2}">
      <thm15:themeFamily xmlns:thm15="http://schemas.microsoft.com/office/thememl/2012/main" name="Clarivate MASTER Template_Dec 2023" id="{8256A833-75B5-F04F-9CE2-8FC6DD2E6145}" vid="{CBE06A14-464B-AF4D-AF8E-1723B1A1A69D}"/>
    </a:ext>
  </a:extLst>
</a:theme>
</file>

<file path=ppt/theme/theme16.xml><?xml version="1.0" encoding="utf-8"?>
<a:theme xmlns:a="http://schemas.openxmlformats.org/drawingml/2006/main" name="Closing Layouts - Light">
  <a:themeElements>
    <a:clrScheme name="Custom 3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MASTER Template_Dec 2023" id="{8256A833-75B5-F04F-9CE2-8FC6DD2E6145}" vid="{9B7F9420-4B4A-0848-A397-1E742229766C}"/>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ink Forward Layouts">
  <a:themeElements>
    <a:clrScheme name="Custom 4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tIns="108000" bIns="108000" rtlCol="0" anchor="ctr" anchorCtr="0">
        <a:noAutofit/>
      </a:bodyPr>
      <a:lstStyle>
        <a:defPPr algn="ctr">
          <a:defRPr sz="1500" dirty="0" err="1" smtClean="0">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MASTER Template_Dec 2023" id="{8256A833-75B5-F04F-9CE2-8FC6DD2E6145}" vid="{7938BEF5-24CE-C248-8E1E-7C16F3714E33}"/>
    </a:ext>
  </a:extLst>
</a:theme>
</file>

<file path=ppt/theme/theme3.xml><?xml version="1.0" encoding="utf-8"?>
<a:theme xmlns:a="http://schemas.openxmlformats.org/drawingml/2006/main" name="Agenda Layouts - Light">
  <a:themeElements>
    <a:clrScheme name="Custom 47">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 MASTER Template_Dec 2023" id="{8256A833-75B5-F04F-9CE2-8FC6DD2E6145}" vid="{77C61E48-D30A-C440-8EE4-7853E479097D}"/>
    </a:ext>
  </a:extLst>
</a:theme>
</file>

<file path=ppt/theme/theme4.xml><?xml version="1.0" encoding="utf-8"?>
<a:theme xmlns:a="http://schemas.openxmlformats.org/drawingml/2006/main" name="Section Break Layouts">
  <a:themeElements>
    <a:clrScheme name="Custom 4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tIns="108000" bIns="108000" rtlCol="0" anchor="ctr" anchorCtr="0">
        <a:noAutofit/>
      </a:bodyPr>
      <a:lstStyle>
        <a:defPPr algn="ctr">
          <a:defRPr sz="1500" dirty="0" err="1">
            <a:solidFill>
              <a:schemeClr val="tx1"/>
            </a:solidFill>
          </a:defRPr>
        </a:defPPr>
      </a:lstStyle>
    </a:spDef>
    <a:txDef>
      <a:spPr>
        <a:noFill/>
        <a:ln>
          <a:noFill/>
        </a:ln>
      </a:spPr>
      <a:bodyPr wrap="square" rtlCol="0">
        <a:noAutofit/>
      </a:bodyPr>
      <a:lstStyle>
        <a:defPPr algn="l">
          <a:defRPr sz="1500" dirty="0" err="1" smtClean="0">
            <a:solidFill>
              <a:schemeClr val="bg1"/>
            </a:solidFill>
          </a:defRPr>
        </a:defPPr>
      </a:lstStyle>
    </a:txDef>
  </a:objectDefaults>
  <a:extraClrSchemeLst/>
  <a:extLst>
    <a:ext uri="{05A4C25C-085E-4340-85A3-A5531E510DB2}">
      <thm15:themeFamily xmlns:thm15="http://schemas.microsoft.com/office/thememl/2012/main" name="Clarivate MASTER Template_Dec 2023" id="{8256A833-75B5-F04F-9CE2-8FC6DD2E6145}" vid="{52446D71-5F04-BD48-A732-F3A94E7E3CEE}"/>
    </a:ext>
  </a:extLst>
</a:theme>
</file>

<file path=ppt/theme/theme5.xml><?xml version="1.0" encoding="utf-8"?>
<a:theme xmlns:a="http://schemas.openxmlformats.org/drawingml/2006/main" name="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 MASTER Template_Dec 2023" id="{8256A833-75B5-F04F-9CE2-8FC6DD2E6145}" vid="{55846A7A-0449-8646-AF1B-9BEC6236AD48}"/>
    </a:ext>
  </a:extLst>
</a:theme>
</file>

<file path=ppt/theme/theme6.xml><?xml version="1.0" encoding="utf-8"?>
<a:theme xmlns:a="http://schemas.openxmlformats.org/drawingml/2006/main" name="Data Visualisation - Light">
  <a:themeElements>
    <a:clrScheme name="Custom 24">
      <a:dk1>
        <a:sysClr val="windowText" lastClr="000000"/>
      </a:dk1>
      <a:lt1>
        <a:sysClr val="window" lastClr="FFFFFF"/>
      </a:lt1>
      <a:dk2>
        <a:srgbClr val="2A2B2D"/>
      </a:dk2>
      <a:lt2>
        <a:srgbClr val="5E33BF"/>
      </a:lt2>
      <a:accent1>
        <a:srgbClr val="B175E1"/>
      </a:accent1>
      <a:accent2>
        <a:srgbClr val="18A381"/>
      </a:accent2>
      <a:accent3>
        <a:srgbClr val="319AF0"/>
      </a:accent3>
      <a:accent4>
        <a:srgbClr val="ED5564"/>
      </a:accent4>
      <a:accent5>
        <a:srgbClr val="5E33BF"/>
      </a:accent5>
      <a:accent6>
        <a:srgbClr val="003F51"/>
      </a:accent6>
      <a:hlink>
        <a:srgbClr val="000000"/>
      </a:hlink>
      <a:folHlink>
        <a:srgbClr val="ED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 MASTER Template_Dec 2023" id="{8256A833-75B5-F04F-9CE2-8FC6DD2E6145}" vid="{9E210D81-97A6-B24C-B61E-AA630F3D671D}"/>
    </a:ext>
  </a:extLst>
</a:theme>
</file>

<file path=ppt/theme/theme7.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 MASTER Template_Dec 2023" id="{8256A833-75B5-F04F-9CE2-8FC6DD2E6145}" vid="{176B3784-D73A-BA4F-8E62-B0EA1D6A3590}"/>
    </a:ext>
  </a:extLst>
</a:theme>
</file>

<file path=ppt/theme/theme8.xml><?xml version="1.0" encoding="utf-8"?>
<a:theme xmlns:a="http://schemas.openxmlformats.org/drawingml/2006/main" name="Map Layouts - Light">
  <a:themeElements>
    <a:clrScheme name="Custom 43">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 MASTER Template_Dec 2023" id="{8256A833-75B5-F04F-9CE2-8FC6DD2E6145}" vid="{F3E7886C-7E4F-3746-BD61-614DE27E35E8}"/>
    </a:ext>
  </a:extLst>
</a:theme>
</file>

<file path=ppt/theme/theme9.xml><?xml version="1.0" encoding="utf-8"?>
<a:theme xmlns:a="http://schemas.openxmlformats.org/drawingml/2006/main" name="Title Layouts - Dark">
  <a:themeElements>
    <a:clrScheme name="Custom 42">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tIns="108000" bIns="108000" rtlCol="0" anchor="ctr" anchorCtr="0">
        <a:noAutofit/>
      </a:bodyPr>
      <a:lstStyle>
        <a:defPPr algn="ctr">
          <a:defRPr sz="1500" dirty="0" err="1">
            <a:solidFill>
              <a:schemeClr val="tx1"/>
            </a:solidFill>
          </a:defRPr>
        </a:defPPr>
      </a:lstStyle>
    </a:spDef>
    <a:txDef>
      <a:spPr>
        <a:noFill/>
        <a:ln>
          <a:noFill/>
        </a:ln>
      </a:spPr>
      <a:bodyPr wrap="square" rtlCol="0">
        <a:noAutofit/>
      </a:bodyPr>
      <a:lstStyle>
        <a:defPPr algn="l">
          <a:defRPr sz="1500" dirty="0" err="1" smtClean="0">
            <a:solidFill>
              <a:schemeClr val="bg1"/>
            </a:solidFill>
          </a:defRPr>
        </a:defPPr>
      </a:lstStyle>
    </a:txDef>
  </a:objectDefaults>
  <a:extraClrSchemeLst/>
  <a:extLst>
    <a:ext uri="{05A4C25C-085E-4340-85A3-A5531E510DB2}">
      <thm15:themeFamily xmlns:thm15="http://schemas.microsoft.com/office/thememl/2012/main" name="Clarivate MASTER Template_Dec 2023" id="{8256A833-75B5-F04F-9CE2-8FC6DD2E6145}" vid="{1E54310A-C679-3441-9906-63B8DA7448A8}"/>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13E9D68AD9D3143A6AC7F94DDAC8EED" ma:contentTypeVersion="3" ma:contentTypeDescription="Create a new document." ma:contentTypeScope="" ma:versionID="2b1b577e6a6e06eb1ddb8c9b35b2d13e">
  <xsd:schema xmlns:xsd="http://www.w3.org/2001/XMLSchema" xmlns:xs="http://www.w3.org/2001/XMLSchema" xmlns:p="http://schemas.microsoft.com/office/2006/metadata/properties" xmlns:ns2="18b28621-cfd2-4ebf-9273-21aa8ce8e51d" targetNamespace="http://schemas.microsoft.com/office/2006/metadata/properties" ma:root="true" ma:fieldsID="0cd7749f7e4d04adc93003c1ad23ad14" ns2:_="">
    <xsd:import namespace="18b28621-cfd2-4ebf-9273-21aa8ce8e51d"/>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b28621-cfd2-4ebf-9273-21aa8ce8e5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707030-CD46-4873-9099-A1E166734A8E}">
  <ds:schemaRefs>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purl.org/dc/dcmitype/"/>
    <ds:schemaRef ds:uri="http://purl.org/dc/elements/1.1/"/>
    <ds:schemaRef ds:uri="http://schemas.microsoft.com/office/infopath/2007/PartnerControls"/>
    <ds:schemaRef ds:uri="18b28621-cfd2-4ebf-9273-21aa8ce8e51d"/>
    <ds:schemaRef ds:uri="http://www.w3.org/XML/1998/namespace"/>
  </ds:schemaRefs>
</ds:datastoreItem>
</file>

<file path=customXml/itemProps2.xml><?xml version="1.0" encoding="utf-8"?>
<ds:datastoreItem xmlns:ds="http://schemas.openxmlformats.org/officeDocument/2006/customXml" ds:itemID="{6884D0EC-A4A4-4F33-A02C-F19732113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b28621-cfd2-4ebf-9273-21aa8ce8e5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Clarivate PPT Template Master</Template>
  <TotalTime>1669</TotalTime>
  <Words>2278</Words>
  <Application>Microsoft Office PowerPoint</Application>
  <PresentationFormat>Widescreen</PresentationFormat>
  <Paragraphs>286</Paragraphs>
  <Slides>17</Slides>
  <Notes>4</Notes>
  <HiddenSlides>0</HiddenSlides>
  <MMClips>0</MMClips>
  <ScaleCrop>false</ScaleCrop>
  <HeadingPairs>
    <vt:vector size="6" baseType="variant">
      <vt:variant>
        <vt:lpstr>Fonts Used</vt:lpstr>
      </vt:variant>
      <vt:variant>
        <vt:i4>6</vt:i4>
      </vt:variant>
      <vt:variant>
        <vt:lpstr>Theme</vt:lpstr>
      </vt:variant>
      <vt:variant>
        <vt:i4>16</vt:i4>
      </vt:variant>
      <vt:variant>
        <vt:lpstr>Slide Titles</vt:lpstr>
      </vt:variant>
      <vt:variant>
        <vt:i4>17</vt:i4>
      </vt:variant>
    </vt:vector>
  </HeadingPairs>
  <TitlesOfParts>
    <vt:vector size="39" baseType="lpstr">
      <vt:lpstr>Arial</vt:lpstr>
      <vt:lpstr>Avenir Next LT Pro</vt:lpstr>
      <vt:lpstr>Avenir Next LT Pro Demi</vt:lpstr>
      <vt:lpstr>Calibri</vt:lpstr>
      <vt:lpstr>Courier New</vt:lpstr>
      <vt:lpstr>Wingdings</vt:lpstr>
      <vt:lpstr>Title Layouts - Light</vt:lpstr>
      <vt:lpstr>Think Forward Layouts</vt:lpstr>
      <vt:lpstr>Agenda Layouts - Light</vt:lpstr>
      <vt:lpstr>Section Break Layouts</vt:lpstr>
      <vt:lpstr>Content Layouts - Light</vt:lpstr>
      <vt:lpstr>Data Visualisation - Light</vt:lpstr>
      <vt:lpstr>Device Layouts - Light</vt:lpstr>
      <vt:lpstr>Map Layouts - Light</vt:lpstr>
      <vt:lpstr>Title Layouts - Dark</vt:lpstr>
      <vt:lpstr>Agenda Layouts - Dark</vt:lpstr>
      <vt:lpstr>Quotes Layouts - Dark</vt:lpstr>
      <vt:lpstr>Data Visualisation - Dark</vt:lpstr>
      <vt:lpstr>Contents layout - Simple Dark</vt:lpstr>
      <vt:lpstr>Device Layouts - Dark</vt:lpstr>
      <vt:lpstr>Map Layouts - Dark</vt:lpstr>
      <vt:lpstr>Closing Layouts - Light</vt:lpstr>
      <vt:lpstr>PowerPoint Presentation</vt:lpstr>
      <vt:lpstr>PowerPoint Presentation</vt:lpstr>
      <vt:lpstr>Presenter</vt:lpstr>
      <vt:lpstr>Why analyze usage and adoption of software?</vt:lpstr>
      <vt:lpstr>ExL tracks usage and adoption</vt:lpstr>
      <vt:lpstr>Key areas and metrics in Alma for Ex Libris Customer Success</vt:lpstr>
      <vt:lpstr>Area: Automate </vt:lpstr>
      <vt:lpstr>Area: Integrate</vt:lpstr>
      <vt:lpstr>Area: Analyze</vt:lpstr>
      <vt:lpstr>Self-service Benchmarking in Alma - 1</vt:lpstr>
      <vt:lpstr>Self-service Benchmarking in Alma - 2</vt:lpstr>
      <vt:lpstr>Self-service Benchmarking in Alma - 3</vt:lpstr>
      <vt:lpstr>Self-service Benchmarking in Alma - 4</vt:lpstr>
      <vt:lpstr>Self-service Benchmarking in Alma - 5</vt:lpstr>
      <vt:lpstr>OLIS Follow-up initiatives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Claudia Balby</dc:creator>
  <cp:lastModifiedBy>Claudia Balby</cp:lastModifiedBy>
  <cp:revision>1</cp:revision>
  <cp:lastPrinted>2024-02-05T20:41:05Z</cp:lastPrinted>
  <dcterms:created xsi:type="dcterms:W3CDTF">2024-01-10T23:01:01Z</dcterms:created>
  <dcterms:modified xsi:type="dcterms:W3CDTF">2024-02-07T22:32:41Z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0x010100213E9D68AD9D3143A6AC7F94DDAC8EED</vt:lpwstr>
  </property>
  <property fmtid="{D5CDD505-2E9C-101B-9397-08002B2CF9AE}" pid="3" name="MediaServiceImageTags">
    <vt:lpwstr/>
  </property>
</Properties>
</file>