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58" r:id="rId5"/>
    <p:sldId id="398" r:id="rId6"/>
    <p:sldId id="444" r:id="rId7"/>
    <p:sldId id="442" r:id="rId8"/>
    <p:sldId id="473" r:id="rId9"/>
    <p:sldId id="465" r:id="rId10"/>
    <p:sldId id="466" r:id="rId11"/>
    <p:sldId id="467" r:id="rId12"/>
    <p:sldId id="469" r:id="rId13"/>
    <p:sldId id="470" r:id="rId14"/>
    <p:sldId id="471" r:id="rId15"/>
    <p:sldId id="472" r:id="rId16"/>
    <p:sldId id="457" r:id="rId17"/>
    <p:sldId id="458" r:id="rId18"/>
    <p:sldId id="463" r:id="rId19"/>
    <p:sldId id="477" r:id="rId20"/>
    <p:sldId id="399" r:id="rId21"/>
    <p:sldId id="461" r:id="rId22"/>
    <p:sldId id="460" r:id="rId23"/>
    <p:sldId id="445" r:id="rId24"/>
    <p:sldId id="446" r:id="rId25"/>
    <p:sldId id="474" r:id="rId26"/>
    <p:sldId id="475" r:id="rId27"/>
    <p:sldId id="476" r:id="rId28"/>
    <p:sldId id="397" r:id="rId29"/>
    <p:sldId id="441" r:id="rId30"/>
    <p:sldId id="429" r:id="rId31"/>
    <p:sldId id="2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1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1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F72213-189F-4644-AD33-6BED71BAF33B}" v="6" dt="2020-05-15T12:46:23.166"/>
    <p1510:client id="{10FD2065-64A8-46C2-86D6-4C1326928CAA}" v="1" dt="2020-05-15T13:05:42.154"/>
    <p1510:client id="{14398DF6-A2D9-42EA-B8AC-56E481F97EEA}" v="740" dt="2020-05-15T00:11:55.969"/>
    <p1510:client id="{2AA069AD-737F-4CD4-BA65-8DE4AF31F953}" v="9" dt="2020-05-15T13:14:03.787"/>
    <p1510:client id="{35C841E3-C386-4B1F-9384-135C993FB7C2}" v="10" dt="2020-05-15T13:23:33.670"/>
    <p1510:client id="{3C8F41DF-C10C-4BEA-8EBE-C04509097388}" v="83" dt="2020-05-15T02:33:47.611"/>
    <p1510:client id="{43E970F5-225A-48ED-B922-5986EF67EA56}" v="151" dt="2020-05-15T13:24:32.029"/>
    <p1510:client id="{4D364A92-1903-AFE0-4820-F7A06B26AE1E}" v="308" dt="2020-05-12T18:57:16.402"/>
    <p1510:client id="{4DA2D24F-CDF7-496F-89EE-F4C7EBA0857E}" v="1859" dt="2020-05-15T12:23:01.667"/>
    <p1510:client id="{55210417-0EE5-4924-B4E3-D944CFFA79B2}" v="4" dt="2020-05-14T18:03:03.519"/>
    <p1510:client id="{5CC3A65A-F628-2149-B377-930280806387}" v="9" dt="2020-05-13T02:01:33.991"/>
    <p1510:client id="{5EA2A6CE-0248-41FA-B33B-5527EC232D2D}" v="27" dt="2020-05-14T17:17:53.296"/>
    <p1510:client id="{6D391169-9451-4605-90D1-C6733F719542}" v="1741" dt="2020-05-13T18:00:19.438"/>
    <p1510:client id="{75019D63-697F-42D4-B8A2-C96900B773B1}" v="514" dt="2020-05-15T02:00:29.482"/>
    <p1510:client id="{753FE334-671A-44A2-A646-10548D1871E8}" v="2" dt="2020-05-15T13:43:18.646"/>
    <p1510:client id="{88D73C2E-3726-4C19-85E1-207A6BC56D5F}" v="508" dt="2020-05-15T12:47:55.544"/>
    <p1510:client id="{911FB33D-506F-4557-9E11-6EB4761AA67F}" v="1" dt="2020-05-15T13:42:47.307"/>
    <p1510:client id="{93B62F5D-4F9D-4309-AF56-1B7D6EA627FE}" v="426" dt="2020-05-14T20:12:54.395"/>
    <p1510:client id="{9AD00778-293C-491C-904A-131212CFB05B}" v="1459" dt="2020-05-14T00:26:10.573"/>
    <p1510:client id="{A39908D4-B797-4642-B9A4-D42A998DD665}" v="1282" dt="2020-05-15T01:05:31.618"/>
    <p1510:client id="{AD072744-AECD-4DDC-AD5B-BBA3E6ED5968}" v="56" dt="2020-05-15T12:38:47.678"/>
    <p1510:client id="{D5BA8075-A401-4881-97E1-9F49FC80DD5C}" v="1770" dt="2020-05-15T02:05:47.0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ly, Michael" userId="S::michael.daly@suny.edu::d49f4b6e-2165-4f15-9200-2ca9c09bd9e8" providerId="AD" clId="Web-{14398DF6-A2D9-42EA-B8AC-56E481F97EEA}"/>
    <pc:docChg chg="modSld">
      <pc:chgData name="Daly, Michael" userId="S::michael.daly@suny.edu::d49f4b6e-2165-4f15-9200-2ca9c09bd9e8" providerId="AD" clId="Web-{14398DF6-A2D9-42EA-B8AC-56E481F97EEA}" dt="2020-05-15T00:11:55.969" v="733" actId="14100"/>
      <pc:docMkLst>
        <pc:docMk/>
      </pc:docMkLst>
      <pc:sldChg chg="modSp">
        <pc:chgData name="Daly, Michael" userId="S::michael.daly@suny.edu::d49f4b6e-2165-4f15-9200-2ca9c09bd9e8" providerId="AD" clId="Web-{14398DF6-A2D9-42EA-B8AC-56E481F97EEA}" dt="2020-05-15T00:11:17.672" v="732" actId="14100"/>
        <pc:sldMkLst>
          <pc:docMk/>
          <pc:sldMk cId="297292348" sldId="469"/>
        </pc:sldMkLst>
        <pc:spChg chg="mod">
          <ac:chgData name="Daly, Michael" userId="S::michael.daly@suny.edu::d49f4b6e-2165-4f15-9200-2ca9c09bd9e8" providerId="AD" clId="Web-{14398DF6-A2D9-42EA-B8AC-56E481F97EEA}" dt="2020-05-15T00:05:53.828" v="92" actId="20577"/>
          <ac:spMkLst>
            <pc:docMk/>
            <pc:sldMk cId="297292348" sldId="469"/>
            <ac:spMk id="12" creationId="{457229D6-B6E5-4ED5-A494-9A164D03C4E4}"/>
          </ac:spMkLst>
        </pc:spChg>
        <pc:spChg chg="mod">
          <ac:chgData name="Daly, Michael" userId="S::michael.daly@suny.edu::d49f4b6e-2165-4f15-9200-2ca9c09bd9e8" providerId="AD" clId="Web-{14398DF6-A2D9-42EA-B8AC-56E481F97EEA}" dt="2020-05-15T00:11:17.672" v="732" actId="14100"/>
          <ac:spMkLst>
            <pc:docMk/>
            <pc:sldMk cId="297292348" sldId="469"/>
            <ac:spMk id="13" creationId="{9DE8207F-C98A-47A3-9413-807AADDA5E2E}"/>
          </ac:spMkLst>
        </pc:spChg>
      </pc:sldChg>
      <pc:sldChg chg="modSp">
        <pc:chgData name="Daly, Michael" userId="S::michael.daly@suny.edu::d49f4b6e-2165-4f15-9200-2ca9c09bd9e8" providerId="AD" clId="Web-{14398DF6-A2D9-42EA-B8AC-56E481F97EEA}" dt="2020-05-15T00:11:55.969" v="733" actId="14100"/>
        <pc:sldMkLst>
          <pc:docMk/>
          <pc:sldMk cId="1167245930" sldId="470"/>
        </pc:sldMkLst>
        <pc:spChg chg="mod">
          <ac:chgData name="Daly, Michael" userId="S::michael.daly@suny.edu::d49f4b6e-2165-4f15-9200-2ca9c09bd9e8" providerId="AD" clId="Web-{14398DF6-A2D9-42EA-B8AC-56E481F97EEA}" dt="2020-05-15T00:11:55.969" v="733" actId="14100"/>
          <ac:spMkLst>
            <pc:docMk/>
            <pc:sldMk cId="1167245930" sldId="470"/>
            <ac:spMk id="13" creationId="{9DE8207F-C98A-47A3-9413-807AADDA5E2E}"/>
          </ac:spMkLst>
        </pc:spChg>
      </pc:sldChg>
    </pc:docChg>
  </pc:docChgLst>
  <pc:docChgLst>
    <pc:chgData name="Jackson, Timothy" userId="S::timothy.jackson@suny.edu::9ce01cec-8b46-438e-9d10-af58cd21d299" providerId="AD" clId="Web-{D5BA8075-A401-4881-97E1-9F49FC80DD5C}"/>
    <pc:docChg chg="addSld modSld">
      <pc:chgData name="Jackson, Timothy" userId="S::timothy.jackson@suny.edu::9ce01cec-8b46-438e-9d10-af58cd21d299" providerId="AD" clId="Web-{D5BA8075-A401-4881-97E1-9F49FC80DD5C}" dt="2020-05-15T02:05:47.067" v="1764" actId="20577"/>
      <pc:docMkLst>
        <pc:docMk/>
      </pc:docMkLst>
      <pc:sldChg chg="modSp">
        <pc:chgData name="Jackson, Timothy" userId="S::timothy.jackson@suny.edu::9ce01cec-8b46-438e-9d10-af58cd21d299" providerId="AD" clId="Web-{D5BA8075-A401-4881-97E1-9F49FC80DD5C}" dt="2020-05-15T01:28:28.368" v="151" actId="20577"/>
        <pc:sldMkLst>
          <pc:docMk/>
          <pc:sldMk cId="1979278691" sldId="446"/>
        </pc:sldMkLst>
        <pc:spChg chg="mod">
          <ac:chgData name="Jackson, Timothy" userId="S::timothy.jackson@suny.edu::9ce01cec-8b46-438e-9d10-af58cd21d299" providerId="AD" clId="Web-{D5BA8075-A401-4881-97E1-9F49FC80DD5C}" dt="2020-05-15T01:27:35.975" v="10" actId="20577"/>
          <ac:spMkLst>
            <pc:docMk/>
            <pc:sldMk cId="1979278691" sldId="44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D5BA8075-A401-4881-97E1-9F49FC80DD5C}" dt="2020-05-15T01:28:28.368" v="151" actId="20577"/>
          <ac:spMkLst>
            <pc:docMk/>
            <pc:sldMk cId="1979278691" sldId="446"/>
            <ac:spMk id="7" creationId="{00000000-0000-0000-0000-000000000000}"/>
          </ac:spMkLst>
        </pc:spChg>
      </pc:sldChg>
      <pc:sldChg chg="modSp">
        <pc:chgData name="Jackson, Timothy" userId="S::timothy.jackson@suny.edu::9ce01cec-8b46-438e-9d10-af58cd21d299" providerId="AD" clId="Web-{D5BA8075-A401-4881-97E1-9F49FC80DD5C}" dt="2020-05-15T01:31:11.140" v="245" actId="20577"/>
        <pc:sldMkLst>
          <pc:docMk/>
          <pc:sldMk cId="4110722334" sldId="474"/>
        </pc:sldMkLst>
        <pc:spChg chg="mod">
          <ac:chgData name="Jackson, Timothy" userId="S::timothy.jackson@suny.edu::9ce01cec-8b46-438e-9d10-af58cd21d299" providerId="AD" clId="Web-{D5BA8075-A401-4881-97E1-9F49FC80DD5C}" dt="2020-05-15T01:31:11.140" v="245" actId="20577"/>
          <ac:spMkLst>
            <pc:docMk/>
            <pc:sldMk cId="4110722334" sldId="474"/>
            <ac:spMk id="7" creationId="{00000000-0000-0000-0000-000000000000}"/>
          </ac:spMkLst>
        </pc:spChg>
      </pc:sldChg>
      <pc:sldChg chg="modSp add replId">
        <pc:chgData name="Jackson, Timothy" userId="S::timothy.jackson@suny.edu::9ce01cec-8b46-438e-9d10-af58cd21d299" providerId="AD" clId="Web-{D5BA8075-A401-4881-97E1-9F49FC80DD5C}" dt="2020-05-15T01:45:48.769" v="1234" actId="20577"/>
        <pc:sldMkLst>
          <pc:docMk/>
          <pc:sldMk cId="2009814066" sldId="475"/>
        </pc:sldMkLst>
        <pc:spChg chg="mod">
          <ac:chgData name="Jackson, Timothy" userId="S::timothy.jackson@suny.edu::9ce01cec-8b46-438e-9d10-af58cd21d299" providerId="AD" clId="Web-{D5BA8075-A401-4881-97E1-9F49FC80DD5C}" dt="2020-05-15T01:45:15.658" v="1229" actId="20577"/>
          <ac:spMkLst>
            <pc:docMk/>
            <pc:sldMk cId="2009814066" sldId="475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D5BA8075-A401-4881-97E1-9F49FC80DD5C}" dt="2020-05-15T01:33:32.239" v="309" actId="20577"/>
          <ac:spMkLst>
            <pc:docMk/>
            <pc:sldMk cId="2009814066" sldId="475"/>
            <ac:spMk id="6" creationId="{00000000-0000-0000-0000-000000000000}"/>
          </ac:spMkLst>
        </pc:spChg>
        <pc:spChg chg="mod">
          <ac:chgData name="Jackson, Timothy" userId="S::timothy.jackson@suny.edu::9ce01cec-8b46-438e-9d10-af58cd21d299" providerId="AD" clId="Web-{D5BA8075-A401-4881-97E1-9F49FC80DD5C}" dt="2020-05-15T01:45:48.769" v="1234" actId="20577"/>
          <ac:spMkLst>
            <pc:docMk/>
            <pc:sldMk cId="2009814066" sldId="475"/>
            <ac:spMk id="7" creationId="{00000000-0000-0000-0000-000000000000}"/>
          </ac:spMkLst>
        </pc:spChg>
      </pc:sldChg>
      <pc:sldChg chg="modSp add replId">
        <pc:chgData name="Jackson, Timothy" userId="S::timothy.jackson@suny.edu::9ce01cec-8b46-438e-9d10-af58cd21d299" providerId="AD" clId="Web-{D5BA8075-A401-4881-97E1-9F49FC80DD5C}" dt="2020-05-15T02:05:47.052" v="1763" actId="20577"/>
        <pc:sldMkLst>
          <pc:docMk/>
          <pc:sldMk cId="3333122173" sldId="476"/>
        </pc:sldMkLst>
        <pc:spChg chg="mod">
          <ac:chgData name="Jackson, Timothy" userId="S::timothy.jackson@suny.edu::9ce01cec-8b46-438e-9d10-af58cd21d299" providerId="AD" clId="Web-{D5BA8075-A401-4881-97E1-9F49FC80DD5C}" dt="2020-05-15T02:05:34.442" v="1762" actId="20577"/>
          <ac:spMkLst>
            <pc:docMk/>
            <pc:sldMk cId="3333122173" sldId="47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D5BA8075-A401-4881-97E1-9F49FC80DD5C}" dt="2020-05-15T01:46:09.020" v="1266" actId="20577"/>
          <ac:spMkLst>
            <pc:docMk/>
            <pc:sldMk cId="3333122173" sldId="476"/>
            <ac:spMk id="6" creationId="{00000000-0000-0000-0000-000000000000}"/>
          </ac:spMkLst>
        </pc:spChg>
        <pc:spChg chg="mod">
          <ac:chgData name="Jackson, Timothy" userId="S::timothy.jackson@suny.edu::9ce01cec-8b46-438e-9d10-af58cd21d299" providerId="AD" clId="Web-{D5BA8075-A401-4881-97E1-9F49FC80DD5C}" dt="2020-05-15T02:05:47.052" v="1763" actId="20577"/>
          <ac:spMkLst>
            <pc:docMk/>
            <pc:sldMk cId="3333122173" sldId="476"/>
            <ac:spMk id="7" creationId="{00000000-0000-0000-0000-000000000000}"/>
          </ac:spMkLst>
        </pc:spChg>
      </pc:sldChg>
    </pc:docChg>
  </pc:docChgLst>
  <pc:docChgLst>
    <pc:chgData name="Tovstiadi, Esta" userId="S::esta.tovstiadi@suny.edu::b592cbb2-ea38-4240-8a3a-6613487ae435" providerId="AD" clId="Web-{43E970F5-225A-48ED-B922-5986EF67EA56}"/>
    <pc:docChg chg="modSld">
      <pc:chgData name="Tovstiadi, Esta" userId="S::esta.tovstiadi@suny.edu::b592cbb2-ea38-4240-8a3a-6613487ae435" providerId="AD" clId="Web-{43E970F5-225A-48ED-B922-5986EF67EA56}" dt="2020-05-15T13:24:32.029" v="150" actId="20577"/>
      <pc:docMkLst>
        <pc:docMk/>
      </pc:docMkLst>
      <pc:sldChg chg="modSp">
        <pc:chgData name="Tovstiadi, Esta" userId="S::esta.tovstiadi@suny.edu::b592cbb2-ea38-4240-8a3a-6613487ae435" providerId="AD" clId="Web-{43E970F5-225A-48ED-B922-5986EF67EA56}" dt="2020-05-15T13:24:32.029" v="149" actId="20577"/>
        <pc:sldMkLst>
          <pc:docMk/>
          <pc:sldMk cId="1099244059" sldId="471"/>
        </pc:sldMkLst>
        <pc:spChg chg="mod">
          <ac:chgData name="Tovstiadi, Esta" userId="S::esta.tovstiadi@suny.edu::b592cbb2-ea38-4240-8a3a-6613487ae435" providerId="AD" clId="Web-{43E970F5-225A-48ED-B922-5986EF67EA56}" dt="2020-05-15T13:24:32.029" v="149" actId="20577"/>
          <ac:spMkLst>
            <pc:docMk/>
            <pc:sldMk cId="1099244059" sldId="471"/>
            <ac:spMk id="13" creationId="{9DE8207F-C98A-47A3-9413-807AADDA5E2E}"/>
          </ac:spMkLst>
        </pc:spChg>
      </pc:sldChg>
    </pc:docChg>
  </pc:docChgLst>
  <pc:docChgLst>
    <pc:chgData name="Jackson, Timothy" userId="S::timothy.jackson@suny.edu::9ce01cec-8b46-438e-9d10-af58cd21d299" providerId="AD" clId="Web-{35C841E3-C386-4B1F-9384-135C993FB7C2}"/>
    <pc:docChg chg="modSld">
      <pc:chgData name="Jackson, Timothy" userId="S::timothy.jackson@suny.edu::9ce01cec-8b46-438e-9d10-af58cd21d299" providerId="AD" clId="Web-{35C841E3-C386-4B1F-9384-135C993FB7C2}" dt="2020-05-15T13:23:33.670" v="9" actId="20577"/>
      <pc:docMkLst>
        <pc:docMk/>
      </pc:docMkLst>
      <pc:sldChg chg="modSp">
        <pc:chgData name="Jackson, Timothy" userId="S::timothy.jackson@suny.edu::9ce01cec-8b46-438e-9d10-af58cd21d299" providerId="AD" clId="Web-{35C841E3-C386-4B1F-9384-135C993FB7C2}" dt="2020-05-15T13:23:33.670" v="8" actId="20577"/>
        <pc:sldMkLst>
          <pc:docMk/>
          <pc:sldMk cId="3333122173" sldId="476"/>
        </pc:sldMkLst>
        <pc:spChg chg="mod">
          <ac:chgData name="Jackson, Timothy" userId="S::timothy.jackson@suny.edu::9ce01cec-8b46-438e-9d10-af58cd21d299" providerId="AD" clId="Web-{35C841E3-C386-4B1F-9384-135C993FB7C2}" dt="2020-05-15T13:17:20.951" v="3" actId="20577"/>
          <ac:spMkLst>
            <pc:docMk/>
            <pc:sldMk cId="3333122173" sldId="47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35C841E3-C386-4B1F-9384-135C993FB7C2}" dt="2020-05-15T13:23:33.670" v="8" actId="20577"/>
          <ac:spMkLst>
            <pc:docMk/>
            <pc:sldMk cId="3333122173" sldId="476"/>
            <ac:spMk id="7" creationId="{00000000-0000-0000-0000-000000000000}"/>
          </ac:spMkLst>
        </pc:spChg>
      </pc:sldChg>
    </pc:docChg>
  </pc:docChgLst>
  <pc:docChgLst>
    <pc:chgData name="Perry, Susan" userId="S::susan.perry@suny.edu::ea21311d-03e0-498d-b20b-c0d2cb5e17f1" providerId="AD" clId="Web-{9AD00778-293C-491C-904A-131212CFB05B}"/>
    <pc:docChg chg="modSld">
      <pc:chgData name="Perry, Susan" userId="S::susan.perry@suny.edu::ea21311d-03e0-498d-b20b-c0d2cb5e17f1" providerId="AD" clId="Web-{9AD00778-293C-491C-904A-131212CFB05B}" dt="2020-05-14T00:26:10.573" v="1456" actId="20577"/>
      <pc:docMkLst>
        <pc:docMk/>
      </pc:docMkLst>
      <pc:sldChg chg="modSp">
        <pc:chgData name="Perry, Susan" userId="S::susan.perry@suny.edu::ea21311d-03e0-498d-b20b-c0d2cb5e17f1" providerId="AD" clId="Web-{9AD00778-293C-491C-904A-131212CFB05B}" dt="2020-05-13T23:39:52.073" v="4" actId="20577"/>
        <pc:sldMkLst>
          <pc:docMk/>
          <pc:sldMk cId="2919431528" sldId="258"/>
        </pc:sldMkLst>
        <pc:spChg chg="mod">
          <ac:chgData name="Perry, Susan" userId="S::susan.perry@suny.edu::ea21311d-03e0-498d-b20b-c0d2cb5e17f1" providerId="AD" clId="Web-{9AD00778-293C-491C-904A-131212CFB05B}" dt="2020-05-13T23:39:52.073" v="4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modSp">
        <pc:chgData name="Perry, Susan" userId="S::susan.perry@suny.edu::ea21311d-03e0-498d-b20b-c0d2cb5e17f1" providerId="AD" clId="Web-{9AD00778-293C-491C-904A-131212CFB05B}" dt="2020-05-14T00:26:10.573" v="1455" actId="20577"/>
        <pc:sldMkLst>
          <pc:docMk/>
          <pc:sldMk cId="3869278188" sldId="466"/>
        </pc:sldMkLst>
        <pc:spChg chg="mod">
          <ac:chgData name="Perry, Susan" userId="S::susan.perry@suny.edu::ea21311d-03e0-498d-b20b-c0d2cb5e17f1" providerId="AD" clId="Web-{9AD00778-293C-491C-904A-131212CFB05B}" dt="2020-05-14T00:26:10.573" v="1455" actId="20577"/>
          <ac:spMkLst>
            <pc:docMk/>
            <pc:sldMk cId="3869278188" sldId="466"/>
            <ac:spMk id="13" creationId="{9DE8207F-C98A-47A3-9413-807AADDA5E2E}"/>
          </ac:spMkLst>
        </pc:spChg>
      </pc:sldChg>
    </pc:docChg>
  </pc:docChgLst>
  <pc:docChgLst>
    <pc:chgData name="Smathers, Jennifer" userId="S::jennifer.smathers@suny.edu::10107e7b-e048-47df-8a1d-16dbcd6b7bb5" providerId="AD" clId="Web-{10FD2065-64A8-46C2-86D6-4C1326928CAA}"/>
    <pc:docChg chg="modSld">
      <pc:chgData name="Smathers, Jennifer" userId="S::jennifer.smathers@suny.edu::10107e7b-e048-47df-8a1d-16dbcd6b7bb5" providerId="AD" clId="Web-{10FD2065-64A8-46C2-86D6-4C1326928CAA}" dt="2020-05-15T13:05:42.154" v="0" actId="1076"/>
      <pc:docMkLst>
        <pc:docMk/>
      </pc:docMkLst>
      <pc:sldChg chg="modSp">
        <pc:chgData name="Smathers, Jennifer" userId="S::jennifer.smathers@suny.edu::10107e7b-e048-47df-8a1d-16dbcd6b7bb5" providerId="AD" clId="Web-{10FD2065-64A8-46C2-86D6-4C1326928CAA}" dt="2020-05-15T13:05:42.154" v="0" actId="1076"/>
        <pc:sldMkLst>
          <pc:docMk/>
          <pc:sldMk cId="4121200864" sldId="429"/>
        </pc:sldMkLst>
        <pc:spChg chg="mod">
          <ac:chgData name="Smathers, Jennifer" userId="S::jennifer.smathers@suny.edu::10107e7b-e048-47df-8a1d-16dbcd6b7bb5" providerId="AD" clId="Web-{10FD2065-64A8-46C2-86D6-4C1326928CAA}" dt="2020-05-15T13:05:42.154" v="0" actId="1076"/>
          <ac:spMkLst>
            <pc:docMk/>
            <pc:sldMk cId="4121200864" sldId="429"/>
            <ac:spMk id="5" creationId="{B5BC7CD9-D4A7-48E8-B6EA-EA7D73D66B37}"/>
          </ac:spMkLst>
        </pc:spChg>
      </pc:sldChg>
    </pc:docChg>
  </pc:docChgLst>
  <pc:docChgLst>
    <pc:chgData name="Smathers, Jennifer" userId="S::jennifer.smathers@suny.edu::10107e7b-e048-47df-8a1d-16dbcd6b7bb5" providerId="AD" clId="Web-{55210417-0EE5-4924-B4E3-D944CFFA79B2}"/>
    <pc:docChg chg="modSld">
      <pc:chgData name="Smathers, Jennifer" userId="S::jennifer.smathers@suny.edu::10107e7b-e048-47df-8a1d-16dbcd6b7bb5" providerId="AD" clId="Web-{55210417-0EE5-4924-B4E3-D944CFFA79B2}" dt="2020-05-14T18:03:03.519" v="3" actId="20577"/>
      <pc:docMkLst>
        <pc:docMk/>
      </pc:docMkLst>
      <pc:sldChg chg="modSp">
        <pc:chgData name="Smathers, Jennifer" userId="S::jennifer.smathers@suny.edu::10107e7b-e048-47df-8a1d-16dbcd6b7bb5" providerId="AD" clId="Web-{55210417-0EE5-4924-B4E3-D944CFFA79B2}" dt="2020-05-14T18:03:03.519" v="2" actId="20577"/>
        <pc:sldMkLst>
          <pc:docMk/>
          <pc:sldMk cId="2919431528" sldId="258"/>
        </pc:sldMkLst>
        <pc:spChg chg="mod">
          <ac:chgData name="Smathers, Jennifer" userId="S::jennifer.smathers@suny.edu::10107e7b-e048-47df-8a1d-16dbcd6b7bb5" providerId="AD" clId="Web-{55210417-0EE5-4924-B4E3-D944CFFA79B2}" dt="2020-05-14T18:03:03.519" v="2" actId="20577"/>
          <ac:spMkLst>
            <pc:docMk/>
            <pc:sldMk cId="2919431528" sldId="258"/>
            <ac:spMk id="19" creationId="{E1608256-D41E-7949-9F8B-A7E248C43ECB}"/>
          </ac:spMkLst>
        </pc:spChg>
      </pc:sldChg>
    </pc:docChg>
  </pc:docChgLst>
  <pc:docChgLst>
    <pc:chgData name="McBride, Mark" userId="S::mark.mcbride@suny.edu::9d8218a8-8f11-4bca-9d9f-81a3992e7a54" providerId="AD" clId="Web-{93B62F5D-4F9D-4309-AF56-1B7D6EA627FE}"/>
    <pc:docChg chg="addSld delSld modSld sldOrd">
      <pc:chgData name="McBride, Mark" userId="S::mark.mcbride@suny.edu::9d8218a8-8f11-4bca-9d9f-81a3992e7a54" providerId="AD" clId="Web-{93B62F5D-4F9D-4309-AF56-1B7D6EA627FE}" dt="2020-05-14T20:12:54.395" v="406" actId="20577"/>
      <pc:docMkLst>
        <pc:docMk/>
      </pc:docMkLst>
      <pc:sldChg chg="del">
        <pc:chgData name="McBride, Mark" userId="S::mark.mcbride@suny.edu::9d8218a8-8f11-4bca-9d9f-81a3992e7a54" providerId="AD" clId="Web-{93B62F5D-4F9D-4309-AF56-1B7D6EA627FE}" dt="2020-05-14T20:07:41.021" v="19"/>
        <pc:sldMkLst>
          <pc:docMk/>
          <pc:sldMk cId="403808435" sldId="443"/>
        </pc:sldMkLst>
      </pc:sldChg>
      <pc:sldChg chg="addSp delSp modSp">
        <pc:chgData name="McBride, Mark" userId="S::mark.mcbride@suny.edu::9d8218a8-8f11-4bca-9d9f-81a3992e7a54" providerId="AD" clId="Web-{93B62F5D-4F9D-4309-AF56-1B7D6EA627FE}" dt="2020-05-14T20:07:37.084" v="18"/>
        <pc:sldMkLst>
          <pc:docMk/>
          <pc:sldMk cId="183139005" sldId="444"/>
        </pc:sldMkLst>
        <pc:spChg chg="mod">
          <ac:chgData name="McBride, Mark" userId="S::mark.mcbride@suny.edu::9d8218a8-8f11-4bca-9d9f-81a3992e7a54" providerId="AD" clId="Web-{93B62F5D-4F9D-4309-AF56-1B7D6EA627FE}" dt="2020-05-14T20:06:13.627" v="0" actId="20577"/>
          <ac:spMkLst>
            <pc:docMk/>
            <pc:sldMk cId="183139005" sldId="444"/>
            <ac:spMk id="2" creationId="{C61EF867-20CE-4E66-8FE2-41A331E81E33}"/>
          </ac:spMkLst>
        </pc:spChg>
        <pc:spChg chg="del">
          <ac:chgData name="McBride, Mark" userId="S::mark.mcbride@suny.edu::9d8218a8-8f11-4bca-9d9f-81a3992e7a54" providerId="AD" clId="Web-{93B62F5D-4F9D-4309-AF56-1B7D6EA627FE}" dt="2020-05-14T20:06:18.549" v="4"/>
          <ac:spMkLst>
            <pc:docMk/>
            <pc:sldMk cId="183139005" sldId="444"/>
            <ac:spMk id="3" creationId="{6011F8F9-D069-43D0-91B6-EB58FDBE14E1}"/>
          </ac:spMkLst>
        </pc:spChg>
        <pc:spChg chg="add del mod">
          <ac:chgData name="McBride, Mark" userId="S::mark.mcbride@suny.edu::9d8218a8-8f11-4bca-9d9f-81a3992e7a54" providerId="AD" clId="Web-{93B62F5D-4F9D-4309-AF56-1B7D6EA627FE}" dt="2020-05-14T20:06:54.426" v="5"/>
          <ac:spMkLst>
            <pc:docMk/>
            <pc:sldMk cId="183139005" sldId="444"/>
            <ac:spMk id="14" creationId="{29E89852-61F2-45DA-A2FF-4C57B3AC999D}"/>
          </ac:spMkLst>
        </pc:spChg>
        <pc:spChg chg="add mod">
          <ac:chgData name="McBride, Mark" userId="S::mark.mcbride@suny.edu::9d8218a8-8f11-4bca-9d9f-81a3992e7a54" providerId="AD" clId="Web-{93B62F5D-4F9D-4309-AF56-1B7D6EA627FE}" dt="2020-05-14T20:06:59.098" v="8"/>
          <ac:spMkLst>
            <pc:docMk/>
            <pc:sldMk cId="183139005" sldId="444"/>
            <ac:spMk id="17" creationId="{5528C3D1-6CAD-42EB-BE99-A81174FF726C}"/>
          </ac:spMkLst>
        </pc:spChg>
        <pc:graphicFrameChg chg="add mod modGraphic">
          <ac:chgData name="McBride, Mark" userId="S::mark.mcbride@suny.edu::9d8218a8-8f11-4bca-9d9f-81a3992e7a54" providerId="AD" clId="Web-{93B62F5D-4F9D-4309-AF56-1B7D6EA627FE}" dt="2020-05-14T20:07:37.084" v="18"/>
          <ac:graphicFrameMkLst>
            <pc:docMk/>
            <pc:sldMk cId="183139005" sldId="444"/>
            <ac:graphicFrameMk id="16" creationId="{02E6ECA8-240A-44AF-81F5-A8E3FC1AA57C}"/>
          </ac:graphicFrameMkLst>
        </pc:graphicFrameChg>
        <pc:picChg chg="del">
          <ac:chgData name="McBride, Mark" userId="S::mark.mcbride@suny.edu::9d8218a8-8f11-4bca-9d9f-81a3992e7a54" providerId="AD" clId="Web-{93B62F5D-4F9D-4309-AF56-1B7D6EA627FE}" dt="2020-05-14T20:06:15.346" v="3"/>
          <ac:picMkLst>
            <pc:docMk/>
            <pc:sldMk cId="183139005" sldId="444"/>
            <ac:picMk id="13" creationId="{F81FBAB7-18F3-468B-8105-A99CD8B83F7F}"/>
          </ac:picMkLst>
        </pc:picChg>
      </pc:sldChg>
      <pc:sldChg chg="modSp add ord replId">
        <pc:chgData name="McBride, Mark" userId="S::mark.mcbride@suny.edu::9d8218a8-8f11-4bca-9d9f-81a3992e7a54" providerId="AD" clId="Web-{93B62F5D-4F9D-4309-AF56-1B7D6EA627FE}" dt="2020-05-14T20:12:54.395" v="406" actId="20577"/>
        <pc:sldMkLst>
          <pc:docMk/>
          <pc:sldMk cId="4012122106" sldId="473"/>
        </pc:sldMkLst>
        <pc:spChg chg="mod">
          <ac:chgData name="McBride, Mark" userId="S::mark.mcbride@suny.edu::9d8218a8-8f11-4bca-9d9f-81a3992e7a54" providerId="AD" clId="Web-{93B62F5D-4F9D-4309-AF56-1B7D6EA627FE}" dt="2020-05-14T20:08:24.898" v="28" actId="20577"/>
          <ac:spMkLst>
            <pc:docMk/>
            <pc:sldMk cId="4012122106" sldId="473"/>
            <ac:spMk id="12" creationId="{457229D6-B6E5-4ED5-A494-9A164D03C4E4}"/>
          </ac:spMkLst>
        </pc:spChg>
        <pc:spChg chg="mod">
          <ac:chgData name="McBride, Mark" userId="S::mark.mcbride@suny.edu::9d8218a8-8f11-4bca-9d9f-81a3992e7a54" providerId="AD" clId="Web-{93B62F5D-4F9D-4309-AF56-1B7D6EA627FE}" dt="2020-05-14T20:12:54.395" v="406" actId="20577"/>
          <ac:spMkLst>
            <pc:docMk/>
            <pc:sldMk cId="4012122106" sldId="473"/>
            <ac:spMk id="13" creationId="{9DE8207F-C98A-47A3-9413-807AADDA5E2E}"/>
          </ac:spMkLst>
        </pc:spChg>
      </pc:sldChg>
    </pc:docChg>
  </pc:docChgLst>
  <pc:docChgLst>
    <pc:chgData name="Pritting, Shannon" userId="S::shannon.pritting@suny.edu::b6acce8b-3193-4a7b-b3b8-1dc43a9f8da4" providerId="AD" clId="Web-{AD072744-AECD-4DDC-AD5B-BBA3E6ED5968}"/>
    <pc:docChg chg="modSld">
      <pc:chgData name="Pritting, Shannon" userId="S::shannon.pritting@suny.edu::b6acce8b-3193-4a7b-b3b8-1dc43a9f8da4" providerId="AD" clId="Web-{AD072744-AECD-4DDC-AD5B-BBA3E6ED5968}" dt="2020-05-15T12:38:47.678" v="50" actId="14100"/>
      <pc:docMkLst>
        <pc:docMk/>
      </pc:docMkLst>
      <pc:sldChg chg="modSp">
        <pc:chgData name="Pritting, Shannon" userId="S::shannon.pritting@suny.edu::b6acce8b-3193-4a7b-b3b8-1dc43a9f8da4" providerId="AD" clId="Web-{AD072744-AECD-4DDC-AD5B-BBA3E6ED5968}" dt="2020-05-15T12:38:35.178" v="48" actId="20577"/>
        <pc:sldMkLst>
          <pc:docMk/>
          <pc:sldMk cId="481874788" sldId="458"/>
        </pc:sldMkLst>
        <pc:spChg chg="mod">
          <ac:chgData name="Pritting, Shannon" userId="S::shannon.pritting@suny.edu::b6acce8b-3193-4a7b-b3b8-1dc43a9f8da4" providerId="AD" clId="Web-{AD072744-AECD-4DDC-AD5B-BBA3E6ED5968}" dt="2020-05-15T12:38:35.178" v="48" actId="20577"/>
          <ac:spMkLst>
            <pc:docMk/>
            <pc:sldMk cId="481874788" sldId="458"/>
            <ac:spMk id="6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AD072744-AECD-4DDC-AD5B-BBA3E6ED5968}" dt="2020-05-15T12:38:47.678" v="50" actId="14100"/>
        <pc:sldMkLst>
          <pc:docMk/>
          <pc:sldMk cId="3808289230" sldId="463"/>
        </pc:sldMkLst>
        <pc:spChg chg="mod">
          <ac:chgData name="Pritting, Shannon" userId="S::shannon.pritting@suny.edu::b6acce8b-3193-4a7b-b3b8-1dc43a9f8da4" providerId="AD" clId="Web-{AD072744-AECD-4DDC-AD5B-BBA3E6ED5968}" dt="2020-05-15T12:38:47.678" v="50" actId="14100"/>
          <ac:spMkLst>
            <pc:docMk/>
            <pc:sldMk cId="3808289230" sldId="463"/>
            <ac:spMk id="7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AD072744-AECD-4DDC-AD5B-BBA3E6ED5968}" dt="2020-05-15T12:37:58.645" v="28" actId="1076"/>
        <pc:sldMkLst>
          <pc:docMk/>
          <pc:sldMk cId="4012122106" sldId="473"/>
        </pc:sldMkLst>
        <pc:spChg chg="mod">
          <ac:chgData name="Pritting, Shannon" userId="S::shannon.pritting@suny.edu::b6acce8b-3193-4a7b-b3b8-1dc43a9f8da4" providerId="AD" clId="Web-{AD072744-AECD-4DDC-AD5B-BBA3E6ED5968}" dt="2020-05-15T12:37:52.816" v="27" actId="1076"/>
          <ac:spMkLst>
            <pc:docMk/>
            <pc:sldMk cId="4012122106" sldId="473"/>
            <ac:spMk id="12" creationId="{457229D6-B6E5-4ED5-A494-9A164D03C4E4}"/>
          </ac:spMkLst>
        </pc:spChg>
        <pc:spChg chg="mod">
          <ac:chgData name="Pritting, Shannon" userId="S::shannon.pritting@suny.edu::b6acce8b-3193-4a7b-b3b8-1dc43a9f8da4" providerId="AD" clId="Web-{AD072744-AECD-4DDC-AD5B-BBA3E6ED5968}" dt="2020-05-15T12:37:58.645" v="28" actId="1076"/>
          <ac:spMkLst>
            <pc:docMk/>
            <pc:sldMk cId="4012122106" sldId="473"/>
            <ac:spMk id="13" creationId="{9DE8207F-C98A-47A3-9413-807AADDA5E2E}"/>
          </ac:spMkLst>
        </pc:spChg>
      </pc:sldChg>
    </pc:docChg>
  </pc:docChgLst>
  <pc:docChgLst>
    <pc:chgData name="Pritting, Shannon" userId="S::shannon.pritting@suny.edu::b6acce8b-3193-4a7b-b3b8-1dc43a9f8da4" providerId="AD" clId="Web-{753FE334-671A-44A2-A646-10548D1871E8}"/>
    <pc:docChg chg="modSld">
      <pc:chgData name="Pritting, Shannon" userId="S::shannon.pritting@suny.edu::b6acce8b-3193-4a7b-b3b8-1dc43a9f8da4" providerId="AD" clId="Web-{753FE334-671A-44A2-A646-10548D1871E8}" dt="2020-05-15T13:43:18.630" v="1" actId="1076"/>
      <pc:docMkLst>
        <pc:docMk/>
      </pc:docMkLst>
      <pc:sldChg chg="modSp">
        <pc:chgData name="Pritting, Shannon" userId="S::shannon.pritting@suny.edu::b6acce8b-3193-4a7b-b3b8-1dc43a9f8da4" providerId="AD" clId="Web-{753FE334-671A-44A2-A646-10548D1871E8}" dt="2020-05-15T13:43:18.630" v="1" actId="1076"/>
        <pc:sldMkLst>
          <pc:docMk/>
          <pc:sldMk cId="4121200864" sldId="429"/>
        </pc:sldMkLst>
        <pc:spChg chg="mod">
          <ac:chgData name="Pritting, Shannon" userId="S::shannon.pritting@suny.edu::b6acce8b-3193-4a7b-b3b8-1dc43a9f8da4" providerId="AD" clId="Web-{753FE334-671A-44A2-A646-10548D1871E8}" dt="2020-05-15T13:43:18.630" v="1" actId="1076"/>
          <ac:spMkLst>
            <pc:docMk/>
            <pc:sldMk cId="4121200864" sldId="429"/>
            <ac:spMk id="5" creationId="{B5BC7CD9-D4A7-48E8-B6EA-EA7D73D66B37}"/>
          </ac:spMkLst>
        </pc:spChg>
      </pc:sldChg>
    </pc:docChg>
  </pc:docChgLst>
  <pc:docChgLst>
    <pc:chgData name="Zajkowski, Maureen" userId="S::maureen.zajkowski@suny.edu::2a02685c-bea3-486c-8437-e3618750201e" providerId="AD" clId="Web-{01F72213-189F-4644-AD33-6BED71BAF33B}"/>
    <pc:docChg chg="delSld">
      <pc:chgData name="Zajkowski, Maureen" userId="S::maureen.zajkowski@suny.edu::2a02685c-bea3-486c-8437-e3618750201e" providerId="AD" clId="Web-{01F72213-189F-4644-AD33-6BED71BAF33B}" dt="2020-05-15T12:46:23.166" v="5"/>
      <pc:docMkLst>
        <pc:docMk/>
      </pc:docMkLst>
      <pc:sldChg chg="del">
        <pc:chgData name="Zajkowski, Maureen" userId="S::maureen.zajkowski@suny.edu::2a02685c-bea3-486c-8437-e3618750201e" providerId="AD" clId="Web-{01F72213-189F-4644-AD33-6BED71BAF33B}" dt="2020-05-15T12:46:04.353" v="1"/>
        <pc:sldMkLst>
          <pc:docMk/>
          <pc:sldMk cId="242847699" sldId="449"/>
        </pc:sldMkLst>
      </pc:sldChg>
      <pc:sldChg chg="del">
        <pc:chgData name="Zajkowski, Maureen" userId="S::maureen.zajkowski@suny.edu::2a02685c-bea3-486c-8437-e3618750201e" providerId="AD" clId="Web-{01F72213-189F-4644-AD33-6BED71BAF33B}" dt="2020-05-15T12:45:59.915" v="0"/>
        <pc:sldMkLst>
          <pc:docMk/>
          <pc:sldMk cId="3958468238" sldId="452"/>
        </pc:sldMkLst>
      </pc:sldChg>
      <pc:sldChg chg="del">
        <pc:chgData name="Zajkowski, Maureen" userId="S::maureen.zajkowski@suny.edu::2a02685c-bea3-486c-8437-e3618750201e" providerId="AD" clId="Web-{01F72213-189F-4644-AD33-6BED71BAF33B}" dt="2020-05-15T12:46:07.759" v="2"/>
        <pc:sldMkLst>
          <pc:docMk/>
          <pc:sldMk cId="35367130" sldId="453"/>
        </pc:sldMkLst>
      </pc:sldChg>
      <pc:sldChg chg="del">
        <pc:chgData name="Zajkowski, Maureen" userId="S::maureen.zajkowski@suny.edu::2a02685c-bea3-486c-8437-e3618750201e" providerId="AD" clId="Web-{01F72213-189F-4644-AD33-6BED71BAF33B}" dt="2020-05-15T12:46:11.369" v="3"/>
        <pc:sldMkLst>
          <pc:docMk/>
          <pc:sldMk cId="1680934453" sldId="454"/>
        </pc:sldMkLst>
      </pc:sldChg>
      <pc:sldChg chg="del">
        <pc:chgData name="Zajkowski, Maureen" userId="S::maureen.zajkowski@suny.edu::2a02685c-bea3-486c-8437-e3618750201e" providerId="AD" clId="Web-{01F72213-189F-4644-AD33-6BED71BAF33B}" dt="2020-05-15T12:46:18.400" v="4"/>
        <pc:sldMkLst>
          <pc:docMk/>
          <pc:sldMk cId="148455119" sldId="455"/>
        </pc:sldMkLst>
      </pc:sldChg>
      <pc:sldChg chg="del">
        <pc:chgData name="Zajkowski, Maureen" userId="S::maureen.zajkowski@suny.edu::2a02685c-bea3-486c-8437-e3618750201e" providerId="AD" clId="Web-{01F72213-189F-4644-AD33-6BED71BAF33B}" dt="2020-05-15T12:46:23.166" v="5"/>
        <pc:sldMkLst>
          <pc:docMk/>
          <pc:sldMk cId="2265818782" sldId="456"/>
        </pc:sldMkLst>
      </pc:sldChg>
    </pc:docChg>
  </pc:docChgLst>
  <pc:docChgLst>
    <pc:chgData name="Tovstiadi, Esta" userId="S::esta.tovstiadi@suny.edu::b592cbb2-ea38-4240-8a3a-6613487ae435" providerId="AD" clId="Web-{75019D63-697F-42D4-B8A2-C96900B773B1}"/>
    <pc:docChg chg="modSld">
      <pc:chgData name="Tovstiadi, Esta" userId="S::esta.tovstiadi@suny.edu::b592cbb2-ea38-4240-8a3a-6613487ae435" providerId="AD" clId="Web-{75019D63-697F-42D4-B8A2-C96900B773B1}" dt="2020-05-15T02:00:29.482" v="513" actId="1076"/>
      <pc:docMkLst>
        <pc:docMk/>
      </pc:docMkLst>
      <pc:sldChg chg="modSp">
        <pc:chgData name="Tovstiadi, Esta" userId="S::esta.tovstiadi@suny.edu::b592cbb2-ea38-4240-8a3a-6613487ae435" providerId="AD" clId="Web-{75019D63-697F-42D4-B8A2-C96900B773B1}" dt="2020-05-15T02:00:29.482" v="513" actId="1076"/>
        <pc:sldMkLst>
          <pc:docMk/>
          <pc:sldMk cId="1099244059" sldId="471"/>
        </pc:sldMkLst>
        <pc:spChg chg="mod">
          <ac:chgData name="Tovstiadi, Esta" userId="S::esta.tovstiadi@suny.edu::b592cbb2-ea38-4240-8a3a-6613487ae435" providerId="AD" clId="Web-{75019D63-697F-42D4-B8A2-C96900B773B1}" dt="2020-05-15T02:00:29.482" v="513" actId="1076"/>
          <ac:spMkLst>
            <pc:docMk/>
            <pc:sldMk cId="1099244059" sldId="471"/>
            <ac:spMk id="13" creationId="{9DE8207F-C98A-47A3-9413-807AADDA5E2E}"/>
          </ac:spMkLst>
        </pc:spChg>
      </pc:sldChg>
    </pc:docChg>
  </pc:docChgLst>
  <pc:docChgLst>
    <pc:chgData name="Zajkowski, Maureen" userId="S::maureen.zajkowski@suny.edu::2a02685c-bea3-486c-8437-e3618750201e" providerId="AD" clId="Web-{6D391169-9451-4605-90D1-C6733F719542}"/>
    <pc:docChg chg="modSld">
      <pc:chgData name="Zajkowski, Maureen" userId="S::maureen.zajkowski@suny.edu::2a02685c-bea3-486c-8437-e3618750201e" providerId="AD" clId="Web-{6D391169-9451-4605-90D1-C6733F719542}" dt="2020-05-13T18:00:19.438" v="1740" actId="20577"/>
      <pc:docMkLst>
        <pc:docMk/>
      </pc:docMkLst>
      <pc:sldChg chg="modSp">
        <pc:chgData name="Zajkowski, Maureen" userId="S::maureen.zajkowski@suny.edu::2a02685c-bea3-486c-8437-e3618750201e" providerId="AD" clId="Web-{6D391169-9451-4605-90D1-C6733F719542}" dt="2020-05-13T18:00:12.672" v="1738" actId="20577"/>
        <pc:sldMkLst>
          <pc:docMk/>
          <pc:sldMk cId="2747356999" sldId="472"/>
        </pc:sldMkLst>
        <pc:spChg chg="mod">
          <ac:chgData name="Zajkowski, Maureen" userId="S::maureen.zajkowski@suny.edu::2a02685c-bea3-486c-8437-e3618750201e" providerId="AD" clId="Web-{6D391169-9451-4605-90D1-C6733F719542}" dt="2020-05-13T18:00:12.672" v="1738" actId="20577"/>
          <ac:spMkLst>
            <pc:docMk/>
            <pc:sldMk cId="2747356999" sldId="472"/>
            <ac:spMk id="13" creationId="{9DE8207F-C98A-47A3-9413-807AADDA5E2E}"/>
          </ac:spMkLst>
        </pc:spChg>
      </pc:sldChg>
    </pc:docChg>
  </pc:docChgLst>
  <pc:docChgLst>
    <pc:chgData name="Pritting, Shannon" userId="S::shannon.pritting@suny.edu::b6acce8b-3193-4a7b-b3b8-1dc43a9f8da4" providerId="AD" clId="Web-{88D73C2E-3726-4C19-85E1-207A6BC56D5F}"/>
    <pc:docChg chg="modSld">
      <pc:chgData name="Pritting, Shannon" userId="S::shannon.pritting@suny.edu::b6acce8b-3193-4a7b-b3b8-1dc43a9f8da4" providerId="AD" clId="Web-{88D73C2E-3726-4C19-85E1-207A6BC56D5F}" dt="2020-05-15T12:47:53.981" v="487"/>
      <pc:docMkLst>
        <pc:docMk/>
      </pc:docMkLst>
      <pc:sldChg chg="modSp">
        <pc:chgData name="Pritting, Shannon" userId="S::shannon.pritting@suny.edu::b6acce8b-3193-4a7b-b3b8-1dc43a9f8da4" providerId="AD" clId="Web-{88D73C2E-3726-4C19-85E1-207A6BC56D5F}" dt="2020-05-15T12:47:53.981" v="487"/>
        <pc:sldMkLst>
          <pc:docMk/>
          <pc:sldMk cId="183139005" sldId="444"/>
        </pc:sldMkLst>
        <pc:graphicFrameChg chg="mod modGraphic">
          <ac:chgData name="Pritting, Shannon" userId="S::shannon.pritting@suny.edu::b6acce8b-3193-4a7b-b3b8-1dc43a9f8da4" providerId="AD" clId="Web-{88D73C2E-3726-4C19-85E1-207A6BC56D5F}" dt="2020-05-15T12:47:53.981" v="487"/>
          <ac:graphicFrameMkLst>
            <pc:docMk/>
            <pc:sldMk cId="183139005" sldId="444"/>
            <ac:graphicFrameMk id="16" creationId="{02E6ECA8-240A-44AF-81F5-A8E3FC1AA57C}"/>
          </ac:graphicFrameMkLst>
        </pc:graphicFrameChg>
      </pc:sldChg>
      <pc:sldChg chg="modSp">
        <pc:chgData name="Pritting, Shannon" userId="S::shannon.pritting@suny.edu::b6acce8b-3193-4a7b-b3b8-1dc43a9f8da4" providerId="AD" clId="Web-{88D73C2E-3726-4C19-85E1-207A6BC56D5F}" dt="2020-05-15T12:44:45.742" v="431" actId="20577"/>
        <pc:sldMkLst>
          <pc:docMk/>
          <pc:sldMk cId="159199909" sldId="461"/>
        </pc:sldMkLst>
        <pc:spChg chg="mod">
          <ac:chgData name="Pritting, Shannon" userId="S::shannon.pritting@suny.edu::b6acce8b-3193-4a7b-b3b8-1dc43a9f8da4" providerId="AD" clId="Web-{88D73C2E-3726-4C19-85E1-207A6BC56D5F}" dt="2020-05-15T12:44:38.444" v="430" actId="20577"/>
          <ac:spMkLst>
            <pc:docMk/>
            <pc:sldMk cId="159199909" sldId="461"/>
            <ac:spMk id="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88D73C2E-3726-4C19-85E1-207A6BC56D5F}" dt="2020-05-15T12:44:45.742" v="431" actId="20577"/>
          <ac:spMkLst>
            <pc:docMk/>
            <pc:sldMk cId="159199909" sldId="461"/>
            <ac:spMk id="7" creationId="{00000000-0000-0000-0000-000000000000}"/>
          </ac:spMkLst>
        </pc:spChg>
        <pc:picChg chg="mod">
          <ac:chgData name="Pritting, Shannon" userId="S::shannon.pritting@suny.edu::b6acce8b-3193-4a7b-b3b8-1dc43a9f8da4" providerId="AD" clId="Web-{88D73C2E-3726-4C19-85E1-207A6BC56D5F}" dt="2020-05-15T12:43:56.428" v="269" actId="1076"/>
          <ac:picMkLst>
            <pc:docMk/>
            <pc:sldMk cId="159199909" sldId="461"/>
            <ac:picMk id="1026" creationId="{00000000-0000-0000-0000-000000000000}"/>
          </ac:picMkLst>
        </pc:picChg>
      </pc:sldChg>
      <pc:sldChg chg="addSp modSp">
        <pc:chgData name="Pritting, Shannon" userId="S::shannon.pritting@suny.edu::b6acce8b-3193-4a7b-b3b8-1dc43a9f8da4" providerId="AD" clId="Web-{88D73C2E-3726-4C19-85E1-207A6BC56D5F}" dt="2020-05-15T12:46:08.025" v="485" actId="1076"/>
        <pc:sldMkLst>
          <pc:docMk/>
          <pc:sldMk cId="3808289230" sldId="463"/>
        </pc:sldMkLst>
        <pc:picChg chg="add mod">
          <ac:chgData name="Pritting, Shannon" userId="S::shannon.pritting@suny.edu::b6acce8b-3193-4a7b-b3b8-1dc43a9f8da4" providerId="AD" clId="Web-{88D73C2E-3726-4C19-85E1-207A6BC56D5F}" dt="2020-05-15T12:46:08.025" v="485" actId="1076"/>
          <ac:picMkLst>
            <pc:docMk/>
            <pc:sldMk cId="3808289230" sldId="463"/>
            <ac:picMk id="2" creationId="{16CA50F2-72D4-40E8-8F58-0AA1AC3045AC}"/>
          </ac:picMkLst>
        </pc:picChg>
      </pc:sldChg>
      <pc:sldChg chg="modSp">
        <pc:chgData name="Pritting, Shannon" userId="S::shannon.pritting@suny.edu::b6acce8b-3193-4a7b-b3b8-1dc43a9f8da4" providerId="AD" clId="Web-{88D73C2E-3726-4C19-85E1-207A6BC56D5F}" dt="2020-05-15T12:45:32.243" v="482" actId="20577"/>
        <pc:sldMkLst>
          <pc:docMk/>
          <pc:sldMk cId="3819267271" sldId="477"/>
        </pc:sldMkLst>
        <pc:spChg chg="mod">
          <ac:chgData name="Pritting, Shannon" userId="S::shannon.pritting@suny.edu::b6acce8b-3193-4a7b-b3b8-1dc43a9f8da4" providerId="AD" clId="Web-{88D73C2E-3726-4C19-85E1-207A6BC56D5F}" dt="2020-05-15T12:45:32.243" v="482" actId="20577"/>
          <ac:spMkLst>
            <pc:docMk/>
            <pc:sldMk cId="3819267271" sldId="477"/>
            <ac:spMk id="7" creationId="{00000000-0000-0000-0000-000000000000}"/>
          </ac:spMkLst>
        </pc:spChg>
      </pc:sldChg>
    </pc:docChg>
  </pc:docChgLst>
  <pc:docChgLst>
    <pc:chgData name="Daly, Michael" userId="S::michael.daly@suny.edu::d49f4b6e-2165-4f15-9200-2ca9c09bd9e8" providerId="AD" clId="Web-{5EA2A6CE-0248-41FA-B33B-5527EC232D2D}"/>
    <pc:docChg chg="modSld">
      <pc:chgData name="Daly, Michael" userId="S::michael.daly@suny.edu::d49f4b6e-2165-4f15-9200-2ca9c09bd9e8" providerId="AD" clId="Web-{5EA2A6CE-0248-41FA-B33B-5527EC232D2D}" dt="2020-05-14T17:17:52.905" v="25" actId="20577"/>
      <pc:docMkLst>
        <pc:docMk/>
      </pc:docMkLst>
      <pc:sldChg chg="modSp">
        <pc:chgData name="Daly, Michael" userId="S::michael.daly@suny.edu::d49f4b6e-2165-4f15-9200-2ca9c09bd9e8" providerId="AD" clId="Web-{5EA2A6CE-0248-41FA-B33B-5527EC232D2D}" dt="2020-05-14T17:17:52.905" v="24" actId="20577"/>
        <pc:sldMkLst>
          <pc:docMk/>
          <pc:sldMk cId="1167245930" sldId="470"/>
        </pc:sldMkLst>
        <pc:spChg chg="mod">
          <ac:chgData name="Daly, Michael" userId="S::michael.daly@suny.edu::d49f4b6e-2165-4f15-9200-2ca9c09bd9e8" providerId="AD" clId="Web-{5EA2A6CE-0248-41FA-B33B-5527EC232D2D}" dt="2020-05-14T17:17:52.905" v="24" actId="20577"/>
          <ac:spMkLst>
            <pc:docMk/>
            <pc:sldMk cId="1167245930" sldId="470"/>
            <ac:spMk id="13" creationId="{9DE8207F-C98A-47A3-9413-807AADDA5E2E}"/>
          </ac:spMkLst>
        </pc:spChg>
      </pc:sldChg>
    </pc:docChg>
  </pc:docChgLst>
  <pc:docChgLst>
    <pc:chgData name="Smathers, Jennifer" userId="S::jennifer.smathers@suny.edu::10107e7b-e048-47df-8a1d-16dbcd6b7bb5" providerId="AD" clId="Web-{3C8F41DF-C10C-4BEA-8EBE-C04509097388}"/>
    <pc:docChg chg="modSld">
      <pc:chgData name="Smathers, Jennifer" userId="S::jennifer.smathers@suny.edu::10107e7b-e048-47df-8a1d-16dbcd6b7bb5" providerId="AD" clId="Web-{3C8F41DF-C10C-4BEA-8EBE-C04509097388}" dt="2020-05-15T02:33:47.611" v="83" actId="20577"/>
      <pc:docMkLst>
        <pc:docMk/>
      </pc:docMkLst>
      <pc:sldChg chg="modSp">
        <pc:chgData name="Smathers, Jennifer" userId="S::jennifer.smathers@suny.edu::10107e7b-e048-47df-8a1d-16dbcd6b7bb5" providerId="AD" clId="Web-{3C8F41DF-C10C-4BEA-8EBE-C04509097388}" dt="2020-05-15T02:33:47.611" v="82" actId="20577"/>
        <pc:sldMkLst>
          <pc:docMk/>
          <pc:sldMk cId="758215220" sldId="397"/>
        </pc:sldMkLst>
        <pc:spChg chg="mod">
          <ac:chgData name="Smathers, Jennifer" userId="S::jennifer.smathers@suny.edu::10107e7b-e048-47df-8a1d-16dbcd6b7bb5" providerId="AD" clId="Web-{3C8F41DF-C10C-4BEA-8EBE-C04509097388}" dt="2020-05-15T02:33:47.611" v="82" actId="20577"/>
          <ac:spMkLst>
            <pc:docMk/>
            <pc:sldMk cId="758215220" sldId="397"/>
            <ac:spMk id="7" creationId="{4FA09018-5E31-844D-B928-F6DDC95990F2}"/>
          </ac:spMkLst>
        </pc:spChg>
      </pc:sldChg>
      <pc:sldChg chg="addSp modSp modNotes">
        <pc:chgData name="Smathers, Jennifer" userId="S::jennifer.smathers@suny.edu::10107e7b-e048-47df-8a1d-16dbcd6b7bb5" providerId="AD" clId="Web-{3C8F41DF-C10C-4BEA-8EBE-C04509097388}" dt="2020-05-15T02:33:34.954" v="81" actId="1076"/>
        <pc:sldMkLst>
          <pc:docMk/>
          <pc:sldMk cId="4121200864" sldId="429"/>
        </pc:sldMkLst>
        <pc:spChg chg="add mod">
          <ac:chgData name="Smathers, Jennifer" userId="S::jennifer.smathers@suny.edu::10107e7b-e048-47df-8a1d-16dbcd6b7bb5" providerId="AD" clId="Web-{3C8F41DF-C10C-4BEA-8EBE-C04509097388}" dt="2020-05-15T02:33:34.548" v="80" actId="20577"/>
          <ac:spMkLst>
            <pc:docMk/>
            <pc:sldMk cId="4121200864" sldId="429"/>
            <ac:spMk id="5" creationId="{B5BC7CD9-D4A7-48E8-B6EA-EA7D73D66B37}"/>
          </ac:spMkLst>
        </pc:spChg>
        <pc:spChg chg="mod">
          <ac:chgData name="Smathers, Jennifer" userId="S::jennifer.smathers@suny.edu::10107e7b-e048-47df-8a1d-16dbcd6b7bb5" providerId="AD" clId="Web-{3C8F41DF-C10C-4BEA-8EBE-C04509097388}" dt="2020-05-15T02:28:58.238" v="39" actId="1076"/>
          <ac:spMkLst>
            <pc:docMk/>
            <pc:sldMk cId="4121200864" sldId="429"/>
            <ac:spMk id="6" creationId="{00000000-0000-0000-0000-000000000000}"/>
          </ac:spMkLst>
        </pc:spChg>
        <pc:spChg chg="mod">
          <ac:chgData name="Smathers, Jennifer" userId="S::jennifer.smathers@suny.edu::10107e7b-e048-47df-8a1d-16dbcd6b7bb5" providerId="AD" clId="Web-{3C8F41DF-C10C-4BEA-8EBE-C04509097388}" dt="2020-05-15T02:30:37.524" v="44" actId="20577"/>
          <ac:spMkLst>
            <pc:docMk/>
            <pc:sldMk cId="4121200864" sldId="429"/>
            <ac:spMk id="8" creationId="{94475ABE-8168-724E-89A0-997A79F9C8C6}"/>
          </ac:spMkLst>
        </pc:spChg>
        <pc:grpChg chg="mod">
          <ac:chgData name="Smathers, Jennifer" userId="S::jennifer.smathers@suny.edu::10107e7b-e048-47df-8a1d-16dbcd6b7bb5" providerId="AD" clId="Web-{3C8F41DF-C10C-4BEA-8EBE-C04509097388}" dt="2020-05-15T02:33:34.954" v="81" actId="1076"/>
          <ac:grpSpMkLst>
            <pc:docMk/>
            <pc:sldMk cId="4121200864" sldId="429"/>
            <ac:grpSpMk id="3" creationId="{08638C9B-5CE1-434B-AFFA-984AC075A087}"/>
          </ac:grpSpMkLst>
        </pc:grpChg>
      </pc:sldChg>
    </pc:docChg>
  </pc:docChgLst>
  <pc:docChgLst>
    <pc:chgData name="Jackson, Timothy" userId="S::timothy.jackson@suny.edu::9ce01cec-8b46-438e-9d10-af58cd21d299" providerId="AD" clId="Web-{A39908D4-B797-4642-B9A4-D42A998DD665}"/>
    <pc:docChg chg="addSld delSld modSld">
      <pc:chgData name="Jackson, Timothy" userId="S::timothy.jackson@suny.edu::9ce01cec-8b46-438e-9d10-af58cd21d299" providerId="AD" clId="Web-{A39908D4-B797-4642-B9A4-D42A998DD665}" dt="2020-05-15T01:05:31.618" v="1278" actId="20577"/>
      <pc:docMkLst>
        <pc:docMk/>
      </pc:docMkLst>
      <pc:sldChg chg="addSp delSp modSp">
        <pc:chgData name="Jackson, Timothy" userId="S::timothy.jackson@suny.edu::9ce01cec-8b46-438e-9d10-af58cd21d299" providerId="AD" clId="Web-{A39908D4-B797-4642-B9A4-D42A998DD665}" dt="2020-05-15T01:00:56.836" v="705" actId="1076"/>
        <pc:sldMkLst>
          <pc:docMk/>
          <pc:sldMk cId="1979278691" sldId="446"/>
        </pc:sldMkLst>
        <pc:spChg chg="mod">
          <ac:chgData name="Jackson, Timothy" userId="S::timothy.jackson@suny.edu::9ce01cec-8b46-438e-9d10-af58cd21d299" providerId="AD" clId="Web-{A39908D4-B797-4642-B9A4-D42A998DD665}" dt="2020-05-15T00:40:14.235" v="53" actId="20577"/>
          <ac:spMkLst>
            <pc:docMk/>
            <pc:sldMk cId="1979278691" sldId="44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A39908D4-B797-4642-B9A4-D42A998DD665}" dt="2020-05-15T01:00:56.836" v="705" actId="1076"/>
          <ac:spMkLst>
            <pc:docMk/>
            <pc:sldMk cId="1979278691" sldId="446"/>
            <ac:spMk id="6" creationId="{00000000-0000-0000-0000-000000000000}"/>
          </ac:spMkLst>
        </pc:spChg>
        <pc:spChg chg="mod">
          <ac:chgData name="Jackson, Timothy" userId="S::timothy.jackson@suny.edu::9ce01cec-8b46-438e-9d10-af58cd21d299" providerId="AD" clId="Web-{A39908D4-B797-4642-B9A4-D42A998DD665}" dt="2020-05-15T01:00:15.851" v="654" actId="20577"/>
          <ac:spMkLst>
            <pc:docMk/>
            <pc:sldMk cId="1979278691" sldId="446"/>
            <ac:spMk id="7" creationId="{00000000-0000-0000-0000-000000000000}"/>
          </ac:spMkLst>
        </pc:spChg>
        <pc:graphicFrameChg chg="add del mod">
          <ac:chgData name="Jackson, Timothy" userId="S::timothy.jackson@suny.edu::9ce01cec-8b46-438e-9d10-af58cd21d299" providerId="AD" clId="Web-{A39908D4-B797-4642-B9A4-D42A998DD665}" dt="2020-05-15T01:00:20.414" v="657"/>
          <ac:graphicFrameMkLst>
            <pc:docMk/>
            <pc:sldMk cId="1979278691" sldId="446"/>
            <ac:graphicFrameMk id="4" creationId="{4AB10DA6-68DE-4FDF-98D2-4EAB65338163}"/>
          </ac:graphicFrameMkLst>
        </pc:graphicFrameChg>
      </pc:sldChg>
      <pc:sldChg chg="del">
        <pc:chgData name="Jackson, Timothy" userId="S::timothy.jackson@suny.edu::9ce01cec-8b46-438e-9d10-af58cd21d299" providerId="AD" clId="Web-{A39908D4-B797-4642-B9A4-D42A998DD665}" dt="2020-05-15T01:01:03.570" v="706"/>
        <pc:sldMkLst>
          <pc:docMk/>
          <pc:sldMk cId="2000352589" sldId="447"/>
        </pc:sldMkLst>
      </pc:sldChg>
      <pc:sldChg chg="add del replId">
        <pc:chgData name="Jackson, Timothy" userId="S::timothy.jackson@suny.edu::9ce01cec-8b46-438e-9d10-af58cd21d299" providerId="AD" clId="Web-{A39908D4-B797-4642-B9A4-D42A998DD665}" dt="2020-05-15T01:00:49.789" v="704"/>
        <pc:sldMkLst>
          <pc:docMk/>
          <pc:sldMk cId="2733208251" sldId="474"/>
        </pc:sldMkLst>
      </pc:sldChg>
      <pc:sldChg chg="modSp add replId">
        <pc:chgData name="Jackson, Timothy" userId="S::timothy.jackson@suny.edu::9ce01cec-8b46-438e-9d10-af58cd21d299" providerId="AD" clId="Web-{A39908D4-B797-4642-B9A4-D42A998DD665}" dt="2020-05-15T01:05:31.618" v="1277" actId="20577"/>
        <pc:sldMkLst>
          <pc:docMk/>
          <pc:sldMk cId="4110722334" sldId="474"/>
        </pc:sldMkLst>
        <pc:spChg chg="mod">
          <ac:chgData name="Jackson, Timothy" userId="S::timothy.jackson@suny.edu::9ce01cec-8b46-438e-9d10-af58cd21d299" providerId="AD" clId="Web-{A39908D4-B797-4642-B9A4-D42A998DD665}" dt="2020-05-15T01:05:19.212" v="1204" actId="20577"/>
          <ac:spMkLst>
            <pc:docMk/>
            <pc:sldMk cId="4110722334" sldId="474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A39908D4-B797-4642-B9A4-D42A998DD665}" dt="2020-05-15T01:05:31.618" v="1277" actId="20577"/>
          <ac:spMkLst>
            <pc:docMk/>
            <pc:sldMk cId="4110722334" sldId="474"/>
            <ac:spMk id="7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4DA2D24F-CDF7-496F-89EE-F4C7EBA0857E}"/>
    <pc:docChg chg="addSld delSld modSld">
      <pc:chgData name="Pritting, Shannon" userId="S::shannon.pritting@suny.edu::b6acce8b-3193-4a7b-b3b8-1dc43a9f8da4" providerId="AD" clId="Web-{4DA2D24F-CDF7-496F-89EE-F4C7EBA0857E}" dt="2020-05-15T12:23:01.667" v="1850" actId="20577"/>
      <pc:docMkLst>
        <pc:docMk/>
      </pc:docMkLst>
      <pc:sldChg chg="del">
        <pc:chgData name="Pritting, Shannon" userId="S::shannon.pritting@suny.edu::b6acce8b-3193-4a7b-b3b8-1dc43a9f8da4" providerId="AD" clId="Web-{4DA2D24F-CDF7-496F-89EE-F4C7EBA0857E}" dt="2020-05-15T12:17:38.307" v="1361"/>
        <pc:sldMkLst>
          <pc:docMk/>
          <pc:sldMk cId="198381886" sldId="462"/>
        </pc:sldMkLst>
      </pc:sldChg>
      <pc:sldChg chg="modSp">
        <pc:chgData name="Pritting, Shannon" userId="S::shannon.pritting@suny.edu::b6acce8b-3193-4a7b-b3b8-1dc43a9f8da4" providerId="AD" clId="Web-{4DA2D24F-CDF7-496F-89EE-F4C7EBA0857E}" dt="2020-05-15T12:23:01.667" v="1850" actId="20577"/>
        <pc:sldMkLst>
          <pc:docMk/>
          <pc:sldMk cId="3808289230" sldId="463"/>
        </pc:sldMkLst>
        <pc:spChg chg="mod">
          <ac:chgData name="Pritting, Shannon" userId="S::shannon.pritting@suny.edu::b6acce8b-3193-4a7b-b3b8-1dc43a9f8da4" providerId="AD" clId="Web-{4DA2D24F-CDF7-496F-89EE-F4C7EBA0857E}" dt="2020-05-15T12:23:01.667" v="1850" actId="20577"/>
          <ac:spMkLst>
            <pc:docMk/>
            <pc:sldMk cId="3808289230" sldId="463"/>
            <ac:spMk id="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4DA2D24F-CDF7-496F-89EE-F4C7EBA0857E}" dt="2020-05-15T12:23:01.667" v="1850" actId="20577"/>
          <ac:spMkLst>
            <pc:docMk/>
            <pc:sldMk cId="3808289230" sldId="463"/>
            <ac:spMk id="7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4DA2D24F-CDF7-496F-89EE-F4C7EBA0857E}" dt="2020-05-15T12:14:55.432" v="1352" actId="14100"/>
        <pc:sldMkLst>
          <pc:docMk/>
          <pc:sldMk cId="3582861859" sldId="467"/>
        </pc:sldMkLst>
        <pc:spChg chg="mod">
          <ac:chgData name="Pritting, Shannon" userId="S::shannon.pritting@suny.edu::b6acce8b-3193-4a7b-b3b8-1dc43a9f8da4" providerId="AD" clId="Web-{4DA2D24F-CDF7-496F-89EE-F4C7EBA0857E}" dt="2020-05-15T12:14:55.432" v="1352" actId="14100"/>
          <ac:spMkLst>
            <pc:docMk/>
            <pc:sldMk cId="3582861859" sldId="467"/>
            <ac:spMk id="13" creationId="{9DE8207F-C98A-47A3-9413-807AADDA5E2E}"/>
          </ac:spMkLst>
        </pc:spChg>
      </pc:sldChg>
      <pc:sldChg chg="del">
        <pc:chgData name="Pritting, Shannon" userId="S::shannon.pritting@suny.edu::b6acce8b-3193-4a7b-b3b8-1dc43a9f8da4" providerId="AD" clId="Web-{4DA2D24F-CDF7-496F-89EE-F4C7EBA0857E}" dt="2020-05-15T12:07:13.524" v="3"/>
        <pc:sldMkLst>
          <pc:docMk/>
          <pc:sldMk cId="3187967936" sldId="468"/>
        </pc:sldMkLst>
      </pc:sldChg>
      <pc:sldChg chg="modSp">
        <pc:chgData name="Pritting, Shannon" userId="S::shannon.pritting@suny.edu::b6acce8b-3193-4a7b-b3b8-1dc43a9f8da4" providerId="AD" clId="Web-{4DA2D24F-CDF7-496F-89EE-F4C7EBA0857E}" dt="2020-05-15T12:15:25.010" v="1356" actId="14100"/>
        <pc:sldMkLst>
          <pc:docMk/>
          <pc:sldMk cId="1099244059" sldId="471"/>
        </pc:sldMkLst>
        <pc:spChg chg="mod">
          <ac:chgData name="Pritting, Shannon" userId="S::shannon.pritting@suny.edu::b6acce8b-3193-4a7b-b3b8-1dc43a9f8da4" providerId="AD" clId="Web-{4DA2D24F-CDF7-496F-89EE-F4C7EBA0857E}" dt="2020-05-15T12:15:07.713" v="1353" actId="1076"/>
          <ac:spMkLst>
            <pc:docMk/>
            <pc:sldMk cId="1099244059" sldId="471"/>
            <ac:spMk id="12" creationId="{457229D6-B6E5-4ED5-A494-9A164D03C4E4}"/>
          </ac:spMkLst>
        </pc:spChg>
        <pc:spChg chg="mod">
          <ac:chgData name="Pritting, Shannon" userId="S::shannon.pritting@suny.edu::b6acce8b-3193-4a7b-b3b8-1dc43a9f8da4" providerId="AD" clId="Web-{4DA2D24F-CDF7-496F-89EE-F4C7EBA0857E}" dt="2020-05-15T12:15:25.010" v="1356" actId="14100"/>
          <ac:spMkLst>
            <pc:docMk/>
            <pc:sldMk cId="1099244059" sldId="471"/>
            <ac:spMk id="13" creationId="{9DE8207F-C98A-47A3-9413-807AADDA5E2E}"/>
          </ac:spMkLst>
        </pc:spChg>
      </pc:sldChg>
      <pc:sldChg chg="modSp">
        <pc:chgData name="Pritting, Shannon" userId="S::shannon.pritting@suny.edu::b6acce8b-3193-4a7b-b3b8-1dc43a9f8da4" providerId="AD" clId="Web-{4DA2D24F-CDF7-496F-89EE-F4C7EBA0857E}" dt="2020-05-15T12:15:51.447" v="1359" actId="20577"/>
        <pc:sldMkLst>
          <pc:docMk/>
          <pc:sldMk cId="2747356999" sldId="472"/>
        </pc:sldMkLst>
        <pc:spChg chg="mod">
          <ac:chgData name="Pritting, Shannon" userId="S::shannon.pritting@suny.edu::b6acce8b-3193-4a7b-b3b8-1dc43a9f8da4" providerId="AD" clId="Web-{4DA2D24F-CDF7-496F-89EE-F4C7EBA0857E}" dt="2020-05-15T12:15:51.447" v="1359" actId="20577"/>
          <ac:spMkLst>
            <pc:docMk/>
            <pc:sldMk cId="2747356999" sldId="472"/>
            <ac:spMk id="13" creationId="{9DE8207F-C98A-47A3-9413-807AADDA5E2E}"/>
          </ac:spMkLst>
        </pc:spChg>
      </pc:sldChg>
      <pc:sldChg chg="modSp add replId">
        <pc:chgData name="Pritting, Shannon" userId="S::shannon.pritting@suny.edu::b6acce8b-3193-4a7b-b3b8-1dc43a9f8da4" providerId="AD" clId="Web-{4DA2D24F-CDF7-496F-89EE-F4C7EBA0857E}" dt="2020-05-15T12:21:38.276" v="1814" actId="20577"/>
        <pc:sldMkLst>
          <pc:docMk/>
          <pc:sldMk cId="3819267271" sldId="477"/>
        </pc:sldMkLst>
        <pc:spChg chg="mod">
          <ac:chgData name="Pritting, Shannon" userId="S::shannon.pritting@suny.edu::b6acce8b-3193-4a7b-b3b8-1dc43a9f8da4" providerId="AD" clId="Web-{4DA2D24F-CDF7-496F-89EE-F4C7EBA0857E}" dt="2020-05-15T12:21:23.667" v="1795" actId="20577"/>
          <ac:spMkLst>
            <pc:docMk/>
            <pc:sldMk cId="3819267271" sldId="477"/>
            <ac:spMk id="6" creationId="{00000000-0000-0000-0000-000000000000}"/>
          </ac:spMkLst>
        </pc:spChg>
        <pc:spChg chg="mod">
          <ac:chgData name="Pritting, Shannon" userId="S::shannon.pritting@suny.edu::b6acce8b-3193-4a7b-b3b8-1dc43a9f8da4" providerId="AD" clId="Web-{4DA2D24F-CDF7-496F-89EE-F4C7EBA0857E}" dt="2020-05-15T12:21:38.276" v="1814" actId="20577"/>
          <ac:spMkLst>
            <pc:docMk/>
            <pc:sldMk cId="3819267271" sldId="477"/>
            <ac:spMk id="7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2AA069AD-737F-4CD4-BA65-8DE4AF31F953}"/>
    <pc:docChg chg="modSld">
      <pc:chgData name="Jackson, Timothy" userId="S::timothy.jackson@suny.edu::9ce01cec-8b46-438e-9d10-af58cd21d299" providerId="AD" clId="Web-{2AA069AD-737F-4CD4-BA65-8DE4AF31F953}" dt="2020-05-15T13:14:03.787" v="8" actId="20577"/>
      <pc:docMkLst>
        <pc:docMk/>
      </pc:docMkLst>
      <pc:sldChg chg="modSp">
        <pc:chgData name="Jackson, Timothy" userId="S::timothy.jackson@suny.edu::9ce01cec-8b46-438e-9d10-af58cd21d299" providerId="AD" clId="Web-{2AA069AD-737F-4CD4-BA65-8DE4AF31F953}" dt="2020-05-15T13:14:03.677" v="7" actId="20577"/>
        <pc:sldMkLst>
          <pc:docMk/>
          <pc:sldMk cId="3333122173" sldId="476"/>
        </pc:sldMkLst>
        <pc:spChg chg="mod">
          <ac:chgData name="Jackson, Timothy" userId="S::timothy.jackson@suny.edu::9ce01cec-8b46-438e-9d10-af58cd21d299" providerId="AD" clId="Web-{2AA069AD-737F-4CD4-BA65-8DE4AF31F953}" dt="2020-05-15T13:14:03.677" v="7" actId="20577"/>
          <ac:spMkLst>
            <pc:docMk/>
            <pc:sldMk cId="3333122173" sldId="47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2AA069AD-737F-4CD4-BA65-8DE4AF31F953}" dt="2020-05-15T13:14:03.677" v="7" actId="20577"/>
          <ac:spMkLst>
            <pc:docMk/>
            <pc:sldMk cId="3333122173" sldId="476"/>
            <ac:spMk id="7" creationId="{00000000-0000-0000-0000-000000000000}"/>
          </ac:spMkLst>
        </pc:spChg>
      </pc:sldChg>
    </pc:docChg>
  </pc:docChgLst>
  <pc:docChgLst>
    <pc:chgData name="McBride, Mark" userId="S::mark.mcbride@suny.edu::9d8218a8-8f11-4bca-9d9f-81a3992e7a54" providerId="AD" clId="Web-{911FB33D-506F-4557-9E11-6EB4761AA67F}"/>
    <pc:docChg chg="sldOrd">
      <pc:chgData name="McBride, Mark" userId="S::mark.mcbride@suny.edu::9d8218a8-8f11-4bca-9d9f-81a3992e7a54" providerId="AD" clId="Web-{911FB33D-506F-4557-9E11-6EB4761AA67F}" dt="2020-05-15T13:42:47.307" v="0"/>
      <pc:docMkLst>
        <pc:docMk/>
      </pc:docMkLst>
      <pc:sldChg chg="ord">
        <pc:chgData name="McBride, Mark" userId="S::mark.mcbride@suny.edu::9d8218a8-8f11-4bca-9d9f-81a3992e7a54" providerId="AD" clId="Web-{911FB33D-506F-4557-9E11-6EB4761AA67F}" dt="2020-05-15T13:42:47.307" v="0"/>
        <pc:sldMkLst>
          <pc:docMk/>
          <pc:sldMk cId="3948720901" sldId="4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xfuel.com/en/free-photo-xnwek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5.safelinks.protection.outlook.com/?url=https%3A%2F%2Fforms.gle%2FzFdapsQC6JuQfoX16&amp;data=02%7C01%7Cjsmathers%40brockport.edu%7C7284498d36624f0a110108d7f5dce94f%7C696ec4990f244fd9b691252a2884ef3b%7C0%7C0%7C637248201466465985&amp;sdata=26NULmLvy4TfXqJPfoRqxp8dre4BixdftpSZu%2BX0Fx4%3D&amp;reserved=0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3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63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Decorative image from </a:t>
            </a:r>
            <a:r>
              <a:rPr lang="en-US">
                <a:hlinkClick r:id="rId3"/>
              </a:rPr>
              <a:t>https://www.pxfuel.com/en/free-photo-xnwek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05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https://forms.gle/zFdapsQC6JuQfoX16</a:t>
            </a:r>
            <a:r>
              <a:rPr lang="en-US"/>
              <a:t> </a:t>
            </a: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If the announcement gets emailed out by KF before the update, then I can announce the winners and will remove the solid blue box (JS)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71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5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9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46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60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94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91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93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0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2" Type="http://schemas.openxmlformats.org/officeDocument/2006/relationships/hyperlink" Target="https://sunycpd.eventsair.com/fla-alma/fla-info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www.btaa.org/library/accessibility/reports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hyperlink" Target="https://slcny.libcal.com/event/6706641" TargetMode="External"/><Relationship Id="rId7" Type="http://schemas.openxmlformats.org/officeDocument/2006/relationships/image" Target="../media/image4.emf"/><Relationship Id="rId2" Type="http://schemas.openxmlformats.org/officeDocument/2006/relationships/hyperlink" Target="https://slcny.libcal.com/event/6706344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hyperlink" Target="https://slcny.libcal.com/event/6705157" TargetMode="External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slcny.libanswers.com/faq/302298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slcny.libwizard.com/f/returns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hyperlink" Target="https://www.google.com/url?q=http://oc.lc/mailstatus&amp;sa=D&amp;ust=1589510841378000&amp;usg=AFQjCNG-sdxlbabYNguxn5TdAiq1RFMn8Q" TargetMode="External"/><Relationship Id="rId7" Type="http://schemas.openxmlformats.org/officeDocument/2006/relationships/image" Target="../media/image4.emf"/><Relationship Id="rId2" Type="http://schemas.openxmlformats.org/officeDocument/2006/relationships/hyperlink" Target="http://click.e.oclc.org/?qs=fba9fadf502331cf1ebf7e71ae166c937f25f5981e511d1fcb3ddc16ff258384c71785d3f1cb43b18f2e157299a77e7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hyperlink" Target="https://knowledge.exlibrisgroup.com/@api/deki/files/82726/How_to_cause_returned_items_to_remain_in_quarantine_for_a_specified_time_period_before_returning_to_permanent_location.pptx?revision=2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em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hyperlink" Target="https://forms.gle/zFdapsQC6JuQfoX16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2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-22204" y="0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32535" y="883354"/>
            <a:ext cx="56272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COVID 19 Response in SUNY Libraries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40496" y="3643161"/>
            <a:ext cx="3088339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May 15, 2020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44" y="559549"/>
            <a:ext cx="10515600" cy="1069945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Identified Problems Being Analyzed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1188826" y="1739974"/>
            <a:ext cx="9227387" cy="53860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Library Instruction / Course Support: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There is both a lack of available current best practices and a redundancy of available tools (paid for and free) for creating flexible (videos, modules, customized tutorials, etc.) library instruction content 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A long-standing hurdle of effectively communicating to faculty and students the availability of library instruction / supports has been magnified by COVID-19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Varying degrees of library/librarian access to and presence in campus LMS</a:t>
            </a:r>
          </a:p>
          <a:p>
            <a:endParaRPr lang="en-US" sz="2800" b="1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245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42" y="229043"/>
            <a:ext cx="10515600" cy="1069945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Identified Problems Being Analyzed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730091" y="1164749"/>
            <a:ext cx="10632037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Shared Collection Management:</a:t>
            </a:r>
          </a:p>
          <a:p>
            <a:endParaRPr lang="en-US" sz="20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Procurement process for licensing e-resources; difficult and time consuming to purchase anything. Difficult to pay bills for currently subscribed resources. Process could be in place for 1 - 1.5 </a:t>
            </a:r>
            <a:r>
              <a:rPr lang="en-US" sz="2000" err="1">
                <a:ea typeface="+mn-lt"/>
                <a:cs typeface="+mn-lt"/>
              </a:rPr>
              <a:t>yrs</a:t>
            </a:r>
            <a:endParaRPr lang="en-US" sz="200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Potential library budget cuts. Not having the budget to support new needs brought about by online instruction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How do we support new needs and explore new collections opportunities in this environment?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Lack of collaborative collection development. 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Confusion about SUNY print collection policies - last copy policy? Rule of 3 policy?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No mechanism in place for easily sharing print collection in current environment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Access to campus print collection, safety of circulation staff 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Archives and special collections - how much moves online? What does that mean for physical archives.</a:t>
            </a:r>
            <a:endParaRPr lang="en-US" sz="2000">
              <a:cs typeface="Calibri"/>
            </a:endParaRPr>
          </a:p>
          <a:p>
            <a:br>
              <a:rPr lang="en-US"/>
            </a:br>
            <a:endParaRPr lang="en-US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244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44" y="559549"/>
            <a:ext cx="10515600" cy="1069945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Identified Problems Being Analyzed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1188826" y="1739974"/>
            <a:ext cx="9227387" cy="41242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Scholarly Communications:</a:t>
            </a:r>
          </a:p>
          <a:p>
            <a:endParaRPr lang="en-US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How to provide best practices for workflows and metadata in support of managing collections?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What would it take to migrate from a local repository to SOAR?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Is it possible to promote the benefits of open access within the context of a SUNY-wide initiative to help address challenges of obtaining content?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What approach to take to address faculty questions related to licensing, ownership, copyright, and negotiating with publishers? </a:t>
            </a:r>
          </a:p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356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745281" y="4155053"/>
            <a:ext cx="81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Shannon Pritting, Director of SUNY Library Shared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SLSS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67532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Reminder: Helping Libraries as Part of Baseline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822042" cy="413077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>
                <a:cs typeface="Calibri"/>
              </a:rPr>
              <a:t>In response to what we heard from campuses in virtual site visits, most libraries are doing well with Alma/Primo.</a:t>
            </a:r>
            <a:endParaRPr lang="en-US"/>
          </a:p>
          <a:p>
            <a:r>
              <a:rPr lang="en-US">
                <a:cs typeface="Calibri"/>
              </a:rPr>
              <a:t>But—they'd like a little help here and there with things they may be struggling with.  Or, maybe you want a report or two developed to meet your needs.</a:t>
            </a:r>
          </a:p>
          <a:p>
            <a:r>
              <a:rPr lang="en-US">
                <a:cs typeface="Calibri"/>
              </a:rPr>
              <a:t>SLSS will provide up to 5 hours per year of consulting with campuses if you're struggling with something, with no need for an extended agreement.</a:t>
            </a:r>
          </a:p>
          <a:p>
            <a:r>
              <a:rPr lang="en-US">
                <a:cs typeface="Calibri"/>
              </a:rPr>
              <a:t>Just reach out if you need help.  If you can send it to </a:t>
            </a:r>
            <a:r>
              <a:rPr lang="en-US" err="1">
                <a:cs typeface="Calibri"/>
              </a:rPr>
              <a:t>libanswers</a:t>
            </a:r>
            <a:r>
              <a:rPr lang="en-US">
                <a:cs typeface="Calibri"/>
              </a:rPr>
              <a:t>: </a:t>
            </a:r>
            <a:r>
              <a:rPr lang="en-US">
                <a:ea typeface="+mn-lt"/>
                <a:cs typeface="+mn-lt"/>
                <a:hlinkClick r:id="rId2"/>
              </a:rPr>
              <a:t>info@slcny.libanswers.com</a:t>
            </a:r>
            <a:r>
              <a:rPr lang="en-US">
                <a:ea typeface="+mn-lt"/>
                <a:cs typeface="+mn-lt"/>
              </a:rPr>
              <a:t>, that would be helpful</a:t>
            </a:r>
          </a:p>
          <a:p>
            <a:r>
              <a:rPr lang="en-US">
                <a:cs typeface="Calibri"/>
              </a:rPr>
              <a:t>This is in addition to our integration and other configuration work we have been and continue to do such as:</a:t>
            </a:r>
          </a:p>
          <a:p>
            <a:pPr lvl="1"/>
            <a:r>
              <a:rPr lang="en-US">
                <a:cs typeface="Calibri"/>
              </a:rPr>
              <a:t>OCLC integration</a:t>
            </a:r>
          </a:p>
          <a:p>
            <a:pPr lvl="1"/>
            <a:r>
              <a:rPr lang="en-US">
                <a:cs typeface="Calibri"/>
              </a:rPr>
              <a:t>GOBI/Oasis API integration</a:t>
            </a:r>
          </a:p>
          <a:p>
            <a:pPr lvl="1"/>
            <a:r>
              <a:rPr lang="en-US">
                <a:cs typeface="Calibri"/>
              </a:rPr>
              <a:t>SIS</a:t>
            </a:r>
          </a:p>
          <a:p>
            <a:pPr lvl="1"/>
            <a:r>
              <a:rPr lang="en-US">
                <a:cs typeface="Calibri"/>
              </a:rPr>
              <a:t>Science Direct change</a:t>
            </a:r>
          </a:p>
          <a:p>
            <a:pPr lvl="1"/>
            <a:r>
              <a:rPr lang="en-US">
                <a:cs typeface="Calibri"/>
              </a:rPr>
              <a:t>Shared Reports</a:t>
            </a: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874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 Light"/>
              </a:rPr>
              <a:t>New Training Opportunities – Acquisitions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7266042" cy="396408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May 28, 2020 – Webinar (1 hour)</a:t>
            </a:r>
            <a:endParaRPr lang="en-US"/>
          </a:p>
          <a:p>
            <a:pPr marL="0" indent="0">
              <a:buNone/>
            </a:pPr>
            <a:r>
              <a:rPr lang="en-US">
                <a:cs typeface="Calibri"/>
              </a:rPr>
              <a:t>Review and Revisit Alma Acquisitions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June 23, 24, 25, 29 - (8) hour course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CPD fee - $100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Using or upgrading to full acquisitions: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Registration Open Now: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2"/>
              </a:rPr>
              <a:t>https://sunycpd.eventsair.com/fla-alma/fla-info</a:t>
            </a:r>
            <a:endParaRPr lang="en-US"/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6CA50F2-72D4-40E8-8F58-0AA1AC3045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6875" y="25400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89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 Light"/>
              </a:rPr>
              <a:t>Accessibility/EIT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822042" cy="41307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Working with </a:t>
            </a:r>
            <a:r>
              <a:rPr lang="en-US" err="1">
                <a:cs typeface="Calibri"/>
              </a:rPr>
              <a:t>Nazely</a:t>
            </a:r>
            <a:r>
              <a:rPr lang="en-US">
                <a:cs typeface="Calibri"/>
              </a:rPr>
              <a:t> Kurkjian to determine what is best for central efforts.</a:t>
            </a:r>
          </a:p>
          <a:p>
            <a:r>
              <a:rPr lang="en-US">
                <a:cs typeface="Calibri"/>
              </a:rPr>
              <a:t>Met yesterday with Library Accessibility Alliance/Big Ten Academic Alliance to review their approach</a:t>
            </a:r>
          </a:p>
          <a:p>
            <a:pPr lvl="1"/>
            <a:r>
              <a:rPr lang="en-US">
                <a:ea typeface="+mn-lt"/>
                <a:cs typeface="+mn-lt"/>
                <a:hlinkClick r:id="rId2"/>
              </a:rPr>
              <a:t>https://www.btaa.org/library/accessibility/reports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Will reach out for volunteers for working groups in near future when an initial structure is established.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267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745281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err="1">
                <a:latin typeface="Arial"/>
                <a:cs typeface="Arial"/>
              </a:rPr>
              <a:t>Esta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Tovstiadi</a:t>
            </a:r>
            <a:r>
              <a:rPr lang="en-US">
                <a:latin typeface="Arial"/>
                <a:cs typeface="Arial"/>
              </a:rPr>
              <a:t>, Shared Collections Coordinator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85211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Shared Collections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39890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Presentations on Making Cuts in Collections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4"/>
            <a:ext cx="8998438" cy="374288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b="1">
                <a:ea typeface="+mn-lt"/>
                <a:cs typeface="+mn-lt"/>
              </a:rPr>
              <a:t>Thursday, May 21, 2020, 10 am – 11 am.</a:t>
            </a:r>
            <a:r>
              <a:rPr lang="en-US">
                <a:ea typeface="+mn-lt"/>
                <a:cs typeface="+mn-lt"/>
              </a:rPr>
              <a:t> Strategies for managing e-resource cancellations and renewals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  <a:hlinkClick r:id="rId2"/>
              </a:rPr>
              <a:t>https://slcny.libcal.com/event/6706344</a:t>
            </a:r>
            <a:endParaRPr lang="en-US">
              <a:cs typeface="Calibri"/>
            </a:endParaRPr>
          </a:p>
          <a:p>
            <a:r>
              <a:rPr lang="en-US" b="1">
                <a:ea typeface="+mn-lt"/>
                <a:cs typeface="+mn-lt"/>
              </a:rPr>
              <a:t>Tuesday, May 26, 2020, 9 am – 10 am. </a:t>
            </a:r>
            <a:r>
              <a:rPr lang="en-US">
                <a:ea typeface="+mn-lt"/>
                <a:cs typeface="+mn-lt"/>
              </a:rPr>
              <a:t>Using Alma's Overlap Analysis tool to evaluate e-collections for renewal or cancellation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  <a:hlinkClick r:id="rId3"/>
              </a:rPr>
              <a:t>https://slcny.libcal.com/event/6706641</a:t>
            </a:r>
            <a:endParaRPr lang="en-US">
              <a:cs typeface="Calibri"/>
            </a:endParaRPr>
          </a:p>
          <a:p>
            <a:r>
              <a:rPr lang="en-US" b="1">
                <a:ea typeface="+mn-lt"/>
                <a:cs typeface="+mn-lt"/>
              </a:rPr>
              <a:t>Thursday, May 28, 2020, 10 am – 11 am. S</a:t>
            </a:r>
            <a:r>
              <a:rPr lang="en-US">
                <a:ea typeface="+mn-lt"/>
                <a:cs typeface="+mn-lt"/>
              </a:rPr>
              <a:t>trategies for managing library resource renewals and cancellations.  With Tim Arnold, Director at JCC; Alana Nuth, Head of Coll. Mgmt. At Geneseo. </a:t>
            </a:r>
            <a:endParaRPr lang="en-US" err="1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  <a:hlinkClick r:id="rId4"/>
              </a:rPr>
              <a:t>https://slcny.libcal.com/event/6705157</a:t>
            </a:r>
            <a:endParaRPr lang="en-US" b="1">
              <a:cs typeface="Calibri"/>
            </a:endParaRPr>
          </a:p>
          <a:p>
            <a:endParaRPr lang="en-US" b="1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1026" name="Picture 2" descr="https://static.thenounproject.com/png/3154565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98" y="171492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99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Want Some Help in Reviewing What to Cut?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822042" cy="413077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SLSS is offering a service to assist you with identifying cuts in your collections.</a:t>
            </a:r>
          </a:p>
          <a:p>
            <a:r>
              <a:rPr lang="en-US">
                <a:cs typeface="Calibri"/>
              </a:rPr>
              <a:t>Send us a request via </a:t>
            </a:r>
            <a:r>
              <a:rPr lang="en-US" err="1">
                <a:cs typeface="Calibri"/>
              </a:rPr>
              <a:t>libanswers</a:t>
            </a:r>
            <a:r>
              <a:rPr lang="en-US">
                <a:cs typeface="Calibri"/>
              </a:rPr>
              <a:t> (</a:t>
            </a:r>
            <a:r>
              <a:rPr lang="en-US">
                <a:ea typeface="+mn-lt"/>
                <a:cs typeface="+mn-lt"/>
              </a:rPr>
              <a:t>info@slcny.libanswers.com</a:t>
            </a:r>
            <a:r>
              <a:rPr lang="en-US">
                <a:cs typeface="Calibri"/>
              </a:rPr>
              <a:t>), and we'll work with you to help make the best decisions on resources that can be cancelled to meet demands for budget cuts.</a:t>
            </a:r>
          </a:p>
          <a:p>
            <a:r>
              <a:rPr lang="en-US">
                <a:cs typeface="Calibri"/>
              </a:rPr>
              <a:t>Will need administrative logins (for usage data), a spreadsheet or other information about resources, target percentage for cuts, and any other relevant information.</a:t>
            </a:r>
          </a:p>
          <a:p>
            <a:r>
              <a:rPr lang="en-US">
                <a:cs typeface="Calibri"/>
              </a:rPr>
              <a:t>We'll do as many of these consults as we can.</a:t>
            </a:r>
          </a:p>
          <a:p>
            <a:r>
              <a:rPr lang="en-US">
                <a:cs typeface="Calibri"/>
              </a:rPr>
              <a:t>Please give us at least 3-4 days advance notice before any deadlines/meetings you have.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3293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Mark McBride, Library Sr. Strategist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OLIS Update 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07982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745281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Timothy Jackson, SUNY Library Shared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91910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Sharing Update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96241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4200" y="365125"/>
            <a:ext cx="10964332" cy="1342496"/>
          </a:xfrm>
        </p:spPr>
        <p:txBody>
          <a:bodyPr/>
          <a:lstStyle/>
          <a:p>
            <a:r>
              <a:rPr lang="en-US" b="1">
                <a:cs typeface="Calibri Light"/>
              </a:rPr>
              <a:t>Libraries Accepting Returns from All SUNY Users 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677525" cy="365780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List of libraries accepting returns from all SUNY users</a:t>
            </a:r>
          </a:p>
          <a:p>
            <a:pPr lvl="1"/>
            <a:r>
              <a:rPr lang="en-US">
                <a:ea typeface="+mn-lt"/>
                <a:cs typeface="+mn-lt"/>
                <a:hlinkClick r:id="rId2"/>
              </a:rPr>
              <a:t>https://slcny.libanswers.com/faq/302298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Being updated daily</a:t>
            </a:r>
          </a:p>
          <a:p>
            <a:r>
              <a:rPr lang="en-US">
                <a:cs typeface="Calibri"/>
              </a:rPr>
              <a:t>No libraries currently accepting returns from all SUNY users at a circulation desk</a:t>
            </a:r>
          </a:p>
          <a:p>
            <a:r>
              <a:rPr lang="en-US">
                <a:cs typeface="Calibri"/>
              </a:rPr>
              <a:t>29 libraries currently accepting returns from all SUNY users in their book drops</a:t>
            </a:r>
          </a:p>
          <a:p>
            <a:pPr lvl="1"/>
            <a:r>
              <a:rPr lang="en-US">
                <a:cs typeface="Calibri"/>
              </a:rPr>
              <a:t>How often drops are checked varies from daily to once every two weeks</a:t>
            </a:r>
          </a:p>
          <a:p>
            <a:pPr lvl="1"/>
            <a:r>
              <a:rPr lang="en-US">
                <a:cs typeface="Calibri"/>
              </a:rPr>
              <a:t>Book quarantine periods also vary widely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278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4200" y="365125"/>
            <a:ext cx="10964332" cy="1342496"/>
          </a:xfrm>
        </p:spPr>
        <p:txBody>
          <a:bodyPr/>
          <a:lstStyle/>
          <a:p>
            <a:r>
              <a:rPr lang="en-US" b="1">
                <a:cs typeface="Calibri Light"/>
              </a:rPr>
              <a:t>Libraries Accepting Returns from All SUNY Users 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677525" cy="365780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cs typeface="Calibri"/>
              </a:rPr>
              <a:t>Information gathered from responses to "</a:t>
            </a:r>
            <a:r>
              <a:rPr lang="en-US"/>
              <a:t>SUNY Libraries Accepting Returns from Users" survey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  <a:hlinkClick r:id="rId2"/>
              </a:rPr>
              <a:t>https://slcny.libwizard.com/f/returns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Still waiting from responses from some libraries</a:t>
            </a:r>
          </a:p>
          <a:p>
            <a:r>
              <a:rPr lang="en-US">
                <a:cs typeface="Calibri"/>
              </a:rPr>
              <a:t>Other libraries have multiple people responding, so please coordinate responses</a:t>
            </a:r>
          </a:p>
          <a:p>
            <a:r>
              <a:rPr lang="en-US">
                <a:cs typeface="Calibri"/>
              </a:rPr>
              <a:t>Provide a new response any time you have new information to share</a:t>
            </a:r>
          </a:p>
          <a:p>
            <a:r>
              <a:rPr lang="en-US">
                <a:cs typeface="Calibri"/>
              </a:rPr>
              <a:t>Please be as specific as you can</a:t>
            </a:r>
          </a:p>
          <a:p>
            <a:pPr lvl="1"/>
            <a:r>
              <a:rPr lang="en-US">
                <a:cs typeface="Calibri"/>
              </a:rPr>
              <a:t>What day(s) of the week are your book drops being checked?</a:t>
            </a:r>
          </a:p>
          <a:p>
            <a:pPr lvl="1"/>
            <a:r>
              <a:rPr lang="en-US">
                <a:cs typeface="Calibri"/>
              </a:rPr>
              <a:t>Are books being quarantined before or after they're checked in?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0722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4200" y="365125"/>
            <a:ext cx="10964332" cy="1342496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Libraries Accepting Returns from All SUNY Users</a:t>
            </a:r>
            <a:r>
              <a:rPr lang="en-US" b="1">
                <a:cs typeface="Calibri Light"/>
              </a:rPr>
              <a:t> 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677525" cy="365780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Many users returning items will expect those items to be removed from their user records regardless of where they were returned</a:t>
            </a:r>
          </a:p>
          <a:p>
            <a:r>
              <a:rPr lang="en-US">
                <a:cs typeface="Calibri"/>
              </a:rPr>
              <a:t>SLSS developing workflow to make this happen</a:t>
            </a:r>
          </a:p>
          <a:p>
            <a:pPr lvl="1"/>
            <a:r>
              <a:rPr lang="en-US">
                <a:cs typeface="Calibri"/>
              </a:rPr>
              <a:t>Simple form for reporting returns </a:t>
            </a:r>
          </a:p>
          <a:p>
            <a:pPr lvl="1"/>
            <a:r>
              <a:rPr lang="en-US">
                <a:cs typeface="Calibri"/>
              </a:rPr>
              <a:t>SLSS staff will update user records accordingly</a:t>
            </a:r>
          </a:p>
          <a:p>
            <a:r>
              <a:rPr lang="en-US">
                <a:cs typeface="Calibri"/>
              </a:rPr>
              <a:t>User record update workflow will be entirely manual, so potential for workload to become impractical</a:t>
            </a:r>
          </a:p>
          <a:p>
            <a:pPr lvl="1"/>
            <a:r>
              <a:rPr lang="en-US">
                <a:ea typeface="+mn-lt"/>
                <a:cs typeface="+mn-lt"/>
              </a:rPr>
              <a:t>Approximately 175,000 items currently checked out to users throughout SUNY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Please do what you can to encourage users to hold on to materials!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814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4200" y="365125"/>
            <a:ext cx="10964332" cy="1342496"/>
          </a:xfrm>
        </p:spPr>
        <p:txBody>
          <a:bodyPr/>
          <a:lstStyle/>
          <a:p>
            <a:r>
              <a:rPr lang="en-US" b="1">
                <a:cs typeface="Calibri Light"/>
              </a:rPr>
              <a:t>A Few Other Things...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677525" cy="365780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OCLC list of libraries lending and accepting returns</a:t>
            </a:r>
          </a:p>
          <a:p>
            <a:pPr lvl="1"/>
            <a:r>
              <a:rPr lang="en-US">
                <a:cs typeface="Calibri"/>
              </a:rPr>
              <a:t>Survey: </a:t>
            </a:r>
            <a:r>
              <a:rPr lang="en-US">
                <a:ea typeface="+mn-lt"/>
                <a:cs typeface="+mn-lt"/>
                <a:hlinkClick r:id="rId2"/>
              </a:rPr>
              <a:t>oc.lc/mailform</a:t>
            </a:r>
          </a:p>
          <a:p>
            <a:pPr lvl="1"/>
            <a:r>
              <a:rPr lang="en-US">
                <a:cs typeface="Calibri"/>
              </a:rPr>
              <a:t>Responses: </a:t>
            </a:r>
            <a:r>
              <a:rPr lang="en-US">
                <a:ea typeface="+mn-lt"/>
                <a:cs typeface="+mn-lt"/>
                <a:hlinkClick r:id="rId3"/>
              </a:rPr>
              <a:t>oc.lc/mailstatus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Please respond if you haven't</a:t>
            </a:r>
          </a:p>
          <a:p>
            <a:r>
              <a:rPr lang="en-US">
                <a:cs typeface="Calibri"/>
              </a:rPr>
              <a:t>Ex Libris </a:t>
            </a:r>
            <a:r>
              <a:rPr lang="en-US" err="1">
                <a:cs typeface="Calibri"/>
              </a:rPr>
              <a:t>Powerpoint</a:t>
            </a:r>
            <a:r>
              <a:rPr lang="en-US">
                <a:cs typeface="Calibri"/>
              </a:rPr>
              <a:t> on creating a "Quarantine Library"</a:t>
            </a:r>
          </a:p>
          <a:p>
            <a:pPr lvl="1"/>
            <a:r>
              <a:rPr lang="en-US">
                <a:ea typeface="+mn-lt"/>
                <a:cs typeface="+mn-lt"/>
                <a:hlinkClick r:id="rId4"/>
              </a:rPr>
              <a:t>https://knowledge.exlibrisgroup.com/@api/deki/files/82726/How_to_cause_returned_items_to_remain_in_quarantine_for_a_specified_time_period_before_returning_to_permanent_location.pptx?revision=2</a:t>
            </a:r>
          </a:p>
          <a:p>
            <a:pPr lvl="1"/>
            <a:r>
              <a:rPr lang="en-US">
                <a:ea typeface="+mn-lt"/>
                <a:cs typeface="+mn-lt"/>
              </a:rPr>
              <a:t>How to configure a workflow where returned items will go to a quarantine location for a specific time period before transiting to the permanent location</a:t>
            </a:r>
          </a:p>
          <a:p>
            <a:pPr lvl="1"/>
            <a:r>
              <a:rPr lang="en-US">
                <a:cs typeface="Calibri"/>
              </a:rPr>
              <a:t>SLSS can help if you'd like to implement this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3122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Jennifer Smathers, SLC Consortial Engagement Coordinator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SLC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58215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8CCE06-5391-DF44-8F87-1337F046BB34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D9E2CF-0399-7642-8A39-2481A315C835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D6DF96-B591-6143-8FC6-459DB9F213FD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2C8AC4-BE49-A54A-90EB-AEBC94642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855F8AA-AC0D-A244-B2C1-ECE3F846D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A9CDE5-8400-2045-988F-F38CDF1F722F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2A032EE-8215-1C44-8B38-9C16D188A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B5A8F9-7D4A-AF42-B4CF-EC5E8729C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960962F-F8BC-1B45-8230-7FFF3D280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240" y="613251"/>
            <a:ext cx="6556833" cy="482554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EBD0F-56FF-44C1-91EF-0946C7E34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125" y="1468830"/>
            <a:ext cx="5865062" cy="3588549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n-US" sz="7200" b="1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SLC Spring 2020 Virtual Meeting</a:t>
            </a:r>
          </a:p>
          <a:p>
            <a:r>
              <a:rPr lang="en-US" sz="7200" b="1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June 8-10 </a:t>
            </a:r>
            <a:endParaRPr lang="en-US" sz="7200" b="1">
              <a:ln>
                <a:solidFill>
                  <a:srgbClr val="4472C4"/>
                </a:solidFill>
              </a:ln>
              <a:solidFill>
                <a:schemeClr val="bg1"/>
              </a:solidFill>
              <a:cs typeface="Calibri"/>
            </a:endParaRPr>
          </a:p>
          <a:p>
            <a:endParaRPr lang="en-US">
              <a:ea typeface="+mn-lt"/>
              <a:cs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74BF7D-54F8-8F4E-99A1-735596850E5A}"/>
              </a:ext>
            </a:extLst>
          </p:cNvPr>
          <p:cNvSpPr txBox="1"/>
          <p:nvPr/>
        </p:nvSpPr>
        <p:spPr>
          <a:xfrm>
            <a:off x="7771337" y="1422665"/>
            <a:ext cx="3518576" cy="37240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b="1">
                <a:latin typeface="+mj-lt"/>
              </a:rPr>
              <a:t>No Registration Fee</a:t>
            </a:r>
            <a:endParaRPr lang="en-US" sz="3200" b="1">
              <a:latin typeface="+mj-lt"/>
              <a:cs typeface="Calibri Light"/>
            </a:endParaRPr>
          </a:p>
          <a:p>
            <a:pPr>
              <a:spcAft>
                <a:spcPts val="2400"/>
              </a:spcAft>
            </a:pPr>
            <a:r>
              <a:rPr lang="en-US" sz="3200" b="1">
                <a:latin typeface="+mj-lt"/>
              </a:rPr>
              <a:t>Open to All SLC</a:t>
            </a:r>
            <a:endParaRPr lang="en-US" sz="3200" b="1">
              <a:latin typeface="+mj-lt"/>
              <a:cs typeface="Calibri Light"/>
            </a:endParaRPr>
          </a:p>
          <a:p>
            <a:pPr>
              <a:spcAft>
                <a:spcPts val="2400"/>
              </a:spcAft>
            </a:pPr>
            <a:r>
              <a:rPr lang="en-US" sz="3200" b="1">
                <a:latin typeface="+mj-lt"/>
              </a:rPr>
              <a:t>Breakout Rooms</a:t>
            </a:r>
            <a:endParaRPr lang="en-US" sz="3200" b="1">
              <a:latin typeface="+mj-lt"/>
              <a:cs typeface="Calibri Light"/>
            </a:endParaRPr>
          </a:p>
          <a:p>
            <a:pPr>
              <a:spcAft>
                <a:spcPts val="2400"/>
              </a:spcAft>
            </a:pPr>
            <a:r>
              <a:rPr lang="en-US" sz="3200" b="1">
                <a:latin typeface="+mj-lt"/>
                <a:cs typeface="Calibri Light"/>
              </a:rPr>
              <a:t>Afternoon Schedule</a:t>
            </a:r>
          </a:p>
          <a:p>
            <a:pPr>
              <a:spcAft>
                <a:spcPts val="900"/>
              </a:spcAft>
            </a:pPr>
            <a:r>
              <a:rPr lang="en-US" sz="2800" b="1">
                <a:latin typeface="+mj-lt"/>
              </a:rPr>
              <a:t>Virtually Social Events</a:t>
            </a:r>
            <a:endParaRPr lang="en-US" sz="2800">
              <a:cs typeface="Calibri"/>
            </a:endParaRPr>
          </a:p>
        </p:txBody>
      </p:sp>
      <p:pic>
        <p:nvPicPr>
          <p:cNvPr id="21" name="Picture 3" descr="SUNY Libraries Constortium Logo">
            <a:extLst>
              <a:ext uri="{FF2B5EF4-FFF2-40B4-BE49-F238E27FC236}">
                <a16:creationId xmlns:a16="http://schemas.microsoft.com/office/drawing/2014/main" id="{6A7084A7-8C95-364B-9225-110E3834E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1337" y="404330"/>
            <a:ext cx="2971800" cy="106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69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60461" y="1365639"/>
            <a:ext cx="5777500" cy="436272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3200" b="1">
                <a:ea typeface="+mj-lt"/>
                <a:cs typeface="+mj-lt"/>
              </a:rPr>
              <a:t>SLC Board Election Results</a:t>
            </a:r>
            <a:br>
              <a:rPr lang="en-US" sz="2000" b="1">
                <a:ea typeface="+mj-lt"/>
                <a:cs typeface="+mj-lt"/>
              </a:rPr>
            </a:br>
            <a:br>
              <a:rPr lang="en-US" sz="2000" b="1">
                <a:ea typeface="+mj-lt"/>
                <a:cs typeface="+mj-lt"/>
              </a:rPr>
            </a:br>
            <a:r>
              <a:rPr lang="en-US" sz="2000" b="1">
                <a:ea typeface="+mj-lt"/>
                <a:cs typeface="+mj-lt"/>
              </a:rPr>
              <a:t>2 year term</a:t>
            </a:r>
            <a:br>
              <a:rPr lang="en-US" sz="2000"/>
            </a:br>
            <a:r>
              <a:rPr lang="en-US" sz="2000" b="1">
                <a:ea typeface="+mj-lt"/>
                <a:cs typeface="+mj-lt"/>
              </a:rPr>
              <a:t>Jill Locascio</a:t>
            </a:r>
            <a:br>
              <a:rPr lang="en-US" sz="2000">
                <a:ea typeface="+mj-lt"/>
                <a:cs typeface="+mj-lt"/>
              </a:rPr>
            </a:br>
            <a:r>
              <a:rPr lang="en-US" sz="2000">
                <a:ea typeface="+mj-lt"/>
                <a:cs typeface="+mj-lt"/>
              </a:rPr>
              <a:t>Associate Librarian – Digital and Technical Services, Harold Kohn Vision Science Library, Optometry </a:t>
            </a:r>
            <a:br>
              <a:rPr lang="en-US" sz="2000" b="1">
                <a:ea typeface="+mj-lt"/>
                <a:cs typeface="+mj-lt"/>
              </a:rPr>
            </a:br>
            <a:br>
              <a:rPr lang="en-US" sz="2000" b="1">
                <a:ea typeface="+mj-lt"/>
                <a:cs typeface="+mj-lt"/>
              </a:rPr>
            </a:br>
            <a:r>
              <a:rPr lang="en-US" sz="2000" b="1">
                <a:ea typeface="+mj-lt"/>
                <a:cs typeface="+mj-lt"/>
              </a:rPr>
              <a:t>3 year terms</a:t>
            </a:r>
            <a:br>
              <a:rPr lang="en-US" sz="2000" b="1">
                <a:ea typeface="+mj-lt"/>
                <a:cs typeface="+mj-lt"/>
              </a:rPr>
            </a:br>
            <a:r>
              <a:rPr lang="en-US" sz="2000" b="1">
                <a:ea typeface="+mj-lt"/>
                <a:cs typeface="+mj-lt"/>
              </a:rPr>
              <a:t>Christine Faraday</a:t>
            </a:r>
            <a:br>
              <a:rPr lang="en-US" sz="2000">
                <a:ea typeface="+mj-lt"/>
                <a:cs typeface="+mj-lt"/>
              </a:rPr>
            </a:br>
            <a:r>
              <a:rPr lang="en-US" sz="2000">
                <a:ea typeface="+mj-lt"/>
                <a:cs typeface="+mj-lt"/>
              </a:rPr>
              <a:t>Chairperson A. Holly Patterson Library, Nassau </a:t>
            </a:r>
            <a:endParaRPr lang="en-US" sz="2000">
              <a:cs typeface="Calibri Light"/>
            </a:endParaRPr>
          </a:p>
          <a:p>
            <a:r>
              <a:rPr lang="en-US" sz="2000" b="1">
                <a:ea typeface="+mj-lt"/>
                <a:cs typeface="+mj-lt"/>
              </a:rPr>
              <a:t>Alana Nuth</a:t>
            </a:r>
            <a:br>
              <a:rPr lang="en-US" sz="2000">
                <a:ea typeface="+mj-lt"/>
                <a:cs typeface="+mj-lt"/>
              </a:rPr>
            </a:br>
            <a:r>
              <a:rPr lang="en-US" sz="2000">
                <a:ea typeface="+mj-lt"/>
                <a:cs typeface="+mj-lt"/>
              </a:rPr>
              <a:t>Head of Collection Management, Milne Library, Geneseo 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" name="Picture 3" descr="SUNY Libraries Constortium Logo">
            <a:extLst>
              <a:ext uri="{FF2B5EF4-FFF2-40B4-BE49-F238E27FC236}">
                <a16:creationId xmlns:a16="http://schemas.microsoft.com/office/drawing/2014/main" id="{1F8600FC-40A7-47A7-8B53-B138D311D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963" y="235082"/>
            <a:ext cx="2971800" cy="1064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638C9B-5CE1-434B-AFFA-984AC075A087}"/>
              </a:ext>
            </a:extLst>
          </p:cNvPr>
          <p:cNvGrpSpPr/>
          <p:nvPr/>
        </p:nvGrpSpPr>
        <p:grpSpPr>
          <a:xfrm>
            <a:off x="6767538" y="1658763"/>
            <a:ext cx="4558338" cy="3793006"/>
            <a:chOff x="5857876" y="1610469"/>
            <a:chExt cx="4558338" cy="3793006"/>
          </a:xfrm>
        </p:grpSpPr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B391CFB3-79E1-A148-ADF2-016C59669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57876" y="1610469"/>
              <a:ext cx="4558338" cy="3793006"/>
            </a:xfrm>
            <a:prstGeom prst="rect">
              <a:avLst/>
            </a:prstGeom>
            <a:effectLst>
              <a:glow rad="330200">
                <a:schemeClr val="accent5">
                  <a:satMod val="175000"/>
                  <a:alpha val="40000"/>
                </a:schemeClr>
              </a:glow>
              <a:outerShdw blurRad="57150" dist="19050" dir="5400000" algn="ctr" rotWithShape="0">
                <a:srgbClr val="000000">
                  <a:alpha val="63000"/>
                </a:srgbClr>
              </a:outerShdw>
              <a:softEdge rad="114300"/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475ABE-8168-724E-89A0-997A79F9C8C6}"/>
                </a:ext>
              </a:extLst>
            </p:cNvPr>
            <p:cNvSpPr txBox="1"/>
            <p:nvPr/>
          </p:nvSpPr>
          <p:spPr>
            <a:xfrm>
              <a:off x="6189075" y="1836203"/>
              <a:ext cx="3895939" cy="19697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3200" b="1">
                  <a:latin typeface="+mj-lt"/>
                </a:rPr>
                <a:t>How Can You </a:t>
              </a:r>
              <a:br>
                <a:rPr lang="en-US" sz="3200" b="1">
                  <a:latin typeface="+mj-lt"/>
                </a:rPr>
              </a:br>
              <a:r>
                <a:rPr lang="en-US" sz="3200" b="1">
                  <a:latin typeface="+mj-lt"/>
                </a:rPr>
                <a:t>Get Involved with SLC?</a:t>
              </a:r>
            </a:p>
            <a:p>
              <a:endParaRPr lang="en-US"/>
            </a:p>
            <a:p>
              <a:r>
                <a:rPr lang="en-US" sz="2000">
                  <a:hlinkClick r:id="rId9"/>
                </a:rPr>
                <a:t>LSP Advisory Committee</a:t>
              </a:r>
              <a:endParaRPr lang="en-US" sz="2000">
                <a:cs typeface="Calibri"/>
              </a:endParaRPr>
            </a:p>
            <a:p>
              <a:r>
                <a:rPr lang="en-US" sz="2000"/>
                <a:t>Task Forces</a:t>
              </a:r>
              <a:endParaRPr lang="en-US" sz="2000">
                <a:cs typeface="Calibri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BC7CD9-D4A7-48E8-B6EA-EA7D73D66B37}"/>
              </a:ext>
            </a:extLst>
          </p:cNvPr>
          <p:cNvSpPr/>
          <p:nvPr/>
        </p:nvSpPr>
        <p:spPr>
          <a:xfrm>
            <a:off x="474134" y="1238653"/>
            <a:ext cx="5616222" cy="4487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cs typeface="Calibri"/>
              </a:rPr>
              <a:t>Election Results</a:t>
            </a:r>
            <a:br>
              <a:rPr lang="en-US" sz="6600">
                <a:cs typeface="Calibri"/>
              </a:rPr>
            </a:br>
            <a:r>
              <a:rPr lang="en-US" sz="6600">
                <a:cs typeface="Calibri"/>
              </a:rPr>
              <a:t>soon</a:t>
            </a:r>
          </a:p>
        </p:txBody>
      </p:sp>
    </p:spTree>
    <p:extLst>
      <p:ext uri="{BB962C8B-B14F-4D97-AF65-F5344CB8AC3E}">
        <p14:creationId xmlns:p14="http://schemas.microsoft.com/office/powerpoint/2010/main" val="412120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Questions?</a:t>
            </a:r>
          </a:p>
          <a:p>
            <a:endParaRPr lang="en-US" sz="3600" b="1">
              <a:solidFill>
                <a:schemeClr val="accent1">
                  <a:lumMod val="75000"/>
                </a:schemeClr>
              </a:solidFill>
              <a:latin typeface="AauxPro OT" panose="02000903030000090004" pitchFamily="2" charset="0"/>
            </a:endParaRPr>
          </a:p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How are Things Going at your Campus?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F867-20CE-4E66-8FE2-41A331E8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4-week Planning Committees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2E6ECA8-240A-44AF-81F5-A8E3FC1AA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307911"/>
              </p:ext>
            </p:extLst>
          </p:nvPr>
        </p:nvGraphicFramePr>
        <p:xfrm>
          <a:off x="145676" y="1792940"/>
          <a:ext cx="11902096" cy="3804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4405">
                  <a:extLst>
                    <a:ext uri="{9D8B030D-6E8A-4147-A177-3AD203B41FA5}">
                      <a16:colId xmlns:a16="http://schemas.microsoft.com/office/drawing/2014/main" val="2214092294"/>
                    </a:ext>
                  </a:extLst>
                </a:gridCol>
                <a:gridCol w="5307691">
                  <a:extLst>
                    <a:ext uri="{9D8B030D-6E8A-4147-A177-3AD203B41FA5}">
                      <a16:colId xmlns:a16="http://schemas.microsoft.com/office/drawing/2014/main" val="1631686477"/>
                    </a:ext>
                  </a:extLst>
                </a:gridCol>
              </a:tblGrid>
              <a:tr h="43296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Resource Sharing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Tim Jackson/Shannon </a:t>
                      </a:r>
                      <a:r>
                        <a:rPr lang="en-US" err="1">
                          <a:effectLst/>
                        </a:rPr>
                        <a:t>Pritting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515074"/>
                  </a:ext>
                </a:extLst>
              </a:tr>
              <a:tr h="43296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Professional Development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Jennifer Smathers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97054208"/>
                  </a:ext>
                </a:extLst>
              </a:tr>
              <a:tr h="41461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Partnerships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Shannon </a:t>
                      </a:r>
                      <a:r>
                        <a:rPr lang="en-US" err="1"/>
                        <a:t>Pritting</a:t>
                      </a:r>
                      <a:r>
                        <a:rPr lang="en-US"/>
                        <a:t>/Mark McBride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2042938"/>
                  </a:ext>
                </a:extLst>
              </a:tr>
              <a:tr h="43296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Course Reserves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Mike Daly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1053608"/>
                  </a:ext>
                </a:extLst>
              </a:tr>
              <a:tr h="47064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Physical spaces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Jennifer Smathers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9531186"/>
                  </a:ext>
                </a:extLst>
              </a:tr>
              <a:tr h="593911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Library Instruction/Course Support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Mike Daly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7503437"/>
                  </a:ext>
                </a:extLst>
              </a:tr>
              <a:tr h="593911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Shared Collection Management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Esta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Tovstiadi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1321366"/>
                  </a:ext>
                </a:extLst>
              </a:tr>
              <a:tr h="43296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Scholarly Communication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Maureen </a:t>
                      </a:r>
                      <a:r>
                        <a:rPr lang="en-US" err="1">
                          <a:effectLst/>
                        </a:rPr>
                        <a:t>Zajkowski</a:t>
                      </a:r>
                      <a:r>
                        <a:rPr lang="en-US">
                          <a:effectLst/>
                        </a:rPr>
                        <a:t>/Wendi Ackerman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114284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528C3D1-6CAD-42EB-BE99-A81174FF726C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9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44" y="559549"/>
            <a:ext cx="10515600" cy="1069945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Identified Problems Being Analyzed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1188826" y="1804726"/>
            <a:ext cx="9227387" cy="36625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Professional Development:</a:t>
            </a:r>
          </a:p>
          <a:p>
            <a:r>
              <a:rPr lang="en-US" sz="2400">
                <a:ea typeface="+mn-lt"/>
                <a:cs typeface="+mn-lt"/>
              </a:rPr>
              <a:t>How to best support librarians who are in the APT/Continuing Appointment process right now?</a:t>
            </a:r>
            <a:endParaRPr lang="en-US" sz="2400">
              <a:cs typeface="Calibri" panose="020F0502020204030204"/>
            </a:endParaRPr>
          </a:p>
          <a:p>
            <a:r>
              <a:rPr lang="en-US" sz="2400">
                <a:ea typeface="+mn-lt"/>
                <a:cs typeface="+mn-lt"/>
              </a:rPr>
              <a:t>Which Professional Development Opportunities (PDOs) are worth our time Right Now?</a:t>
            </a:r>
            <a:endParaRPr lang="en-US" sz="2400">
              <a:cs typeface="Calibri" panose="020F0502020204030204"/>
            </a:endParaRPr>
          </a:p>
          <a:p>
            <a:r>
              <a:rPr lang="en-US" sz="2400">
                <a:ea typeface="+mn-lt"/>
                <a:cs typeface="+mn-lt"/>
              </a:rPr>
              <a:t>How to foster cross-campus networking?</a:t>
            </a:r>
            <a:endParaRPr lang="en-US" sz="2400">
              <a:cs typeface="Calibri" panose="020F0502020204030204"/>
            </a:endParaRPr>
          </a:p>
          <a:p>
            <a:r>
              <a:rPr lang="en-US" sz="2400">
                <a:ea typeface="+mn-lt"/>
                <a:cs typeface="+mn-lt"/>
              </a:rPr>
              <a:t>Ongoing need for library profession to develop leadership / support management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8720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94" y="170611"/>
            <a:ext cx="10515600" cy="1069945"/>
          </a:xfrm>
        </p:spPr>
        <p:txBody>
          <a:bodyPr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Identified Problems Being Analyzed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255937" y="1257039"/>
            <a:ext cx="11458758" cy="49859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cs typeface="Calibri"/>
              </a:rPr>
              <a:t>Partnerships</a:t>
            </a:r>
          </a:p>
          <a:p>
            <a:endParaRPr lang="en-US" sz="2800" b="1">
              <a:cs typeface="Calibri"/>
            </a:endParaRPr>
          </a:p>
          <a:p>
            <a:r>
              <a:rPr lang="en-US" sz="2800" b="1">
                <a:cs typeface="Calibri"/>
              </a:rPr>
              <a:t>3 areas to focus our energies</a:t>
            </a:r>
            <a:endParaRPr lang="en-US">
              <a:cs typeface="Calibri"/>
            </a:endParaRPr>
          </a:p>
          <a:p>
            <a:endParaRPr lang="en-US" sz="240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Tighter alignment with SUNY procurement to help with coordinated purchasing for campus libraries</a:t>
            </a:r>
          </a:p>
          <a:p>
            <a:pPr marL="342900" indent="-342900">
              <a:buFont typeface="Arial"/>
              <a:buChar char="•"/>
            </a:pPr>
            <a:endParaRPr lang="en-US" sz="240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Extend opportunities for professional development and seek organizations outside of SUNY to help with delivering</a:t>
            </a:r>
          </a:p>
          <a:p>
            <a:pPr marL="342900" indent="-342900">
              <a:buFont typeface="Arial"/>
              <a:buChar char="•"/>
            </a:pPr>
            <a:endParaRPr lang="en-US" sz="24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Identify opportunities where there could be tighter alignment with other SUNY specific organizations, such as SUNY Online etc.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122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44" y="559549"/>
            <a:ext cx="10515600" cy="1069945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Identified Problems Being Analyzed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1188826" y="1739974"/>
            <a:ext cx="9227387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Physical Spaces:</a:t>
            </a:r>
          </a:p>
          <a:p>
            <a:r>
              <a:rPr lang="en-US" sz="2400">
                <a:ea typeface="+mn-lt"/>
                <a:cs typeface="+mn-lt"/>
              </a:rPr>
              <a:t>How to keep people safe?</a:t>
            </a:r>
          </a:p>
          <a:p>
            <a:r>
              <a:rPr lang="en-US" sz="2400">
                <a:ea typeface="+mn-lt"/>
                <a:cs typeface="+mn-lt"/>
              </a:rPr>
              <a:t>	Staff</a:t>
            </a:r>
          </a:p>
          <a:p>
            <a:r>
              <a:rPr lang="en-US" sz="2400">
                <a:ea typeface="+mn-lt"/>
                <a:cs typeface="+mn-lt"/>
              </a:rPr>
              <a:t>	Students</a:t>
            </a:r>
          </a:p>
          <a:p>
            <a:r>
              <a:rPr lang="en-US" sz="2400">
                <a:ea typeface="+mn-lt"/>
                <a:cs typeface="+mn-lt"/>
              </a:rPr>
              <a:t>	Public</a:t>
            </a:r>
          </a:p>
          <a:p>
            <a:r>
              <a:rPr lang="en-US" sz="2400">
                <a:ea typeface="+mn-lt"/>
                <a:cs typeface="+mn-lt"/>
              </a:rPr>
              <a:t>How to safely handle the logistics of returns?</a:t>
            </a:r>
          </a:p>
          <a:p>
            <a:r>
              <a:rPr lang="en-US" sz="2400">
                <a:ea typeface="+mn-lt"/>
                <a:cs typeface="+mn-lt"/>
              </a:rPr>
              <a:t>Barriers to accessibility and safe practice built into our buildings?</a:t>
            </a:r>
          </a:p>
          <a:p>
            <a:r>
              <a:rPr lang="en-US" sz="2400">
                <a:ea typeface="+mn-lt"/>
                <a:cs typeface="+mn-lt"/>
              </a:rPr>
              <a:t>	Shared offices</a:t>
            </a:r>
          </a:p>
          <a:p>
            <a:r>
              <a:rPr lang="en-US" sz="2400">
                <a:ea typeface="+mn-lt"/>
                <a:cs typeface="+mn-lt"/>
              </a:rPr>
              <a:t>	Entrances near work areas</a:t>
            </a:r>
          </a:p>
          <a:p>
            <a:r>
              <a:rPr lang="en-US" sz="2400">
                <a:ea typeface="+mn-lt"/>
                <a:cs typeface="+mn-lt"/>
              </a:rPr>
              <a:t>	Installation of safety aids (i.e. sneeze guards) even possible?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906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44" y="559549"/>
            <a:ext cx="10515600" cy="1069945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Identified Problems Being Analyzed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1188826" y="1739974"/>
            <a:ext cx="9227387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Virtual Library Services:</a:t>
            </a:r>
          </a:p>
          <a:p>
            <a:pPr marL="342900" indent="-342900">
              <a:buFont typeface="Wingdings"/>
              <a:buChar char="q"/>
            </a:pPr>
            <a:r>
              <a:rPr lang="en-US" sz="2400">
                <a:cs typeface="Calibri"/>
              </a:rPr>
              <a:t>We offer chat (or) virtual ref desk (or) online research consults, but they're underutilized</a:t>
            </a:r>
            <a:endParaRPr lang="en-US">
              <a:cs typeface="Calibri"/>
            </a:endParaRPr>
          </a:p>
          <a:p>
            <a:pPr marL="342900" indent="-342900">
              <a:buFont typeface="Wingdings"/>
              <a:buChar char="q"/>
            </a:pPr>
            <a:r>
              <a:rPr lang="en-US" sz="2400">
                <a:cs typeface="Calibri"/>
              </a:rPr>
              <a:t>We don't offer live chat; rely on email or CMS</a:t>
            </a:r>
          </a:p>
          <a:p>
            <a:pPr marL="342900" indent="-342900">
              <a:buFont typeface="Wingdings"/>
              <a:buChar char="q"/>
            </a:pPr>
            <a:r>
              <a:rPr lang="en-US" sz="2400">
                <a:cs typeface="Calibri"/>
              </a:rPr>
              <a:t>Use of chat has grown; how do we keep up?</a:t>
            </a:r>
          </a:p>
          <a:p>
            <a:pPr marL="342900" indent="-342900">
              <a:buFont typeface="Wingdings"/>
              <a:buChar char="q"/>
            </a:pPr>
            <a:r>
              <a:rPr lang="en-US" sz="2400">
                <a:cs typeface="Calibri"/>
              </a:rPr>
              <a:t>No common chat service/vendor/platform across SUNY</a:t>
            </a:r>
          </a:p>
          <a:p>
            <a:pPr marL="342900" indent="-342900">
              <a:buFont typeface="Wingdings"/>
              <a:buChar char="q"/>
            </a:pPr>
            <a:r>
              <a:rPr lang="en-US" sz="2400">
                <a:cs typeface="Calibri"/>
              </a:rPr>
              <a:t>Scheduled instruction sessions still expected by faculty  – both synchronous and asynchronous; rush to create materials</a:t>
            </a:r>
          </a:p>
          <a:p>
            <a:pPr marL="342900" indent="-342900">
              <a:buFont typeface="Wingdings"/>
              <a:buChar char="q"/>
            </a:pPr>
            <a:r>
              <a:rPr lang="en-US" sz="2400">
                <a:cs typeface="Calibri"/>
              </a:rPr>
              <a:t>Some course assignments/student expectations not revised by faculty </a:t>
            </a:r>
          </a:p>
        </p:txBody>
      </p:sp>
    </p:spTree>
    <p:extLst>
      <p:ext uri="{BB962C8B-B14F-4D97-AF65-F5344CB8AC3E}">
        <p14:creationId xmlns:p14="http://schemas.microsoft.com/office/powerpoint/2010/main" val="3869278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44" y="559549"/>
            <a:ext cx="10515600" cy="1069945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Identified Problems Being Analyzed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1188826" y="1721613"/>
            <a:ext cx="9980206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Resource Sharing:</a:t>
            </a:r>
          </a:p>
          <a:p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Need to focus on reopening resource sharing and access services during transition period from closed to opening.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RS is being managed in multiple systems: is there an opportunity to leverage systems better, and reduce the amount of technology infrastructure?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Staff sizes will be static or shrinking, even as services are expanded.  Is there a need for centralization/regionalization and sharing of staff?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Need to begin working on lending of resource types beyond articles and chapters such as e-books and streaming video.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RS is a community: how do we facilitate training and prof. Dev. Of staff?  How do we monitor and help when campuses/departments are struggling and help them?</a:t>
            </a:r>
          </a:p>
          <a:p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861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44" y="559549"/>
            <a:ext cx="10515600" cy="1069945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Identified Problem Being Analyzed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1210291" y="1568256"/>
            <a:ext cx="9227387" cy="45550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Course Reserves:  Textbook Reserves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 panose="020F0502020204030204"/>
              </a:rPr>
              <a:t>Course reserves are a dynamic and multi-faceted </a:t>
            </a:r>
            <a:r>
              <a:rPr lang="en-US" sz="2400">
                <a:cs typeface="Calibri" panose="020F0502020204030204"/>
              </a:rPr>
              <a:t>collection. </a:t>
            </a:r>
            <a:endParaRPr lang="en-US" sz="2400" b="1"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cs typeface="Calibri" panose="020F0502020204030204"/>
              </a:rPr>
              <a:t>Narrowing the  scope of our investigation to textbook reserves present these problems:</a:t>
            </a:r>
            <a:endParaRPr lang="en-US" sz="2400" b="1">
              <a:cs typeface="Calibri" panose="020F0502020204030204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400">
                <a:cs typeface="Calibri"/>
              </a:rPr>
              <a:t>Textbook reserves are a proxy to the larger issue of textbook affordability for students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>
                <a:cs typeface="Calibri"/>
              </a:rPr>
              <a:t>Publishers are quickly shifting to digitally-walled course content and faculty are requiring those resources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>
                <a:cs typeface="Calibri"/>
              </a:rPr>
              <a:t>Many campuses still rely on bookstores as a revenue stream, leading to an increasing number of inclusive access programs which theoretically secure annual revenues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92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5541735DBF5479A85A0E07C52A45A" ma:contentTypeVersion="11" ma:contentTypeDescription="Create a new document." ma:contentTypeScope="" ma:versionID="4c9017ad4578b8eeb30999947e0d3636">
  <xsd:schema xmlns:xsd="http://www.w3.org/2001/XMLSchema" xmlns:xs="http://www.w3.org/2001/XMLSchema" xmlns:p="http://schemas.microsoft.com/office/2006/metadata/properties" xmlns:ns2="61ce4d65-48b5-4510-a74e-67217dcdfadf" xmlns:ns3="4404f601-80f3-4988-a5f5-d6c3dd7e14a6" targetNamespace="http://schemas.microsoft.com/office/2006/metadata/properties" ma:root="true" ma:fieldsID="71f7b000356e483456355de48b8589e4" ns2:_="" ns3:_="">
    <xsd:import namespace="61ce4d65-48b5-4510-a74e-67217dcdfadf"/>
    <xsd:import namespace="4404f601-80f3-4988-a5f5-d6c3dd7e1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e4d65-48b5-4510-a74e-67217dcdf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4f601-80f3-4988-a5f5-d6c3dd7e1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D602FD-055C-4D4A-AD97-199D2802E9DB}">
  <ds:schemaRefs>
    <ds:schemaRef ds:uri="4404f601-80f3-4988-a5f5-d6c3dd7e14a6"/>
    <ds:schemaRef ds:uri="61ce4d65-48b5-4510-a74e-67217dcdfa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D83235-88EE-4E2B-9FD9-F696DD588AFF}">
  <ds:schemaRefs>
    <ds:schemaRef ds:uri="61ce4d65-48b5-4510-a74e-67217dcdfa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28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4-week Planning Committees</vt:lpstr>
      <vt:lpstr>Identified Problems Being Analyzed</vt:lpstr>
      <vt:lpstr>Identified Problems Being Analyzed</vt:lpstr>
      <vt:lpstr>Identified Problems Being Analyzed</vt:lpstr>
      <vt:lpstr>Identified Problems Being Analyzed</vt:lpstr>
      <vt:lpstr>Identified Problems Being Analyzed</vt:lpstr>
      <vt:lpstr>Identified Problem Being Analyzed</vt:lpstr>
      <vt:lpstr>Identified Problems Being Analyzed</vt:lpstr>
      <vt:lpstr>Identified Problems Being Analyzed</vt:lpstr>
      <vt:lpstr>Identified Problems Being Analyzed</vt:lpstr>
      <vt:lpstr>PowerPoint Presentation</vt:lpstr>
      <vt:lpstr>Reminder: Helping Libraries as Part of Baseline Services</vt:lpstr>
      <vt:lpstr>New Training Opportunities – Acquisitions</vt:lpstr>
      <vt:lpstr>Accessibility/EIT</vt:lpstr>
      <vt:lpstr>PowerPoint Presentation</vt:lpstr>
      <vt:lpstr>Presentations on Making Cuts in Collections</vt:lpstr>
      <vt:lpstr>Want Some Help in Reviewing What to Cut?</vt:lpstr>
      <vt:lpstr>PowerPoint Presentation</vt:lpstr>
      <vt:lpstr>Libraries Accepting Returns from All SUNY Users  </vt:lpstr>
      <vt:lpstr>Libraries Accepting Returns from All SUNY Users  </vt:lpstr>
      <vt:lpstr>Libraries Accepting Returns from All SUNY Users </vt:lpstr>
      <vt:lpstr>A Few Other Things...</vt:lpstr>
      <vt:lpstr>PowerPoint Presentation</vt:lpstr>
      <vt:lpstr>PowerPoint Presentation</vt:lpstr>
      <vt:lpstr>SLC Board Election Results  2 year term Jill Locascio Associate Librarian – Digital and Technical Services, Harold Kohn Vision Science Library, Optometry   3 year terms Christine Faraday Chairperson A. Holly Patterson Library, Nassau  Alana Nuth Head of Collection Management, Milne Library, Geneseo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revision>1</cp:revision>
  <dcterms:created xsi:type="dcterms:W3CDTF">2019-08-22T15:05:39Z</dcterms:created>
  <dcterms:modified xsi:type="dcterms:W3CDTF">2020-05-15T13:43:40Z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0x0101001025541735DBF5479A85A0E07C52A45A</vt:lpwstr>
  </property>
</Properties>
</file>