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5"/>
    <p:sldMasterId id="2147483963" r:id="rId6"/>
  </p:sldMasterIdLst>
  <p:notesMasterIdLst>
    <p:notesMasterId r:id="rId21"/>
  </p:notesMasterIdLst>
  <p:sldIdLst>
    <p:sldId id="276" r:id="rId7"/>
    <p:sldId id="486" r:id="rId8"/>
    <p:sldId id="478" r:id="rId9"/>
    <p:sldId id="487" r:id="rId10"/>
    <p:sldId id="488" r:id="rId11"/>
    <p:sldId id="489" r:id="rId12"/>
    <p:sldId id="490" r:id="rId13"/>
    <p:sldId id="268" r:id="rId14"/>
    <p:sldId id="1146" r:id="rId15"/>
    <p:sldId id="1143" r:id="rId16"/>
    <p:sldId id="1140" r:id="rId17"/>
    <p:sldId id="483" r:id="rId18"/>
    <p:sldId id="472" r:id="rId19"/>
    <p:sldId id="463" r:id="rId20"/>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00711C-24D2-E56F-8999-2F1A7D0AE5CB}" name="Matt Lewis" initials="ML" userId="S::matt.lewis@ncetm.org.uk::42b62ee6-4105-49e8-87f8-fedf42bda088" providerId="AD"/>
  <p188:author id="{34D052D2-FFF5-E6D6-117A-07C0F43ACB7D}" name="Nicola Trubridge" initials="NT" userId="S::nicola.trubridge@ncetm.org.uk::ecdd1c25-5bc1-4511-a576-ec7c116dcbc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e Madgwick" initials="SM" lastIdx="2" clrIdx="0">
    <p:extLst>
      <p:ext uri="{19B8F6BF-5375-455C-9EA6-DF929625EA0E}">
        <p15:presenceInfo xmlns:p15="http://schemas.microsoft.com/office/powerpoint/2012/main" userId="S::sue.madgwick@ncetm.org.uk::58326d1e-b162-4103-a1b6-8d97dc0179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585858"/>
    <a:srgbClr val="C8E2E8"/>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48988" autoAdjust="0"/>
  </p:normalViewPr>
  <p:slideViewPr>
    <p:cSldViewPr snapToGrid="0">
      <p:cViewPr varScale="1">
        <p:scale>
          <a:sx n="49" d="100"/>
          <a:sy n="49" d="100"/>
        </p:scale>
        <p:origin x="2424"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01/11/2022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467661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967496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28E0FC83-8831-4F27-ABD9-243B0A236B62}"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83900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12</a:t>
            </a:fld>
            <a:endParaRPr lang="en-GB"/>
          </a:p>
        </p:txBody>
      </p:sp>
    </p:spTree>
    <p:extLst>
      <p:ext uri="{BB962C8B-B14F-4D97-AF65-F5344CB8AC3E}">
        <p14:creationId xmlns:p14="http://schemas.microsoft.com/office/powerpoint/2010/main" val="3860467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115017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a:t>
            </a:fld>
            <a:endParaRPr lang="en-GB"/>
          </a:p>
        </p:txBody>
      </p:sp>
    </p:spTree>
    <p:extLst>
      <p:ext uri="{BB962C8B-B14F-4D97-AF65-F5344CB8AC3E}">
        <p14:creationId xmlns:p14="http://schemas.microsoft.com/office/powerpoint/2010/main" val="856531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a:t>
            </a:fld>
            <a:endParaRPr lang="en-GB"/>
          </a:p>
        </p:txBody>
      </p:sp>
    </p:spTree>
    <p:extLst>
      <p:ext uri="{BB962C8B-B14F-4D97-AF65-F5344CB8AC3E}">
        <p14:creationId xmlns:p14="http://schemas.microsoft.com/office/powerpoint/2010/main" val="3671205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1398141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1482651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a:t>
            </a:fld>
            <a:endParaRPr lang="en-GB"/>
          </a:p>
        </p:txBody>
      </p:sp>
    </p:spTree>
    <p:extLst>
      <p:ext uri="{BB962C8B-B14F-4D97-AF65-F5344CB8AC3E}">
        <p14:creationId xmlns:p14="http://schemas.microsoft.com/office/powerpoint/2010/main" val="438614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09286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28E0FC83-8831-4F27-ABD9-243B0A236B62}"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2601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1734969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hyperlink" Target="https://www.ncetm.org.uk/%23https:/www.ncetm.org.uk/"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hyperlink" Target="https://www.ncetm.org.uk/%23https:/www.ncetm.org.uk/"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hyperlink" Target="https://www.ncetm.org.uk/%23https:/www.ncetm.org.uk/"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ncetm.org.uk/%23https:/www.ncetm.org.uk/"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hyperlink" Target="https://www.ncetm.org.uk/%23https:/www.ncetm.org.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73"/>
            <a:ext cx="6049764" cy="648071"/>
          </a:xfrm>
        </p:spPr>
        <p:txBody>
          <a:bodyPr anchor="t"/>
          <a:lstStyle>
            <a:lvl1pPr>
              <a:defRPr>
                <a:solidFill>
                  <a:schemeClr val="bg1"/>
                </a:solidFill>
                <a:latin typeface="+mj-lt"/>
              </a:defRPr>
            </a:lvl1pPr>
          </a:lstStyle>
          <a:p>
            <a:pPr lvl="0"/>
            <a:r>
              <a:rPr lang="en-GB" noProof="0"/>
              <a:t>Click to edit Master title style</a:t>
            </a:r>
          </a:p>
        </p:txBody>
      </p:sp>
      <p:sp>
        <p:nvSpPr>
          <p:cNvPr id="44037" name="Rectangle 5"/>
          <p:cNvSpPr>
            <a:spLocks noGrp="1" noChangeArrowheads="1"/>
          </p:cNvSpPr>
          <p:nvPr>
            <p:ph type="subTitle" idx="1"/>
          </p:nvPr>
        </p:nvSpPr>
        <p:spPr>
          <a:xfrm>
            <a:off x="609602" y="1268758"/>
            <a:ext cx="6062463" cy="1152130"/>
          </a:xfrm>
        </p:spPr>
        <p:txBody>
          <a:bodyPr/>
          <a:lstStyle>
            <a:lvl1pPr marL="0" indent="0">
              <a:buNone/>
              <a:defRPr sz="2400">
                <a:solidFill>
                  <a:schemeClr val="bg1"/>
                </a:solidFill>
                <a:latin typeface="+mj-lt"/>
              </a:defRPr>
            </a:lvl1pPr>
          </a:lstStyle>
          <a:p>
            <a:pPr lvl="0"/>
            <a:r>
              <a:rPr lang="en-GB" noProof="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53562664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Slide (G) - Network Collaborative Projec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 picture containing food, bird&#10;&#10;Description automatically generated">
            <a:extLst>
              <a:ext uri="{FF2B5EF4-FFF2-40B4-BE49-F238E27FC236}">
                <a16:creationId xmlns:a16="http://schemas.microsoft.com/office/drawing/2014/main" id="{BF6660CD-606C-420C-B6FD-2B20D00AF3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437967" y="683580"/>
            <a:ext cx="11316069" cy="483326"/>
          </a:xfrm>
        </p:spPr>
        <p:txBody>
          <a:bodyPr>
            <a:noAutofit/>
          </a:bodyPr>
          <a:lstStyle>
            <a:lvl1pPr>
              <a:defRPr sz="2900" b="1">
                <a:solidFill>
                  <a:srgbClr val="585858"/>
                </a:solidFill>
              </a:defRPr>
            </a:lvl1pPr>
          </a:lstStyle>
          <a:p>
            <a:r>
              <a:rPr lang="en-US"/>
              <a:t>Insert page header here</a:t>
            </a:r>
          </a:p>
        </p:txBody>
      </p:sp>
      <p:sp>
        <p:nvSpPr>
          <p:cNvPr id="3" name="Content Placeholder 2"/>
          <p:cNvSpPr>
            <a:spLocks noGrp="1"/>
          </p:cNvSpPr>
          <p:nvPr>
            <p:ph idx="1" hasCustomPrompt="1"/>
          </p:nvPr>
        </p:nvSpPr>
        <p:spPr>
          <a:xfrm>
            <a:off x="437967" y="1376039"/>
            <a:ext cx="11316069" cy="4800924"/>
          </a:xfrm>
        </p:spPr>
        <p:txBody>
          <a:bodyPr/>
          <a:lstStyle>
            <a:lvl1pPr>
              <a:defRPr sz="2400">
                <a:solidFill>
                  <a:srgbClr val="666666"/>
                </a:solidFill>
              </a:defRPr>
            </a:lvl1pPr>
            <a:lvl2pPr>
              <a:defRPr sz="2000">
                <a:solidFill>
                  <a:srgbClr val="666666"/>
                </a:solidFill>
              </a:defRPr>
            </a:lvl2pPr>
            <a:lvl3pPr>
              <a:defRPr sz="1800">
                <a:solidFill>
                  <a:srgbClr val="666666"/>
                </a:solidFill>
              </a:defRPr>
            </a:lvl3pPr>
            <a:lvl4pPr>
              <a:defRPr sz="1600">
                <a:solidFill>
                  <a:srgbClr val="666666"/>
                </a:solidFill>
              </a:defRPr>
            </a:lvl4pPr>
            <a:lvl5pPr>
              <a:defRPr sz="1600">
                <a:solidFill>
                  <a:srgbClr val="666666"/>
                </a:solidFill>
              </a:defRPr>
            </a:lvl5pPr>
          </a:lstStyle>
          <a:p>
            <a:pPr lvl="0"/>
            <a:r>
              <a:rPr lang="en-US"/>
              <a:t>Insert copy here</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63820868-90CE-4888-A315-FC16E5D0005E}"/>
              </a:ext>
            </a:extLst>
          </p:cNvPr>
          <p:cNvSpPr/>
          <p:nvPr userDrawn="1"/>
        </p:nvSpPr>
        <p:spPr>
          <a:xfrm>
            <a:off x="437963" y="6347473"/>
            <a:ext cx="11505463" cy="26930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85858"/>
                </a:solidFill>
                <a:effectLst/>
                <a:uLnTx/>
                <a:uFillTx/>
                <a:latin typeface="Arial"/>
                <a:ea typeface="+mn-ea"/>
                <a:cs typeface="Arial"/>
              </a:rPr>
              <a:t>Maths Hubs NCPs 2022/23 </a:t>
            </a:r>
            <a:r>
              <a:rPr kumimoji="0" lang="en-GB" sz="1150" b="0" i="0" u="none" strike="noStrike" kern="1200" cap="none" spc="0" normalizeH="0" baseline="0" noProof="0">
                <a:ln>
                  <a:noFill/>
                </a:ln>
                <a:solidFill>
                  <a:srgbClr val="000000"/>
                </a:solidFill>
                <a:effectLst/>
                <a:uLnTx/>
                <a:uFillTx/>
                <a:latin typeface="Arial"/>
                <a:ea typeface="+mn-ea"/>
                <a:cs typeface="Arial"/>
              </a:rPr>
              <a:t>	       						                                                                          						        </a:t>
            </a:r>
            <a:r>
              <a:rPr kumimoji="0" lang="en-GB" sz="1150" b="0" i="0" u="none" strike="noStrike" kern="1200" cap="none" spc="0" normalizeH="0" baseline="0" noProof="0">
                <a:ln>
                  <a:noFill/>
                </a:ln>
                <a:solidFill>
                  <a:srgbClr val="509DB9"/>
                </a:solidFill>
                <a:effectLst/>
                <a:uLnTx/>
                <a:uFillTx/>
                <a:latin typeface="Arial"/>
                <a:ea typeface="+mn-ea"/>
                <a:cs typeface="Arial"/>
                <a:hlinkClick r:id="rId4"/>
              </a:rPr>
              <a:t>ncetm.org.uk</a:t>
            </a:r>
            <a:endParaRPr kumimoji="0" lang="en-GB" sz="1150" b="0" i="0" u="none" strike="noStrike" kern="1200" cap="none" spc="0" normalizeH="0" baseline="0" noProof="0">
              <a:ln>
                <a:noFill/>
              </a:ln>
              <a:solidFill>
                <a:srgbClr val="0B4F73"/>
              </a:solidFill>
              <a:effectLst/>
              <a:uLnTx/>
              <a:uFillTx/>
              <a:latin typeface="Arial"/>
              <a:ea typeface="+mn-ea"/>
              <a:cs typeface="+mn-cs"/>
            </a:endParaRPr>
          </a:p>
        </p:txBody>
      </p:sp>
    </p:spTree>
    <p:extLst>
      <p:ext uri="{BB962C8B-B14F-4D97-AF65-F5344CB8AC3E}">
        <p14:creationId xmlns:p14="http://schemas.microsoft.com/office/powerpoint/2010/main" val="833010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Columns Slide (G) - Network Collaborative Projec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 picture containing food, bird&#10;&#10;Description automatically generated">
            <a:extLst>
              <a:ext uri="{FF2B5EF4-FFF2-40B4-BE49-F238E27FC236}">
                <a16:creationId xmlns:a16="http://schemas.microsoft.com/office/drawing/2014/main" id="{BF6660CD-606C-420C-B6FD-2B20D00AF3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437967" y="683580"/>
            <a:ext cx="11316069" cy="483326"/>
          </a:xfrm>
        </p:spPr>
        <p:txBody>
          <a:bodyPr>
            <a:noAutofit/>
          </a:bodyPr>
          <a:lstStyle>
            <a:lvl1pPr>
              <a:defRPr sz="2900" b="1">
                <a:solidFill>
                  <a:srgbClr val="585858"/>
                </a:solidFill>
              </a:defRPr>
            </a:lvl1pPr>
          </a:lstStyle>
          <a:p>
            <a:r>
              <a:rPr lang="en-US"/>
              <a:t>Insert page header here</a:t>
            </a:r>
          </a:p>
        </p:txBody>
      </p:sp>
      <p:sp>
        <p:nvSpPr>
          <p:cNvPr id="3" name="Content Placeholder 2"/>
          <p:cNvSpPr>
            <a:spLocks noGrp="1"/>
          </p:cNvSpPr>
          <p:nvPr>
            <p:ph idx="1" hasCustomPrompt="1"/>
          </p:nvPr>
        </p:nvSpPr>
        <p:spPr>
          <a:xfrm>
            <a:off x="437967" y="1376039"/>
            <a:ext cx="5572135" cy="4800924"/>
          </a:xfrm>
        </p:spPr>
        <p:txBody>
          <a:bodyPr/>
          <a:lstStyle>
            <a:lvl1pPr>
              <a:defRPr sz="2400">
                <a:solidFill>
                  <a:srgbClr val="666666"/>
                </a:solidFill>
              </a:defRPr>
            </a:lvl1pPr>
            <a:lvl2pPr>
              <a:defRPr sz="2000">
                <a:solidFill>
                  <a:srgbClr val="666666"/>
                </a:solidFill>
              </a:defRPr>
            </a:lvl2pPr>
            <a:lvl3pPr>
              <a:defRPr sz="1800">
                <a:solidFill>
                  <a:srgbClr val="666666"/>
                </a:solidFill>
              </a:defRPr>
            </a:lvl3pPr>
            <a:lvl4pPr>
              <a:defRPr sz="1600">
                <a:solidFill>
                  <a:srgbClr val="666666"/>
                </a:solidFill>
              </a:defRPr>
            </a:lvl4pPr>
            <a:lvl5pPr>
              <a:defRPr sz="1600">
                <a:solidFill>
                  <a:srgbClr val="666666"/>
                </a:solidFill>
              </a:defRPr>
            </a:lvl5pPr>
          </a:lstStyle>
          <a:p>
            <a:pPr lvl="0"/>
            <a:r>
              <a:rPr lang="en-US"/>
              <a:t>Insert copy here</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29957C81-D3F2-4121-96A2-82BBEAD3A6C4}"/>
              </a:ext>
            </a:extLst>
          </p:cNvPr>
          <p:cNvSpPr>
            <a:spLocks noGrp="1"/>
          </p:cNvSpPr>
          <p:nvPr>
            <p:ph idx="10" hasCustomPrompt="1"/>
          </p:nvPr>
        </p:nvSpPr>
        <p:spPr>
          <a:xfrm>
            <a:off x="6181898" y="1373496"/>
            <a:ext cx="5572135" cy="4800924"/>
          </a:xfrm>
        </p:spPr>
        <p:txBody>
          <a:bodyPr/>
          <a:lstStyle>
            <a:lvl1pPr>
              <a:defRPr sz="2400">
                <a:solidFill>
                  <a:srgbClr val="666666"/>
                </a:solidFill>
              </a:defRPr>
            </a:lvl1pPr>
            <a:lvl2pPr>
              <a:defRPr sz="2000">
                <a:solidFill>
                  <a:srgbClr val="666666"/>
                </a:solidFill>
              </a:defRPr>
            </a:lvl2pPr>
            <a:lvl3pPr>
              <a:defRPr sz="1800">
                <a:solidFill>
                  <a:srgbClr val="666666"/>
                </a:solidFill>
              </a:defRPr>
            </a:lvl3pPr>
            <a:lvl4pPr>
              <a:defRPr sz="1600">
                <a:solidFill>
                  <a:srgbClr val="666666"/>
                </a:solidFill>
              </a:defRPr>
            </a:lvl4pPr>
            <a:lvl5pPr>
              <a:defRPr sz="1600">
                <a:solidFill>
                  <a:srgbClr val="666666"/>
                </a:solidFill>
              </a:defRPr>
            </a:lvl5pPr>
          </a:lstStyle>
          <a:p>
            <a:pPr lvl="0"/>
            <a:r>
              <a:rPr lang="en-US"/>
              <a:t>Insert copy here</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8860CE46-4F94-4355-A4B8-C8E6FAA74C41}"/>
              </a:ext>
            </a:extLst>
          </p:cNvPr>
          <p:cNvSpPr/>
          <p:nvPr userDrawn="1"/>
        </p:nvSpPr>
        <p:spPr>
          <a:xfrm>
            <a:off x="437963" y="6347473"/>
            <a:ext cx="11505463" cy="26930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85858"/>
                </a:solidFill>
                <a:effectLst/>
                <a:uLnTx/>
                <a:uFillTx/>
                <a:latin typeface="Arial"/>
                <a:ea typeface="+mn-ea"/>
                <a:cs typeface="Arial"/>
              </a:rPr>
              <a:t>Maths Hubs NCPs 2022/23 </a:t>
            </a:r>
            <a:r>
              <a:rPr kumimoji="0" lang="en-GB" sz="1150" b="0" i="0" u="none" strike="noStrike" kern="1200" cap="none" spc="0" normalizeH="0" baseline="0" noProof="0">
                <a:ln>
                  <a:noFill/>
                </a:ln>
                <a:solidFill>
                  <a:srgbClr val="000000"/>
                </a:solidFill>
                <a:effectLst/>
                <a:uLnTx/>
                <a:uFillTx/>
                <a:latin typeface="Arial"/>
                <a:ea typeface="+mn-ea"/>
                <a:cs typeface="Arial"/>
              </a:rPr>
              <a:t>	       						                                                                          						        </a:t>
            </a:r>
            <a:r>
              <a:rPr kumimoji="0" lang="en-GB" sz="1150" b="0" i="0" u="none" strike="noStrike" kern="1200" cap="none" spc="0" normalizeH="0" baseline="0" noProof="0">
                <a:ln>
                  <a:noFill/>
                </a:ln>
                <a:solidFill>
                  <a:srgbClr val="509DB9"/>
                </a:solidFill>
                <a:effectLst/>
                <a:uLnTx/>
                <a:uFillTx/>
                <a:latin typeface="Arial"/>
                <a:ea typeface="+mn-ea"/>
                <a:cs typeface="Arial"/>
                <a:hlinkClick r:id="rId4"/>
              </a:rPr>
              <a:t>ncetm.org.uk</a:t>
            </a:r>
            <a:endParaRPr kumimoji="0" lang="en-GB" sz="1150" b="0" i="0" u="none" strike="noStrike" kern="1200" cap="none" spc="0" normalizeH="0" baseline="0" noProof="0">
              <a:ln>
                <a:noFill/>
              </a:ln>
              <a:solidFill>
                <a:srgbClr val="0B4F73"/>
              </a:solidFill>
              <a:effectLst/>
              <a:uLnTx/>
              <a:uFillTx/>
              <a:latin typeface="Arial"/>
              <a:ea typeface="+mn-ea"/>
              <a:cs typeface="+mn-cs"/>
            </a:endParaRPr>
          </a:p>
        </p:txBody>
      </p:sp>
    </p:spTree>
    <p:extLst>
      <p:ext uri="{BB962C8B-B14F-4D97-AF65-F5344CB8AC3E}">
        <p14:creationId xmlns:p14="http://schemas.microsoft.com/office/powerpoint/2010/main" val="1121150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G) - Network Collaborative Projec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food, bird&#10;&#10;Description automatically generated">
            <a:extLst>
              <a:ext uri="{FF2B5EF4-FFF2-40B4-BE49-F238E27FC236}">
                <a16:creationId xmlns:a16="http://schemas.microsoft.com/office/drawing/2014/main" id="{CBECD398-E756-41FB-97EF-B2ADEBA792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5261F48-7362-4594-A579-F5E681B1C319}"/>
              </a:ext>
            </a:extLst>
          </p:cNvPr>
          <p:cNvSpPr/>
          <p:nvPr userDrawn="1"/>
        </p:nvSpPr>
        <p:spPr>
          <a:xfrm>
            <a:off x="437963" y="6347473"/>
            <a:ext cx="11505463" cy="26930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85858"/>
                </a:solidFill>
                <a:effectLst/>
                <a:uLnTx/>
                <a:uFillTx/>
                <a:latin typeface="Arial"/>
                <a:ea typeface="+mn-ea"/>
                <a:cs typeface="Arial"/>
              </a:rPr>
              <a:t>Maths Hubs NCPs 2022/23 </a:t>
            </a:r>
            <a:r>
              <a:rPr kumimoji="0" lang="en-GB" sz="1150" b="0" i="0" u="none" strike="noStrike" kern="1200" cap="none" spc="0" normalizeH="0" baseline="0" noProof="0">
                <a:ln>
                  <a:noFill/>
                </a:ln>
                <a:solidFill>
                  <a:srgbClr val="000000"/>
                </a:solidFill>
                <a:effectLst/>
                <a:uLnTx/>
                <a:uFillTx/>
                <a:latin typeface="Arial"/>
                <a:ea typeface="+mn-ea"/>
                <a:cs typeface="Arial"/>
              </a:rPr>
              <a:t>	       						                                                                          						        </a:t>
            </a:r>
            <a:r>
              <a:rPr kumimoji="0" lang="en-GB" sz="1150" b="0" i="0" u="none" strike="noStrike" kern="1200" cap="none" spc="0" normalizeH="0" baseline="0" noProof="0">
                <a:ln>
                  <a:noFill/>
                </a:ln>
                <a:solidFill>
                  <a:srgbClr val="509DB9"/>
                </a:solidFill>
                <a:effectLst/>
                <a:uLnTx/>
                <a:uFillTx/>
                <a:latin typeface="Arial"/>
                <a:ea typeface="+mn-ea"/>
                <a:cs typeface="Arial"/>
                <a:hlinkClick r:id="rId4"/>
              </a:rPr>
              <a:t>ncetm.org.uk</a:t>
            </a:r>
            <a:endParaRPr kumimoji="0" lang="en-GB" sz="1150" b="0" i="0" u="none" strike="noStrike" kern="1200" cap="none" spc="0" normalizeH="0" baseline="0" noProof="0">
              <a:ln>
                <a:noFill/>
              </a:ln>
              <a:solidFill>
                <a:srgbClr val="0B4F73"/>
              </a:solidFill>
              <a:effectLst/>
              <a:uLnTx/>
              <a:uFillTx/>
              <a:latin typeface="Arial"/>
              <a:ea typeface="+mn-ea"/>
              <a:cs typeface="+mn-cs"/>
            </a:endParaRPr>
          </a:p>
        </p:txBody>
      </p:sp>
    </p:spTree>
    <p:extLst>
      <p:ext uri="{BB962C8B-B14F-4D97-AF65-F5344CB8AC3E}">
        <p14:creationId xmlns:p14="http://schemas.microsoft.com/office/powerpoint/2010/main" val="3646151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097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865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latin typeface="+mj-lt"/>
              </a:defRPr>
            </a:lvl1pPr>
            <a:lvl2pPr marL="742950" indent="-285750">
              <a:buClr>
                <a:srgbClr val="585858"/>
              </a:buClr>
              <a:buFont typeface="Arial" panose="020B0604020202020204" pitchFamily="34" charset="0"/>
              <a:buChar char="•"/>
              <a:defRPr>
                <a:solidFill>
                  <a:srgbClr val="585858"/>
                </a:solidFill>
                <a:latin typeface="+mj-lt"/>
              </a:defRPr>
            </a:lvl2pPr>
            <a:lvl3pPr marL="1143000" indent="-228600">
              <a:buClr>
                <a:srgbClr val="585858"/>
              </a:buClr>
              <a:buFont typeface="Arial" panose="020B0604020202020204" pitchFamily="34" charset="0"/>
              <a:buChar char="•"/>
              <a:defRPr>
                <a:solidFill>
                  <a:srgbClr val="585858"/>
                </a:solidFill>
                <a:latin typeface="+mj-lt"/>
              </a:defRPr>
            </a:lvl3pPr>
            <a:lvl4pPr marL="1600200" indent="-228600">
              <a:buClr>
                <a:srgbClr val="585858"/>
              </a:buClr>
              <a:buFont typeface="Arial" panose="020B0604020202020204" pitchFamily="34" charset="0"/>
              <a:buChar char="•"/>
              <a:defRPr>
                <a:solidFill>
                  <a:srgbClr val="585858"/>
                </a:solidFill>
                <a:latin typeface="+mj-lt"/>
              </a:defRPr>
            </a:lvl4pPr>
            <a:lvl5pPr marL="2057400" indent="-228600">
              <a:buClr>
                <a:srgbClr val="585858"/>
              </a:buClr>
              <a:buFont typeface="Arial" panose="020B0604020202020204" pitchFamily="34" charset="0"/>
              <a:buChar char="•"/>
              <a:defRPr>
                <a:solidFill>
                  <a:srgbClr val="585858"/>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1768001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595D34C-D39A-447E-B8E1-0325876F79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2" y="1556792"/>
            <a:ext cx="5390388" cy="3888433"/>
          </a:xfrm>
        </p:spPr>
        <p:txBody>
          <a:bodyPr/>
          <a:lstStyle>
            <a:lvl1pPr marL="457200" indent="-457200">
              <a:buClr>
                <a:srgbClr val="585858"/>
              </a:buClr>
              <a:buFont typeface="Arial" panose="020B0604020202020204" pitchFamily="34" charset="0"/>
              <a:buChar char="•"/>
              <a:defRPr sz="2400">
                <a:solidFill>
                  <a:srgbClr val="585858"/>
                </a:solidFill>
                <a:latin typeface="+mj-lt"/>
              </a:defRPr>
            </a:lvl1pPr>
            <a:lvl2pPr marL="742950" indent="-285750">
              <a:buClr>
                <a:srgbClr val="585858"/>
              </a:buClr>
              <a:buFont typeface="Arial" panose="020B0604020202020204" pitchFamily="34" charset="0"/>
              <a:buChar char="•"/>
              <a:defRPr sz="2000">
                <a:solidFill>
                  <a:srgbClr val="585858"/>
                </a:solidFill>
              </a:defRPr>
            </a:lvl2pPr>
            <a:lvl3pPr marL="1143000" indent="-228600">
              <a:buClr>
                <a:srgbClr val="585858"/>
              </a:buClr>
              <a:buFont typeface="Arial" panose="020B0604020202020204" pitchFamily="34" charset="0"/>
              <a:buChar char="•"/>
              <a:defRPr sz="1800">
                <a:solidFill>
                  <a:srgbClr val="585858"/>
                </a:solidFill>
              </a:defRPr>
            </a:lvl3pPr>
            <a:lvl4pPr marL="1600200" indent="-228600">
              <a:buClr>
                <a:srgbClr val="585858"/>
              </a:buClr>
              <a:buFont typeface="Arial" panose="020B0604020202020204" pitchFamily="34" charset="0"/>
              <a:buChar char="•"/>
              <a:defRPr sz="1600">
                <a:solidFill>
                  <a:srgbClr val="585858"/>
                </a:solidFill>
              </a:defRPr>
            </a:lvl4pPr>
            <a:lvl5pPr marL="2057400" indent="-228600">
              <a:buClr>
                <a:srgbClr val="585858"/>
              </a:buClr>
              <a:buFont typeface="Arial" panose="020B0604020202020204" pitchFamily="34" charset="0"/>
              <a:buChar char="•"/>
              <a:defRPr sz="1600">
                <a:solidFill>
                  <a:srgbClr val="585858"/>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0" y="1556792"/>
            <a:ext cx="5390389" cy="3888433"/>
          </a:xfrm>
        </p:spPr>
        <p:txBody>
          <a:bodyPr/>
          <a:lstStyle>
            <a:lvl1pPr>
              <a:defRPr sz="2400">
                <a:solidFill>
                  <a:srgbClr val="585858"/>
                </a:solidFill>
                <a:latin typeface="+mj-lt"/>
              </a:defRPr>
            </a:lvl1pPr>
            <a:lvl2pPr marL="800100" indent="-342900">
              <a:buClr>
                <a:srgbClr val="585858"/>
              </a:buClr>
              <a:buFont typeface="Arial" panose="020B0604020202020204" pitchFamily="34" charset="0"/>
              <a:buChar char="•"/>
              <a:defRPr sz="2000">
                <a:solidFill>
                  <a:srgbClr val="585858"/>
                </a:solidFill>
                <a:latin typeface="+mj-lt"/>
              </a:defRPr>
            </a:lvl2pPr>
            <a:lvl3pPr marL="1257300" indent="-342900">
              <a:buClr>
                <a:srgbClr val="585858"/>
              </a:buClr>
              <a:buFont typeface="Arial" panose="020B0604020202020204" pitchFamily="34" charset="0"/>
              <a:buChar char="•"/>
              <a:defRPr sz="1800">
                <a:solidFill>
                  <a:srgbClr val="585858"/>
                </a:solidFill>
                <a:latin typeface="+mj-lt"/>
              </a:defRPr>
            </a:lvl3pPr>
            <a:lvl4pPr marL="1657350" indent="-285750">
              <a:buClr>
                <a:srgbClr val="585858"/>
              </a:buClr>
              <a:buFont typeface="Arial" panose="020B0604020202020204" pitchFamily="34" charset="0"/>
              <a:buChar char="•"/>
              <a:defRPr sz="1600">
                <a:solidFill>
                  <a:srgbClr val="585858"/>
                </a:solidFill>
                <a:latin typeface="+mj-lt"/>
              </a:defRPr>
            </a:lvl4pPr>
            <a:lvl5pPr marL="2114550" indent="-285750">
              <a:buClr>
                <a:srgbClr val="585858"/>
              </a:buClr>
              <a:buFont typeface="Arial" panose="020B0604020202020204" pitchFamily="34" charset="0"/>
              <a:buChar char="•"/>
              <a:defRPr sz="1600">
                <a:solidFill>
                  <a:srgbClr val="585858"/>
                </a:solidFill>
                <a:latin typeface="+mj-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931236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6E1F239-C099-4D71-889B-049497543F8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3658115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5FD13D6-B8E1-41A4-A5B9-E2C9ED4CB3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latin typeface="+mj-lt"/>
              </a:defRPr>
            </a:lvl1pPr>
          </a:lstStyle>
          <a:p>
            <a:r>
              <a:rPr lang="en-US"/>
              <a:t>Click to edit Master title style</a:t>
            </a:r>
            <a:endParaRPr lang="en-GB"/>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361875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263110383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G) - Network Collaborative Projec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DD892F0-43A9-44A6-9B1A-427B7D6FA34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574" y="0"/>
            <a:ext cx="12187425" cy="6855427"/>
          </a:xfrm>
          <a:prstGeom prst="rect">
            <a:avLst/>
          </a:prstGeom>
        </p:spPr>
      </p:pic>
      <p:sp>
        <p:nvSpPr>
          <p:cNvPr id="2" name="Title 1"/>
          <p:cNvSpPr>
            <a:spLocks noGrp="1"/>
          </p:cNvSpPr>
          <p:nvPr>
            <p:ph type="title" hasCustomPrompt="1"/>
          </p:nvPr>
        </p:nvSpPr>
        <p:spPr>
          <a:xfrm>
            <a:off x="437967" y="1669004"/>
            <a:ext cx="11189069" cy="745726"/>
          </a:xfrm>
        </p:spPr>
        <p:txBody>
          <a:bodyPr>
            <a:noAutofit/>
          </a:bodyPr>
          <a:lstStyle>
            <a:lvl1pPr>
              <a:defRPr sz="4800" b="1">
                <a:solidFill>
                  <a:srgbClr val="585858"/>
                </a:solidFill>
              </a:defRPr>
            </a:lvl1pPr>
          </a:lstStyle>
          <a:p>
            <a:r>
              <a:rPr lang="en-US"/>
              <a:t>Insert title here</a:t>
            </a:r>
          </a:p>
        </p:txBody>
      </p:sp>
      <p:sp>
        <p:nvSpPr>
          <p:cNvPr id="3" name="Content Placeholder 2"/>
          <p:cNvSpPr>
            <a:spLocks noGrp="1"/>
          </p:cNvSpPr>
          <p:nvPr>
            <p:ph idx="1" hasCustomPrompt="1"/>
          </p:nvPr>
        </p:nvSpPr>
        <p:spPr>
          <a:xfrm>
            <a:off x="437967" y="2432484"/>
            <a:ext cx="11207933" cy="514905"/>
          </a:xfrm>
        </p:spPr>
        <p:txBody>
          <a:bodyPr>
            <a:normAutofit/>
          </a:bodyPr>
          <a:lstStyle>
            <a:lvl1pPr marL="0" indent="0">
              <a:buNone/>
              <a:defRPr sz="3200">
                <a:solidFill>
                  <a:srgbClr val="585858"/>
                </a:solidFill>
              </a:defRPr>
            </a:lvl1pPr>
            <a:lvl2pPr>
              <a:defRPr sz="2000">
                <a:solidFill>
                  <a:schemeClr val="bg2">
                    <a:lumMod val="10000"/>
                  </a:schemeClr>
                </a:solidFill>
              </a:defRPr>
            </a:lvl2pPr>
            <a:lvl3pPr>
              <a:defRPr sz="1800">
                <a:solidFill>
                  <a:schemeClr val="bg2">
                    <a:lumMod val="10000"/>
                  </a:schemeClr>
                </a:solidFill>
              </a:defRPr>
            </a:lvl3pPr>
            <a:lvl4pPr>
              <a:defRPr sz="1600">
                <a:solidFill>
                  <a:schemeClr val="bg2">
                    <a:lumMod val="10000"/>
                  </a:schemeClr>
                </a:solidFill>
              </a:defRPr>
            </a:lvl4pPr>
            <a:lvl5pPr>
              <a:defRPr sz="1600">
                <a:solidFill>
                  <a:schemeClr val="bg2">
                    <a:lumMod val="10000"/>
                  </a:schemeClr>
                </a:solidFill>
              </a:defRPr>
            </a:lvl5pPr>
          </a:lstStyle>
          <a:p>
            <a:pPr lvl="0"/>
            <a:r>
              <a:rPr lang="en-US"/>
              <a:t>Insert sub title here</a:t>
            </a:r>
          </a:p>
        </p:txBody>
      </p:sp>
      <p:sp>
        <p:nvSpPr>
          <p:cNvPr id="7" name="Text Placeholder 6">
            <a:extLst>
              <a:ext uri="{FF2B5EF4-FFF2-40B4-BE49-F238E27FC236}">
                <a16:creationId xmlns:a16="http://schemas.microsoft.com/office/drawing/2014/main" id="{02703969-C5B6-43E4-8718-FD1620105F73}"/>
              </a:ext>
            </a:extLst>
          </p:cNvPr>
          <p:cNvSpPr>
            <a:spLocks noGrp="1"/>
          </p:cNvSpPr>
          <p:nvPr>
            <p:ph type="body" sz="quarter" idx="12" hasCustomPrompt="1"/>
          </p:nvPr>
        </p:nvSpPr>
        <p:spPr>
          <a:xfrm>
            <a:off x="437965" y="5841943"/>
            <a:ext cx="7789521" cy="365125"/>
          </a:xfrm>
        </p:spPr>
        <p:txBody>
          <a:bodyPr>
            <a:noAutofit/>
          </a:bodyPr>
          <a:lstStyle>
            <a:lvl1pPr marL="0" indent="0">
              <a:buNone/>
              <a:defRPr sz="1800" u="sng">
                <a:solidFill>
                  <a:srgbClr val="666666"/>
                </a:solidFill>
              </a:defRPr>
            </a:lvl1pPr>
          </a:lstStyle>
          <a:p>
            <a:pPr lvl="0"/>
            <a:r>
              <a:rPr lang="en-US"/>
              <a:t>Insert name(s) here</a:t>
            </a:r>
            <a:endParaRPr lang="en-GB"/>
          </a:p>
        </p:txBody>
      </p:sp>
      <p:sp>
        <p:nvSpPr>
          <p:cNvPr id="8" name="Rectangle 7">
            <a:extLst>
              <a:ext uri="{FF2B5EF4-FFF2-40B4-BE49-F238E27FC236}">
                <a16:creationId xmlns:a16="http://schemas.microsoft.com/office/drawing/2014/main" id="{9754DF86-E0B2-4412-8576-ABD9034C8AFA}"/>
              </a:ext>
            </a:extLst>
          </p:cNvPr>
          <p:cNvSpPr/>
          <p:nvPr userDrawn="1"/>
        </p:nvSpPr>
        <p:spPr>
          <a:xfrm>
            <a:off x="437964" y="6347473"/>
            <a:ext cx="11207933" cy="26930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85858"/>
                </a:solidFill>
                <a:effectLst/>
                <a:uLnTx/>
                <a:uFillTx/>
                <a:latin typeface="Arial"/>
                <a:ea typeface="+mn-ea"/>
                <a:cs typeface="Arial"/>
              </a:rPr>
              <a:t>Maths Hubs NCPs 2022/23 </a:t>
            </a:r>
            <a:r>
              <a:rPr kumimoji="0" lang="en-GB" sz="1150" b="0" i="0" u="none" strike="noStrike" kern="1200" cap="none" spc="0" normalizeH="0" baseline="0" noProof="0">
                <a:ln>
                  <a:noFill/>
                </a:ln>
                <a:solidFill>
                  <a:srgbClr val="000000"/>
                </a:solidFill>
                <a:effectLst/>
                <a:uLnTx/>
                <a:uFillTx/>
                <a:latin typeface="Arial"/>
                <a:ea typeface="+mn-ea"/>
                <a:cs typeface="Arial"/>
              </a:rPr>
              <a:t>	                                                                               </a:t>
            </a:r>
            <a:r>
              <a:rPr kumimoji="0" lang="en-GB" sz="1150" b="0" i="0" u="none" strike="noStrike" kern="1200" cap="none" spc="0" normalizeH="0" baseline="0" noProof="0">
                <a:ln>
                  <a:noFill/>
                </a:ln>
                <a:solidFill>
                  <a:srgbClr val="509DB9"/>
                </a:solidFill>
                <a:effectLst/>
                <a:uLnTx/>
                <a:uFillTx/>
                <a:latin typeface="Arial"/>
                <a:ea typeface="+mn-ea"/>
                <a:cs typeface="Arial"/>
                <a:hlinkClick r:id="rId4"/>
              </a:rPr>
              <a:t>ncetm.org.uk</a:t>
            </a:r>
            <a:endParaRPr kumimoji="0" lang="en-GB" sz="1150" b="0" i="0" u="none" strike="noStrike" kern="1200" cap="none" spc="0" normalizeH="0" baseline="0" noProof="0">
              <a:ln>
                <a:noFill/>
              </a:ln>
              <a:solidFill>
                <a:srgbClr val="0B4F73"/>
              </a:solidFill>
              <a:effectLst/>
              <a:uLnTx/>
              <a:uFillTx/>
              <a:latin typeface="Arial"/>
              <a:ea typeface="+mn-ea"/>
              <a:cs typeface="+mn-cs"/>
            </a:endParaRPr>
          </a:p>
        </p:txBody>
      </p:sp>
      <p:pic>
        <p:nvPicPr>
          <p:cNvPr id="9" name="Picture 8" descr="A picture containing drawing&#10;&#10;Description automatically generated">
            <a:extLst>
              <a:ext uri="{FF2B5EF4-FFF2-40B4-BE49-F238E27FC236}">
                <a16:creationId xmlns:a16="http://schemas.microsoft.com/office/drawing/2014/main" id="{7FCF752B-A56A-4195-B590-4D55B184F59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721159" y="364724"/>
            <a:ext cx="2905877" cy="736346"/>
          </a:xfrm>
          <a:prstGeom prst="rect">
            <a:avLst/>
          </a:prstGeom>
        </p:spPr>
      </p:pic>
      <p:pic>
        <p:nvPicPr>
          <p:cNvPr id="10" name="Picture 9" descr="A picture containing drawing, food&#10;&#10;Description automatically generated">
            <a:extLst>
              <a:ext uri="{FF2B5EF4-FFF2-40B4-BE49-F238E27FC236}">
                <a16:creationId xmlns:a16="http://schemas.microsoft.com/office/drawing/2014/main" id="{3D16D025-5941-4102-92EF-0E68978C554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21800" y="6015815"/>
            <a:ext cx="2324100" cy="529810"/>
          </a:xfrm>
          <a:prstGeom prst="rect">
            <a:avLst/>
          </a:prstGeom>
        </p:spPr>
      </p:pic>
    </p:spTree>
    <p:extLst>
      <p:ext uri="{BB962C8B-B14F-4D97-AF65-F5344CB8AC3E}">
        <p14:creationId xmlns:p14="http://schemas.microsoft.com/office/powerpoint/2010/main" val="179572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 Slide (G) PowerPoint Template The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53692D-E8D9-43F7-B480-55D4AAAB00E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402" y="1286"/>
            <a:ext cx="12187767" cy="6855429"/>
          </a:xfrm>
          <a:prstGeom prst="rect">
            <a:avLst/>
          </a:prstGeom>
        </p:spPr>
      </p:pic>
      <p:sp>
        <p:nvSpPr>
          <p:cNvPr id="17" name="Title 1">
            <a:extLst>
              <a:ext uri="{FF2B5EF4-FFF2-40B4-BE49-F238E27FC236}">
                <a16:creationId xmlns:a16="http://schemas.microsoft.com/office/drawing/2014/main" id="{895B9583-980A-4B66-AF67-ADDCBB955ACB}"/>
              </a:ext>
            </a:extLst>
          </p:cNvPr>
          <p:cNvSpPr>
            <a:spLocks noGrp="1"/>
          </p:cNvSpPr>
          <p:nvPr>
            <p:ph type="title" hasCustomPrompt="1"/>
          </p:nvPr>
        </p:nvSpPr>
        <p:spPr>
          <a:xfrm>
            <a:off x="437967" y="683580"/>
            <a:ext cx="11316069" cy="483326"/>
          </a:xfrm>
        </p:spPr>
        <p:txBody>
          <a:bodyPr>
            <a:noAutofit/>
          </a:bodyPr>
          <a:lstStyle>
            <a:lvl1pPr>
              <a:defRPr sz="2900" b="1">
                <a:solidFill>
                  <a:srgbClr val="585858"/>
                </a:solidFill>
              </a:defRPr>
            </a:lvl1pPr>
          </a:lstStyle>
          <a:p>
            <a:r>
              <a:rPr lang="en-US"/>
              <a:t>Insert page header here</a:t>
            </a:r>
          </a:p>
        </p:txBody>
      </p:sp>
      <p:sp>
        <p:nvSpPr>
          <p:cNvPr id="7" name="Rectangle 6">
            <a:extLst>
              <a:ext uri="{FF2B5EF4-FFF2-40B4-BE49-F238E27FC236}">
                <a16:creationId xmlns:a16="http://schemas.microsoft.com/office/drawing/2014/main" id="{FB9E087B-7648-4702-BF44-9CBEADEEC2D7}"/>
              </a:ext>
            </a:extLst>
          </p:cNvPr>
          <p:cNvSpPr/>
          <p:nvPr userDrawn="1"/>
        </p:nvSpPr>
        <p:spPr>
          <a:xfrm>
            <a:off x="437963" y="6347473"/>
            <a:ext cx="11505463" cy="26930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85858"/>
                </a:solidFill>
                <a:effectLst/>
                <a:uLnTx/>
                <a:uFillTx/>
                <a:latin typeface="Arial"/>
                <a:ea typeface="+mn-ea"/>
                <a:cs typeface="Arial"/>
              </a:rPr>
              <a:t>Maths Hubs NCPs 2022/23 </a:t>
            </a:r>
            <a:r>
              <a:rPr kumimoji="0" lang="en-GB" sz="1150" b="0" i="0" u="none" strike="noStrike" kern="1200" cap="none" spc="0" normalizeH="0" baseline="0" noProof="0">
                <a:ln>
                  <a:noFill/>
                </a:ln>
                <a:solidFill>
                  <a:srgbClr val="000000"/>
                </a:solidFill>
                <a:effectLst/>
                <a:uLnTx/>
                <a:uFillTx/>
                <a:latin typeface="Arial"/>
                <a:ea typeface="+mn-ea"/>
                <a:cs typeface="Arial"/>
              </a:rPr>
              <a:t>	       						                                                                          						        </a:t>
            </a:r>
            <a:r>
              <a:rPr kumimoji="0" lang="en-GB" sz="1150" b="0" i="0" u="none" strike="noStrike" kern="1200" cap="none" spc="0" normalizeH="0" baseline="0" noProof="0">
                <a:ln>
                  <a:noFill/>
                </a:ln>
                <a:solidFill>
                  <a:srgbClr val="509DB9"/>
                </a:solidFill>
                <a:effectLst/>
                <a:uLnTx/>
                <a:uFillTx/>
                <a:latin typeface="Arial"/>
                <a:ea typeface="+mn-ea"/>
                <a:cs typeface="Arial"/>
                <a:hlinkClick r:id="rId4"/>
              </a:rPr>
              <a:t>ncetm.org.uk</a:t>
            </a:r>
            <a:endParaRPr kumimoji="0" lang="en-GB" sz="1150" b="0" i="0" u="none" strike="noStrike" kern="1200" cap="none" spc="0" normalizeH="0" baseline="0" noProof="0">
              <a:ln>
                <a:noFill/>
              </a:ln>
              <a:solidFill>
                <a:srgbClr val="0B4F73"/>
              </a:solidFill>
              <a:effectLst/>
              <a:uLnTx/>
              <a:uFillTx/>
              <a:latin typeface="Arial"/>
              <a:ea typeface="+mn-ea"/>
              <a:cs typeface="+mn-cs"/>
            </a:endParaRPr>
          </a:p>
        </p:txBody>
      </p:sp>
    </p:spTree>
    <p:extLst>
      <p:ext uri="{BB962C8B-B14F-4D97-AF65-F5344CB8AC3E}">
        <p14:creationId xmlns:p14="http://schemas.microsoft.com/office/powerpoint/2010/main" val="1171092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1" y="1556793"/>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AE284E3E-0734-4C1C-8A10-2A7D3F5CEAFB}"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952" r:id="rId1"/>
    <p:sldLayoutId id="2147483961" r:id="rId2"/>
    <p:sldLayoutId id="2147483953" r:id="rId3"/>
    <p:sldLayoutId id="2147483956" r:id="rId4"/>
    <p:sldLayoutId id="2147483957" r:id="rId5"/>
    <p:sldLayoutId id="2147483960" r:id="rId6"/>
    <p:sldLayoutId id="2147483962" r:id="rId7"/>
  </p:sldLayoutIdLst>
  <p:txStyles>
    <p:titleStyle>
      <a:lvl1pPr algn="l" rtl="0" eaLnBrk="0" fontAlgn="base" hangingPunct="0">
        <a:spcBef>
          <a:spcPct val="0"/>
        </a:spcBef>
        <a:spcAft>
          <a:spcPct val="0"/>
        </a:spcAft>
        <a:defRPr sz="3600" b="1">
          <a:solidFill>
            <a:srgbClr val="585858"/>
          </a:solidFill>
          <a:latin typeface="+mj-lt"/>
          <a:ea typeface="+mj-ea"/>
          <a:cs typeface="+mj-cs"/>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p:titleStyle>
    <p:bodyStyle>
      <a:lvl1pPr marL="457200" indent="-457200" algn="l" rtl="0" eaLnBrk="0" fontAlgn="base" hangingPunct="0">
        <a:spcBef>
          <a:spcPct val="20000"/>
        </a:spcBef>
        <a:spcAft>
          <a:spcPct val="0"/>
        </a:spcAft>
        <a:buClr>
          <a:srgbClr val="585858"/>
        </a:buClr>
        <a:buFont typeface="Arial" panose="020B0604020202020204" pitchFamily="34" charset="0"/>
        <a:buChar char="•"/>
        <a:defRPr sz="2400">
          <a:solidFill>
            <a:srgbClr val="585858"/>
          </a:solidFill>
          <a:latin typeface="+mj-lt"/>
          <a:ea typeface="+mn-ea"/>
          <a:cs typeface="+mn-cs"/>
        </a:defRPr>
      </a:lvl1pPr>
      <a:lvl2pPr marL="742950" indent="-285750" algn="l" rtl="0" eaLnBrk="0" fontAlgn="base" hangingPunct="0">
        <a:spcBef>
          <a:spcPct val="20000"/>
        </a:spcBef>
        <a:spcAft>
          <a:spcPct val="0"/>
        </a:spcAft>
        <a:buClr>
          <a:srgbClr val="585858"/>
        </a:buClr>
        <a:buFont typeface="Arial" panose="020B0604020202020204" pitchFamily="34" charset="0"/>
        <a:buChar char="•"/>
        <a:defRPr sz="2000">
          <a:solidFill>
            <a:srgbClr val="585858"/>
          </a:solidFill>
          <a:latin typeface="+mj-lt"/>
        </a:defRPr>
      </a:lvl2pPr>
      <a:lvl3pPr marL="1143000" indent="-228600" algn="l" rtl="0" eaLnBrk="0" fontAlgn="base" hangingPunct="0">
        <a:spcBef>
          <a:spcPct val="20000"/>
        </a:spcBef>
        <a:spcAft>
          <a:spcPct val="0"/>
        </a:spcAft>
        <a:buClr>
          <a:srgbClr val="585858"/>
        </a:buClr>
        <a:buFont typeface="Arial" panose="020B0604020202020204" pitchFamily="34" charset="0"/>
        <a:buChar char="•"/>
        <a:defRPr sz="1800">
          <a:solidFill>
            <a:srgbClr val="585858"/>
          </a:solidFill>
          <a:latin typeface="+mj-lt"/>
        </a:defRPr>
      </a:lvl3pPr>
      <a:lvl4pPr marL="1600200" indent="-228600" algn="l" rtl="0" eaLnBrk="0" fontAlgn="base" hangingPunct="0">
        <a:spcBef>
          <a:spcPct val="20000"/>
        </a:spcBef>
        <a:spcAft>
          <a:spcPct val="0"/>
        </a:spcAft>
        <a:buClr>
          <a:schemeClr val="accent2"/>
        </a:buClr>
        <a:buFont typeface="Arial" panose="020B0604020202020204" pitchFamily="34" charset="0"/>
        <a:buChar char="●"/>
        <a:defRPr sz="1900">
          <a:solidFill>
            <a:schemeClr val="tx1"/>
          </a:solidFill>
          <a:latin typeface="+mn-lt"/>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mn-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t="-17000" b="-17000"/>
          </a:stretch>
        </a:blipFill>
        <a:effectLst/>
      </p:bgPr>
    </p:bg>
    <p:spTree>
      <p:nvGrpSpPr>
        <p:cNvPr id="1" name=""/>
        <p:cNvGrpSpPr/>
        <p:nvPr/>
      </p:nvGrpSpPr>
      <p:grpSpPr>
        <a:xfrm>
          <a:off x="0" y="0"/>
          <a:ext cx="0" cy="0"/>
          <a:chOff x="0" y="0"/>
          <a:chExt cx="0" cy="0"/>
        </a:xfrm>
      </p:grpSpPr>
      <p:pic>
        <p:nvPicPr>
          <p:cNvPr id="4" name="Picture 3" descr="A picture containing food, bird&#10;&#10;Description automatically generated">
            <a:extLst>
              <a:ext uri="{FF2B5EF4-FFF2-40B4-BE49-F238E27FC236}">
                <a16:creationId xmlns:a16="http://schemas.microsoft.com/office/drawing/2014/main" id="{BF1AC309-EA38-4ECB-985F-AB7125B4785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437964" y="365129"/>
            <a:ext cx="11339747"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37964" y="1825625"/>
            <a:ext cx="1133974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8264671"/>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Lst>
  <p:txStyles>
    <p:titleStyle>
      <a:lvl1pPr algn="l" defTabSz="914400" rtl="0" eaLnBrk="1" latinLnBrk="0" hangingPunct="1">
        <a:lnSpc>
          <a:spcPct val="90000"/>
        </a:lnSpc>
        <a:spcBef>
          <a:spcPct val="0"/>
        </a:spcBef>
        <a:buNone/>
        <a:defRPr sz="4200" b="1" kern="1200">
          <a:solidFill>
            <a:srgbClr val="585858"/>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6666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6666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6666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6666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053B0-7B44-4277-B7C8-F4506607EF69}"/>
              </a:ext>
            </a:extLst>
          </p:cNvPr>
          <p:cNvSpPr>
            <a:spLocks noGrp="1"/>
          </p:cNvSpPr>
          <p:nvPr>
            <p:ph type="ctrTitle"/>
          </p:nvPr>
        </p:nvSpPr>
        <p:spPr>
          <a:xfrm>
            <a:off x="622301" y="476673"/>
            <a:ext cx="6049764" cy="2520279"/>
          </a:xfrm>
        </p:spPr>
        <p:txBody>
          <a:bodyPr/>
          <a:lstStyle/>
          <a:p>
            <a:r>
              <a:rPr lang="en-GB"/>
              <a:t>Unit 8</a:t>
            </a:r>
            <a:br>
              <a:rPr lang="en-GB"/>
            </a:br>
            <a:br>
              <a:rPr lang="en-GB"/>
            </a:br>
            <a:r>
              <a:rPr lang="en-GB"/>
              <a:t>The Work Group / Programme / Community plans</a:t>
            </a:r>
            <a:endParaRPr lang="en-GB">
              <a:latin typeface="+mj-lt"/>
            </a:endParaRPr>
          </a:p>
        </p:txBody>
      </p:sp>
      <p:sp>
        <p:nvSpPr>
          <p:cNvPr id="4" name="Subtitle 2">
            <a:extLst>
              <a:ext uri="{FF2B5EF4-FFF2-40B4-BE49-F238E27FC236}">
                <a16:creationId xmlns:a16="http://schemas.microsoft.com/office/drawing/2014/main" id="{F943252B-5639-4015-961C-353DD8D2795F}"/>
              </a:ext>
            </a:extLst>
          </p:cNvPr>
          <p:cNvSpPr txBox="1">
            <a:spLocks/>
          </p:cNvSpPr>
          <p:nvPr/>
        </p:nvSpPr>
        <p:spPr bwMode="auto">
          <a:xfrm>
            <a:off x="609602" y="4581128"/>
            <a:ext cx="4118247"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585858"/>
              </a:buClr>
              <a:buFont typeface="Arial" panose="020B0604020202020204" pitchFamily="34" charset="0"/>
              <a:buNone/>
              <a:defRPr sz="2400">
                <a:solidFill>
                  <a:schemeClr val="bg1"/>
                </a:solidFill>
                <a:latin typeface="+mj-lt"/>
                <a:ea typeface="+mn-ea"/>
                <a:cs typeface="+mn-cs"/>
              </a:defRPr>
            </a:lvl1pPr>
            <a:lvl2pPr marL="742950" indent="-285750" algn="l" rtl="0" eaLnBrk="0" fontAlgn="base" hangingPunct="0">
              <a:spcBef>
                <a:spcPct val="20000"/>
              </a:spcBef>
              <a:spcAft>
                <a:spcPct val="0"/>
              </a:spcAft>
              <a:buClr>
                <a:srgbClr val="585858"/>
              </a:buClr>
              <a:buFont typeface="Arial" panose="020B0604020202020204" pitchFamily="34" charset="0"/>
              <a:buChar char="•"/>
              <a:defRPr sz="2000">
                <a:solidFill>
                  <a:srgbClr val="585858"/>
                </a:solidFill>
                <a:latin typeface="+mj-lt"/>
              </a:defRPr>
            </a:lvl2pPr>
            <a:lvl3pPr marL="1143000" indent="-228600" algn="l" rtl="0" eaLnBrk="0" fontAlgn="base" hangingPunct="0">
              <a:spcBef>
                <a:spcPct val="20000"/>
              </a:spcBef>
              <a:spcAft>
                <a:spcPct val="0"/>
              </a:spcAft>
              <a:buClr>
                <a:srgbClr val="585858"/>
              </a:buClr>
              <a:buFont typeface="Arial" panose="020B0604020202020204" pitchFamily="34" charset="0"/>
              <a:buChar char="•"/>
              <a:defRPr sz="1800">
                <a:solidFill>
                  <a:srgbClr val="585858"/>
                </a:solidFill>
                <a:latin typeface="+mj-lt"/>
              </a:defRPr>
            </a:lvl3pPr>
            <a:lvl4pPr marL="1600200" indent="-228600" algn="l" rtl="0" eaLnBrk="0" fontAlgn="base" hangingPunct="0">
              <a:spcBef>
                <a:spcPct val="20000"/>
              </a:spcBef>
              <a:spcAft>
                <a:spcPct val="0"/>
              </a:spcAft>
              <a:buClr>
                <a:schemeClr val="accent2"/>
              </a:buClr>
              <a:buFont typeface="Arial" panose="020B0604020202020204" pitchFamily="34" charset="0"/>
              <a:buChar char="●"/>
              <a:defRPr sz="1900">
                <a:solidFill>
                  <a:schemeClr val="tx1"/>
                </a:solidFill>
                <a:latin typeface="+mn-lt"/>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mn-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a:lstStyle>
          <a:p>
            <a:r>
              <a:rPr lang="en-GB" sz="2000" kern="0"/>
              <a:t>LLME Toolkit</a:t>
            </a:r>
          </a:p>
          <a:p>
            <a:r>
              <a:rPr lang="en-GB" sz="2000" kern="0"/>
              <a:t>(Revised October 2022)</a:t>
            </a:r>
          </a:p>
        </p:txBody>
      </p:sp>
    </p:spTree>
    <p:extLst>
      <p:ext uri="{BB962C8B-B14F-4D97-AF65-F5344CB8AC3E}">
        <p14:creationId xmlns:p14="http://schemas.microsoft.com/office/powerpoint/2010/main" val="39545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64B32-9C69-1A91-48EF-629BE6D79C71}"/>
              </a:ext>
            </a:extLst>
          </p:cNvPr>
          <p:cNvSpPr>
            <a:spLocks noGrp="1"/>
          </p:cNvSpPr>
          <p:nvPr>
            <p:ph type="title"/>
          </p:nvPr>
        </p:nvSpPr>
        <p:spPr/>
        <p:txBody>
          <a:bodyPr/>
          <a:lstStyle/>
          <a:p>
            <a:r>
              <a:rPr lang="en-GB" dirty="0"/>
              <a:t>NCP22-09 Work Group plan example</a:t>
            </a:r>
          </a:p>
        </p:txBody>
      </p:sp>
      <p:pic>
        <p:nvPicPr>
          <p:cNvPr id="5" name="Content Placeholder 4">
            <a:extLst>
              <a:ext uri="{FF2B5EF4-FFF2-40B4-BE49-F238E27FC236}">
                <a16:creationId xmlns:a16="http://schemas.microsoft.com/office/drawing/2014/main" id="{F31F3F11-5329-8B79-68E7-D49179701D3A}"/>
              </a:ext>
            </a:extLst>
          </p:cNvPr>
          <p:cNvPicPr>
            <a:picLocks noGrp="1" noChangeAspect="1"/>
          </p:cNvPicPr>
          <p:nvPr>
            <p:ph idx="1"/>
          </p:nvPr>
        </p:nvPicPr>
        <p:blipFill>
          <a:blip r:embed="rId3"/>
          <a:stretch>
            <a:fillRect/>
          </a:stretch>
        </p:blipFill>
        <p:spPr>
          <a:xfrm>
            <a:off x="564039" y="2060848"/>
            <a:ext cx="11004569" cy="2803154"/>
          </a:xfrm>
        </p:spPr>
      </p:pic>
    </p:spTree>
    <p:extLst>
      <p:ext uri="{BB962C8B-B14F-4D97-AF65-F5344CB8AC3E}">
        <p14:creationId xmlns:p14="http://schemas.microsoft.com/office/powerpoint/2010/main" val="3679140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E516C-2082-97F4-D672-2AE0828D8E45}"/>
              </a:ext>
            </a:extLst>
          </p:cNvPr>
          <p:cNvSpPr>
            <a:spLocks noGrp="1"/>
          </p:cNvSpPr>
          <p:nvPr>
            <p:ph type="title"/>
          </p:nvPr>
        </p:nvSpPr>
        <p:spPr/>
        <p:txBody>
          <a:bodyPr/>
          <a:lstStyle/>
          <a:p>
            <a:r>
              <a:rPr lang="en-GB" dirty="0"/>
              <a:t>NCP22-30 Programme Session plan example </a:t>
            </a:r>
          </a:p>
        </p:txBody>
      </p:sp>
      <p:pic>
        <p:nvPicPr>
          <p:cNvPr id="11" name="Content Placeholder 10">
            <a:extLst>
              <a:ext uri="{FF2B5EF4-FFF2-40B4-BE49-F238E27FC236}">
                <a16:creationId xmlns:a16="http://schemas.microsoft.com/office/drawing/2014/main" id="{A5E29B61-EB20-4B13-FF6C-3CDAF23D8F22}"/>
              </a:ext>
            </a:extLst>
          </p:cNvPr>
          <p:cNvPicPr>
            <a:picLocks noGrp="1" noChangeAspect="1"/>
          </p:cNvPicPr>
          <p:nvPr>
            <p:ph idx="1"/>
          </p:nvPr>
        </p:nvPicPr>
        <p:blipFill>
          <a:blip r:embed="rId3"/>
          <a:stretch>
            <a:fillRect/>
          </a:stretch>
        </p:blipFill>
        <p:spPr>
          <a:xfrm>
            <a:off x="1226895" y="1196752"/>
            <a:ext cx="9721080" cy="5410559"/>
          </a:xfrm>
        </p:spPr>
      </p:pic>
    </p:spTree>
    <p:extLst>
      <p:ext uri="{BB962C8B-B14F-4D97-AF65-F5344CB8AC3E}">
        <p14:creationId xmlns:p14="http://schemas.microsoft.com/office/powerpoint/2010/main" val="3507230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519343-E145-46D8-95F8-0794342444A9}"/>
              </a:ext>
            </a:extLst>
          </p:cNvPr>
          <p:cNvSpPr>
            <a:spLocks noGrp="1"/>
          </p:cNvSpPr>
          <p:nvPr>
            <p:ph type="title"/>
          </p:nvPr>
        </p:nvSpPr>
        <p:spPr>
          <a:xfrm>
            <a:off x="601035" y="430661"/>
            <a:ext cx="10972800" cy="694084"/>
          </a:xfrm>
        </p:spPr>
        <p:txBody>
          <a:bodyPr/>
          <a:lstStyle/>
          <a:p>
            <a:r>
              <a:rPr lang="en-GB">
                <a:latin typeface="+mj-lt"/>
              </a:rPr>
              <a:t>Advice, feedback and agreement</a:t>
            </a:r>
          </a:p>
        </p:txBody>
      </p:sp>
      <p:sp>
        <p:nvSpPr>
          <p:cNvPr id="7" name="Content Placeholder 6">
            <a:extLst>
              <a:ext uri="{FF2B5EF4-FFF2-40B4-BE49-F238E27FC236}">
                <a16:creationId xmlns:a16="http://schemas.microsoft.com/office/drawing/2014/main" id="{1079FD2D-BF7E-4937-A431-C393F44B9419}"/>
              </a:ext>
            </a:extLst>
          </p:cNvPr>
          <p:cNvSpPr>
            <a:spLocks noGrp="1"/>
          </p:cNvSpPr>
          <p:nvPr>
            <p:ph idx="1"/>
          </p:nvPr>
        </p:nvSpPr>
        <p:spPr/>
        <p:txBody>
          <a:bodyPr/>
          <a:lstStyle/>
          <a:p>
            <a:pPr>
              <a:spcBef>
                <a:spcPts val="0"/>
              </a:spcBef>
              <a:spcAft>
                <a:spcPts val="1200"/>
              </a:spcAft>
            </a:pPr>
            <a:r>
              <a:rPr lang="en-GB" sz="2800"/>
              <a:t>Exemplar plans</a:t>
            </a:r>
          </a:p>
          <a:p>
            <a:pPr>
              <a:spcBef>
                <a:spcPts val="0"/>
              </a:spcBef>
              <a:spcAft>
                <a:spcPts val="1200"/>
              </a:spcAft>
            </a:pPr>
            <a:r>
              <a:rPr lang="en-GB" sz="2800"/>
              <a:t>Feedback from project team and community members</a:t>
            </a:r>
          </a:p>
          <a:p>
            <a:pPr>
              <a:spcBef>
                <a:spcPts val="0"/>
              </a:spcBef>
              <a:spcAft>
                <a:spcPts val="1200"/>
              </a:spcAft>
            </a:pPr>
            <a:r>
              <a:rPr lang="en-GB" sz="2800"/>
              <a:t>LLME community colleagues</a:t>
            </a:r>
          </a:p>
          <a:p>
            <a:pPr>
              <a:spcBef>
                <a:spcPts val="0"/>
              </a:spcBef>
              <a:spcAft>
                <a:spcPts val="1200"/>
              </a:spcAft>
            </a:pPr>
            <a:r>
              <a:rPr lang="en-GB" sz="2800" b="1"/>
              <a:t>MHLM team link </a:t>
            </a:r>
            <a:r>
              <a:rPr lang="en-GB" sz="2800"/>
              <a:t>– key point of agreement</a:t>
            </a:r>
            <a:endParaRPr lang="en-GB" sz="2800" b="1"/>
          </a:p>
          <a:p>
            <a:pPr marL="0" indent="0">
              <a:spcBef>
                <a:spcPts val="0"/>
              </a:spcBef>
              <a:spcAft>
                <a:spcPts val="1200"/>
              </a:spcAft>
              <a:buNone/>
            </a:pPr>
            <a:endParaRPr lang="en-GB" sz="2800"/>
          </a:p>
          <a:p>
            <a:pPr marL="0" indent="0">
              <a:spcBef>
                <a:spcPts val="0"/>
              </a:spcBef>
              <a:spcAft>
                <a:spcPts val="1200"/>
              </a:spcAft>
              <a:buNone/>
            </a:pPr>
            <a:r>
              <a:rPr lang="en-GB" sz="2800"/>
              <a:t>Hub submission date: 07/12/22</a:t>
            </a:r>
          </a:p>
          <a:p>
            <a:pPr marL="0" indent="0">
              <a:spcBef>
                <a:spcPts val="0"/>
              </a:spcBef>
              <a:spcAft>
                <a:spcPts val="1200"/>
              </a:spcAft>
              <a:buNone/>
            </a:pPr>
            <a:endParaRPr lang="en-GB" sz="2800"/>
          </a:p>
          <a:p>
            <a:pPr marL="0" indent="0">
              <a:spcBef>
                <a:spcPts val="0"/>
              </a:spcBef>
              <a:spcAft>
                <a:spcPts val="1200"/>
              </a:spcAft>
              <a:buNone/>
            </a:pPr>
            <a:endParaRPr lang="en-GB" sz="2800"/>
          </a:p>
          <a:p>
            <a:pPr>
              <a:spcBef>
                <a:spcPts val="0"/>
              </a:spcBef>
              <a:spcAft>
                <a:spcPts val="1200"/>
              </a:spcAft>
            </a:pPr>
            <a:endParaRPr lang="en-GB" sz="2800"/>
          </a:p>
          <a:p>
            <a:pPr>
              <a:spcBef>
                <a:spcPts val="0"/>
              </a:spcBef>
              <a:spcAft>
                <a:spcPts val="1200"/>
              </a:spcAft>
            </a:pPr>
            <a:endParaRPr lang="en-GB" sz="2800"/>
          </a:p>
        </p:txBody>
      </p:sp>
    </p:spTree>
    <p:extLst>
      <p:ext uri="{BB962C8B-B14F-4D97-AF65-F5344CB8AC3E}">
        <p14:creationId xmlns:p14="http://schemas.microsoft.com/office/powerpoint/2010/main" val="828333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519343-E145-46D8-95F8-0794342444A9}"/>
              </a:ext>
            </a:extLst>
          </p:cNvPr>
          <p:cNvSpPr>
            <a:spLocks noGrp="1"/>
          </p:cNvSpPr>
          <p:nvPr>
            <p:ph type="title"/>
          </p:nvPr>
        </p:nvSpPr>
        <p:spPr>
          <a:xfrm>
            <a:off x="601035" y="430661"/>
            <a:ext cx="10972800" cy="694084"/>
          </a:xfrm>
        </p:spPr>
        <p:txBody>
          <a:bodyPr/>
          <a:lstStyle/>
          <a:p>
            <a:r>
              <a:rPr lang="en-GB">
                <a:latin typeface="+mj-lt"/>
              </a:rPr>
              <a:t>Taking it further</a:t>
            </a:r>
          </a:p>
        </p:txBody>
      </p:sp>
      <p:sp>
        <p:nvSpPr>
          <p:cNvPr id="7" name="Content Placeholder 6">
            <a:extLst>
              <a:ext uri="{FF2B5EF4-FFF2-40B4-BE49-F238E27FC236}">
                <a16:creationId xmlns:a16="http://schemas.microsoft.com/office/drawing/2014/main" id="{1079FD2D-BF7E-4937-A431-C393F44B9419}"/>
              </a:ext>
            </a:extLst>
          </p:cNvPr>
          <p:cNvSpPr>
            <a:spLocks noGrp="1"/>
          </p:cNvSpPr>
          <p:nvPr>
            <p:ph idx="1"/>
          </p:nvPr>
        </p:nvSpPr>
        <p:spPr/>
        <p:txBody>
          <a:bodyPr/>
          <a:lstStyle/>
          <a:p>
            <a:pPr marL="0" indent="0">
              <a:buNone/>
            </a:pPr>
            <a:r>
              <a:rPr lang="en-GB" sz="2800" b="1"/>
              <a:t>Suggestions for reading, watching, listening</a:t>
            </a:r>
          </a:p>
          <a:p>
            <a:r>
              <a:rPr lang="en-GB" sz="2800"/>
              <a:t>Read the relevant Work Group / Community / Programme Plan and Report Template 2022/23 </a:t>
            </a:r>
          </a:p>
          <a:p>
            <a:endParaRPr lang="en-GB" sz="2800"/>
          </a:p>
          <a:p>
            <a:pPr marL="0" indent="0">
              <a:buNone/>
            </a:pPr>
            <a:r>
              <a:rPr lang="en-GB" sz="2800" b="1"/>
              <a:t>Suggestions for discussion with others</a:t>
            </a:r>
          </a:p>
          <a:p>
            <a:r>
              <a:rPr lang="en-GB" sz="2800"/>
              <a:t>How do you go about writing your plan?</a:t>
            </a:r>
          </a:p>
          <a:p>
            <a:r>
              <a:rPr lang="en-GB" sz="2800"/>
              <a:t>How much do you do at the start and how much do you adapt it during the year?</a:t>
            </a:r>
          </a:p>
          <a:p>
            <a:pPr marL="0" indent="0">
              <a:buNone/>
            </a:pPr>
            <a:endParaRPr lang="en-GB" sz="2800"/>
          </a:p>
          <a:p>
            <a:endParaRPr lang="en-GB" sz="2800"/>
          </a:p>
          <a:p>
            <a:endParaRPr lang="en-GB" sz="2800"/>
          </a:p>
        </p:txBody>
      </p:sp>
    </p:spTree>
    <p:extLst>
      <p:ext uri="{BB962C8B-B14F-4D97-AF65-F5344CB8AC3E}">
        <p14:creationId xmlns:p14="http://schemas.microsoft.com/office/powerpoint/2010/main" val="3356578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969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2218A-27C7-FC03-526A-33555DF1BD75}"/>
              </a:ext>
            </a:extLst>
          </p:cNvPr>
          <p:cNvSpPr>
            <a:spLocks noGrp="1"/>
          </p:cNvSpPr>
          <p:nvPr>
            <p:ph type="title"/>
          </p:nvPr>
        </p:nvSpPr>
        <p:spPr/>
        <p:txBody>
          <a:bodyPr/>
          <a:lstStyle/>
          <a:p>
            <a:r>
              <a:rPr lang="en-GB"/>
              <a:t>What is expected in a plan?</a:t>
            </a:r>
          </a:p>
        </p:txBody>
      </p:sp>
      <p:graphicFrame>
        <p:nvGraphicFramePr>
          <p:cNvPr id="4" name="Table 3">
            <a:extLst>
              <a:ext uri="{FF2B5EF4-FFF2-40B4-BE49-F238E27FC236}">
                <a16:creationId xmlns:a16="http://schemas.microsoft.com/office/drawing/2014/main" id="{07D76B7E-89BD-7B22-8A73-35137C1E5906}"/>
              </a:ext>
            </a:extLst>
          </p:cNvPr>
          <p:cNvGraphicFramePr>
            <a:graphicFrameLocks noGrp="1"/>
          </p:cNvGraphicFramePr>
          <p:nvPr>
            <p:extLst>
              <p:ext uri="{D42A27DB-BD31-4B8C-83A1-F6EECF244321}">
                <p14:modId xmlns:p14="http://schemas.microsoft.com/office/powerpoint/2010/main" val="649065406"/>
              </p:ext>
            </p:extLst>
          </p:nvPr>
        </p:nvGraphicFramePr>
        <p:xfrm>
          <a:off x="601035" y="1475392"/>
          <a:ext cx="10972799" cy="4041840"/>
        </p:xfrm>
        <a:graphic>
          <a:graphicData uri="http://schemas.openxmlformats.org/drawingml/2006/table">
            <a:tbl>
              <a:tblPr firstRow="1" firstCol="1" bandRow="1"/>
              <a:tblGrid>
                <a:gridCol w="1892491">
                  <a:extLst>
                    <a:ext uri="{9D8B030D-6E8A-4147-A177-3AD203B41FA5}">
                      <a16:colId xmlns:a16="http://schemas.microsoft.com/office/drawing/2014/main" val="774776108"/>
                    </a:ext>
                  </a:extLst>
                </a:gridCol>
                <a:gridCol w="9080308">
                  <a:extLst>
                    <a:ext uri="{9D8B030D-6E8A-4147-A177-3AD203B41FA5}">
                      <a16:colId xmlns:a16="http://schemas.microsoft.com/office/drawing/2014/main" val="1677635819"/>
                    </a:ext>
                  </a:extLst>
                </a:gridCol>
              </a:tblGrid>
              <a:tr h="0">
                <a:tc>
                  <a:txBody>
                    <a:bodyPr/>
                    <a:lstStyle/>
                    <a:p>
                      <a:pPr>
                        <a:lnSpc>
                          <a:spcPct val="150000"/>
                        </a:lnSpc>
                        <a:spcBef>
                          <a:spcPts val="300"/>
                        </a:spcBef>
                        <a:spcAft>
                          <a:spcPts val="300"/>
                        </a:spcAft>
                      </a:pPr>
                      <a:r>
                        <a:rPr lang="en-GB" sz="2000" b="1">
                          <a:solidFill>
                            <a:srgbClr val="FFFFFF"/>
                          </a:solidFill>
                          <a:effectLst/>
                          <a:latin typeface="Arial" panose="020B0604020202020204" pitchFamily="34" charset="0"/>
                          <a:ea typeface="Calibri" panose="020F0502020204030204" pitchFamily="34" charset="0"/>
                          <a:cs typeface="Arial" panose="020B0604020202020204" pitchFamily="34" charset="0"/>
                        </a:rPr>
                        <a:t>Work Group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2742"/>
                    </a:solidFill>
                  </a:tcPr>
                </a:tc>
                <a:tc>
                  <a:txBody>
                    <a:bodyPr/>
                    <a:lstStyle/>
                    <a:p>
                      <a:pPr>
                        <a:lnSpc>
                          <a:spcPct val="150000"/>
                        </a:lnSpc>
                        <a:spcBef>
                          <a:spcPts val="600"/>
                        </a:spcBef>
                        <a:spcAft>
                          <a:spcPts val="600"/>
                        </a:spcAft>
                      </a:pPr>
                      <a:r>
                        <a:rPr lang="en-GB" sz="1400" b="0">
                          <a:solidFill>
                            <a:srgbClr val="FFFFFF"/>
                          </a:solidFill>
                          <a:effectLst/>
                          <a:latin typeface="Arial" panose="020B0604020202020204" pitchFamily="34" charset="0"/>
                          <a:ea typeface="Calibri" panose="020F0502020204030204" pitchFamily="34" charset="0"/>
                          <a:cs typeface="Muli"/>
                        </a:rPr>
                        <a:t>With the primary aim of supporting school – or department-wide development in their own setting, participant teachers will develop their own expertise as classroom practitioners. Both objectives – personal learning and school or department development – are supported by the collaboration among other members of the Work Group, guided by the Work Group Lead.</a:t>
                      </a:r>
                      <a:endParaRPr lang="en-GB" sz="1400" b="1">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2742"/>
                    </a:solidFill>
                  </a:tcPr>
                </a:tc>
                <a:extLst>
                  <a:ext uri="{0D108BD9-81ED-4DB2-BD59-A6C34878D82A}">
                    <a16:rowId xmlns:a16="http://schemas.microsoft.com/office/drawing/2014/main" val="1371651574"/>
                  </a:ext>
                </a:extLst>
              </a:tr>
              <a:tr h="0">
                <a:tc>
                  <a:txBody>
                    <a:bodyPr/>
                    <a:lstStyle/>
                    <a:p>
                      <a:pPr>
                        <a:lnSpc>
                          <a:spcPct val="150000"/>
                        </a:lnSpc>
                        <a:spcBef>
                          <a:spcPts val="300"/>
                        </a:spcBef>
                        <a:spcAft>
                          <a:spcPts val="300"/>
                        </a:spcAft>
                      </a:pPr>
                      <a:r>
                        <a:rPr lang="en-GB" sz="2000" b="1">
                          <a:solidFill>
                            <a:srgbClr val="FFFFFF"/>
                          </a:solidFill>
                          <a:effectLst/>
                          <a:latin typeface="Arial" panose="020B0604020202020204" pitchFamily="34" charset="0"/>
                          <a:ea typeface="Calibri" panose="020F0502020204030204" pitchFamily="34" charset="0"/>
                          <a:cs typeface="Arial" panose="020B0604020202020204" pitchFamily="34" charset="0"/>
                        </a:rPr>
                        <a:t>Programme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47574"/>
                    </a:solidFill>
                  </a:tcPr>
                </a:tc>
                <a:tc>
                  <a:txBody>
                    <a:bodyPr/>
                    <a:lstStyle/>
                    <a:p>
                      <a:pPr>
                        <a:lnSpc>
                          <a:spcPct val="150000"/>
                        </a:lnSpc>
                        <a:spcBef>
                          <a:spcPts val="300"/>
                        </a:spcBef>
                        <a:spcAft>
                          <a:spcPts val="300"/>
                        </a:spcAft>
                      </a:pPr>
                      <a:r>
                        <a:rPr lang="en-GB" sz="1400" b="0">
                          <a:solidFill>
                            <a:srgbClr val="FFFFFF"/>
                          </a:solidFill>
                          <a:effectLst/>
                          <a:latin typeface="Arial" panose="020B0604020202020204" pitchFamily="34" charset="0"/>
                          <a:ea typeface="Calibri" panose="020F0502020204030204" pitchFamily="34" charset="0"/>
                          <a:cs typeface="Muli"/>
                        </a:rPr>
                        <a:t>Teachers participating in a programme join a cohort of colleagues from other schools on a series of sessions – more akin to a training course – where the central objectives are individual professional learning and practice development. Sessions are led by a local Cohort Lead, who concentrates on progress being made by individuals as well as </a:t>
                      </a:r>
                      <a:r>
                        <a:rPr lang="en-GB" sz="1400" b="1">
                          <a:solidFill>
                            <a:srgbClr val="FFFFFF"/>
                          </a:solidFill>
                          <a:effectLst/>
                          <a:latin typeface="Arial" panose="020B0604020202020204" pitchFamily="34" charset="0"/>
                          <a:ea typeface="Calibri" panose="020F0502020204030204" pitchFamily="34" charset="0"/>
                          <a:cs typeface="Muli"/>
                        </a:rPr>
                        <a:t>facilitating</a:t>
                      </a:r>
                      <a:r>
                        <a:rPr lang="en-GB" sz="1400" b="0">
                          <a:solidFill>
                            <a:srgbClr val="FFFFFF"/>
                          </a:solidFill>
                          <a:effectLst/>
                          <a:latin typeface="Arial" panose="020B0604020202020204" pitchFamily="34" charset="0"/>
                          <a:ea typeface="Calibri" panose="020F0502020204030204" pitchFamily="34" charset="0"/>
                          <a:cs typeface="Muli"/>
                        </a:rPr>
                        <a:t> experience-sharing and discussion amongst participants. The materials used on the programmes are developed centrally by the NCETM.</a:t>
                      </a:r>
                      <a:endParaRPr lang="en-GB" sz="1400" b="1">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47574"/>
                    </a:solidFill>
                  </a:tcPr>
                </a:tc>
                <a:extLst>
                  <a:ext uri="{0D108BD9-81ED-4DB2-BD59-A6C34878D82A}">
                    <a16:rowId xmlns:a16="http://schemas.microsoft.com/office/drawing/2014/main" val="3266542971"/>
                  </a:ext>
                </a:extLst>
              </a:tr>
              <a:tr h="0">
                <a:tc>
                  <a:txBody>
                    <a:bodyPr/>
                    <a:lstStyle/>
                    <a:p>
                      <a:pPr>
                        <a:lnSpc>
                          <a:spcPct val="150000"/>
                        </a:lnSpc>
                        <a:spcBef>
                          <a:spcPts val="300"/>
                        </a:spcBef>
                        <a:spcAft>
                          <a:spcPts val="300"/>
                        </a:spcAft>
                      </a:pPr>
                      <a:r>
                        <a:rPr lang="en-GB" sz="2000" b="1">
                          <a:solidFill>
                            <a:srgbClr val="FFFFFF"/>
                          </a:solidFill>
                          <a:effectLst/>
                          <a:latin typeface="Arial" panose="020B0604020202020204" pitchFamily="34" charset="0"/>
                          <a:ea typeface="Calibri" panose="020F0502020204030204" pitchFamily="34" charset="0"/>
                          <a:cs typeface="Arial" panose="020B0604020202020204" pitchFamily="34" charset="0"/>
                        </a:rPr>
                        <a:t>Community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5B5C"/>
                    </a:solidFill>
                  </a:tcPr>
                </a:tc>
                <a:tc>
                  <a:txBody>
                    <a:bodyPr/>
                    <a:lstStyle/>
                    <a:p>
                      <a:pPr>
                        <a:lnSpc>
                          <a:spcPct val="150000"/>
                        </a:lnSpc>
                        <a:spcBef>
                          <a:spcPts val="300"/>
                        </a:spcBef>
                        <a:spcAft>
                          <a:spcPts val="300"/>
                        </a:spcAft>
                      </a:pPr>
                      <a:r>
                        <a:rPr lang="en-GB" sz="1400" b="0" dirty="0">
                          <a:solidFill>
                            <a:srgbClr val="FFFFFF"/>
                          </a:solidFill>
                          <a:effectLst/>
                          <a:latin typeface="Arial" panose="020B0604020202020204" pitchFamily="34" charset="0"/>
                          <a:ea typeface="Calibri" panose="020F0502020204030204" pitchFamily="34" charset="0"/>
                          <a:cs typeface="Muli"/>
                        </a:rPr>
                        <a:t>Professional learning communities are looser in structure, with fewer fixed meeting times, but more frequent, informal communications among members in their own time. There’s also an expectation that participants will continue to work and learn together beyond one academic year. All communities have a Community Lead who steers discussions and conversations, offering expert input and individual support where appropriate</a:t>
                      </a:r>
                      <a:endParaRPr lang="en-GB" sz="1400" b="1"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5B5C"/>
                    </a:solidFill>
                  </a:tcPr>
                </a:tc>
                <a:extLst>
                  <a:ext uri="{0D108BD9-81ED-4DB2-BD59-A6C34878D82A}">
                    <a16:rowId xmlns:a16="http://schemas.microsoft.com/office/drawing/2014/main" val="2575829907"/>
                  </a:ext>
                </a:extLst>
              </a:tr>
            </a:tbl>
          </a:graphicData>
        </a:graphic>
      </p:graphicFrame>
    </p:spTree>
    <p:extLst>
      <p:ext uri="{BB962C8B-B14F-4D97-AF65-F5344CB8AC3E}">
        <p14:creationId xmlns:p14="http://schemas.microsoft.com/office/powerpoint/2010/main" val="2761538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519343-E145-46D8-95F8-0794342444A9}"/>
              </a:ext>
            </a:extLst>
          </p:cNvPr>
          <p:cNvSpPr>
            <a:spLocks noGrp="1"/>
          </p:cNvSpPr>
          <p:nvPr>
            <p:ph type="title"/>
          </p:nvPr>
        </p:nvSpPr>
        <p:spPr>
          <a:xfrm>
            <a:off x="601035" y="430661"/>
            <a:ext cx="10972800" cy="694084"/>
          </a:xfrm>
        </p:spPr>
        <p:txBody>
          <a:bodyPr/>
          <a:lstStyle/>
          <a:p>
            <a:r>
              <a:rPr lang="en-GB">
                <a:latin typeface="+mj-lt"/>
              </a:rPr>
              <a:t>Key features of the plan</a:t>
            </a:r>
          </a:p>
        </p:txBody>
      </p:sp>
      <p:sp>
        <p:nvSpPr>
          <p:cNvPr id="7" name="Content Placeholder 6">
            <a:extLst>
              <a:ext uri="{FF2B5EF4-FFF2-40B4-BE49-F238E27FC236}">
                <a16:creationId xmlns:a16="http://schemas.microsoft.com/office/drawing/2014/main" id="{1079FD2D-BF7E-4937-A431-C393F44B9419}"/>
              </a:ext>
            </a:extLst>
          </p:cNvPr>
          <p:cNvSpPr>
            <a:spLocks noGrp="1"/>
          </p:cNvSpPr>
          <p:nvPr>
            <p:ph idx="1"/>
          </p:nvPr>
        </p:nvSpPr>
        <p:spPr/>
        <p:txBody>
          <a:bodyPr/>
          <a:lstStyle/>
          <a:p>
            <a:pPr>
              <a:spcBef>
                <a:spcPts val="0"/>
              </a:spcBef>
              <a:spcAft>
                <a:spcPts val="1200"/>
              </a:spcAft>
            </a:pPr>
            <a:r>
              <a:rPr lang="en-GB" sz="2800"/>
              <a:t>Plan and report template</a:t>
            </a:r>
          </a:p>
          <a:p>
            <a:pPr>
              <a:spcBef>
                <a:spcPts val="0"/>
              </a:spcBef>
              <a:spcAft>
                <a:spcPts val="1200"/>
              </a:spcAft>
            </a:pPr>
            <a:r>
              <a:rPr lang="en-GB" sz="2800"/>
              <a:t>Summary information</a:t>
            </a:r>
          </a:p>
          <a:p>
            <a:pPr>
              <a:spcBef>
                <a:spcPts val="0"/>
              </a:spcBef>
              <a:spcAft>
                <a:spcPts val="1200"/>
              </a:spcAft>
            </a:pPr>
            <a:r>
              <a:rPr lang="en-GB" sz="2800"/>
              <a:t>Reach and school profiles</a:t>
            </a:r>
          </a:p>
          <a:p>
            <a:pPr>
              <a:spcBef>
                <a:spcPts val="0"/>
              </a:spcBef>
              <a:spcAft>
                <a:spcPts val="1200"/>
              </a:spcAft>
            </a:pPr>
            <a:r>
              <a:rPr lang="en-GB" sz="2800"/>
              <a:t>Outcomes (and evidence)</a:t>
            </a:r>
          </a:p>
          <a:p>
            <a:pPr>
              <a:spcBef>
                <a:spcPts val="0"/>
              </a:spcBef>
              <a:spcAft>
                <a:spcPts val="1200"/>
              </a:spcAft>
            </a:pPr>
            <a:r>
              <a:rPr lang="en-GB" sz="2800"/>
              <a:t>Schedule</a:t>
            </a:r>
          </a:p>
          <a:p>
            <a:pPr marL="0" indent="0">
              <a:spcBef>
                <a:spcPts val="0"/>
              </a:spcBef>
              <a:spcAft>
                <a:spcPts val="1200"/>
              </a:spcAft>
              <a:buNone/>
            </a:pPr>
            <a:endParaRPr lang="en-GB" sz="2800"/>
          </a:p>
          <a:p>
            <a:pPr>
              <a:spcBef>
                <a:spcPts val="0"/>
              </a:spcBef>
              <a:spcAft>
                <a:spcPts val="1200"/>
              </a:spcAft>
            </a:pPr>
            <a:endParaRPr lang="en-GB" sz="2800"/>
          </a:p>
          <a:p>
            <a:pPr>
              <a:spcBef>
                <a:spcPts val="0"/>
              </a:spcBef>
              <a:spcAft>
                <a:spcPts val="1200"/>
              </a:spcAft>
            </a:pPr>
            <a:endParaRPr lang="en-GB" sz="2800"/>
          </a:p>
        </p:txBody>
      </p:sp>
    </p:spTree>
    <p:extLst>
      <p:ext uri="{BB962C8B-B14F-4D97-AF65-F5344CB8AC3E}">
        <p14:creationId xmlns:p14="http://schemas.microsoft.com/office/powerpoint/2010/main" val="3505894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2218A-27C7-FC03-526A-33555DF1BD75}"/>
              </a:ext>
            </a:extLst>
          </p:cNvPr>
          <p:cNvSpPr>
            <a:spLocks noGrp="1"/>
          </p:cNvSpPr>
          <p:nvPr>
            <p:ph type="title"/>
          </p:nvPr>
        </p:nvSpPr>
        <p:spPr/>
        <p:txBody>
          <a:bodyPr/>
          <a:lstStyle/>
          <a:p>
            <a:r>
              <a:rPr lang="en-GB">
                <a:latin typeface="+mj-lt"/>
              </a:rPr>
              <a:t>Summary information</a:t>
            </a:r>
            <a:endParaRPr lang="en-GB"/>
          </a:p>
        </p:txBody>
      </p:sp>
      <p:graphicFrame>
        <p:nvGraphicFramePr>
          <p:cNvPr id="4" name="Table 3">
            <a:extLst>
              <a:ext uri="{FF2B5EF4-FFF2-40B4-BE49-F238E27FC236}">
                <a16:creationId xmlns:a16="http://schemas.microsoft.com/office/drawing/2014/main" id="{07D76B7E-89BD-7B22-8A73-35137C1E5906}"/>
              </a:ext>
            </a:extLst>
          </p:cNvPr>
          <p:cNvGraphicFramePr>
            <a:graphicFrameLocks noGrp="1"/>
          </p:cNvGraphicFramePr>
          <p:nvPr>
            <p:extLst>
              <p:ext uri="{D42A27DB-BD31-4B8C-83A1-F6EECF244321}">
                <p14:modId xmlns:p14="http://schemas.microsoft.com/office/powerpoint/2010/main" val="1918023164"/>
              </p:ext>
            </p:extLst>
          </p:nvPr>
        </p:nvGraphicFramePr>
        <p:xfrm>
          <a:off x="601035" y="1475392"/>
          <a:ext cx="10972799" cy="4636200"/>
        </p:xfrm>
        <a:graphic>
          <a:graphicData uri="http://schemas.openxmlformats.org/drawingml/2006/table">
            <a:tbl>
              <a:tblPr firstRow="1" firstCol="1" bandRow="1"/>
              <a:tblGrid>
                <a:gridCol w="1892491">
                  <a:extLst>
                    <a:ext uri="{9D8B030D-6E8A-4147-A177-3AD203B41FA5}">
                      <a16:colId xmlns:a16="http://schemas.microsoft.com/office/drawing/2014/main" val="774776108"/>
                    </a:ext>
                  </a:extLst>
                </a:gridCol>
                <a:gridCol w="9080308">
                  <a:extLst>
                    <a:ext uri="{9D8B030D-6E8A-4147-A177-3AD203B41FA5}">
                      <a16:colId xmlns:a16="http://schemas.microsoft.com/office/drawing/2014/main" val="1677635819"/>
                    </a:ext>
                  </a:extLst>
                </a:gridCol>
              </a:tblGrid>
              <a:tr h="36000">
                <a:tc>
                  <a:txBody>
                    <a:bodyPr/>
                    <a:lstStyle/>
                    <a:p>
                      <a:pPr>
                        <a:lnSpc>
                          <a:spcPct val="150000"/>
                        </a:lnSpc>
                        <a:spcBef>
                          <a:spcPts val="300"/>
                        </a:spcBef>
                        <a:spcAft>
                          <a:spcPts val="300"/>
                        </a:spcAft>
                      </a:pPr>
                      <a:r>
                        <a:rPr lang="en-GB" sz="2000" b="1">
                          <a:solidFill>
                            <a:srgbClr val="FFFFFF"/>
                          </a:solidFill>
                          <a:effectLst/>
                          <a:latin typeface="Arial" panose="020B0604020202020204" pitchFamily="34" charset="0"/>
                          <a:ea typeface="Calibri" panose="020F0502020204030204" pitchFamily="34" charset="0"/>
                          <a:cs typeface="Arial" panose="020B0604020202020204" pitchFamily="34" charset="0"/>
                        </a:rPr>
                        <a:t>Work Group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2742"/>
                    </a:solidFill>
                  </a:tcPr>
                </a:tc>
                <a:tc>
                  <a:txBody>
                    <a:bodyPr/>
                    <a:lstStyle/>
                    <a:p>
                      <a:pPr>
                        <a:lnSpc>
                          <a:spcPct val="150000"/>
                        </a:lnSpc>
                        <a:spcBef>
                          <a:spcPts val="600"/>
                        </a:spcBef>
                        <a:spcAft>
                          <a:spcPts val="600"/>
                        </a:spcAft>
                      </a:pPr>
                      <a:endParaRPr lang="en-GB" sz="1400" b="1">
                        <a:solidFill>
                          <a:srgbClr val="FFFFFF"/>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endParaRPr lang="en-GB" sz="1400" b="1">
                        <a:solidFill>
                          <a:srgbClr val="FFFFFF"/>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endParaRPr lang="en-GB" sz="1400" b="1">
                        <a:solidFill>
                          <a:srgbClr val="FFFFFF"/>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endParaRPr lang="en-GB" sz="1400" b="1">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2742"/>
                    </a:solidFill>
                  </a:tcPr>
                </a:tc>
                <a:extLst>
                  <a:ext uri="{0D108BD9-81ED-4DB2-BD59-A6C34878D82A}">
                    <a16:rowId xmlns:a16="http://schemas.microsoft.com/office/drawing/2014/main" val="1371651574"/>
                  </a:ext>
                </a:extLst>
              </a:tr>
              <a:tr h="36000">
                <a:tc>
                  <a:txBody>
                    <a:bodyPr/>
                    <a:lstStyle/>
                    <a:p>
                      <a:pPr>
                        <a:lnSpc>
                          <a:spcPct val="150000"/>
                        </a:lnSpc>
                        <a:spcBef>
                          <a:spcPts val="300"/>
                        </a:spcBef>
                        <a:spcAft>
                          <a:spcPts val="300"/>
                        </a:spcAft>
                      </a:pPr>
                      <a:r>
                        <a:rPr lang="en-GB" sz="2000" b="1">
                          <a:solidFill>
                            <a:srgbClr val="FFFFFF"/>
                          </a:solidFill>
                          <a:effectLst/>
                          <a:latin typeface="Arial" panose="020B0604020202020204" pitchFamily="34" charset="0"/>
                          <a:ea typeface="Calibri" panose="020F0502020204030204" pitchFamily="34" charset="0"/>
                          <a:cs typeface="Arial" panose="020B0604020202020204" pitchFamily="34" charset="0"/>
                        </a:rPr>
                        <a:t>Programme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47574"/>
                    </a:solidFill>
                  </a:tcPr>
                </a:tc>
                <a:tc>
                  <a:txBody>
                    <a:bodyPr/>
                    <a:lstStyle/>
                    <a:p>
                      <a:pPr>
                        <a:lnSpc>
                          <a:spcPct val="150000"/>
                        </a:lnSpc>
                        <a:spcBef>
                          <a:spcPts val="300"/>
                        </a:spcBef>
                        <a:spcAft>
                          <a:spcPts val="300"/>
                        </a:spcAft>
                      </a:pPr>
                      <a:endParaRPr lang="en-GB" sz="1400" b="1">
                        <a:solidFill>
                          <a:srgbClr val="FFFFFF"/>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300"/>
                        </a:spcBef>
                        <a:spcAft>
                          <a:spcPts val="300"/>
                        </a:spcAft>
                      </a:pPr>
                      <a:endParaRPr lang="en-GB" sz="1400" b="1">
                        <a:solidFill>
                          <a:srgbClr val="FFFFFF"/>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300"/>
                        </a:spcBef>
                        <a:spcAft>
                          <a:spcPts val="300"/>
                        </a:spcAft>
                      </a:pPr>
                      <a:endParaRPr lang="en-GB" sz="1400" b="1">
                        <a:solidFill>
                          <a:srgbClr val="FFFFFF"/>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300"/>
                        </a:spcBef>
                        <a:spcAft>
                          <a:spcPts val="300"/>
                        </a:spcAft>
                      </a:pPr>
                      <a:endParaRPr lang="en-GB" sz="1400" b="1">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47574"/>
                    </a:solidFill>
                  </a:tcPr>
                </a:tc>
                <a:extLst>
                  <a:ext uri="{0D108BD9-81ED-4DB2-BD59-A6C34878D82A}">
                    <a16:rowId xmlns:a16="http://schemas.microsoft.com/office/drawing/2014/main" val="3266542971"/>
                  </a:ext>
                </a:extLst>
              </a:tr>
              <a:tr h="36000">
                <a:tc>
                  <a:txBody>
                    <a:bodyPr/>
                    <a:lstStyle/>
                    <a:p>
                      <a:pPr>
                        <a:lnSpc>
                          <a:spcPct val="150000"/>
                        </a:lnSpc>
                        <a:spcBef>
                          <a:spcPts val="300"/>
                        </a:spcBef>
                        <a:spcAft>
                          <a:spcPts val="300"/>
                        </a:spcAft>
                      </a:pPr>
                      <a:r>
                        <a:rPr lang="en-GB" sz="2000" b="1">
                          <a:solidFill>
                            <a:srgbClr val="FFFFFF"/>
                          </a:solidFill>
                          <a:effectLst/>
                          <a:latin typeface="Arial" panose="020B0604020202020204" pitchFamily="34" charset="0"/>
                          <a:ea typeface="Calibri" panose="020F0502020204030204" pitchFamily="34" charset="0"/>
                          <a:cs typeface="Arial" panose="020B0604020202020204" pitchFamily="34" charset="0"/>
                        </a:rPr>
                        <a:t>Community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5B5C"/>
                    </a:solidFill>
                  </a:tcPr>
                </a:tc>
                <a:tc>
                  <a:txBody>
                    <a:bodyPr/>
                    <a:lstStyle/>
                    <a:p>
                      <a:pPr>
                        <a:lnSpc>
                          <a:spcPct val="150000"/>
                        </a:lnSpc>
                        <a:spcBef>
                          <a:spcPts val="300"/>
                        </a:spcBef>
                        <a:spcAft>
                          <a:spcPts val="300"/>
                        </a:spcAft>
                      </a:pPr>
                      <a:endParaRPr lang="en-GB" sz="1400" b="1">
                        <a:solidFill>
                          <a:srgbClr val="FFFFFF"/>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300"/>
                        </a:spcBef>
                        <a:spcAft>
                          <a:spcPts val="300"/>
                        </a:spcAft>
                      </a:pPr>
                      <a:endParaRPr lang="en-GB" sz="1400" b="1">
                        <a:solidFill>
                          <a:srgbClr val="FFFFFF"/>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300"/>
                        </a:spcBef>
                        <a:spcAft>
                          <a:spcPts val="300"/>
                        </a:spcAft>
                      </a:pPr>
                      <a:endParaRPr lang="en-GB" sz="1400" b="1">
                        <a:solidFill>
                          <a:srgbClr val="FFFFFF"/>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300"/>
                        </a:spcBef>
                        <a:spcAft>
                          <a:spcPts val="300"/>
                        </a:spcAft>
                      </a:pPr>
                      <a:endParaRPr lang="en-GB" sz="1400" b="1">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5B5C"/>
                    </a:solidFill>
                  </a:tcPr>
                </a:tc>
                <a:extLst>
                  <a:ext uri="{0D108BD9-81ED-4DB2-BD59-A6C34878D82A}">
                    <a16:rowId xmlns:a16="http://schemas.microsoft.com/office/drawing/2014/main" val="2575829907"/>
                  </a:ext>
                </a:extLst>
              </a:tr>
            </a:tbl>
          </a:graphicData>
        </a:graphic>
      </p:graphicFrame>
      <p:pic>
        <p:nvPicPr>
          <p:cNvPr id="5" name="Picture 4">
            <a:extLst>
              <a:ext uri="{FF2B5EF4-FFF2-40B4-BE49-F238E27FC236}">
                <a16:creationId xmlns:a16="http://schemas.microsoft.com/office/drawing/2014/main" id="{64D94CC1-F143-0910-356E-4F25069A6C2D}"/>
              </a:ext>
            </a:extLst>
          </p:cNvPr>
          <p:cNvPicPr>
            <a:picLocks noChangeAspect="1"/>
          </p:cNvPicPr>
          <p:nvPr/>
        </p:nvPicPr>
        <p:blipFill>
          <a:blip r:embed="rId3"/>
          <a:stretch>
            <a:fillRect/>
          </a:stretch>
        </p:blipFill>
        <p:spPr>
          <a:xfrm>
            <a:off x="2567607" y="1628800"/>
            <a:ext cx="8640961" cy="1258556"/>
          </a:xfrm>
          <a:prstGeom prst="rect">
            <a:avLst/>
          </a:prstGeom>
        </p:spPr>
      </p:pic>
      <p:pic>
        <p:nvPicPr>
          <p:cNvPr id="7" name="Picture 6">
            <a:extLst>
              <a:ext uri="{FF2B5EF4-FFF2-40B4-BE49-F238E27FC236}">
                <a16:creationId xmlns:a16="http://schemas.microsoft.com/office/drawing/2014/main" id="{473EDFB3-A4EE-32C2-42E3-DB59D4EEB862}"/>
              </a:ext>
            </a:extLst>
          </p:cNvPr>
          <p:cNvPicPr>
            <a:picLocks noChangeAspect="1"/>
          </p:cNvPicPr>
          <p:nvPr/>
        </p:nvPicPr>
        <p:blipFill>
          <a:blip r:embed="rId4"/>
          <a:stretch>
            <a:fillRect/>
          </a:stretch>
        </p:blipFill>
        <p:spPr>
          <a:xfrm>
            <a:off x="2579758" y="3290935"/>
            <a:ext cx="8628810" cy="1218185"/>
          </a:xfrm>
          <a:prstGeom prst="rect">
            <a:avLst/>
          </a:prstGeom>
        </p:spPr>
      </p:pic>
      <p:pic>
        <p:nvPicPr>
          <p:cNvPr id="9" name="Picture 8">
            <a:extLst>
              <a:ext uri="{FF2B5EF4-FFF2-40B4-BE49-F238E27FC236}">
                <a16:creationId xmlns:a16="http://schemas.microsoft.com/office/drawing/2014/main" id="{14C1A0CE-702D-3CC6-EE4B-4B9D89ADFBD3}"/>
              </a:ext>
            </a:extLst>
          </p:cNvPr>
          <p:cNvPicPr>
            <a:picLocks noChangeAspect="1"/>
          </p:cNvPicPr>
          <p:nvPr/>
        </p:nvPicPr>
        <p:blipFill>
          <a:blip r:embed="rId5"/>
          <a:stretch>
            <a:fillRect/>
          </a:stretch>
        </p:blipFill>
        <p:spPr>
          <a:xfrm>
            <a:off x="2579759" y="4764507"/>
            <a:ext cx="8640962" cy="1247671"/>
          </a:xfrm>
          <a:prstGeom prst="rect">
            <a:avLst/>
          </a:prstGeom>
        </p:spPr>
      </p:pic>
    </p:spTree>
    <p:extLst>
      <p:ext uri="{BB962C8B-B14F-4D97-AF65-F5344CB8AC3E}">
        <p14:creationId xmlns:p14="http://schemas.microsoft.com/office/powerpoint/2010/main" val="2255981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2218A-27C7-FC03-526A-33555DF1BD75}"/>
              </a:ext>
            </a:extLst>
          </p:cNvPr>
          <p:cNvSpPr>
            <a:spLocks noGrp="1"/>
          </p:cNvSpPr>
          <p:nvPr>
            <p:ph type="title"/>
          </p:nvPr>
        </p:nvSpPr>
        <p:spPr/>
        <p:txBody>
          <a:bodyPr/>
          <a:lstStyle/>
          <a:p>
            <a:r>
              <a:rPr lang="en-GB">
                <a:latin typeface="+mj-lt"/>
              </a:rPr>
              <a:t>Reach and school profiles</a:t>
            </a:r>
            <a:endParaRPr lang="en-GB"/>
          </a:p>
        </p:txBody>
      </p:sp>
      <p:graphicFrame>
        <p:nvGraphicFramePr>
          <p:cNvPr id="4" name="Table 3">
            <a:extLst>
              <a:ext uri="{FF2B5EF4-FFF2-40B4-BE49-F238E27FC236}">
                <a16:creationId xmlns:a16="http://schemas.microsoft.com/office/drawing/2014/main" id="{07D76B7E-89BD-7B22-8A73-35137C1E5906}"/>
              </a:ext>
            </a:extLst>
          </p:cNvPr>
          <p:cNvGraphicFramePr>
            <a:graphicFrameLocks noGrp="1"/>
          </p:cNvGraphicFramePr>
          <p:nvPr/>
        </p:nvGraphicFramePr>
        <p:xfrm>
          <a:off x="601035" y="1475392"/>
          <a:ext cx="10972799" cy="4636200"/>
        </p:xfrm>
        <a:graphic>
          <a:graphicData uri="http://schemas.openxmlformats.org/drawingml/2006/table">
            <a:tbl>
              <a:tblPr firstRow="1" firstCol="1" bandRow="1"/>
              <a:tblGrid>
                <a:gridCol w="1892491">
                  <a:extLst>
                    <a:ext uri="{9D8B030D-6E8A-4147-A177-3AD203B41FA5}">
                      <a16:colId xmlns:a16="http://schemas.microsoft.com/office/drawing/2014/main" val="774776108"/>
                    </a:ext>
                  </a:extLst>
                </a:gridCol>
                <a:gridCol w="9080308">
                  <a:extLst>
                    <a:ext uri="{9D8B030D-6E8A-4147-A177-3AD203B41FA5}">
                      <a16:colId xmlns:a16="http://schemas.microsoft.com/office/drawing/2014/main" val="1677635819"/>
                    </a:ext>
                  </a:extLst>
                </a:gridCol>
              </a:tblGrid>
              <a:tr h="36000">
                <a:tc>
                  <a:txBody>
                    <a:bodyPr/>
                    <a:lstStyle/>
                    <a:p>
                      <a:pPr>
                        <a:lnSpc>
                          <a:spcPct val="150000"/>
                        </a:lnSpc>
                        <a:spcBef>
                          <a:spcPts val="300"/>
                        </a:spcBef>
                        <a:spcAft>
                          <a:spcPts val="300"/>
                        </a:spcAft>
                      </a:pPr>
                      <a:r>
                        <a:rPr lang="en-GB" sz="2000" b="1">
                          <a:solidFill>
                            <a:srgbClr val="FFFFFF"/>
                          </a:solidFill>
                          <a:effectLst/>
                          <a:latin typeface="Arial" panose="020B0604020202020204" pitchFamily="34" charset="0"/>
                          <a:ea typeface="Calibri" panose="020F0502020204030204" pitchFamily="34" charset="0"/>
                          <a:cs typeface="Arial" panose="020B0604020202020204" pitchFamily="34" charset="0"/>
                        </a:rPr>
                        <a:t>Work Group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2742"/>
                    </a:solidFill>
                  </a:tcPr>
                </a:tc>
                <a:tc>
                  <a:txBody>
                    <a:bodyPr/>
                    <a:lstStyle/>
                    <a:p>
                      <a:pPr>
                        <a:lnSpc>
                          <a:spcPct val="150000"/>
                        </a:lnSpc>
                        <a:spcBef>
                          <a:spcPts val="600"/>
                        </a:spcBef>
                        <a:spcAft>
                          <a:spcPts val="600"/>
                        </a:spcAft>
                      </a:pPr>
                      <a:endParaRPr lang="en-GB" sz="1400" b="1">
                        <a:solidFill>
                          <a:srgbClr val="FFFFFF"/>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endParaRPr lang="en-GB" sz="1400" b="1">
                        <a:solidFill>
                          <a:srgbClr val="FFFFFF"/>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endParaRPr lang="en-GB" sz="1400" b="1">
                        <a:solidFill>
                          <a:srgbClr val="FFFFFF"/>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endParaRPr lang="en-GB" sz="1400" b="1">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2742"/>
                    </a:solidFill>
                  </a:tcPr>
                </a:tc>
                <a:extLst>
                  <a:ext uri="{0D108BD9-81ED-4DB2-BD59-A6C34878D82A}">
                    <a16:rowId xmlns:a16="http://schemas.microsoft.com/office/drawing/2014/main" val="1371651574"/>
                  </a:ext>
                </a:extLst>
              </a:tr>
              <a:tr h="36000">
                <a:tc>
                  <a:txBody>
                    <a:bodyPr/>
                    <a:lstStyle/>
                    <a:p>
                      <a:pPr>
                        <a:lnSpc>
                          <a:spcPct val="150000"/>
                        </a:lnSpc>
                        <a:spcBef>
                          <a:spcPts val="300"/>
                        </a:spcBef>
                        <a:spcAft>
                          <a:spcPts val="300"/>
                        </a:spcAft>
                      </a:pPr>
                      <a:r>
                        <a:rPr lang="en-GB" sz="2000" b="1">
                          <a:solidFill>
                            <a:srgbClr val="FFFFFF"/>
                          </a:solidFill>
                          <a:effectLst/>
                          <a:latin typeface="Arial" panose="020B0604020202020204" pitchFamily="34" charset="0"/>
                          <a:ea typeface="Calibri" panose="020F0502020204030204" pitchFamily="34" charset="0"/>
                          <a:cs typeface="Arial" panose="020B0604020202020204" pitchFamily="34" charset="0"/>
                        </a:rPr>
                        <a:t>Programme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47574"/>
                    </a:solidFill>
                  </a:tcPr>
                </a:tc>
                <a:tc>
                  <a:txBody>
                    <a:bodyPr/>
                    <a:lstStyle/>
                    <a:p>
                      <a:pPr>
                        <a:lnSpc>
                          <a:spcPct val="150000"/>
                        </a:lnSpc>
                        <a:spcBef>
                          <a:spcPts val="300"/>
                        </a:spcBef>
                        <a:spcAft>
                          <a:spcPts val="300"/>
                        </a:spcAft>
                      </a:pPr>
                      <a:endParaRPr lang="en-GB" sz="1400" b="1">
                        <a:solidFill>
                          <a:srgbClr val="FFFFFF"/>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300"/>
                        </a:spcBef>
                        <a:spcAft>
                          <a:spcPts val="300"/>
                        </a:spcAft>
                      </a:pPr>
                      <a:endParaRPr lang="en-GB" sz="1400" b="1">
                        <a:solidFill>
                          <a:srgbClr val="FFFFFF"/>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300"/>
                        </a:spcBef>
                        <a:spcAft>
                          <a:spcPts val="300"/>
                        </a:spcAft>
                      </a:pPr>
                      <a:endParaRPr lang="en-GB" sz="1400" b="1">
                        <a:solidFill>
                          <a:srgbClr val="FFFFFF"/>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300"/>
                        </a:spcBef>
                        <a:spcAft>
                          <a:spcPts val="300"/>
                        </a:spcAft>
                      </a:pPr>
                      <a:endParaRPr lang="en-GB" sz="1400" b="1">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47574"/>
                    </a:solidFill>
                  </a:tcPr>
                </a:tc>
                <a:extLst>
                  <a:ext uri="{0D108BD9-81ED-4DB2-BD59-A6C34878D82A}">
                    <a16:rowId xmlns:a16="http://schemas.microsoft.com/office/drawing/2014/main" val="3266542971"/>
                  </a:ext>
                </a:extLst>
              </a:tr>
              <a:tr h="36000">
                <a:tc>
                  <a:txBody>
                    <a:bodyPr/>
                    <a:lstStyle/>
                    <a:p>
                      <a:pPr>
                        <a:lnSpc>
                          <a:spcPct val="150000"/>
                        </a:lnSpc>
                        <a:spcBef>
                          <a:spcPts val="300"/>
                        </a:spcBef>
                        <a:spcAft>
                          <a:spcPts val="300"/>
                        </a:spcAft>
                      </a:pPr>
                      <a:r>
                        <a:rPr lang="en-GB" sz="2000" b="1">
                          <a:solidFill>
                            <a:srgbClr val="FFFFFF"/>
                          </a:solidFill>
                          <a:effectLst/>
                          <a:latin typeface="Arial" panose="020B0604020202020204" pitchFamily="34" charset="0"/>
                          <a:ea typeface="Calibri" panose="020F0502020204030204" pitchFamily="34" charset="0"/>
                          <a:cs typeface="Arial" panose="020B0604020202020204" pitchFamily="34" charset="0"/>
                        </a:rPr>
                        <a:t>Community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5B5C"/>
                    </a:solidFill>
                  </a:tcPr>
                </a:tc>
                <a:tc>
                  <a:txBody>
                    <a:bodyPr/>
                    <a:lstStyle/>
                    <a:p>
                      <a:pPr>
                        <a:lnSpc>
                          <a:spcPct val="150000"/>
                        </a:lnSpc>
                        <a:spcBef>
                          <a:spcPts val="300"/>
                        </a:spcBef>
                        <a:spcAft>
                          <a:spcPts val="300"/>
                        </a:spcAft>
                      </a:pPr>
                      <a:endParaRPr lang="en-GB" sz="1400" b="1">
                        <a:solidFill>
                          <a:srgbClr val="FFFFFF"/>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300"/>
                        </a:spcBef>
                        <a:spcAft>
                          <a:spcPts val="300"/>
                        </a:spcAft>
                      </a:pPr>
                      <a:endParaRPr lang="en-GB" sz="1400" b="1">
                        <a:solidFill>
                          <a:srgbClr val="FFFFFF"/>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300"/>
                        </a:spcBef>
                        <a:spcAft>
                          <a:spcPts val="300"/>
                        </a:spcAft>
                      </a:pPr>
                      <a:endParaRPr lang="en-GB" sz="1400" b="1">
                        <a:solidFill>
                          <a:srgbClr val="FFFFFF"/>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300"/>
                        </a:spcBef>
                        <a:spcAft>
                          <a:spcPts val="300"/>
                        </a:spcAft>
                      </a:pPr>
                      <a:endParaRPr lang="en-GB" sz="1400" b="1">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5B5C"/>
                    </a:solidFill>
                  </a:tcPr>
                </a:tc>
                <a:extLst>
                  <a:ext uri="{0D108BD9-81ED-4DB2-BD59-A6C34878D82A}">
                    <a16:rowId xmlns:a16="http://schemas.microsoft.com/office/drawing/2014/main" val="2575829907"/>
                  </a:ext>
                </a:extLst>
              </a:tr>
            </a:tbl>
          </a:graphicData>
        </a:graphic>
      </p:graphicFrame>
      <p:pic>
        <p:nvPicPr>
          <p:cNvPr id="6" name="Picture 5">
            <a:extLst>
              <a:ext uri="{FF2B5EF4-FFF2-40B4-BE49-F238E27FC236}">
                <a16:creationId xmlns:a16="http://schemas.microsoft.com/office/drawing/2014/main" id="{230E4F1F-B03C-9B57-BA25-9AA92CDE5B90}"/>
              </a:ext>
            </a:extLst>
          </p:cNvPr>
          <p:cNvPicPr>
            <a:picLocks noChangeAspect="1"/>
          </p:cNvPicPr>
          <p:nvPr/>
        </p:nvPicPr>
        <p:blipFill>
          <a:blip r:embed="rId3"/>
          <a:stretch>
            <a:fillRect/>
          </a:stretch>
        </p:blipFill>
        <p:spPr>
          <a:xfrm>
            <a:off x="2567608" y="1628800"/>
            <a:ext cx="8856984" cy="1364619"/>
          </a:xfrm>
          <a:prstGeom prst="rect">
            <a:avLst/>
          </a:prstGeom>
        </p:spPr>
      </p:pic>
      <p:pic>
        <p:nvPicPr>
          <p:cNvPr id="10" name="Picture 9">
            <a:extLst>
              <a:ext uri="{FF2B5EF4-FFF2-40B4-BE49-F238E27FC236}">
                <a16:creationId xmlns:a16="http://schemas.microsoft.com/office/drawing/2014/main" id="{3FC0FD5A-9175-0AEA-5748-7A743509D73D}"/>
              </a:ext>
            </a:extLst>
          </p:cNvPr>
          <p:cNvPicPr>
            <a:picLocks noChangeAspect="1"/>
          </p:cNvPicPr>
          <p:nvPr/>
        </p:nvPicPr>
        <p:blipFill>
          <a:blip r:embed="rId4"/>
          <a:stretch>
            <a:fillRect/>
          </a:stretch>
        </p:blipFill>
        <p:spPr>
          <a:xfrm>
            <a:off x="2574736" y="3224961"/>
            <a:ext cx="8849856" cy="1356167"/>
          </a:xfrm>
          <a:prstGeom prst="rect">
            <a:avLst/>
          </a:prstGeom>
        </p:spPr>
      </p:pic>
      <p:pic>
        <p:nvPicPr>
          <p:cNvPr id="12" name="Picture 11">
            <a:extLst>
              <a:ext uri="{FF2B5EF4-FFF2-40B4-BE49-F238E27FC236}">
                <a16:creationId xmlns:a16="http://schemas.microsoft.com/office/drawing/2014/main" id="{3F3C147E-FEE9-653B-A81D-82BB28CAC1C7}"/>
              </a:ext>
            </a:extLst>
          </p:cNvPr>
          <p:cNvPicPr>
            <a:picLocks noChangeAspect="1"/>
          </p:cNvPicPr>
          <p:nvPr/>
        </p:nvPicPr>
        <p:blipFill rotWithShape="1">
          <a:blip r:embed="rId5"/>
          <a:srcRect t="18495"/>
          <a:stretch/>
        </p:blipFill>
        <p:spPr>
          <a:xfrm>
            <a:off x="2574736" y="5013176"/>
            <a:ext cx="8849856" cy="662138"/>
          </a:xfrm>
          <a:prstGeom prst="rect">
            <a:avLst/>
          </a:prstGeom>
        </p:spPr>
      </p:pic>
    </p:spTree>
    <p:extLst>
      <p:ext uri="{BB962C8B-B14F-4D97-AF65-F5344CB8AC3E}">
        <p14:creationId xmlns:p14="http://schemas.microsoft.com/office/powerpoint/2010/main" val="2829410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2218A-27C7-FC03-526A-33555DF1BD75}"/>
              </a:ext>
            </a:extLst>
          </p:cNvPr>
          <p:cNvSpPr>
            <a:spLocks noGrp="1"/>
          </p:cNvSpPr>
          <p:nvPr>
            <p:ph type="title"/>
          </p:nvPr>
        </p:nvSpPr>
        <p:spPr/>
        <p:txBody>
          <a:bodyPr/>
          <a:lstStyle/>
          <a:p>
            <a:r>
              <a:rPr lang="en-GB">
                <a:latin typeface="+mj-lt"/>
              </a:rPr>
              <a:t>Outcomes (and evidence)</a:t>
            </a:r>
            <a:endParaRPr lang="en-GB"/>
          </a:p>
        </p:txBody>
      </p:sp>
      <p:graphicFrame>
        <p:nvGraphicFramePr>
          <p:cNvPr id="4" name="Table 3">
            <a:extLst>
              <a:ext uri="{FF2B5EF4-FFF2-40B4-BE49-F238E27FC236}">
                <a16:creationId xmlns:a16="http://schemas.microsoft.com/office/drawing/2014/main" id="{07D76B7E-89BD-7B22-8A73-35137C1E5906}"/>
              </a:ext>
            </a:extLst>
          </p:cNvPr>
          <p:cNvGraphicFramePr>
            <a:graphicFrameLocks noGrp="1"/>
          </p:cNvGraphicFramePr>
          <p:nvPr>
            <p:extLst>
              <p:ext uri="{D42A27DB-BD31-4B8C-83A1-F6EECF244321}">
                <p14:modId xmlns:p14="http://schemas.microsoft.com/office/powerpoint/2010/main" val="3151818750"/>
              </p:ext>
            </p:extLst>
          </p:nvPr>
        </p:nvGraphicFramePr>
        <p:xfrm>
          <a:off x="601035" y="1475392"/>
          <a:ext cx="10972799" cy="4636200"/>
        </p:xfrm>
        <a:graphic>
          <a:graphicData uri="http://schemas.openxmlformats.org/drawingml/2006/table">
            <a:tbl>
              <a:tblPr firstRow="1" firstCol="1" bandRow="1"/>
              <a:tblGrid>
                <a:gridCol w="1892491">
                  <a:extLst>
                    <a:ext uri="{9D8B030D-6E8A-4147-A177-3AD203B41FA5}">
                      <a16:colId xmlns:a16="http://schemas.microsoft.com/office/drawing/2014/main" val="774776108"/>
                    </a:ext>
                  </a:extLst>
                </a:gridCol>
                <a:gridCol w="9080308">
                  <a:extLst>
                    <a:ext uri="{9D8B030D-6E8A-4147-A177-3AD203B41FA5}">
                      <a16:colId xmlns:a16="http://schemas.microsoft.com/office/drawing/2014/main" val="1677635819"/>
                    </a:ext>
                  </a:extLst>
                </a:gridCol>
              </a:tblGrid>
              <a:tr h="36000">
                <a:tc>
                  <a:txBody>
                    <a:bodyPr/>
                    <a:lstStyle/>
                    <a:p>
                      <a:pPr>
                        <a:lnSpc>
                          <a:spcPct val="150000"/>
                        </a:lnSpc>
                        <a:spcBef>
                          <a:spcPts val="300"/>
                        </a:spcBef>
                        <a:spcAft>
                          <a:spcPts val="300"/>
                        </a:spcAft>
                      </a:pPr>
                      <a:r>
                        <a:rPr lang="en-GB" sz="2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Work Group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2742"/>
                    </a:solidFill>
                  </a:tcPr>
                </a:tc>
                <a:tc>
                  <a:txBody>
                    <a:bodyPr/>
                    <a:lstStyle/>
                    <a:p>
                      <a:pPr>
                        <a:lnSpc>
                          <a:spcPct val="150000"/>
                        </a:lnSpc>
                        <a:spcBef>
                          <a:spcPts val="600"/>
                        </a:spcBef>
                        <a:spcAft>
                          <a:spcPts val="600"/>
                        </a:spcAft>
                      </a:pPr>
                      <a:endParaRPr lang="en-GB" sz="1400" b="1">
                        <a:solidFill>
                          <a:srgbClr val="FFFFFF"/>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endParaRPr lang="en-GB" sz="1400" b="1">
                        <a:solidFill>
                          <a:srgbClr val="FFFFFF"/>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endParaRPr lang="en-GB" sz="1400" b="1">
                        <a:solidFill>
                          <a:srgbClr val="FFFFFF"/>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endParaRPr lang="en-GB" sz="1400" b="1">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2742"/>
                    </a:solidFill>
                  </a:tcPr>
                </a:tc>
                <a:extLst>
                  <a:ext uri="{0D108BD9-81ED-4DB2-BD59-A6C34878D82A}">
                    <a16:rowId xmlns:a16="http://schemas.microsoft.com/office/drawing/2014/main" val="1371651574"/>
                  </a:ext>
                </a:extLst>
              </a:tr>
              <a:tr h="36000">
                <a:tc>
                  <a:txBody>
                    <a:bodyPr/>
                    <a:lstStyle/>
                    <a:p>
                      <a:pPr>
                        <a:lnSpc>
                          <a:spcPct val="150000"/>
                        </a:lnSpc>
                        <a:spcBef>
                          <a:spcPts val="300"/>
                        </a:spcBef>
                        <a:spcAft>
                          <a:spcPts val="300"/>
                        </a:spcAft>
                      </a:pPr>
                      <a:r>
                        <a:rPr lang="en-GB" sz="2000" b="1">
                          <a:solidFill>
                            <a:srgbClr val="FFFFFF"/>
                          </a:solidFill>
                          <a:effectLst/>
                          <a:latin typeface="Arial" panose="020B0604020202020204" pitchFamily="34" charset="0"/>
                          <a:ea typeface="Calibri" panose="020F0502020204030204" pitchFamily="34" charset="0"/>
                          <a:cs typeface="Arial" panose="020B0604020202020204" pitchFamily="34" charset="0"/>
                        </a:rPr>
                        <a:t>Programme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47574"/>
                    </a:solidFill>
                  </a:tcPr>
                </a:tc>
                <a:tc>
                  <a:txBody>
                    <a:bodyPr/>
                    <a:lstStyle/>
                    <a:p>
                      <a:pPr>
                        <a:lnSpc>
                          <a:spcPct val="150000"/>
                        </a:lnSpc>
                        <a:spcBef>
                          <a:spcPts val="300"/>
                        </a:spcBef>
                        <a:spcAft>
                          <a:spcPts val="300"/>
                        </a:spcAft>
                      </a:pPr>
                      <a:endParaRPr lang="en-GB" sz="1400" b="1">
                        <a:solidFill>
                          <a:srgbClr val="FFFFFF"/>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300"/>
                        </a:spcBef>
                        <a:spcAft>
                          <a:spcPts val="300"/>
                        </a:spcAft>
                      </a:pPr>
                      <a:endParaRPr lang="en-GB" sz="1400" b="1">
                        <a:solidFill>
                          <a:srgbClr val="FFFFFF"/>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300"/>
                        </a:spcBef>
                        <a:spcAft>
                          <a:spcPts val="300"/>
                        </a:spcAft>
                      </a:pPr>
                      <a:endParaRPr lang="en-GB" sz="1400" b="1">
                        <a:solidFill>
                          <a:srgbClr val="FFFFFF"/>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300"/>
                        </a:spcBef>
                        <a:spcAft>
                          <a:spcPts val="300"/>
                        </a:spcAft>
                      </a:pPr>
                      <a:endParaRPr lang="en-GB" sz="1400" b="1">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47574"/>
                    </a:solidFill>
                  </a:tcPr>
                </a:tc>
                <a:extLst>
                  <a:ext uri="{0D108BD9-81ED-4DB2-BD59-A6C34878D82A}">
                    <a16:rowId xmlns:a16="http://schemas.microsoft.com/office/drawing/2014/main" val="3266542971"/>
                  </a:ext>
                </a:extLst>
              </a:tr>
              <a:tr h="36000">
                <a:tc>
                  <a:txBody>
                    <a:bodyPr/>
                    <a:lstStyle/>
                    <a:p>
                      <a:pPr>
                        <a:lnSpc>
                          <a:spcPct val="150000"/>
                        </a:lnSpc>
                        <a:spcBef>
                          <a:spcPts val="300"/>
                        </a:spcBef>
                        <a:spcAft>
                          <a:spcPts val="300"/>
                        </a:spcAft>
                      </a:pPr>
                      <a:r>
                        <a:rPr lang="en-GB" sz="2000" b="1">
                          <a:solidFill>
                            <a:srgbClr val="FFFFFF"/>
                          </a:solidFill>
                          <a:effectLst/>
                          <a:latin typeface="Arial" panose="020B0604020202020204" pitchFamily="34" charset="0"/>
                          <a:ea typeface="Calibri" panose="020F0502020204030204" pitchFamily="34" charset="0"/>
                          <a:cs typeface="Arial" panose="020B0604020202020204" pitchFamily="34" charset="0"/>
                        </a:rPr>
                        <a:t>Community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5B5C"/>
                    </a:solidFill>
                  </a:tcPr>
                </a:tc>
                <a:tc>
                  <a:txBody>
                    <a:bodyPr/>
                    <a:lstStyle/>
                    <a:p>
                      <a:pPr>
                        <a:lnSpc>
                          <a:spcPct val="150000"/>
                        </a:lnSpc>
                        <a:spcBef>
                          <a:spcPts val="300"/>
                        </a:spcBef>
                        <a:spcAft>
                          <a:spcPts val="300"/>
                        </a:spcAft>
                      </a:pPr>
                      <a:endParaRPr lang="en-GB" sz="1400" b="1"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300"/>
                        </a:spcBef>
                        <a:spcAft>
                          <a:spcPts val="300"/>
                        </a:spcAft>
                      </a:pPr>
                      <a:endParaRPr lang="en-GB" sz="1400" b="1"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300"/>
                        </a:spcBef>
                        <a:spcAft>
                          <a:spcPts val="300"/>
                        </a:spcAft>
                      </a:pPr>
                      <a:endParaRPr lang="en-GB" sz="1400" b="1"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300"/>
                        </a:spcBef>
                        <a:spcAft>
                          <a:spcPts val="300"/>
                        </a:spcAft>
                      </a:pPr>
                      <a:endParaRPr lang="en-GB" sz="1400" b="1"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5B5C"/>
                    </a:solidFill>
                  </a:tcPr>
                </a:tc>
                <a:extLst>
                  <a:ext uri="{0D108BD9-81ED-4DB2-BD59-A6C34878D82A}">
                    <a16:rowId xmlns:a16="http://schemas.microsoft.com/office/drawing/2014/main" val="2575829907"/>
                  </a:ext>
                </a:extLst>
              </a:tr>
            </a:tbl>
          </a:graphicData>
        </a:graphic>
      </p:graphicFrame>
      <p:pic>
        <p:nvPicPr>
          <p:cNvPr id="8" name="Picture 7">
            <a:extLst>
              <a:ext uri="{FF2B5EF4-FFF2-40B4-BE49-F238E27FC236}">
                <a16:creationId xmlns:a16="http://schemas.microsoft.com/office/drawing/2014/main" id="{BF7FDC22-CE62-0F14-EEB5-4A1DD5E1827F}"/>
              </a:ext>
            </a:extLst>
          </p:cNvPr>
          <p:cNvPicPr>
            <a:picLocks noChangeAspect="1"/>
          </p:cNvPicPr>
          <p:nvPr/>
        </p:nvPicPr>
        <p:blipFill>
          <a:blip r:embed="rId3"/>
          <a:stretch>
            <a:fillRect/>
          </a:stretch>
        </p:blipFill>
        <p:spPr>
          <a:xfrm>
            <a:off x="2639616" y="1628800"/>
            <a:ext cx="8489684" cy="1309204"/>
          </a:xfrm>
          <a:prstGeom prst="rect">
            <a:avLst/>
          </a:prstGeom>
        </p:spPr>
      </p:pic>
      <p:pic>
        <p:nvPicPr>
          <p:cNvPr id="11" name="Picture 10">
            <a:extLst>
              <a:ext uri="{FF2B5EF4-FFF2-40B4-BE49-F238E27FC236}">
                <a16:creationId xmlns:a16="http://schemas.microsoft.com/office/drawing/2014/main" id="{DC253E52-7FC7-507E-EE54-AC8C682D3B61}"/>
              </a:ext>
            </a:extLst>
          </p:cNvPr>
          <p:cNvPicPr>
            <a:picLocks noChangeAspect="1"/>
          </p:cNvPicPr>
          <p:nvPr/>
        </p:nvPicPr>
        <p:blipFill>
          <a:blip r:embed="rId4"/>
          <a:stretch>
            <a:fillRect/>
          </a:stretch>
        </p:blipFill>
        <p:spPr>
          <a:xfrm>
            <a:off x="2630560" y="3341624"/>
            <a:ext cx="8425299" cy="1095488"/>
          </a:xfrm>
          <a:prstGeom prst="rect">
            <a:avLst/>
          </a:prstGeom>
        </p:spPr>
      </p:pic>
      <p:pic>
        <p:nvPicPr>
          <p:cNvPr id="14" name="Picture 13">
            <a:extLst>
              <a:ext uri="{FF2B5EF4-FFF2-40B4-BE49-F238E27FC236}">
                <a16:creationId xmlns:a16="http://schemas.microsoft.com/office/drawing/2014/main" id="{BE9BB3A4-B47B-5A2B-3773-A1E729DD017D}"/>
              </a:ext>
            </a:extLst>
          </p:cNvPr>
          <p:cNvPicPr>
            <a:picLocks noChangeAspect="1"/>
          </p:cNvPicPr>
          <p:nvPr/>
        </p:nvPicPr>
        <p:blipFill>
          <a:blip r:embed="rId5"/>
          <a:stretch>
            <a:fillRect/>
          </a:stretch>
        </p:blipFill>
        <p:spPr>
          <a:xfrm>
            <a:off x="2653142" y="4781784"/>
            <a:ext cx="8375504" cy="1095488"/>
          </a:xfrm>
          <a:prstGeom prst="rect">
            <a:avLst/>
          </a:prstGeom>
        </p:spPr>
      </p:pic>
    </p:spTree>
    <p:extLst>
      <p:ext uri="{BB962C8B-B14F-4D97-AF65-F5344CB8AC3E}">
        <p14:creationId xmlns:p14="http://schemas.microsoft.com/office/powerpoint/2010/main" val="1407680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2218A-27C7-FC03-526A-33555DF1BD75}"/>
              </a:ext>
            </a:extLst>
          </p:cNvPr>
          <p:cNvSpPr>
            <a:spLocks noGrp="1"/>
          </p:cNvSpPr>
          <p:nvPr>
            <p:ph type="title"/>
          </p:nvPr>
        </p:nvSpPr>
        <p:spPr/>
        <p:txBody>
          <a:bodyPr/>
          <a:lstStyle/>
          <a:p>
            <a:r>
              <a:rPr lang="en-GB"/>
              <a:t>S</a:t>
            </a:r>
            <a:r>
              <a:rPr lang="en-GB">
                <a:latin typeface="+mj-lt"/>
              </a:rPr>
              <a:t>chedule</a:t>
            </a:r>
            <a:endParaRPr lang="en-GB"/>
          </a:p>
        </p:txBody>
      </p:sp>
      <p:sp>
        <p:nvSpPr>
          <p:cNvPr id="10" name="Content Placeholder 9">
            <a:extLst>
              <a:ext uri="{FF2B5EF4-FFF2-40B4-BE49-F238E27FC236}">
                <a16:creationId xmlns:a16="http://schemas.microsoft.com/office/drawing/2014/main" id="{F2E08028-CE24-2C96-84EF-F3A3F0448F52}"/>
              </a:ext>
            </a:extLst>
          </p:cNvPr>
          <p:cNvSpPr>
            <a:spLocks noGrp="1"/>
          </p:cNvSpPr>
          <p:nvPr>
            <p:ph idx="1"/>
          </p:nvPr>
        </p:nvSpPr>
        <p:spPr/>
        <p:txBody>
          <a:bodyPr/>
          <a:lstStyle/>
          <a:p>
            <a:pPr marL="0" indent="0">
              <a:buNone/>
            </a:pPr>
            <a:r>
              <a:rPr lang="en-GB" dirty="0"/>
              <a:t>2021/22</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2022/23</a:t>
            </a:r>
          </a:p>
        </p:txBody>
      </p:sp>
      <p:pic>
        <p:nvPicPr>
          <p:cNvPr id="5" name="Picture 4">
            <a:extLst>
              <a:ext uri="{FF2B5EF4-FFF2-40B4-BE49-F238E27FC236}">
                <a16:creationId xmlns:a16="http://schemas.microsoft.com/office/drawing/2014/main" id="{82C41313-2A98-6F4F-DFAA-8AE57099AB61}"/>
              </a:ext>
            </a:extLst>
          </p:cNvPr>
          <p:cNvPicPr>
            <a:picLocks noChangeAspect="1"/>
          </p:cNvPicPr>
          <p:nvPr/>
        </p:nvPicPr>
        <p:blipFill>
          <a:blip r:embed="rId3"/>
          <a:stretch>
            <a:fillRect/>
          </a:stretch>
        </p:blipFill>
        <p:spPr>
          <a:xfrm>
            <a:off x="335360" y="4510595"/>
            <a:ext cx="11593288" cy="1006637"/>
          </a:xfrm>
          <a:prstGeom prst="rect">
            <a:avLst/>
          </a:prstGeom>
        </p:spPr>
      </p:pic>
      <p:pic>
        <p:nvPicPr>
          <p:cNvPr id="9" name="Picture 8">
            <a:extLst>
              <a:ext uri="{FF2B5EF4-FFF2-40B4-BE49-F238E27FC236}">
                <a16:creationId xmlns:a16="http://schemas.microsoft.com/office/drawing/2014/main" id="{BFBF7F38-C5E2-B3A1-C017-868DA7C9315F}"/>
              </a:ext>
            </a:extLst>
          </p:cNvPr>
          <p:cNvPicPr>
            <a:picLocks noChangeAspect="1"/>
          </p:cNvPicPr>
          <p:nvPr/>
        </p:nvPicPr>
        <p:blipFill>
          <a:blip r:embed="rId4"/>
          <a:stretch>
            <a:fillRect/>
          </a:stretch>
        </p:blipFill>
        <p:spPr>
          <a:xfrm>
            <a:off x="201302" y="2060848"/>
            <a:ext cx="11789395" cy="1080120"/>
          </a:xfrm>
          <a:prstGeom prst="rect">
            <a:avLst/>
          </a:prstGeom>
        </p:spPr>
      </p:pic>
    </p:spTree>
    <p:extLst>
      <p:ext uri="{BB962C8B-B14F-4D97-AF65-F5344CB8AC3E}">
        <p14:creationId xmlns:p14="http://schemas.microsoft.com/office/powerpoint/2010/main" val="4195601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884A3-0323-4EAD-C7C8-0ED08F5CA62B}"/>
              </a:ext>
            </a:extLst>
          </p:cNvPr>
          <p:cNvSpPr>
            <a:spLocks noGrp="1"/>
          </p:cNvSpPr>
          <p:nvPr>
            <p:ph type="title"/>
          </p:nvPr>
        </p:nvSpPr>
        <p:spPr/>
        <p:txBody>
          <a:bodyPr/>
          <a:lstStyle/>
          <a:p>
            <a:r>
              <a:rPr lang="en-GB" dirty="0"/>
              <a:t>NCP22-30 Programme plan example</a:t>
            </a:r>
          </a:p>
        </p:txBody>
      </p:sp>
      <p:pic>
        <p:nvPicPr>
          <p:cNvPr id="5" name="Content Placeholder 4">
            <a:extLst>
              <a:ext uri="{FF2B5EF4-FFF2-40B4-BE49-F238E27FC236}">
                <a16:creationId xmlns:a16="http://schemas.microsoft.com/office/drawing/2014/main" id="{B226A028-6678-E619-32CA-DB5DF6AB8BD8}"/>
              </a:ext>
            </a:extLst>
          </p:cNvPr>
          <p:cNvPicPr>
            <a:picLocks noGrp="1" noChangeAspect="1"/>
          </p:cNvPicPr>
          <p:nvPr>
            <p:ph idx="1"/>
          </p:nvPr>
        </p:nvPicPr>
        <p:blipFill>
          <a:blip r:embed="rId3"/>
          <a:stretch>
            <a:fillRect/>
          </a:stretch>
        </p:blipFill>
        <p:spPr>
          <a:xfrm>
            <a:off x="451792" y="1052736"/>
            <a:ext cx="11089232" cy="5662132"/>
          </a:xfrm>
        </p:spPr>
      </p:pic>
    </p:spTree>
    <p:extLst>
      <p:ext uri="{BB962C8B-B14F-4D97-AF65-F5344CB8AC3E}">
        <p14:creationId xmlns:p14="http://schemas.microsoft.com/office/powerpoint/2010/main" val="1280550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E7E22-AAE1-8CC6-A819-CF2FC588C4F1}"/>
              </a:ext>
            </a:extLst>
          </p:cNvPr>
          <p:cNvSpPr>
            <a:spLocks noGrp="1"/>
          </p:cNvSpPr>
          <p:nvPr>
            <p:ph type="title"/>
          </p:nvPr>
        </p:nvSpPr>
        <p:spPr/>
        <p:txBody>
          <a:bodyPr/>
          <a:lstStyle/>
          <a:p>
            <a:r>
              <a:rPr lang="en-GB" dirty="0"/>
              <a:t>NCP22-30 Programme plan example</a:t>
            </a:r>
          </a:p>
        </p:txBody>
      </p:sp>
      <p:pic>
        <p:nvPicPr>
          <p:cNvPr id="5" name="Content Placeholder 4">
            <a:extLst>
              <a:ext uri="{FF2B5EF4-FFF2-40B4-BE49-F238E27FC236}">
                <a16:creationId xmlns:a16="http://schemas.microsoft.com/office/drawing/2014/main" id="{212839B9-CED0-7FF7-FA41-9CF1603FF349}"/>
              </a:ext>
            </a:extLst>
          </p:cNvPr>
          <p:cNvPicPr>
            <a:picLocks noGrp="1" noChangeAspect="1"/>
          </p:cNvPicPr>
          <p:nvPr>
            <p:ph idx="1"/>
          </p:nvPr>
        </p:nvPicPr>
        <p:blipFill rotWithShape="1">
          <a:blip r:embed="rId3"/>
          <a:srcRect t="-20" b="-1"/>
          <a:stretch/>
        </p:blipFill>
        <p:spPr>
          <a:xfrm>
            <a:off x="1243012" y="1628801"/>
            <a:ext cx="9705975" cy="3744094"/>
          </a:xfrm>
        </p:spPr>
      </p:pic>
    </p:spTree>
    <p:extLst>
      <p:ext uri="{BB962C8B-B14F-4D97-AF65-F5344CB8AC3E}">
        <p14:creationId xmlns:p14="http://schemas.microsoft.com/office/powerpoint/2010/main" val="3546908539"/>
      </p:ext>
    </p:extLst>
  </p:cSld>
  <p:clrMapOvr>
    <a:masterClrMapping/>
  </p:clrMapOvr>
</p:sld>
</file>

<file path=ppt/theme/theme1.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CETM NCP (B) PowerPoint Template Theme">
  <a:themeElements>
    <a:clrScheme name="Custom 2">
      <a:dk1>
        <a:srgbClr val="0B4F73"/>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ppt/theme/themeOverride2.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01e29d7-bbd9-4ded-887e-00b9cdd513eb">
      <UserInfo>
        <DisplayName>Sue Madgwick</DisplayName>
        <AccountId>38</AccountId>
        <AccountType/>
      </UserInfo>
      <UserInfo>
        <DisplayName>Andrew Young</DisplayName>
        <AccountId>27</AccountId>
        <AccountType/>
      </UserInfo>
      <UserInfo>
        <DisplayName>John Westwell</DisplayName>
        <AccountId>40</AccountId>
        <AccountType/>
      </UserInfo>
    </SharedWithUser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4C3E4FADBEC1E34BA2E1739BCDC63123" ma:contentTypeVersion="9" ma:contentTypeDescription="Create a new document." ma:contentTypeScope="" ma:versionID="508168148e8a087009c3fdaf3ae020c3">
  <xsd:schema xmlns:xsd="http://www.w3.org/2001/XMLSchema" xmlns:xs="http://www.w3.org/2001/XMLSchema" xmlns:p="http://schemas.microsoft.com/office/2006/metadata/properties" xmlns:ns2="8a81279c-dc27-4f73-90db-f164668d4470" xmlns:ns3="201e29d7-bbd9-4ded-887e-00b9cdd513eb" targetNamespace="http://schemas.microsoft.com/office/2006/metadata/properties" ma:root="true" ma:fieldsID="80fe4a1ffa67b98e80c2b160f331e173" ns2:_="" ns3:_="">
    <xsd:import namespace="8a81279c-dc27-4f73-90db-f164668d4470"/>
    <xsd:import namespace="201e29d7-bbd9-4ded-887e-00b9cdd513e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81279c-dc27-4f73-90db-f164668d44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1e29d7-bbd9-4ded-887e-00b9cdd513e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2.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3.xml><?xml version="1.0" encoding="utf-8"?>
<ds:datastoreItem xmlns:ds="http://schemas.openxmlformats.org/officeDocument/2006/customXml" ds:itemID="{B1B18B3D-5C68-4030-BEF3-6F927E24DA37}">
  <ds:schemaRefs>
    <ds:schemaRef ds:uri="0b164ca9-f822-49a8-970d-4f022e2d8f3b"/>
    <ds:schemaRef ds:uri="9bc43ef7-247b-438b-a6b1-ff004efcafc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201e29d7-bbd9-4ded-887e-00b9cdd513eb"/>
  </ds:schemaRefs>
</ds:datastoreItem>
</file>

<file path=customXml/itemProps4.xml><?xml version="1.0" encoding="utf-8"?>
<ds:datastoreItem xmlns:ds="http://schemas.openxmlformats.org/officeDocument/2006/customXml" ds:itemID="{96343E09-4D61-439B-B4D3-6063F5CD6E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81279c-dc27-4f73-90db-f164668d4470"/>
    <ds:schemaRef ds:uri="201e29d7-bbd9-4ded-887e-00b9cdd513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42</TotalTime>
  <Words>396</Words>
  <Application>Microsoft Office PowerPoint</Application>
  <PresentationFormat>Widescreen</PresentationFormat>
  <Paragraphs>88</Paragraphs>
  <Slides>14</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Century Gothic</vt:lpstr>
      <vt:lpstr>nctem1</vt:lpstr>
      <vt:lpstr>NCETM NCP (B) PowerPoint Template Theme</vt:lpstr>
      <vt:lpstr>Unit 8  The Work Group / Programme / Community plans</vt:lpstr>
      <vt:lpstr>What is expected in a plan?</vt:lpstr>
      <vt:lpstr>Key features of the plan</vt:lpstr>
      <vt:lpstr>Summary information</vt:lpstr>
      <vt:lpstr>Reach and school profiles</vt:lpstr>
      <vt:lpstr>Outcomes (and evidence)</vt:lpstr>
      <vt:lpstr>Schedule</vt:lpstr>
      <vt:lpstr>NCP22-30 Programme plan example</vt:lpstr>
      <vt:lpstr>NCP22-30 Programme plan example</vt:lpstr>
      <vt:lpstr>NCP22-09 Work Group plan example</vt:lpstr>
      <vt:lpstr>NCP22-30 Programme Session plan example </vt:lpstr>
      <vt:lpstr>Advice, feedback and agreement</vt:lpstr>
      <vt:lpstr>Taking it further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Hubs PowerPoint Template</dc:title>
  <dc:creator>Stephen Peto</dc:creator>
  <cp:lastModifiedBy>John Westwell</cp:lastModifiedBy>
  <cp:revision>3</cp:revision>
  <dcterms:created xsi:type="dcterms:W3CDTF">2008-01-11T09:41:35Z</dcterms:created>
  <dcterms:modified xsi:type="dcterms:W3CDTF">2022-11-01T12:42:27Z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0x0101004C3E4FADBEC1E34BA2E1739BCDC63123</vt:lpwstr>
  </property>
  <property fmtid="{D5CDD505-2E9C-101B-9397-08002B2CF9AE}" pid="6" name="MediaServiceImageTags">
    <vt:lpwstr/>
  </property>
</Properties>
</file>