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59" r:id="rId4"/>
    <p:sldId id="264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5"/>
    <a:srgbClr val="FF7F40"/>
    <a:srgbClr val="99BCAB"/>
    <a:srgbClr val="8E9C9C"/>
    <a:srgbClr val="0F2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5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B41C0E-D727-6D48-A416-88992F0D3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109BA-C22E-444E-94E5-ADD3A5484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B38-5A74-5145-82DC-CEAA90A5482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6A57-33F0-EF42-ADBE-72A2C3D230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2E5B8-F00A-A049-80CE-C6ED9C7EE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1750-6875-2043-8557-BE56D100F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F575B-4015-4A6C-A032-4F24D36C2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1" y="2284"/>
            <a:ext cx="9135877" cy="51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7DE48-C3B1-4DF5-AB04-67CC8363A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4"/>
            <a:ext cx="9143999" cy="5138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5" y="1060692"/>
            <a:ext cx="8200571" cy="12487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400" b="0" i="0" cap="all" baseline="0">
                <a:solidFill>
                  <a:srgbClr val="0F206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85" y="2374795"/>
            <a:ext cx="8200571" cy="491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rgbClr val="007DA5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8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9278C7-4B9A-1F4D-97C7-74FDBA0B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285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 b="0" i="0" baseline="0">
                <a:solidFill>
                  <a:srgbClr val="0F206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969354-CD27-8B40-ABF5-F3113B35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315"/>
            <a:ext cx="8229600" cy="3323771"/>
          </a:xfrm>
          <a:prstGeom prst="rect">
            <a:avLst/>
          </a:prstGeom>
        </p:spPr>
        <p:txBody>
          <a:bodyPr/>
          <a:lstStyle>
            <a:lvl1pPr>
              <a:buClr>
                <a:srgbClr val="FF7F40"/>
              </a:buClr>
              <a:defRPr sz="2800" baseline="0">
                <a:solidFill>
                  <a:schemeClr val="accent1"/>
                </a:solidFill>
                <a:latin typeface="Arial"/>
              </a:defRPr>
            </a:lvl1pPr>
            <a:lvl2pPr marL="742950" indent="-285750">
              <a:buClr>
                <a:srgbClr val="007DA5"/>
              </a:buClr>
              <a:buFont typeface="Wingdings" charset="2"/>
              <a:buChar char="§"/>
              <a:defRPr sz="2400" baseline="0">
                <a:solidFill>
                  <a:schemeClr val="accent1"/>
                </a:solidFill>
                <a:latin typeface="Arial"/>
              </a:defRPr>
            </a:lvl2pPr>
            <a:lvl3pPr marL="1143000" indent="-228600">
              <a:buClr>
                <a:srgbClr val="8E9C9C"/>
              </a:buClr>
              <a:buFont typeface="Lucida Grande"/>
              <a:buChar char="»"/>
              <a:defRPr sz="2200">
                <a:solidFill>
                  <a:schemeClr val="accent1"/>
                </a:solidFill>
                <a:latin typeface="Arial"/>
              </a:defRPr>
            </a:lvl3pPr>
            <a:lvl4pPr marL="1600200" indent="-228600">
              <a:buClr>
                <a:srgbClr val="FF7F40"/>
              </a:buClr>
              <a:buFont typeface="Arial"/>
              <a:buChar char="•"/>
              <a:defRPr sz="1800">
                <a:solidFill>
                  <a:schemeClr val="accent1"/>
                </a:solidFill>
                <a:latin typeface="Arial"/>
              </a:defRPr>
            </a:lvl4pPr>
            <a:lvl5pPr marL="2057400" indent="-228600">
              <a:buClr>
                <a:srgbClr val="007DA5"/>
              </a:buCl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285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 b="0" i="0" baseline="0">
                <a:solidFill>
                  <a:srgbClr val="0F206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315"/>
            <a:ext cx="4018548" cy="3323771"/>
          </a:xfrm>
          <a:prstGeom prst="rect">
            <a:avLst/>
          </a:prstGeom>
        </p:spPr>
        <p:txBody>
          <a:bodyPr/>
          <a:lstStyle>
            <a:lvl1pPr>
              <a:buClr>
                <a:srgbClr val="FF7F40"/>
              </a:buClr>
              <a:defRPr sz="2800" baseline="0">
                <a:solidFill>
                  <a:schemeClr val="accent1"/>
                </a:solidFill>
                <a:latin typeface="Arial"/>
              </a:defRPr>
            </a:lvl1pPr>
            <a:lvl2pPr marL="800100" indent="-342900">
              <a:buClr>
                <a:srgbClr val="007DA5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accent1"/>
                </a:solidFill>
                <a:latin typeface="Arial"/>
              </a:defRPr>
            </a:lvl2pPr>
            <a:lvl3pPr marL="1143000" indent="-228600">
              <a:buClr>
                <a:srgbClr val="8E9C9C"/>
              </a:buClr>
              <a:buFont typeface="Lucida Grande"/>
              <a:buChar char="»"/>
              <a:defRPr sz="2200">
                <a:solidFill>
                  <a:schemeClr val="accent1"/>
                </a:solidFill>
                <a:latin typeface="Arial"/>
              </a:defRPr>
            </a:lvl3pPr>
            <a:lvl4pPr marL="1600200" indent="-228600">
              <a:buClr>
                <a:srgbClr val="FF7F40"/>
              </a:buClr>
              <a:buFont typeface="Arial"/>
              <a:buChar char="•"/>
              <a:defRPr sz="1800">
                <a:solidFill>
                  <a:schemeClr val="accent1"/>
                </a:solidFill>
                <a:latin typeface="Arial"/>
              </a:defRPr>
            </a:lvl4pPr>
            <a:lvl5pPr marL="2057400" indent="-228600">
              <a:buClr>
                <a:srgbClr val="007DA5"/>
              </a:buCl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BC6FD8-5BCB-2E46-89FB-F4225D6B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68252" y="1081315"/>
            <a:ext cx="4018548" cy="3323771"/>
          </a:xfrm>
          <a:prstGeom prst="rect">
            <a:avLst/>
          </a:prstGeom>
        </p:spPr>
        <p:txBody>
          <a:bodyPr/>
          <a:lstStyle>
            <a:lvl1pPr>
              <a:buClr>
                <a:srgbClr val="FF7F40"/>
              </a:buClr>
              <a:defRPr sz="2800" baseline="0">
                <a:solidFill>
                  <a:schemeClr val="accent1"/>
                </a:solidFill>
                <a:latin typeface="Arial"/>
              </a:defRPr>
            </a:lvl1pPr>
            <a:lvl2pPr marL="800100" indent="-342900">
              <a:buClr>
                <a:srgbClr val="007DA5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accent1"/>
                </a:solidFill>
                <a:latin typeface="Arial"/>
              </a:defRPr>
            </a:lvl2pPr>
            <a:lvl3pPr marL="1143000" indent="-228600">
              <a:buClr>
                <a:srgbClr val="8E9C9C"/>
              </a:buClr>
              <a:buFont typeface="Lucida Grande"/>
              <a:buChar char="»"/>
              <a:defRPr sz="2200">
                <a:solidFill>
                  <a:schemeClr val="accent1"/>
                </a:solidFill>
                <a:latin typeface="Arial"/>
              </a:defRPr>
            </a:lvl3pPr>
            <a:lvl4pPr marL="1600200" indent="-228600">
              <a:buClr>
                <a:srgbClr val="FF7F40"/>
              </a:buClr>
              <a:buFont typeface="Arial"/>
              <a:buChar char="•"/>
              <a:defRPr sz="1800">
                <a:solidFill>
                  <a:schemeClr val="accent1"/>
                </a:solidFill>
                <a:latin typeface="Arial"/>
              </a:defRPr>
            </a:lvl4pPr>
            <a:lvl5pPr marL="2057400" indent="-228600">
              <a:buClr>
                <a:srgbClr val="007DA5"/>
              </a:buCl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08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4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862D7-B8C3-40AC-B224-21AEC9AB41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2284"/>
            <a:ext cx="9135879" cy="513893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E403B2-1A7D-46CD-B179-528DC17D0E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4974" y="1893887"/>
            <a:ext cx="8274050" cy="13557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 b="1">
                <a:solidFill>
                  <a:srgbClr val="FF7F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9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D760E-54FF-4BE5-B31F-51134039D7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4569"/>
            <a:ext cx="9144000" cy="51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7" r:id="rId4"/>
    <p:sldLayoutId id="2147483656" r:id="rId5"/>
    <p:sldLayoutId id="214748366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67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057"/>
            <a:ext cx="8229600" cy="33673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C4D2-DE37-4C49-84CA-E919CE4F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D681-9F35-C446-8F91-2DFB9E399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4CF15-D92C-0D4C-AB80-31CA81DF98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71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D1CD0-3FB5-4887-A287-E193A6660E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62B66"/>
      </a:dk1>
      <a:lt1>
        <a:sysClr val="window" lastClr="FFFFFF"/>
      </a:lt1>
      <a:dk2>
        <a:srgbClr val="000000"/>
      </a:dk2>
      <a:lt2>
        <a:srgbClr val="F27D47"/>
      </a:lt2>
      <a:accent1>
        <a:srgbClr val="007DA5"/>
      </a:accent1>
      <a:accent2>
        <a:srgbClr val="8C9999"/>
      </a:accent2>
      <a:accent3>
        <a:srgbClr val="99BAA8"/>
      </a:accent3>
      <a:accent4>
        <a:srgbClr val="007DA5"/>
      </a:accent4>
      <a:accent5>
        <a:srgbClr val="F27D47"/>
      </a:accent5>
      <a:accent6>
        <a:srgbClr val="262B66"/>
      </a:accent6>
      <a:hlink>
        <a:srgbClr val="F27D47"/>
      </a:hlink>
      <a:folHlink>
        <a:srgbClr val="007D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S_913776-22_PPT_Plain" id="{43E052D3-A55A-3B46-83CE-2B43A12E0990}" vid="{0C713AD1-BB82-744A-8089-8C0F088A20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Punsalan, Ben</dc:creator>
  <cp:lastModifiedBy>Damario, Dani</cp:lastModifiedBy>
  <cp:revision>5</cp:revision>
  <dcterms:created xsi:type="dcterms:W3CDTF">2023-10-17T20:25:20Z</dcterms:created>
  <dcterms:modified xsi:type="dcterms:W3CDTF">2023-10-24T15:58:18Z</dcterms:modified>
</cp:coreProperties>
</file>