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8" r:id="rId5"/>
    <p:sldId id="482" r:id="rId6"/>
    <p:sldId id="398" r:id="rId7"/>
    <p:sldId id="444" r:id="rId8"/>
    <p:sldId id="484" r:id="rId9"/>
    <p:sldId id="473" r:id="rId10"/>
    <p:sldId id="481" r:id="rId11"/>
    <p:sldId id="466" r:id="rId12"/>
    <p:sldId id="467" r:id="rId13"/>
    <p:sldId id="469" r:id="rId14"/>
    <p:sldId id="470" r:id="rId15"/>
    <p:sldId id="471" r:id="rId16"/>
    <p:sldId id="472" r:id="rId17"/>
    <p:sldId id="483" r:id="rId18"/>
    <p:sldId id="457" r:id="rId19"/>
    <p:sldId id="463" r:id="rId20"/>
    <p:sldId id="477" r:id="rId21"/>
    <p:sldId id="486" r:id="rId22"/>
    <p:sldId id="399" r:id="rId23"/>
    <p:sldId id="460" r:id="rId24"/>
    <p:sldId id="445" r:id="rId25"/>
    <p:sldId id="446" r:id="rId26"/>
    <p:sldId id="485" r:id="rId27"/>
    <p:sldId id="479" r:id="rId28"/>
    <p:sldId id="476" r:id="rId29"/>
    <p:sldId id="397" r:id="rId30"/>
    <p:sldId id="429" r:id="rId31"/>
    <p:sldId id="441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EF4B4-F6CB-4E51-AFFE-30FA89C81E28}" v="417" dt="2020-05-28T18:59:20.233"/>
    <p1510:client id="{21096B02-4041-466B-AB91-1C75ACFA360A}" v="102" dt="2020-05-28T18:15:02.929"/>
    <p1510:client id="{2C9BD276-B529-4989-84D9-B64E852BDE4A}" v="2" dt="2020-05-29T00:51:01.666"/>
    <p1510:client id="{3149021E-27DD-6790-7B1B-2F55B56A2869}" v="1721" dt="2020-05-28T20:23:08.894"/>
    <p1510:client id="{3155410F-CBC3-447D-9623-04FF32694C2C}" v="37" dt="2020-05-29T12:48:13.289"/>
    <p1510:client id="{3CB5CEDC-8FF1-4655-A8DB-D2D064A8C854}" v="1024" dt="2020-05-28T23:42:20.337"/>
    <p1510:client id="{5428ED1D-1562-448E-B612-4DCD8095C82C}" v="5" dt="2020-05-29T01:17:45.870"/>
    <p1510:client id="{542CF30D-4778-44C9-9701-65FE3D05D265}" v="149" dt="2020-05-28T18:15:33.786"/>
    <p1510:client id="{5DE6D090-74A1-4334-9E85-DF14E0FC16BA}" v="206" dt="2020-05-28T14:12:03.577"/>
    <p1510:client id="{69F042CC-CFAB-3BBA-A4E6-89FBC3B6268B}" v="594" dt="2020-05-29T12:52:42.935"/>
    <p1510:client id="{830C89B5-A876-899C-9BEA-5465162E0281}" v="47" dt="2020-05-29T00:47:42.746"/>
    <p1510:client id="{86387593-67AF-42DF-A4B6-1EEE54E9A187}" v="8" dt="2020-05-28T18:16:48.139"/>
    <p1510:client id="{89C31731-80BB-417F-B079-470923284A3A}" v="385" dt="2020-05-28T19:53:19.911"/>
    <p1510:client id="{94D094BE-DD9F-E64E-B3D2-D5B2D0F4B04A}" v="51" dt="2020-05-29T02:52:52.662"/>
    <p1510:client id="{96E5E89F-F29E-443C-8165-3E9E96697EBC}" v="2020" dt="2020-05-28T23:39:20.047"/>
    <p1510:client id="{A6D7E04C-FA22-4392-9202-5227D4CB50A3}" v="171" dt="2020-05-28T18:17:51.242"/>
    <p1510:client id="{AD007E6F-7269-F2E4-1506-054BD757F325}" v="32" dt="2020-05-29T01:15:33.112"/>
    <p1510:client id="{EE5AA975-3D82-4EDD-7566-0E8D2B29AA62}" v="1018" dt="2020-05-28T21:02:41.095"/>
    <p1510:client id="{F5830448-2C73-4633-8935-5BCCA2A2C32D}" v="6" dt="2020-05-28T14:15:56.460"/>
    <p1510:client id="{F61BA295-61E8-408A-9D62-9A8EF79E6EE9}" v="16" dt="2020-05-29T00:44:00.979"/>
    <p1510:client id="{FCD467FD-EE1A-4FEF-B93E-A4B9BF673EFE}" v="604" dt="2020-05-28T23:43:24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tting, Shannon" userId="S::shannon.pritting@suny.edu::b6acce8b-3193-4a7b-b3b8-1dc43a9f8da4" providerId="AD" clId="Web-{3149021E-27DD-6790-7B1B-2F55B56A2869}"/>
    <pc:docChg chg="addSld modSld sldOrd">
      <pc:chgData name="Pritting, Shannon" userId="S::shannon.pritting@suny.edu::b6acce8b-3193-4a7b-b3b8-1dc43a9f8da4" providerId="AD" clId="Web-{3149021E-27DD-6790-7B1B-2F55B56A2869}" dt="2020-05-28T20:23:08.894" v="1718" actId="20577"/>
      <pc:docMkLst>
        <pc:docMk/>
      </pc:docMkLst>
      <pc:sldChg chg="modSp">
        <pc:chgData name="Pritting, Shannon" userId="S::shannon.pritting@suny.edu::b6acce8b-3193-4a7b-b3b8-1dc43a9f8da4" providerId="AD" clId="Web-{3149021E-27DD-6790-7B1B-2F55B56A2869}" dt="2020-05-28T20:14:28.620" v="1232" actId="20577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3149021E-27DD-6790-7B1B-2F55B56A2869}" dt="2020-05-28T20:04:16.501" v="1118" actId="1076"/>
          <ac:spMkLst>
            <pc:docMk/>
            <pc:sldMk cId="3582861859" sldId="467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3149021E-27DD-6790-7B1B-2F55B56A2869}" dt="2020-05-28T20:14:28.620" v="1232" actId="20577"/>
          <ac:spMkLst>
            <pc:docMk/>
            <pc:sldMk cId="3582861859" sldId="467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3149021E-27DD-6790-7B1B-2F55B56A2869}" dt="2020-05-28T20:01:19.670" v="819" actId="20577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3149021E-27DD-6790-7B1B-2F55B56A2869}" dt="2020-05-28T20:01:19.670" v="819" actId="20577"/>
          <ac:spMkLst>
            <pc:docMk/>
            <pc:sldMk cId="4012122106" sldId="473"/>
            <ac:spMk id="13" creationId="{9DE8207F-C98A-47A3-9413-807AADDA5E2E}"/>
          </ac:spMkLst>
        </pc:spChg>
      </pc:sldChg>
      <pc:sldChg chg="modSp ord">
        <pc:chgData name="Pritting, Shannon" userId="S::shannon.pritting@suny.edu::b6acce8b-3193-4a7b-b3b8-1dc43a9f8da4" providerId="AD" clId="Web-{3149021E-27DD-6790-7B1B-2F55B56A2869}" dt="2020-05-28T20:23:08.894" v="1717" actId="20577"/>
        <pc:sldMkLst>
          <pc:docMk/>
          <pc:sldMk cId="1934547568" sldId="482"/>
        </pc:sldMkLst>
        <pc:spChg chg="mod">
          <ac:chgData name="Pritting, Shannon" userId="S::shannon.pritting@suny.edu::b6acce8b-3193-4a7b-b3b8-1dc43a9f8da4" providerId="AD" clId="Web-{3149021E-27DD-6790-7B1B-2F55B56A2869}" dt="2020-05-28T20:22:05.471" v="1532" actId="20577"/>
          <ac:spMkLst>
            <pc:docMk/>
            <pc:sldMk cId="1934547568" sldId="482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3149021E-27DD-6790-7B1B-2F55B56A2869}" dt="2020-05-28T20:23:08.894" v="1717" actId="20577"/>
          <ac:spMkLst>
            <pc:docMk/>
            <pc:sldMk cId="1934547568" sldId="482"/>
            <ac:spMk id="13" creationId="{9DE8207F-C98A-47A3-9413-807AADDA5E2E}"/>
          </ac:spMkLst>
        </pc:spChg>
      </pc:sldChg>
      <pc:sldChg chg="modSp add replId">
        <pc:chgData name="Pritting, Shannon" userId="S::shannon.pritting@suny.edu::b6acce8b-3193-4a7b-b3b8-1dc43a9f8da4" providerId="AD" clId="Web-{3149021E-27DD-6790-7B1B-2F55B56A2869}" dt="2020-05-28T20:21:13.814" v="1476" actId="20577"/>
        <pc:sldMkLst>
          <pc:docMk/>
          <pc:sldMk cId="2748927309" sldId="483"/>
        </pc:sldMkLst>
        <pc:spChg chg="mod">
          <ac:chgData name="Pritting, Shannon" userId="S::shannon.pritting@suny.edu::b6acce8b-3193-4a7b-b3b8-1dc43a9f8da4" providerId="AD" clId="Web-{3149021E-27DD-6790-7B1B-2F55B56A2869}" dt="2020-05-28T20:16:58.872" v="1268" actId="1076"/>
          <ac:spMkLst>
            <pc:docMk/>
            <pc:sldMk cId="2748927309" sldId="483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3149021E-27DD-6790-7B1B-2F55B56A2869}" dt="2020-05-28T20:21:13.814" v="1476" actId="20577"/>
          <ac:spMkLst>
            <pc:docMk/>
            <pc:sldMk cId="2748927309" sldId="483"/>
            <ac:spMk id="13" creationId="{9DE8207F-C98A-47A3-9413-807AADDA5E2E}"/>
          </ac:spMkLst>
        </pc:spChg>
      </pc:sldChg>
      <pc:sldChg chg="add replId">
        <pc:chgData name="Pritting, Shannon" userId="S::shannon.pritting@suny.edu::b6acce8b-3193-4a7b-b3b8-1dc43a9f8da4" providerId="AD" clId="Web-{3149021E-27DD-6790-7B1B-2F55B56A2869}" dt="2020-05-28T20:21:19.236" v="1478"/>
        <pc:sldMkLst>
          <pc:docMk/>
          <pc:sldMk cId="1854828679" sldId="484"/>
        </pc:sldMkLst>
      </pc:sldChg>
    </pc:docChg>
  </pc:docChgLst>
  <pc:docChgLst>
    <pc:chgData name="Pritting, Shannon" userId="S::shannon.pritting@suny.edu::b6acce8b-3193-4a7b-b3b8-1dc43a9f8da4" providerId="AD" clId="Web-{2C9BD276-B529-4989-84D9-B64E852BDE4A}"/>
    <pc:docChg chg="modSld">
      <pc:chgData name="Pritting, Shannon" userId="S::shannon.pritting@suny.edu::b6acce8b-3193-4a7b-b3b8-1dc43a9f8da4" providerId="AD" clId="Web-{2C9BD276-B529-4989-84D9-B64E852BDE4A}" dt="2020-05-29T00:51:01.666" v="1" actId="14100"/>
      <pc:docMkLst>
        <pc:docMk/>
      </pc:docMkLst>
      <pc:sldChg chg="modSp">
        <pc:chgData name="Pritting, Shannon" userId="S::shannon.pritting@suny.edu::b6acce8b-3193-4a7b-b3b8-1dc43a9f8da4" providerId="AD" clId="Web-{2C9BD276-B529-4989-84D9-B64E852BDE4A}" dt="2020-05-29T00:51:01.666" v="1" actId="14100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2C9BD276-B529-4989-84D9-B64E852BDE4A}" dt="2020-05-29T00:50:55.728" v="0" actId="14100"/>
          <ac:spMkLst>
            <pc:docMk/>
            <pc:sldMk cId="3582861859" sldId="467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2C9BD276-B529-4989-84D9-B64E852BDE4A}" dt="2020-05-29T00:51:01.666" v="1" actId="14100"/>
          <ac:spMkLst>
            <pc:docMk/>
            <pc:sldMk cId="3582861859" sldId="467"/>
            <ac:spMk id="13" creationId="{9DE8207F-C98A-47A3-9413-807AADDA5E2E}"/>
          </ac:spMkLst>
        </pc:spChg>
      </pc:sldChg>
    </pc:docChg>
  </pc:docChgLst>
  <pc:docChgLst>
    <pc:chgData name="Zajkowski, Maureen" userId="S::maureen.zajkowski@suny.edu::2a02685c-bea3-486c-8437-e3618750201e" providerId="AD" clId="Web-{01F72213-189F-4644-AD33-6BED71BAF33B}"/>
    <pc:docChg chg="delSld">
      <pc:chgData name="Zajkowski, Maureen" userId="S::maureen.zajkowski@suny.edu::2a02685c-bea3-486c-8437-e3618750201e" providerId="AD" clId="Web-{01F72213-189F-4644-AD33-6BED71BAF33B}" dt="2020-05-15T12:46:23.166" v="5"/>
      <pc:docMkLst>
        <pc:docMk/>
      </pc:docMkLst>
      <pc:sldChg chg="del">
        <pc:chgData name="Zajkowski, Maureen" userId="S::maureen.zajkowski@suny.edu::2a02685c-bea3-486c-8437-e3618750201e" providerId="AD" clId="Web-{01F72213-189F-4644-AD33-6BED71BAF33B}" dt="2020-05-15T12:46:04.353" v="1"/>
        <pc:sldMkLst>
          <pc:docMk/>
          <pc:sldMk cId="242847699" sldId="449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5:59.915" v="0"/>
        <pc:sldMkLst>
          <pc:docMk/>
          <pc:sldMk cId="3958468238" sldId="452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07.759" v="2"/>
        <pc:sldMkLst>
          <pc:docMk/>
          <pc:sldMk cId="35367130" sldId="453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11.369" v="3"/>
        <pc:sldMkLst>
          <pc:docMk/>
          <pc:sldMk cId="1680934453" sldId="454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18.400" v="4"/>
        <pc:sldMkLst>
          <pc:docMk/>
          <pc:sldMk cId="148455119" sldId="455"/>
        </pc:sldMkLst>
      </pc:sldChg>
      <pc:sldChg chg="del">
        <pc:chgData name="Zajkowski, Maureen" userId="S::maureen.zajkowski@suny.edu::2a02685c-bea3-486c-8437-e3618750201e" providerId="AD" clId="Web-{01F72213-189F-4644-AD33-6BED71BAF33B}" dt="2020-05-15T12:46:23.166" v="5"/>
        <pc:sldMkLst>
          <pc:docMk/>
          <pc:sldMk cId="2265818782" sldId="456"/>
        </pc:sldMkLst>
      </pc:sldChg>
    </pc:docChg>
  </pc:docChgLst>
  <pc:docChgLst>
    <pc:chgData name="Pritting, Shannon" userId="S::shannon.pritting@suny.edu::b6acce8b-3193-4a7b-b3b8-1dc43a9f8da4" providerId="AD" clId="Web-{AD072744-AECD-4DDC-AD5B-BBA3E6ED5968}"/>
    <pc:docChg chg="modSld">
      <pc:chgData name="Pritting, Shannon" userId="S::shannon.pritting@suny.edu::b6acce8b-3193-4a7b-b3b8-1dc43a9f8da4" providerId="AD" clId="Web-{AD072744-AECD-4DDC-AD5B-BBA3E6ED5968}" dt="2020-05-15T12:38:47.678" v="50" actId="14100"/>
      <pc:docMkLst>
        <pc:docMk/>
      </pc:docMkLst>
      <pc:sldChg chg="modSp">
        <pc:chgData name="Pritting, Shannon" userId="S::shannon.pritting@suny.edu::b6acce8b-3193-4a7b-b3b8-1dc43a9f8da4" providerId="AD" clId="Web-{AD072744-AECD-4DDC-AD5B-BBA3E6ED5968}" dt="2020-05-15T12:38:35.178" v="48" actId="20577"/>
        <pc:sldMkLst>
          <pc:docMk/>
          <pc:sldMk cId="481874788" sldId="458"/>
        </pc:sldMkLst>
        <pc:spChg chg="mod">
          <ac:chgData name="Pritting, Shannon" userId="S::shannon.pritting@suny.edu::b6acce8b-3193-4a7b-b3b8-1dc43a9f8da4" providerId="AD" clId="Web-{AD072744-AECD-4DDC-AD5B-BBA3E6ED5968}" dt="2020-05-15T12:38:35.178" v="48" actId="20577"/>
          <ac:spMkLst>
            <pc:docMk/>
            <pc:sldMk cId="481874788" sldId="458"/>
            <ac:spMk id="6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AD072744-AECD-4DDC-AD5B-BBA3E6ED5968}" dt="2020-05-15T12:38:47.678" v="50" actId="14100"/>
        <pc:sldMkLst>
          <pc:docMk/>
          <pc:sldMk cId="3808289230" sldId="463"/>
        </pc:sldMkLst>
        <pc:spChg chg="mod">
          <ac:chgData name="Pritting, Shannon" userId="S::shannon.pritting@suny.edu::b6acce8b-3193-4a7b-b3b8-1dc43a9f8da4" providerId="AD" clId="Web-{AD072744-AECD-4DDC-AD5B-BBA3E6ED5968}" dt="2020-05-15T12:38:47.678" v="50" actId="14100"/>
          <ac:spMkLst>
            <pc:docMk/>
            <pc:sldMk cId="3808289230" sldId="463"/>
            <ac:spMk id="7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AD072744-AECD-4DDC-AD5B-BBA3E6ED5968}" dt="2020-05-15T12:37:58.645" v="28" actId="1076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AD072744-AECD-4DDC-AD5B-BBA3E6ED5968}" dt="2020-05-15T12:37:52.816" v="27" actId="1076"/>
          <ac:spMkLst>
            <pc:docMk/>
            <pc:sldMk cId="4012122106" sldId="473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AD072744-AECD-4DDC-AD5B-BBA3E6ED5968}" dt="2020-05-15T12:37:58.645" v="28" actId="1076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753FE334-671A-44A2-A646-10548D1871E8}"/>
    <pc:docChg chg="modSld">
      <pc:chgData name="Pritting, Shannon" userId="S::shannon.pritting@suny.edu::b6acce8b-3193-4a7b-b3b8-1dc43a9f8da4" providerId="AD" clId="Web-{753FE334-671A-44A2-A646-10548D1871E8}" dt="2020-05-15T13:43:18.630" v="1" actId="1076"/>
      <pc:docMkLst>
        <pc:docMk/>
      </pc:docMkLst>
      <pc:sldChg chg="modSp">
        <pc:chgData name="Pritting, Shannon" userId="S::shannon.pritting@suny.edu::b6acce8b-3193-4a7b-b3b8-1dc43a9f8da4" providerId="AD" clId="Web-{753FE334-671A-44A2-A646-10548D1871E8}" dt="2020-05-15T13:43:18.630" v="1" actId="1076"/>
        <pc:sldMkLst>
          <pc:docMk/>
          <pc:sldMk cId="4121200864" sldId="429"/>
        </pc:sldMkLst>
        <pc:spChg chg="mod">
          <ac:chgData name="Pritting, Shannon" userId="S::shannon.pritting@suny.edu::b6acce8b-3193-4a7b-b3b8-1dc43a9f8da4" providerId="AD" clId="Web-{753FE334-671A-44A2-A646-10548D1871E8}" dt="2020-05-15T13:43:18.630" v="1" actId="1076"/>
          <ac:spMkLst>
            <pc:docMk/>
            <pc:sldMk cId="4121200864" sldId="429"/>
            <ac:spMk id="5" creationId="{B5BC7CD9-D4A7-48E8-B6EA-EA7D73D66B37}"/>
          </ac:spMkLst>
        </pc:spChg>
      </pc:sldChg>
    </pc:docChg>
  </pc:docChgLst>
  <pc:docChgLst>
    <pc:chgData name="Pritting, Shannon" userId="S::shannon.pritting@suny.edu::b6acce8b-3193-4a7b-b3b8-1dc43a9f8da4" providerId="AD" clId="Web-{88D73C2E-3726-4C19-85E1-207A6BC56D5F}"/>
    <pc:docChg chg="modSld">
      <pc:chgData name="Pritting, Shannon" userId="S::shannon.pritting@suny.edu::b6acce8b-3193-4a7b-b3b8-1dc43a9f8da4" providerId="AD" clId="Web-{88D73C2E-3726-4C19-85E1-207A6BC56D5F}" dt="2020-05-15T12:47:53.981" v="487"/>
      <pc:docMkLst>
        <pc:docMk/>
      </pc:docMkLst>
      <pc:sldChg chg="modSp">
        <pc:chgData name="Pritting, Shannon" userId="S::shannon.pritting@suny.edu::b6acce8b-3193-4a7b-b3b8-1dc43a9f8da4" providerId="AD" clId="Web-{88D73C2E-3726-4C19-85E1-207A6BC56D5F}" dt="2020-05-15T12:47:53.981" v="487"/>
        <pc:sldMkLst>
          <pc:docMk/>
          <pc:sldMk cId="183139005" sldId="444"/>
        </pc:sldMkLst>
        <pc:graphicFrameChg chg="mod modGraphic">
          <ac:chgData name="Pritting, Shannon" userId="S::shannon.pritting@suny.edu::b6acce8b-3193-4a7b-b3b8-1dc43a9f8da4" providerId="AD" clId="Web-{88D73C2E-3726-4C19-85E1-207A6BC56D5F}" dt="2020-05-15T12:47:53.981" v="487"/>
          <ac:graphicFrameMkLst>
            <pc:docMk/>
            <pc:sldMk cId="183139005" sldId="444"/>
            <ac:graphicFrameMk id="16" creationId="{02E6ECA8-240A-44AF-81F5-A8E3FC1AA57C}"/>
          </ac:graphicFrameMkLst>
        </pc:graphicFrameChg>
      </pc:sldChg>
      <pc:sldChg chg="modSp">
        <pc:chgData name="Pritting, Shannon" userId="S::shannon.pritting@suny.edu::b6acce8b-3193-4a7b-b3b8-1dc43a9f8da4" providerId="AD" clId="Web-{88D73C2E-3726-4C19-85E1-207A6BC56D5F}" dt="2020-05-15T12:44:45.742" v="431" actId="20577"/>
        <pc:sldMkLst>
          <pc:docMk/>
          <pc:sldMk cId="159199909" sldId="461"/>
        </pc:sldMkLst>
        <pc:spChg chg="mod">
          <ac:chgData name="Pritting, Shannon" userId="S::shannon.pritting@suny.edu::b6acce8b-3193-4a7b-b3b8-1dc43a9f8da4" providerId="AD" clId="Web-{88D73C2E-3726-4C19-85E1-207A6BC56D5F}" dt="2020-05-15T12:44:38.444" v="430" actId="20577"/>
          <ac:spMkLst>
            <pc:docMk/>
            <pc:sldMk cId="159199909" sldId="461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88D73C2E-3726-4C19-85E1-207A6BC56D5F}" dt="2020-05-15T12:44:45.742" v="431" actId="20577"/>
          <ac:spMkLst>
            <pc:docMk/>
            <pc:sldMk cId="159199909" sldId="461"/>
            <ac:spMk id="7" creationId="{00000000-0000-0000-0000-000000000000}"/>
          </ac:spMkLst>
        </pc:spChg>
        <pc:picChg chg="mod">
          <ac:chgData name="Pritting, Shannon" userId="S::shannon.pritting@suny.edu::b6acce8b-3193-4a7b-b3b8-1dc43a9f8da4" providerId="AD" clId="Web-{88D73C2E-3726-4C19-85E1-207A6BC56D5F}" dt="2020-05-15T12:43:56.428" v="269" actId="1076"/>
          <ac:picMkLst>
            <pc:docMk/>
            <pc:sldMk cId="159199909" sldId="461"/>
            <ac:picMk id="1026" creationId="{00000000-0000-0000-0000-000000000000}"/>
          </ac:picMkLst>
        </pc:picChg>
      </pc:sldChg>
      <pc:sldChg chg="addSp modSp">
        <pc:chgData name="Pritting, Shannon" userId="S::shannon.pritting@suny.edu::b6acce8b-3193-4a7b-b3b8-1dc43a9f8da4" providerId="AD" clId="Web-{88D73C2E-3726-4C19-85E1-207A6BC56D5F}" dt="2020-05-15T12:46:08.025" v="485" actId="1076"/>
        <pc:sldMkLst>
          <pc:docMk/>
          <pc:sldMk cId="3808289230" sldId="463"/>
        </pc:sldMkLst>
        <pc:picChg chg="add mod">
          <ac:chgData name="Pritting, Shannon" userId="S::shannon.pritting@suny.edu::b6acce8b-3193-4a7b-b3b8-1dc43a9f8da4" providerId="AD" clId="Web-{88D73C2E-3726-4C19-85E1-207A6BC56D5F}" dt="2020-05-15T12:46:08.025" v="485" actId="1076"/>
          <ac:picMkLst>
            <pc:docMk/>
            <pc:sldMk cId="3808289230" sldId="463"/>
            <ac:picMk id="2" creationId="{16CA50F2-72D4-40E8-8F58-0AA1AC3045AC}"/>
          </ac:picMkLst>
        </pc:picChg>
      </pc:sldChg>
      <pc:sldChg chg="modSp">
        <pc:chgData name="Pritting, Shannon" userId="S::shannon.pritting@suny.edu::b6acce8b-3193-4a7b-b3b8-1dc43a9f8da4" providerId="AD" clId="Web-{88D73C2E-3726-4C19-85E1-207A6BC56D5F}" dt="2020-05-15T12:45:32.243" v="482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88D73C2E-3726-4C19-85E1-207A6BC56D5F}" dt="2020-05-15T12:45:32.243" v="482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D5BA8075-A401-4881-97E1-9F49FC80DD5C}"/>
    <pc:docChg chg="addSld modSld">
      <pc:chgData name="Jackson, Timothy" userId="S::timothy.jackson@suny.edu::9ce01cec-8b46-438e-9d10-af58cd21d299" providerId="AD" clId="Web-{D5BA8075-A401-4881-97E1-9F49FC80DD5C}" dt="2020-05-15T02:05:47.067" v="1764" actId="20577"/>
      <pc:docMkLst>
        <pc:docMk/>
      </pc:docMkLst>
      <pc:sldChg chg="modSp">
        <pc:chgData name="Jackson, Timothy" userId="S::timothy.jackson@suny.edu::9ce01cec-8b46-438e-9d10-af58cd21d299" providerId="AD" clId="Web-{D5BA8075-A401-4881-97E1-9F49FC80DD5C}" dt="2020-05-15T01:28:28.368" v="151" actId="20577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D5BA8075-A401-4881-97E1-9F49FC80DD5C}" dt="2020-05-15T01:27:35.975" v="10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28:28.368" v="151" actId="20577"/>
          <ac:spMkLst>
            <pc:docMk/>
            <pc:sldMk cId="1979278691" sldId="446"/>
            <ac:spMk id="7" creationId="{00000000-0000-0000-0000-000000000000}"/>
          </ac:spMkLst>
        </pc:spChg>
      </pc:sldChg>
      <pc:sldChg chg="modSp">
        <pc:chgData name="Jackson, Timothy" userId="S::timothy.jackson@suny.edu::9ce01cec-8b46-438e-9d10-af58cd21d299" providerId="AD" clId="Web-{D5BA8075-A401-4881-97E1-9F49FC80DD5C}" dt="2020-05-15T01:31:11.140" v="245" actId="20577"/>
        <pc:sldMkLst>
          <pc:docMk/>
          <pc:sldMk cId="4110722334" sldId="474"/>
        </pc:sldMkLst>
        <pc:spChg chg="mod">
          <ac:chgData name="Jackson, Timothy" userId="S::timothy.jackson@suny.edu::9ce01cec-8b46-438e-9d10-af58cd21d299" providerId="AD" clId="Web-{D5BA8075-A401-4881-97E1-9F49FC80DD5C}" dt="2020-05-15T01:31:11.140" v="245" actId="20577"/>
          <ac:spMkLst>
            <pc:docMk/>
            <pc:sldMk cId="4110722334" sldId="474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D5BA8075-A401-4881-97E1-9F49FC80DD5C}" dt="2020-05-15T01:45:48.769" v="1234" actId="20577"/>
        <pc:sldMkLst>
          <pc:docMk/>
          <pc:sldMk cId="2009814066" sldId="475"/>
        </pc:sldMkLst>
        <pc:spChg chg="mod">
          <ac:chgData name="Jackson, Timothy" userId="S::timothy.jackson@suny.edu::9ce01cec-8b46-438e-9d10-af58cd21d299" providerId="AD" clId="Web-{D5BA8075-A401-4881-97E1-9F49FC80DD5C}" dt="2020-05-15T01:45:15.658" v="1229" actId="20577"/>
          <ac:spMkLst>
            <pc:docMk/>
            <pc:sldMk cId="2009814066" sldId="475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33:32.239" v="309" actId="20577"/>
          <ac:spMkLst>
            <pc:docMk/>
            <pc:sldMk cId="2009814066" sldId="475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45:48.769" v="1234" actId="20577"/>
          <ac:spMkLst>
            <pc:docMk/>
            <pc:sldMk cId="2009814066" sldId="475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D5BA8075-A401-4881-97E1-9F49FC80DD5C}" dt="2020-05-15T02:05:47.052" v="1763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D5BA8075-A401-4881-97E1-9F49FC80DD5C}" dt="2020-05-15T02:05:34.442" v="1762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1:46:09.020" v="1266" actId="20577"/>
          <ac:spMkLst>
            <pc:docMk/>
            <pc:sldMk cId="3333122173" sldId="47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D5BA8075-A401-4881-97E1-9F49FC80DD5C}" dt="2020-05-15T02:05:47.052" v="1763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43E970F5-225A-48ED-B922-5986EF67EA56}"/>
    <pc:docChg chg="modSld">
      <pc:chgData name="Tovstiadi, Esta" userId="S::esta.tovstiadi@suny.edu::b592cbb2-ea38-4240-8a3a-6613487ae435" providerId="AD" clId="Web-{43E970F5-225A-48ED-B922-5986EF67EA56}" dt="2020-05-15T13:24:32.029" v="150" actId="20577"/>
      <pc:docMkLst>
        <pc:docMk/>
      </pc:docMkLst>
      <pc:sldChg chg="modSp">
        <pc:chgData name="Tovstiadi, Esta" userId="S::esta.tovstiadi@suny.edu::b592cbb2-ea38-4240-8a3a-6613487ae435" providerId="AD" clId="Web-{43E970F5-225A-48ED-B922-5986EF67EA56}" dt="2020-05-15T13:24:32.029" v="149" actId="20577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43E970F5-225A-48ED-B922-5986EF67EA56}" dt="2020-05-15T13:24:32.029" v="149" actId="20577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Perry, Susan" userId="S::susan.perry@suny.edu::ea21311d-03e0-498d-b20b-c0d2cb5e17f1" providerId="AD" clId="Web-{830C89B5-A876-899C-9BEA-5465162E0281}"/>
    <pc:docChg chg="modSld">
      <pc:chgData name="Perry, Susan" userId="S::susan.perry@suny.edu::ea21311d-03e0-498d-b20b-c0d2cb5e17f1" providerId="AD" clId="Web-{830C89B5-A876-899C-9BEA-5465162E0281}" dt="2020-05-29T00:47:42.746" v="44"/>
      <pc:docMkLst>
        <pc:docMk/>
      </pc:docMkLst>
      <pc:sldChg chg="addSp delSp modSp">
        <pc:chgData name="Perry, Susan" userId="S::susan.perry@suny.edu::ea21311d-03e0-498d-b20b-c0d2cb5e17f1" providerId="AD" clId="Web-{830C89B5-A876-899C-9BEA-5465162E0281}" dt="2020-05-29T00:47:42.746" v="44"/>
        <pc:sldMkLst>
          <pc:docMk/>
          <pc:sldMk cId="3869278188" sldId="466"/>
        </pc:sldMkLst>
        <pc:spChg chg="add del mod">
          <ac:chgData name="Perry, Susan" userId="S::susan.perry@suny.edu::ea21311d-03e0-498d-b20b-c0d2cb5e17f1" providerId="AD" clId="Web-{830C89B5-A876-899C-9BEA-5465162E0281}" dt="2020-05-29T00:47:42.746" v="43"/>
          <ac:spMkLst>
            <pc:docMk/>
            <pc:sldMk cId="3869278188" sldId="466"/>
            <ac:spMk id="17" creationId="{C4C110A4-25F3-4880-98A4-C8CFDBB34F44}"/>
          </ac:spMkLst>
        </pc:spChg>
        <pc:graphicFrameChg chg="del mod modGraphic">
          <ac:chgData name="Perry, Susan" userId="S::susan.perry@suny.edu::ea21311d-03e0-498d-b20b-c0d2cb5e17f1" providerId="AD" clId="Web-{830C89B5-A876-899C-9BEA-5465162E0281}" dt="2020-05-29T00:47:09.043" v="38"/>
          <ac:graphicFrameMkLst>
            <pc:docMk/>
            <pc:sldMk cId="3869278188" sldId="466"/>
            <ac:graphicFrameMk id="14" creationId="{EDBBFCA9-AF58-4ACA-8D16-1FB95AAB5A1F}"/>
          </ac:graphicFrameMkLst>
        </pc:graphicFrameChg>
        <pc:graphicFrameChg chg="add del mod">
          <ac:chgData name="Perry, Susan" userId="S::susan.perry@suny.edu::ea21311d-03e0-498d-b20b-c0d2cb5e17f1" providerId="AD" clId="Web-{830C89B5-A876-899C-9BEA-5465162E0281}" dt="2020-05-29T00:47:42.746" v="44"/>
          <ac:graphicFrameMkLst>
            <pc:docMk/>
            <pc:sldMk cId="3869278188" sldId="466"/>
            <ac:graphicFrameMk id="16" creationId="{BE83919F-B928-4940-A91D-4CBB54BDFC2E}"/>
          </ac:graphicFrameMkLst>
        </pc:graphicFrameChg>
      </pc:sldChg>
    </pc:docChg>
  </pc:docChgLst>
  <pc:docChgLst>
    <pc:chgData name="McBride, Mark" userId="S::mark.mcbride@suny.edu::9d8218a8-8f11-4bca-9d9f-81a3992e7a54" providerId="AD" clId="Web-{93B62F5D-4F9D-4309-AF56-1B7D6EA627FE}"/>
    <pc:docChg chg="addSld delSld modSld sldOrd">
      <pc:chgData name="McBride, Mark" userId="S::mark.mcbride@suny.edu::9d8218a8-8f11-4bca-9d9f-81a3992e7a54" providerId="AD" clId="Web-{93B62F5D-4F9D-4309-AF56-1B7D6EA627FE}" dt="2020-05-14T20:12:54.395" v="406" actId="20577"/>
      <pc:docMkLst>
        <pc:docMk/>
      </pc:docMkLst>
      <pc:sldChg chg="del">
        <pc:chgData name="McBride, Mark" userId="S::mark.mcbride@suny.edu::9d8218a8-8f11-4bca-9d9f-81a3992e7a54" providerId="AD" clId="Web-{93B62F5D-4F9D-4309-AF56-1B7D6EA627FE}" dt="2020-05-14T20:07:41.021" v="19"/>
        <pc:sldMkLst>
          <pc:docMk/>
          <pc:sldMk cId="403808435" sldId="443"/>
        </pc:sldMkLst>
      </pc:sldChg>
      <pc:sldChg chg="addSp delSp modSp">
        <pc:chgData name="McBride, Mark" userId="S::mark.mcbride@suny.edu::9d8218a8-8f11-4bca-9d9f-81a3992e7a54" providerId="AD" clId="Web-{93B62F5D-4F9D-4309-AF56-1B7D6EA627FE}" dt="2020-05-14T20:07:37.084" v="18"/>
        <pc:sldMkLst>
          <pc:docMk/>
          <pc:sldMk cId="183139005" sldId="444"/>
        </pc:sldMkLst>
        <pc:spChg chg="mod">
          <ac:chgData name="McBride, Mark" userId="S::mark.mcbride@suny.edu::9d8218a8-8f11-4bca-9d9f-81a3992e7a54" providerId="AD" clId="Web-{93B62F5D-4F9D-4309-AF56-1B7D6EA627FE}" dt="2020-05-14T20:06:13.627" v="0" actId="20577"/>
          <ac:spMkLst>
            <pc:docMk/>
            <pc:sldMk cId="183139005" sldId="444"/>
            <ac:spMk id="2" creationId="{C61EF867-20CE-4E66-8FE2-41A331E81E33}"/>
          </ac:spMkLst>
        </pc:spChg>
        <pc:spChg chg="del">
          <ac:chgData name="McBride, Mark" userId="S::mark.mcbride@suny.edu::9d8218a8-8f11-4bca-9d9f-81a3992e7a54" providerId="AD" clId="Web-{93B62F5D-4F9D-4309-AF56-1B7D6EA627FE}" dt="2020-05-14T20:06:18.549" v="4"/>
          <ac:spMkLst>
            <pc:docMk/>
            <pc:sldMk cId="183139005" sldId="444"/>
            <ac:spMk id="3" creationId="{6011F8F9-D069-43D0-91B6-EB58FDBE14E1}"/>
          </ac:spMkLst>
        </pc:spChg>
        <pc:spChg chg="add del mod">
          <ac:chgData name="McBride, Mark" userId="S::mark.mcbride@suny.edu::9d8218a8-8f11-4bca-9d9f-81a3992e7a54" providerId="AD" clId="Web-{93B62F5D-4F9D-4309-AF56-1B7D6EA627FE}" dt="2020-05-14T20:06:54.426" v="5"/>
          <ac:spMkLst>
            <pc:docMk/>
            <pc:sldMk cId="183139005" sldId="444"/>
            <ac:spMk id="14" creationId="{29E89852-61F2-45DA-A2FF-4C57B3AC999D}"/>
          </ac:spMkLst>
        </pc:spChg>
        <pc:spChg chg="add mod">
          <ac:chgData name="McBride, Mark" userId="S::mark.mcbride@suny.edu::9d8218a8-8f11-4bca-9d9f-81a3992e7a54" providerId="AD" clId="Web-{93B62F5D-4F9D-4309-AF56-1B7D6EA627FE}" dt="2020-05-14T20:06:59.098" v="8"/>
          <ac:spMkLst>
            <pc:docMk/>
            <pc:sldMk cId="183139005" sldId="444"/>
            <ac:spMk id="17" creationId="{5528C3D1-6CAD-42EB-BE99-A81174FF726C}"/>
          </ac:spMkLst>
        </pc:spChg>
        <pc:graphicFrameChg chg="add mod modGraphic">
          <ac:chgData name="McBride, Mark" userId="S::mark.mcbride@suny.edu::9d8218a8-8f11-4bca-9d9f-81a3992e7a54" providerId="AD" clId="Web-{93B62F5D-4F9D-4309-AF56-1B7D6EA627FE}" dt="2020-05-14T20:07:37.084" v="18"/>
          <ac:graphicFrameMkLst>
            <pc:docMk/>
            <pc:sldMk cId="183139005" sldId="444"/>
            <ac:graphicFrameMk id="16" creationId="{02E6ECA8-240A-44AF-81F5-A8E3FC1AA57C}"/>
          </ac:graphicFrameMkLst>
        </pc:graphicFrameChg>
        <pc:picChg chg="del">
          <ac:chgData name="McBride, Mark" userId="S::mark.mcbride@suny.edu::9d8218a8-8f11-4bca-9d9f-81a3992e7a54" providerId="AD" clId="Web-{93B62F5D-4F9D-4309-AF56-1B7D6EA627FE}" dt="2020-05-14T20:06:15.346" v="3"/>
          <ac:picMkLst>
            <pc:docMk/>
            <pc:sldMk cId="183139005" sldId="444"/>
            <ac:picMk id="13" creationId="{F81FBAB7-18F3-468B-8105-A99CD8B83F7F}"/>
          </ac:picMkLst>
        </pc:picChg>
      </pc:sldChg>
      <pc:sldChg chg="modSp add ord replId">
        <pc:chgData name="McBride, Mark" userId="S::mark.mcbride@suny.edu::9d8218a8-8f11-4bca-9d9f-81a3992e7a54" providerId="AD" clId="Web-{93B62F5D-4F9D-4309-AF56-1B7D6EA627FE}" dt="2020-05-14T20:12:54.395" v="406" actId="20577"/>
        <pc:sldMkLst>
          <pc:docMk/>
          <pc:sldMk cId="4012122106" sldId="473"/>
        </pc:sldMkLst>
        <pc:spChg chg="mod">
          <ac:chgData name="McBride, Mark" userId="S::mark.mcbride@suny.edu::9d8218a8-8f11-4bca-9d9f-81a3992e7a54" providerId="AD" clId="Web-{93B62F5D-4F9D-4309-AF56-1B7D6EA627FE}" dt="2020-05-14T20:08:24.898" v="28" actId="20577"/>
          <ac:spMkLst>
            <pc:docMk/>
            <pc:sldMk cId="4012122106" sldId="473"/>
            <ac:spMk id="12" creationId="{457229D6-B6E5-4ED5-A494-9A164D03C4E4}"/>
          </ac:spMkLst>
        </pc:spChg>
        <pc:spChg chg="mod">
          <ac:chgData name="McBride, Mark" userId="S::mark.mcbride@suny.edu::9d8218a8-8f11-4bca-9d9f-81a3992e7a54" providerId="AD" clId="Web-{93B62F5D-4F9D-4309-AF56-1B7D6EA627FE}" dt="2020-05-14T20:12:54.395" v="406" actId="20577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Perry, Susan" userId="S::susan.perry@suny.edu::ea21311d-03e0-498d-b20b-c0d2cb5e17f1" providerId="AD" clId="Web-{A6D7E04C-FA22-4392-9202-5227D4CB50A3}"/>
    <pc:docChg chg="modSld">
      <pc:chgData name="Perry, Susan" userId="S::susan.perry@suny.edu::ea21311d-03e0-498d-b20b-c0d2cb5e17f1" providerId="AD" clId="Web-{A6D7E04C-FA22-4392-9202-5227D4CB50A3}" dt="2020-05-28T18:17:51.242" v="170" actId="20577"/>
      <pc:docMkLst>
        <pc:docMk/>
      </pc:docMkLst>
      <pc:sldChg chg="modSp">
        <pc:chgData name="Perry, Susan" userId="S::susan.perry@suny.edu::ea21311d-03e0-498d-b20b-c0d2cb5e17f1" providerId="AD" clId="Web-{A6D7E04C-FA22-4392-9202-5227D4CB50A3}" dt="2020-05-28T18:17:48.413" v="169" actId="20577"/>
        <pc:sldMkLst>
          <pc:docMk/>
          <pc:sldMk cId="3869278188" sldId="466"/>
        </pc:sldMkLst>
        <pc:spChg chg="mod">
          <ac:chgData name="Perry, Susan" userId="S::susan.perry@suny.edu::ea21311d-03e0-498d-b20b-c0d2cb5e17f1" providerId="AD" clId="Web-{A6D7E04C-FA22-4392-9202-5227D4CB50A3}" dt="2020-05-28T18:17:43.366" v="166" actId="20577"/>
          <ac:spMkLst>
            <pc:docMk/>
            <pc:sldMk cId="3869278188" sldId="466"/>
            <ac:spMk id="12" creationId="{457229D6-B6E5-4ED5-A494-9A164D03C4E4}"/>
          </ac:spMkLst>
        </pc:spChg>
        <pc:spChg chg="mod">
          <ac:chgData name="Perry, Susan" userId="S::susan.perry@suny.edu::ea21311d-03e0-498d-b20b-c0d2cb5e17f1" providerId="AD" clId="Web-{A6D7E04C-FA22-4392-9202-5227D4CB50A3}" dt="2020-05-28T18:17:48.413" v="169" actId="20577"/>
          <ac:spMkLst>
            <pc:docMk/>
            <pc:sldMk cId="3869278188" sldId="466"/>
            <ac:spMk id="13" creationId="{9DE8207F-C98A-47A3-9413-807AADDA5E2E}"/>
          </ac:spMkLst>
        </pc:spChg>
      </pc:sldChg>
    </pc:docChg>
  </pc:docChgLst>
  <pc:docChgLst>
    <pc:chgData name="Daly, Michael" userId="S::michael.daly@suny.edu::d49f4b6e-2165-4f15-9200-2ca9c09bd9e8" providerId="AD" clId="Web-{542CF30D-4778-44C9-9701-65FE3D05D265}"/>
    <pc:docChg chg="modSld">
      <pc:chgData name="Daly, Michael" userId="S::michael.daly@suny.edu::d49f4b6e-2165-4f15-9200-2ca9c09bd9e8" providerId="AD" clId="Web-{542CF30D-4778-44C9-9701-65FE3D05D265}" dt="2020-05-28T18:15:32.864" v="145" actId="20577"/>
      <pc:docMkLst>
        <pc:docMk/>
      </pc:docMkLst>
      <pc:sldChg chg="addSp delSp modSp">
        <pc:chgData name="Daly, Michael" userId="S::michael.daly@suny.edu::d49f4b6e-2165-4f15-9200-2ca9c09bd9e8" providerId="AD" clId="Web-{542CF30D-4778-44C9-9701-65FE3D05D265}" dt="2020-05-28T18:15:31.255" v="143" actId="20577"/>
        <pc:sldMkLst>
          <pc:docMk/>
          <pc:sldMk cId="1167245930" sldId="470"/>
        </pc:sldMkLst>
        <pc:spChg chg="add mod">
          <ac:chgData name="Daly, Michael" userId="S::michael.daly@suny.edu::d49f4b6e-2165-4f15-9200-2ca9c09bd9e8" providerId="AD" clId="Web-{542CF30D-4778-44C9-9701-65FE3D05D265}" dt="2020-05-28T18:15:31.255" v="143" actId="20577"/>
          <ac:spMkLst>
            <pc:docMk/>
            <pc:sldMk cId="1167245930" sldId="470"/>
            <ac:spMk id="2" creationId="{9CCCDE7E-BA14-4762-B4FB-288B5E62A189}"/>
          </ac:spMkLst>
        </pc:spChg>
        <pc:spChg chg="mod">
          <ac:chgData name="Daly, Michael" userId="S::michael.daly@suny.edu::d49f4b6e-2165-4f15-9200-2ca9c09bd9e8" providerId="AD" clId="Web-{542CF30D-4778-44C9-9701-65FE3D05D265}" dt="2020-05-28T18:15:01.708" v="93" actId="20577"/>
          <ac:spMkLst>
            <pc:docMk/>
            <pc:sldMk cId="1167245930" sldId="470"/>
            <ac:spMk id="12" creationId="{457229D6-B6E5-4ED5-A494-9A164D03C4E4}"/>
          </ac:spMkLst>
        </pc:spChg>
        <pc:spChg chg="del">
          <ac:chgData name="Daly, Michael" userId="S::michael.daly@suny.edu::d49f4b6e-2165-4f15-9200-2ca9c09bd9e8" providerId="AD" clId="Web-{542CF30D-4778-44C9-9701-65FE3D05D265}" dt="2020-05-28T18:14:42.895" v="52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Smathers, Jennifer" userId="S::jennifer.smathers@suny.edu::10107e7b-e048-47df-8a1d-16dbcd6b7bb5" providerId="AD" clId="Web-{3FD7DFDE-F601-46B4-8809-48AEAB124B82}"/>
    <pc:docChg chg="modSld">
      <pc:chgData name="Smathers, Jennifer" userId="S::jennifer.smathers@suny.edu::10107e7b-e048-47df-8a1d-16dbcd6b7bb5" providerId="AD" clId="Web-{3FD7DFDE-F601-46B4-8809-48AEAB124B82}" dt="2020-05-21T20:19:58.039" v="4"/>
      <pc:docMkLst>
        <pc:docMk/>
      </pc:docMkLst>
      <pc:sldChg chg="delSp modSp">
        <pc:chgData name="Smathers, Jennifer" userId="S::jennifer.smathers@suny.edu::10107e7b-e048-47df-8a1d-16dbcd6b7bb5" providerId="AD" clId="Web-{3FD7DFDE-F601-46B4-8809-48AEAB124B82}" dt="2020-05-21T20:19:58.039" v="4"/>
        <pc:sldMkLst>
          <pc:docMk/>
          <pc:sldMk cId="4121200864" sldId="429"/>
        </pc:sldMkLst>
        <pc:spChg chg="del mod">
          <ac:chgData name="Smathers, Jennifer" userId="S::jennifer.smathers@suny.edu::10107e7b-e048-47df-8a1d-16dbcd6b7bb5" providerId="AD" clId="Web-{3FD7DFDE-F601-46B4-8809-48AEAB124B82}" dt="2020-05-21T20:19:58.039" v="4"/>
          <ac:spMkLst>
            <pc:docMk/>
            <pc:sldMk cId="4121200864" sldId="429"/>
            <ac:spMk id="5" creationId="{B5BC7CD9-D4A7-48E8-B6EA-EA7D73D66B37}"/>
          </ac:spMkLst>
        </pc:spChg>
        <pc:picChg chg="mod">
          <ac:chgData name="Smathers, Jennifer" userId="S::jennifer.smathers@suny.edu::10107e7b-e048-47df-8a1d-16dbcd6b7bb5" providerId="AD" clId="Web-{3FD7DFDE-F601-46B4-8809-48AEAB124B82}" dt="2020-05-21T20:19:53.242" v="3" actId="1076"/>
          <ac:picMkLst>
            <pc:docMk/>
            <pc:sldMk cId="4121200864" sldId="429"/>
            <ac:picMk id="2" creationId="{1F8600FC-40A7-47A7-8B53-B138D311D374}"/>
          </ac:picMkLst>
        </pc:picChg>
      </pc:sldChg>
    </pc:docChg>
  </pc:docChgLst>
  <pc:docChgLst>
    <pc:chgData name="Pritting, Shannon" userId="S::shannon.pritting@suny.edu::b6acce8b-3193-4a7b-b3b8-1dc43a9f8da4" providerId="AD" clId="Web-{4DA2D24F-CDF7-496F-89EE-F4C7EBA0857E}"/>
    <pc:docChg chg="addSld delSld modSld">
      <pc:chgData name="Pritting, Shannon" userId="S::shannon.pritting@suny.edu::b6acce8b-3193-4a7b-b3b8-1dc43a9f8da4" providerId="AD" clId="Web-{4DA2D24F-CDF7-496F-89EE-F4C7EBA0857E}" dt="2020-05-15T12:23:01.667" v="1850" actId="20577"/>
      <pc:docMkLst>
        <pc:docMk/>
      </pc:docMkLst>
      <pc:sldChg chg="del">
        <pc:chgData name="Pritting, Shannon" userId="S::shannon.pritting@suny.edu::b6acce8b-3193-4a7b-b3b8-1dc43a9f8da4" providerId="AD" clId="Web-{4DA2D24F-CDF7-496F-89EE-F4C7EBA0857E}" dt="2020-05-15T12:17:38.307" v="1361"/>
        <pc:sldMkLst>
          <pc:docMk/>
          <pc:sldMk cId="198381886" sldId="462"/>
        </pc:sldMkLst>
      </pc:sldChg>
      <pc:sldChg chg="modSp">
        <pc:chgData name="Pritting, Shannon" userId="S::shannon.pritting@suny.edu::b6acce8b-3193-4a7b-b3b8-1dc43a9f8da4" providerId="AD" clId="Web-{4DA2D24F-CDF7-496F-89EE-F4C7EBA0857E}" dt="2020-05-15T12:23:01.667" v="1850" actId="20577"/>
        <pc:sldMkLst>
          <pc:docMk/>
          <pc:sldMk cId="3808289230" sldId="463"/>
        </pc:sldMkLst>
        <pc:spChg chg="mod">
          <ac:chgData name="Pritting, Shannon" userId="S::shannon.pritting@suny.edu::b6acce8b-3193-4a7b-b3b8-1dc43a9f8da4" providerId="AD" clId="Web-{4DA2D24F-CDF7-496F-89EE-F4C7EBA0857E}" dt="2020-05-15T12:23:01.667" v="1850" actId="20577"/>
          <ac:spMkLst>
            <pc:docMk/>
            <pc:sldMk cId="3808289230" sldId="463"/>
            <ac:spMk id="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23:01.667" v="1850" actId="20577"/>
          <ac:spMkLst>
            <pc:docMk/>
            <pc:sldMk cId="3808289230" sldId="463"/>
            <ac:spMk id="7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DA2D24F-CDF7-496F-89EE-F4C7EBA0857E}" dt="2020-05-15T12:14:55.432" v="1352" actId="14100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4DA2D24F-CDF7-496F-89EE-F4C7EBA0857E}" dt="2020-05-15T12:14:55.432" v="1352" actId="14100"/>
          <ac:spMkLst>
            <pc:docMk/>
            <pc:sldMk cId="3582861859" sldId="467"/>
            <ac:spMk id="13" creationId="{9DE8207F-C98A-47A3-9413-807AADDA5E2E}"/>
          </ac:spMkLst>
        </pc:spChg>
      </pc:sldChg>
      <pc:sldChg chg="del">
        <pc:chgData name="Pritting, Shannon" userId="S::shannon.pritting@suny.edu::b6acce8b-3193-4a7b-b3b8-1dc43a9f8da4" providerId="AD" clId="Web-{4DA2D24F-CDF7-496F-89EE-F4C7EBA0857E}" dt="2020-05-15T12:07:13.524" v="3"/>
        <pc:sldMkLst>
          <pc:docMk/>
          <pc:sldMk cId="3187967936" sldId="468"/>
        </pc:sldMkLst>
      </pc:sldChg>
      <pc:sldChg chg="modSp">
        <pc:chgData name="Pritting, Shannon" userId="S::shannon.pritting@suny.edu::b6acce8b-3193-4a7b-b3b8-1dc43a9f8da4" providerId="AD" clId="Web-{4DA2D24F-CDF7-496F-89EE-F4C7EBA0857E}" dt="2020-05-15T12:15:25.010" v="1356" actId="14100"/>
        <pc:sldMkLst>
          <pc:docMk/>
          <pc:sldMk cId="1099244059" sldId="471"/>
        </pc:sldMkLst>
        <pc:spChg chg="mod">
          <ac:chgData name="Pritting, Shannon" userId="S::shannon.pritting@suny.edu::b6acce8b-3193-4a7b-b3b8-1dc43a9f8da4" providerId="AD" clId="Web-{4DA2D24F-CDF7-496F-89EE-F4C7EBA0857E}" dt="2020-05-15T12:15:07.713" v="1353" actId="1076"/>
          <ac:spMkLst>
            <pc:docMk/>
            <pc:sldMk cId="1099244059" sldId="471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15:25.010" v="1356" actId="14100"/>
          <ac:spMkLst>
            <pc:docMk/>
            <pc:sldMk cId="1099244059" sldId="471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4DA2D24F-CDF7-496F-89EE-F4C7EBA0857E}" dt="2020-05-15T12:15:51.447" v="1359" actId="20577"/>
        <pc:sldMkLst>
          <pc:docMk/>
          <pc:sldMk cId="2747356999" sldId="472"/>
        </pc:sldMkLst>
        <pc:spChg chg="mod">
          <ac:chgData name="Pritting, Shannon" userId="S::shannon.pritting@suny.edu::b6acce8b-3193-4a7b-b3b8-1dc43a9f8da4" providerId="AD" clId="Web-{4DA2D24F-CDF7-496F-89EE-F4C7EBA0857E}" dt="2020-05-15T12:15:51.447" v="1359" actId="20577"/>
          <ac:spMkLst>
            <pc:docMk/>
            <pc:sldMk cId="2747356999" sldId="472"/>
            <ac:spMk id="13" creationId="{9DE8207F-C98A-47A3-9413-807AADDA5E2E}"/>
          </ac:spMkLst>
        </pc:spChg>
      </pc:sldChg>
      <pc:sldChg chg="modSp add replId">
        <pc:chgData name="Pritting, Shannon" userId="S::shannon.pritting@suny.edu::b6acce8b-3193-4a7b-b3b8-1dc43a9f8da4" providerId="AD" clId="Web-{4DA2D24F-CDF7-496F-89EE-F4C7EBA0857E}" dt="2020-05-15T12:21:38.276" v="1814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4DA2D24F-CDF7-496F-89EE-F4C7EBA0857E}" dt="2020-05-15T12:21:23.667" v="1795" actId="20577"/>
          <ac:spMkLst>
            <pc:docMk/>
            <pc:sldMk cId="3819267271" sldId="477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DA2D24F-CDF7-496F-89EE-F4C7EBA0857E}" dt="2020-05-15T12:21:38.276" v="1814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5DE6D090-74A1-4334-9E85-DF14E0FC16BA}"/>
    <pc:docChg chg="delSld modSld">
      <pc:chgData name="Pritting, Shannon" userId="S::shannon.pritting@suny.edu::b6acce8b-3193-4a7b-b3b8-1dc43a9f8da4" providerId="AD" clId="Web-{5DE6D090-74A1-4334-9E85-DF14E0FC16BA}" dt="2020-05-28T14:12:03.577" v="182" actId="20577"/>
      <pc:docMkLst>
        <pc:docMk/>
      </pc:docMkLst>
      <pc:sldChg chg="modSp">
        <pc:chgData name="Pritting, Shannon" userId="S::shannon.pritting@suny.edu::b6acce8b-3193-4a7b-b3b8-1dc43a9f8da4" providerId="AD" clId="Web-{5DE6D090-74A1-4334-9E85-DF14E0FC16BA}" dt="2020-05-28T14:08:46.248" v="2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5DE6D090-74A1-4334-9E85-DF14E0FC16BA}" dt="2020-05-28T14:08:46.248" v="2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del">
        <pc:chgData name="Pritting, Shannon" userId="S::shannon.pritting@suny.edu::b6acce8b-3193-4a7b-b3b8-1dc43a9f8da4" providerId="AD" clId="Web-{5DE6D090-74A1-4334-9E85-DF14E0FC16BA}" dt="2020-05-28T14:09:37.217" v="58"/>
        <pc:sldMkLst>
          <pc:docMk/>
          <pc:sldMk cId="3948720901" sldId="442"/>
        </pc:sldMkLst>
      </pc:sldChg>
      <pc:sldChg chg="modSp">
        <pc:chgData name="Pritting, Shannon" userId="S::shannon.pritting@suny.edu::b6acce8b-3193-4a7b-b3b8-1dc43a9f8da4" providerId="AD" clId="Web-{5DE6D090-74A1-4334-9E85-DF14E0FC16BA}" dt="2020-05-28T14:09:31.639" v="57"/>
        <pc:sldMkLst>
          <pc:docMk/>
          <pc:sldMk cId="183139005" sldId="444"/>
        </pc:sldMkLst>
        <pc:spChg chg="mod">
          <ac:chgData name="Pritting, Shannon" userId="S::shannon.pritting@suny.edu::b6acce8b-3193-4a7b-b3b8-1dc43a9f8da4" providerId="AD" clId="Web-{5DE6D090-74A1-4334-9E85-DF14E0FC16BA}" dt="2020-05-28T14:08:58.466" v="5" actId="1076"/>
          <ac:spMkLst>
            <pc:docMk/>
            <pc:sldMk cId="183139005" sldId="444"/>
            <ac:spMk id="2" creationId="{C61EF867-20CE-4E66-8FE2-41A331E81E33}"/>
          </ac:spMkLst>
        </pc:spChg>
        <pc:graphicFrameChg chg="mod modGraphic">
          <ac:chgData name="Pritting, Shannon" userId="S::shannon.pritting@suny.edu::b6acce8b-3193-4a7b-b3b8-1dc43a9f8da4" providerId="AD" clId="Web-{5DE6D090-74A1-4334-9E85-DF14E0FC16BA}" dt="2020-05-28T14:09:31.639" v="57"/>
          <ac:graphicFrameMkLst>
            <pc:docMk/>
            <pc:sldMk cId="183139005" sldId="444"/>
            <ac:graphicFrameMk id="16" creationId="{02E6ECA8-240A-44AF-81F5-A8E3FC1AA57C}"/>
          </ac:graphicFrameMkLst>
        </pc:graphicFrameChg>
      </pc:sldChg>
      <pc:sldChg chg="del">
        <pc:chgData name="Pritting, Shannon" userId="S::shannon.pritting@suny.edu::b6acce8b-3193-4a7b-b3b8-1dc43a9f8da4" providerId="AD" clId="Web-{5DE6D090-74A1-4334-9E85-DF14E0FC16BA}" dt="2020-05-28T14:09:40.326" v="59"/>
        <pc:sldMkLst>
          <pc:docMk/>
          <pc:sldMk cId="3134906592" sldId="465"/>
        </pc:sldMkLst>
      </pc:sldChg>
      <pc:sldChg chg="modSp">
        <pc:chgData name="Pritting, Shannon" userId="S::shannon.pritting@suny.edu::b6acce8b-3193-4a7b-b3b8-1dc43a9f8da4" providerId="AD" clId="Web-{5DE6D090-74A1-4334-9E85-DF14E0FC16BA}" dt="2020-05-28T14:12:03.577" v="181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5DE6D090-74A1-4334-9E85-DF14E0FC16BA}" dt="2020-05-28T14:12:03.577" v="181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Daly, Michael" userId="S::michael.daly@suny.edu::d49f4b6e-2165-4f15-9200-2ca9c09bd9e8" providerId="AD" clId="Web-{54E04282-637E-4F9E-8E05-3A867FEBFE89}"/>
    <pc:docChg chg="modSld">
      <pc:chgData name="Daly, Michael" userId="S::michael.daly@suny.edu::d49f4b6e-2165-4f15-9200-2ca9c09bd9e8" providerId="AD" clId="Web-{54E04282-637E-4F9E-8E05-3A867FEBFE89}" dt="2020-05-22T00:04:08.430" v="2193" actId="20577"/>
      <pc:docMkLst>
        <pc:docMk/>
      </pc:docMkLst>
      <pc:sldChg chg="modSp">
        <pc:chgData name="Daly, Michael" userId="S::michael.daly@suny.edu::d49f4b6e-2165-4f15-9200-2ca9c09bd9e8" providerId="AD" clId="Web-{54E04282-637E-4F9E-8E05-3A867FEBFE89}" dt="2020-05-22T00:00:46.909" v="1359" actId="20577"/>
        <pc:sldMkLst>
          <pc:docMk/>
          <pc:sldMk cId="297292348" sldId="469"/>
        </pc:sldMkLst>
        <pc:spChg chg="mod">
          <ac:chgData name="Daly, Michael" userId="S::michael.daly@suny.edu::d49f4b6e-2165-4f15-9200-2ca9c09bd9e8" providerId="AD" clId="Web-{54E04282-637E-4F9E-8E05-3A867FEBFE89}" dt="2020-05-21T23:53:36.740" v="591" actId="1076"/>
          <ac:spMkLst>
            <pc:docMk/>
            <pc:sldMk cId="297292348" sldId="469"/>
            <ac:spMk id="12" creationId="{457229D6-B6E5-4ED5-A494-9A164D03C4E4}"/>
          </ac:spMkLst>
        </pc:spChg>
        <pc:spChg chg="mod">
          <ac:chgData name="Daly, Michael" userId="S::michael.daly@suny.edu::d49f4b6e-2165-4f15-9200-2ca9c09bd9e8" providerId="AD" clId="Web-{54E04282-637E-4F9E-8E05-3A867FEBFE89}" dt="2020-05-22T00:00:46.909" v="1359" actId="20577"/>
          <ac:spMkLst>
            <pc:docMk/>
            <pc:sldMk cId="297292348" sldId="469"/>
            <ac:spMk id="13" creationId="{9DE8207F-C98A-47A3-9413-807AADDA5E2E}"/>
          </ac:spMkLst>
        </pc:spChg>
      </pc:sldChg>
      <pc:sldChg chg="modSp">
        <pc:chgData name="Daly, Michael" userId="S::michael.daly@suny.edu::d49f4b6e-2165-4f15-9200-2ca9c09bd9e8" providerId="AD" clId="Web-{54E04282-637E-4F9E-8E05-3A867FEBFE89}" dt="2020-05-22T00:04:08.430" v="2192" actId="20577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54E04282-637E-4F9E-8E05-3A867FEBFE89}" dt="2020-05-21T23:57:45.326" v="756" actId="1076"/>
          <ac:spMkLst>
            <pc:docMk/>
            <pc:sldMk cId="1167245930" sldId="470"/>
            <ac:spMk id="12" creationId="{457229D6-B6E5-4ED5-A494-9A164D03C4E4}"/>
          </ac:spMkLst>
        </pc:spChg>
        <pc:spChg chg="mod">
          <ac:chgData name="Daly, Michael" userId="S::michael.daly@suny.edu::d49f4b6e-2165-4f15-9200-2ca9c09bd9e8" providerId="AD" clId="Web-{54E04282-637E-4F9E-8E05-3A867FEBFE89}" dt="2020-05-22T00:04:08.430" v="2192" actId="20577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Jackson, Timothy" userId="S::timothy.jackson@suny.edu::9ce01cec-8b46-438e-9d10-af58cd21d299" providerId="AD" clId="Web-{35C841E3-C386-4B1F-9384-135C993FB7C2}"/>
    <pc:docChg chg="modSld">
      <pc:chgData name="Jackson, Timothy" userId="S::timothy.jackson@suny.edu::9ce01cec-8b46-438e-9d10-af58cd21d299" providerId="AD" clId="Web-{35C841E3-C386-4B1F-9384-135C993FB7C2}" dt="2020-05-15T13:23:33.670" v="9" actId="20577"/>
      <pc:docMkLst>
        <pc:docMk/>
      </pc:docMkLst>
      <pc:sldChg chg="modSp">
        <pc:chgData name="Jackson, Timothy" userId="S::timothy.jackson@suny.edu::9ce01cec-8b46-438e-9d10-af58cd21d299" providerId="AD" clId="Web-{35C841E3-C386-4B1F-9384-135C993FB7C2}" dt="2020-05-15T13:23:33.670" v="8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35C841E3-C386-4B1F-9384-135C993FB7C2}" dt="2020-05-15T13:17:20.951" v="3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35C841E3-C386-4B1F-9384-135C993FB7C2}" dt="2020-05-15T13:23:33.670" v="8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89C31731-80BB-417F-B079-470923284A3A}"/>
    <pc:docChg chg="delSld modSld">
      <pc:chgData name="Pritting, Shannon" userId="S::shannon.pritting@suny.edu::b6acce8b-3193-4a7b-b3b8-1dc43a9f8da4" providerId="AD" clId="Web-{89C31731-80BB-417F-B079-470923284A3A}" dt="2020-05-28T19:53:19.911" v="382" actId="20577"/>
      <pc:docMkLst>
        <pc:docMk/>
      </pc:docMkLst>
      <pc:sldChg chg="modSp">
        <pc:chgData name="Pritting, Shannon" userId="S::shannon.pritting@suny.edu::b6acce8b-3193-4a7b-b3b8-1dc43a9f8da4" providerId="AD" clId="Web-{89C31731-80BB-417F-B079-470923284A3A}" dt="2020-05-28T19:51:04.298" v="141" actId="20577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89C31731-80BB-417F-B079-470923284A3A}" dt="2020-05-28T19:51:04.298" v="141" actId="20577"/>
          <ac:spMkLst>
            <pc:docMk/>
            <pc:sldMk cId="3582861859" sldId="467"/>
            <ac:spMk id="12" creationId="{457229D6-B6E5-4ED5-A494-9A164D03C4E4}"/>
          </ac:spMkLst>
        </pc:spChg>
      </pc:sldChg>
      <pc:sldChg chg="modSp">
        <pc:chgData name="Pritting, Shannon" userId="S::shannon.pritting@suny.edu::b6acce8b-3193-4a7b-b3b8-1dc43a9f8da4" providerId="AD" clId="Web-{89C31731-80BB-417F-B079-470923284A3A}" dt="2020-05-28T19:53:19.911" v="381" actId="20577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89C31731-80BB-417F-B079-470923284A3A}" dt="2020-05-28T19:50:43.985" v="64" actId="20577"/>
          <ac:spMkLst>
            <pc:docMk/>
            <pc:sldMk cId="4012122106" sldId="473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89C31731-80BB-417F-B079-470923284A3A}" dt="2020-05-28T19:53:19.911" v="381" actId="20577"/>
          <ac:spMkLst>
            <pc:docMk/>
            <pc:sldMk cId="4012122106" sldId="473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89C31731-80BB-417F-B079-470923284A3A}" dt="2020-05-28T19:52:23.019" v="376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89C31731-80BB-417F-B079-470923284A3A}" dt="2020-05-28T19:52:23.019" v="376" actId="20577"/>
          <ac:spMkLst>
            <pc:docMk/>
            <pc:sldMk cId="3819267271" sldId="477"/>
            <ac:spMk id="7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89C31731-80BB-417F-B079-470923284A3A}" dt="2020-05-28T19:52:30.832" v="378"/>
        <pc:sldMkLst>
          <pc:docMk/>
          <pc:sldMk cId="909386995" sldId="478"/>
        </pc:sldMkLst>
      </pc:sldChg>
    </pc:docChg>
  </pc:docChgLst>
  <pc:docChgLst>
    <pc:chgData name="Pritting, Shannon" userId="S::shannon.pritting@suny.edu::b6acce8b-3193-4a7b-b3b8-1dc43a9f8da4" providerId="AD" clId="Web-{5FE17300-F431-47C5-A463-4B4B677B867A}"/>
    <pc:docChg chg="modSld">
      <pc:chgData name="Pritting, Shannon" userId="S::shannon.pritting@suny.edu::b6acce8b-3193-4a7b-b3b8-1dc43a9f8da4" providerId="AD" clId="Web-{5FE17300-F431-47C5-A463-4B4B677B867A}" dt="2020-05-21T20:11:43.581" v="404" actId="20577"/>
      <pc:docMkLst>
        <pc:docMk/>
      </pc:docMkLst>
      <pc:sldChg chg="modSp">
        <pc:chgData name="Pritting, Shannon" userId="S::shannon.pritting@suny.edu::b6acce8b-3193-4a7b-b3b8-1dc43a9f8da4" providerId="AD" clId="Web-{5FE17300-F431-47C5-A463-4B4B677B867A}" dt="2020-05-21T20:08:43.409" v="4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5FE17300-F431-47C5-A463-4B4B677B867A}" dt="2020-05-21T20:08:43.409" v="4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ritting, Shannon" userId="S::shannon.pritting@suny.edu::b6acce8b-3193-4a7b-b3b8-1dc43a9f8da4" providerId="AD" clId="Web-{5FE17300-F431-47C5-A463-4B4B677B867A}" dt="2020-05-21T20:11:43.581" v="403" actId="20577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5FE17300-F431-47C5-A463-4B4B677B867A}" dt="2020-05-21T20:09:32.347" v="66" actId="20577"/>
          <ac:spMkLst>
            <pc:docMk/>
            <pc:sldMk cId="3582861859" sldId="467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5FE17300-F431-47C5-A463-4B4B677B867A}" dt="2020-05-21T20:11:43.581" v="403" actId="20577"/>
          <ac:spMkLst>
            <pc:docMk/>
            <pc:sldMk cId="3582861859" sldId="467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5FE17300-F431-47C5-A463-4B4B677B867A}" dt="2020-05-21T20:08:53.565" v="7" actId="1076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5FE17300-F431-47C5-A463-4B4B677B867A}" dt="2020-05-21T20:08:53.565" v="7" actId="1076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Tovstiadi, Esta" userId="S::esta.tovstiadi@suny.edu::b592cbb2-ea38-4240-8a3a-6613487ae435" providerId="AD" clId="Web-{1273468C-FD1D-4C17-9A85-78496A5C686E}"/>
    <pc:docChg chg="modSld">
      <pc:chgData name="Tovstiadi, Esta" userId="S::esta.tovstiadi@suny.edu::b592cbb2-ea38-4240-8a3a-6613487ae435" providerId="AD" clId="Web-{1273468C-FD1D-4C17-9A85-78496A5C686E}" dt="2020-05-22T14:10:12.430" v="1" actId="1076"/>
      <pc:docMkLst>
        <pc:docMk/>
      </pc:docMkLst>
      <pc:sldChg chg="modSp">
        <pc:chgData name="Tovstiadi, Esta" userId="S::esta.tovstiadi@suny.edu::b592cbb2-ea38-4240-8a3a-6613487ae435" providerId="AD" clId="Web-{1273468C-FD1D-4C17-9A85-78496A5C686E}" dt="2020-05-22T14:10:12.430" v="1" actId="1076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1273468C-FD1D-4C17-9A85-78496A5C686E}" dt="2020-05-22T14:10:12.430" v="1" actId="1076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5290D9F3-A49B-4DB2-B6BE-B2157C1C532A}"/>
    <pc:docChg chg="modSld">
      <pc:chgData name="Pritting, Shannon" userId="S::shannon.pritting@suny.edu::b6acce8b-3193-4a7b-b3b8-1dc43a9f8da4" providerId="AD" clId="Web-{5290D9F3-A49B-4DB2-B6BE-B2157C1C532A}" dt="2020-05-22T01:38:51.307" v="1" actId="20577"/>
      <pc:docMkLst>
        <pc:docMk/>
      </pc:docMkLst>
      <pc:sldChg chg="modSp">
        <pc:chgData name="Pritting, Shannon" userId="S::shannon.pritting@suny.edu::b6acce8b-3193-4a7b-b3b8-1dc43a9f8da4" providerId="AD" clId="Web-{5290D9F3-A49B-4DB2-B6BE-B2157C1C532A}" dt="2020-05-22T01:38:51.307" v="1" actId="20577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5290D9F3-A49B-4DB2-B6BE-B2157C1C532A}" dt="2020-05-22T01:38:51.307" v="1" actId="20577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54F23D93-3A77-432B-876B-907FE78F4945}"/>
    <pc:docChg chg="modSld">
      <pc:chgData name="Pritting, Shannon" userId="S::shannon.pritting@suny.edu::b6acce8b-3193-4a7b-b3b8-1dc43a9f8da4" providerId="AD" clId="Web-{54F23D93-3A77-432B-876B-907FE78F4945}" dt="2020-05-22T01:34:14.500" v="27" actId="20577"/>
      <pc:docMkLst>
        <pc:docMk/>
      </pc:docMkLst>
      <pc:sldChg chg="modSp">
        <pc:chgData name="Pritting, Shannon" userId="S::shannon.pritting@suny.edu::b6acce8b-3193-4a7b-b3b8-1dc43a9f8da4" providerId="AD" clId="Web-{54F23D93-3A77-432B-876B-907FE78F4945}" dt="2020-05-22T01:34:14.500" v="26" actId="20577"/>
        <pc:sldMkLst>
          <pc:docMk/>
          <pc:sldMk cId="3582861859" sldId="467"/>
        </pc:sldMkLst>
        <pc:spChg chg="mod">
          <ac:chgData name="Pritting, Shannon" userId="S::shannon.pritting@suny.edu::b6acce8b-3193-4a7b-b3b8-1dc43a9f8da4" providerId="AD" clId="Web-{54F23D93-3A77-432B-876B-907FE78F4945}" dt="2020-05-22T01:34:14.500" v="26" actId="20577"/>
          <ac:spMkLst>
            <pc:docMk/>
            <pc:sldMk cId="3582861859" sldId="467"/>
            <ac:spMk id="13" creationId="{9DE8207F-C98A-47A3-9413-807AADDA5E2E}"/>
          </ac:spMkLst>
        </pc:spChg>
      </pc:sldChg>
    </pc:docChg>
  </pc:docChgLst>
  <pc:docChgLst>
    <pc:chgData name="Daly, Michael" userId="S::michael.daly@suny.edu::d49f4b6e-2165-4f15-9200-2ca9c09bd9e8" providerId="AD" clId="Web-{86387593-67AF-42DF-A4B6-1EEE54E9A187}"/>
    <pc:docChg chg="modSld">
      <pc:chgData name="Daly, Michael" userId="S::michael.daly@suny.edu::d49f4b6e-2165-4f15-9200-2ca9c09bd9e8" providerId="AD" clId="Web-{86387593-67AF-42DF-A4B6-1EEE54E9A187}" dt="2020-05-28T18:16:47.186" v="6" actId="20577"/>
      <pc:docMkLst>
        <pc:docMk/>
      </pc:docMkLst>
      <pc:sldChg chg="modSp">
        <pc:chgData name="Daly, Michael" userId="S::michael.daly@suny.edu::d49f4b6e-2165-4f15-9200-2ca9c09bd9e8" providerId="AD" clId="Web-{86387593-67AF-42DF-A4B6-1EEE54E9A187}" dt="2020-05-28T18:16:44.983" v="4" actId="20577"/>
        <pc:sldMkLst>
          <pc:docMk/>
          <pc:sldMk cId="297292348" sldId="469"/>
        </pc:sldMkLst>
        <pc:spChg chg="mod">
          <ac:chgData name="Daly, Michael" userId="S::michael.daly@suny.edu::d49f4b6e-2165-4f15-9200-2ca9c09bd9e8" providerId="AD" clId="Web-{86387593-67AF-42DF-A4B6-1EEE54E9A187}" dt="2020-05-28T18:16:44.983" v="4" actId="20577"/>
          <ac:spMkLst>
            <pc:docMk/>
            <pc:sldMk cId="297292348" sldId="469"/>
            <ac:spMk id="12" creationId="{457229D6-B6E5-4ED5-A494-9A164D03C4E4}"/>
          </ac:spMkLst>
        </pc:spChg>
      </pc:sldChg>
    </pc:docChg>
  </pc:docChgLst>
  <pc:docChgLst>
    <pc:chgData name="Pritting, Shannon" userId="S::shannon.pritting@suny.edu::b6acce8b-3193-4a7b-b3b8-1dc43a9f8da4" providerId="AD" clId="Web-{004FCB37-4C76-4F1B-AD3A-B08C8B28254D}"/>
    <pc:docChg chg="modSld">
      <pc:chgData name="Pritting, Shannon" userId="S::shannon.pritting@suny.edu::b6acce8b-3193-4a7b-b3b8-1dc43a9f8da4" providerId="AD" clId="Web-{004FCB37-4C76-4F1B-AD3A-B08C8B28254D}" dt="2020-05-22T12:44:32.518" v="14" actId="1076"/>
      <pc:docMkLst>
        <pc:docMk/>
      </pc:docMkLst>
      <pc:sldChg chg="modSp">
        <pc:chgData name="Pritting, Shannon" userId="S::shannon.pritting@suny.edu::b6acce8b-3193-4a7b-b3b8-1dc43a9f8da4" providerId="AD" clId="Web-{004FCB37-4C76-4F1B-AD3A-B08C8B28254D}" dt="2020-05-22T12:41:18.254" v="2" actId="20577"/>
        <pc:sldMkLst>
          <pc:docMk/>
          <pc:sldMk cId="3948720901" sldId="442"/>
        </pc:sldMkLst>
        <pc:spChg chg="mod">
          <ac:chgData name="Pritting, Shannon" userId="S::shannon.pritting@suny.edu::b6acce8b-3193-4a7b-b3b8-1dc43a9f8da4" providerId="AD" clId="Web-{004FCB37-4C76-4F1B-AD3A-B08C8B28254D}" dt="2020-05-22T12:41:18.254" v="2" actId="20577"/>
          <ac:spMkLst>
            <pc:docMk/>
            <pc:sldMk cId="3948720901" sldId="442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004FCB37-4C76-4F1B-AD3A-B08C8B28254D}" dt="2020-05-22T12:44:32.518" v="14" actId="1076"/>
        <pc:sldMkLst>
          <pc:docMk/>
          <pc:sldMk cId="1099244059" sldId="471"/>
        </pc:sldMkLst>
        <pc:spChg chg="mod">
          <ac:chgData name="Pritting, Shannon" userId="S::shannon.pritting@suny.edu::b6acce8b-3193-4a7b-b3b8-1dc43a9f8da4" providerId="AD" clId="Web-{004FCB37-4C76-4F1B-AD3A-B08C8B28254D}" dt="2020-05-22T12:44:28.971" v="13" actId="1076"/>
          <ac:spMkLst>
            <pc:docMk/>
            <pc:sldMk cId="1099244059" sldId="471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004FCB37-4C76-4F1B-AD3A-B08C8B28254D}" dt="2020-05-22T12:44:32.518" v="14" actId="1076"/>
          <ac:spMkLst>
            <pc:docMk/>
            <pc:sldMk cId="1099244059" sldId="471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004FCB37-4C76-4F1B-AD3A-B08C8B28254D}" dt="2020-05-22T12:41:54.631" v="10" actId="14100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004FCB37-4C76-4F1B-AD3A-B08C8B28254D}" dt="2020-05-22T12:41:54.631" v="10" actId="14100"/>
          <ac:spMkLst>
            <pc:docMk/>
            <pc:sldMk cId="4012122106" sldId="473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004FCB37-4C76-4F1B-AD3A-B08C8B28254D}" dt="2020-05-22T12:41:40.584" v="9" actId="14100"/>
        <pc:sldMkLst>
          <pc:docMk/>
          <pc:sldMk cId="1934547568" sldId="482"/>
        </pc:sldMkLst>
        <pc:spChg chg="mod">
          <ac:chgData name="Pritting, Shannon" userId="S::shannon.pritting@suny.edu::b6acce8b-3193-4a7b-b3b8-1dc43a9f8da4" providerId="AD" clId="Web-{004FCB37-4C76-4F1B-AD3A-B08C8B28254D}" dt="2020-05-22T12:41:40.584" v="9" actId="14100"/>
          <ac:spMkLst>
            <pc:docMk/>
            <pc:sldMk cId="1934547568" sldId="482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A4FC81EE-AF3C-4596-8AA7-DF4F3B81246C}"/>
    <pc:docChg chg="delSld modSld">
      <pc:chgData name="Pritting, Shannon" userId="S::shannon.pritting@suny.edu::b6acce8b-3193-4a7b-b3b8-1dc43a9f8da4" providerId="AD" clId="Web-{A4FC81EE-AF3C-4596-8AA7-DF4F3B81246C}" dt="2020-05-22T01:28:03.639" v="682"/>
      <pc:docMkLst>
        <pc:docMk/>
      </pc:docMkLst>
      <pc:sldChg chg="del">
        <pc:chgData name="Pritting, Shannon" userId="S::shannon.pritting@suny.edu::b6acce8b-3193-4a7b-b3b8-1dc43a9f8da4" providerId="AD" clId="Web-{A4FC81EE-AF3C-4596-8AA7-DF4F3B81246C}" dt="2020-05-22T01:28:03.639" v="682"/>
        <pc:sldMkLst>
          <pc:docMk/>
          <pc:sldMk cId="481874788" sldId="458"/>
        </pc:sldMkLst>
      </pc:sldChg>
      <pc:sldChg chg="modSp">
        <pc:chgData name="Pritting, Shannon" userId="S::shannon.pritting@suny.edu::b6acce8b-3193-4a7b-b3b8-1dc43a9f8da4" providerId="AD" clId="Web-{A4FC81EE-AF3C-4596-8AA7-DF4F3B81246C}" dt="2020-05-22T01:07:27.979" v="3" actId="1076"/>
        <pc:sldMkLst>
          <pc:docMk/>
          <pc:sldMk cId="2747356999" sldId="472"/>
        </pc:sldMkLst>
        <pc:spChg chg="mod">
          <ac:chgData name="Pritting, Shannon" userId="S::shannon.pritting@suny.edu::b6acce8b-3193-4a7b-b3b8-1dc43a9f8da4" providerId="AD" clId="Web-{A4FC81EE-AF3C-4596-8AA7-DF4F3B81246C}" dt="2020-05-22T01:07:25.104" v="2" actId="1076"/>
          <ac:spMkLst>
            <pc:docMk/>
            <pc:sldMk cId="2747356999" sldId="472"/>
            <ac:spMk id="12" creationId="{457229D6-B6E5-4ED5-A494-9A164D03C4E4}"/>
          </ac:spMkLst>
        </pc:spChg>
        <pc:spChg chg="mod">
          <ac:chgData name="Pritting, Shannon" userId="S::shannon.pritting@suny.edu::b6acce8b-3193-4a7b-b3b8-1dc43a9f8da4" providerId="AD" clId="Web-{A4FC81EE-AF3C-4596-8AA7-DF4F3B81246C}" dt="2020-05-22T01:07:27.979" v="3" actId="1076"/>
          <ac:spMkLst>
            <pc:docMk/>
            <pc:sldMk cId="2747356999" sldId="472"/>
            <ac:spMk id="13" creationId="{9DE8207F-C98A-47A3-9413-807AADDA5E2E}"/>
          </ac:spMkLst>
        </pc:spChg>
      </pc:sldChg>
      <pc:sldChg chg="modSp">
        <pc:chgData name="Pritting, Shannon" userId="S::shannon.pritting@suny.edu::b6acce8b-3193-4a7b-b3b8-1dc43a9f8da4" providerId="AD" clId="Web-{A4FC81EE-AF3C-4596-8AA7-DF4F3B81246C}" dt="2020-05-22T01:17:28.887" v="680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A4FC81EE-AF3C-4596-8AA7-DF4F3B81246C}" dt="2020-05-22T01:17:28.887" v="680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A39908D4-B797-4642-B9A4-D42A998DD665}"/>
    <pc:docChg chg="addSld delSld modSld">
      <pc:chgData name="Jackson, Timothy" userId="S::timothy.jackson@suny.edu::9ce01cec-8b46-438e-9d10-af58cd21d299" providerId="AD" clId="Web-{A39908D4-B797-4642-B9A4-D42A998DD665}" dt="2020-05-15T01:05:31.618" v="1278" actId="20577"/>
      <pc:docMkLst>
        <pc:docMk/>
      </pc:docMkLst>
      <pc:sldChg chg="addSp delSp modSp">
        <pc:chgData name="Jackson, Timothy" userId="S::timothy.jackson@suny.edu::9ce01cec-8b46-438e-9d10-af58cd21d299" providerId="AD" clId="Web-{A39908D4-B797-4642-B9A4-D42A998DD665}" dt="2020-05-15T01:00:56.836" v="705" actId="1076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A39908D4-B797-4642-B9A4-D42A998DD665}" dt="2020-05-15T00:40:14.235" v="53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0:56.836" v="705" actId="1076"/>
          <ac:spMkLst>
            <pc:docMk/>
            <pc:sldMk cId="1979278691" sldId="44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0:15.851" v="654" actId="20577"/>
          <ac:spMkLst>
            <pc:docMk/>
            <pc:sldMk cId="1979278691" sldId="446"/>
            <ac:spMk id="7" creationId="{00000000-0000-0000-0000-000000000000}"/>
          </ac:spMkLst>
        </pc:spChg>
        <pc:graphicFrameChg chg="add del mod">
          <ac:chgData name="Jackson, Timothy" userId="S::timothy.jackson@suny.edu::9ce01cec-8b46-438e-9d10-af58cd21d299" providerId="AD" clId="Web-{A39908D4-B797-4642-B9A4-D42A998DD665}" dt="2020-05-15T01:00:20.414" v="657"/>
          <ac:graphicFrameMkLst>
            <pc:docMk/>
            <pc:sldMk cId="1979278691" sldId="446"/>
            <ac:graphicFrameMk id="4" creationId="{4AB10DA6-68DE-4FDF-98D2-4EAB65338163}"/>
          </ac:graphicFrameMkLst>
        </pc:graphicFrameChg>
      </pc:sldChg>
      <pc:sldChg chg="del">
        <pc:chgData name="Jackson, Timothy" userId="S::timothy.jackson@suny.edu::9ce01cec-8b46-438e-9d10-af58cd21d299" providerId="AD" clId="Web-{A39908D4-B797-4642-B9A4-D42A998DD665}" dt="2020-05-15T01:01:03.570" v="706"/>
        <pc:sldMkLst>
          <pc:docMk/>
          <pc:sldMk cId="2000352589" sldId="447"/>
        </pc:sldMkLst>
      </pc:sldChg>
      <pc:sldChg chg="add del replId">
        <pc:chgData name="Jackson, Timothy" userId="S::timothy.jackson@suny.edu::9ce01cec-8b46-438e-9d10-af58cd21d299" providerId="AD" clId="Web-{A39908D4-B797-4642-B9A4-D42A998DD665}" dt="2020-05-15T01:00:49.789" v="704"/>
        <pc:sldMkLst>
          <pc:docMk/>
          <pc:sldMk cId="2733208251" sldId="474"/>
        </pc:sldMkLst>
      </pc:sldChg>
      <pc:sldChg chg="modSp add replId">
        <pc:chgData name="Jackson, Timothy" userId="S::timothy.jackson@suny.edu::9ce01cec-8b46-438e-9d10-af58cd21d299" providerId="AD" clId="Web-{A39908D4-B797-4642-B9A4-D42A998DD665}" dt="2020-05-15T01:05:31.618" v="1277" actId="20577"/>
        <pc:sldMkLst>
          <pc:docMk/>
          <pc:sldMk cId="4110722334" sldId="474"/>
        </pc:sldMkLst>
        <pc:spChg chg="mod">
          <ac:chgData name="Jackson, Timothy" userId="S::timothy.jackson@suny.edu::9ce01cec-8b46-438e-9d10-af58cd21d299" providerId="AD" clId="Web-{A39908D4-B797-4642-B9A4-D42A998DD665}" dt="2020-05-15T01:05:19.212" v="1204" actId="20577"/>
          <ac:spMkLst>
            <pc:docMk/>
            <pc:sldMk cId="4110722334" sldId="474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A39908D4-B797-4642-B9A4-D42A998DD665}" dt="2020-05-15T01:05:31.618" v="1277" actId="20577"/>
          <ac:spMkLst>
            <pc:docMk/>
            <pc:sldMk cId="4110722334" sldId="474"/>
            <ac:spMk id="7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055EF4B4-F6CB-4E51-AFFE-30FA89C81E28}"/>
    <pc:docChg chg="modSld">
      <pc:chgData name="Smathers, Jennifer" userId="S::jennifer.smathers@suny.edu::10107e7b-e048-47df-8a1d-16dbcd6b7bb5" providerId="AD" clId="Web-{055EF4B4-F6CB-4E51-AFFE-30FA89C81E28}" dt="2020-05-28T18:59:20.233" v="408" actId="1076"/>
      <pc:docMkLst>
        <pc:docMk/>
      </pc:docMkLst>
      <pc:sldChg chg="addSp modSp">
        <pc:chgData name="Smathers, Jennifer" userId="S::jennifer.smathers@suny.edu::10107e7b-e048-47df-8a1d-16dbcd6b7bb5" providerId="AD" clId="Web-{055EF4B4-F6CB-4E51-AFFE-30FA89C81E28}" dt="2020-05-28T18:59:20.233" v="408" actId="1076"/>
        <pc:sldMkLst>
          <pc:docMk/>
          <pc:sldMk cId="4121200864" sldId="429"/>
        </pc:sldMkLst>
        <pc:spChg chg="mod">
          <ac:chgData name="Smathers, Jennifer" userId="S::jennifer.smathers@suny.edu::10107e7b-e048-47df-8a1d-16dbcd6b7bb5" providerId="AD" clId="Web-{055EF4B4-F6CB-4E51-AFFE-30FA89C81E28}" dt="2020-05-28T18:59:20.233" v="408" actId="1076"/>
          <ac:spMkLst>
            <pc:docMk/>
            <pc:sldMk cId="4121200864" sldId="429"/>
            <ac:spMk id="6" creationId="{00000000-0000-0000-0000-000000000000}"/>
          </ac:spMkLst>
        </pc:spChg>
        <pc:picChg chg="add mod ord">
          <ac:chgData name="Smathers, Jennifer" userId="S::jennifer.smathers@suny.edu::10107e7b-e048-47df-8a1d-16dbcd6b7bb5" providerId="AD" clId="Web-{055EF4B4-F6CB-4E51-AFFE-30FA89C81E28}" dt="2020-05-28T18:56:21.629" v="359"/>
          <ac:picMkLst>
            <pc:docMk/>
            <pc:sldMk cId="4121200864" sldId="429"/>
            <ac:picMk id="3" creationId="{9A8099B8-3978-4C83-BAB5-31F5E27E0BFC}"/>
          </ac:picMkLst>
        </pc:picChg>
      </pc:sldChg>
      <pc:sldChg chg="modSp">
        <pc:chgData name="Smathers, Jennifer" userId="S::jennifer.smathers@suny.edu::10107e7b-e048-47df-8a1d-16dbcd6b7bb5" providerId="AD" clId="Web-{055EF4B4-F6CB-4E51-AFFE-30FA89C81E28}" dt="2020-05-28T18:50:04.949" v="166" actId="14100"/>
        <pc:sldMkLst>
          <pc:docMk/>
          <pc:sldMk cId="2257169873" sldId="441"/>
        </pc:sldMkLst>
        <pc:spChg chg="mod">
          <ac:chgData name="Smathers, Jennifer" userId="S::jennifer.smathers@suny.edu::10107e7b-e048-47df-8a1d-16dbcd6b7bb5" providerId="AD" clId="Web-{055EF4B4-F6CB-4E51-AFFE-30FA89C81E28}" dt="2020-05-28T18:48:36.006" v="77" actId="20577"/>
          <ac:spMkLst>
            <pc:docMk/>
            <pc:sldMk cId="2257169873" sldId="441"/>
            <ac:spMk id="4" creationId="{94FEBD0F-56FF-44C1-91EF-0946C7E3410A}"/>
          </ac:spMkLst>
        </pc:spChg>
        <pc:spChg chg="mod">
          <ac:chgData name="Smathers, Jennifer" userId="S::jennifer.smathers@suny.edu::10107e7b-e048-47df-8a1d-16dbcd6b7bb5" providerId="AD" clId="Web-{055EF4B4-F6CB-4E51-AFFE-30FA89C81E28}" dt="2020-05-28T18:50:04.949" v="166" actId="14100"/>
          <ac:spMkLst>
            <pc:docMk/>
            <pc:sldMk cId="2257169873" sldId="441"/>
            <ac:spMk id="20" creationId="{9C74BF7D-54F8-8F4E-99A1-735596850E5A}"/>
          </ac:spMkLst>
        </pc:spChg>
        <pc:picChg chg="mod">
          <ac:chgData name="Smathers, Jennifer" userId="S::jennifer.smathers@suny.edu::10107e7b-e048-47df-8a1d-16dbcd6b7bb5" providerId="AD" clId="Web-{055EF4B4-F6CB-4E51-AFFE-30FA89C81E28}" dt="2020-05-28T18:48:02.035" v="66" actId="1076"/>
          <ac:picMkLst>
            <pc:docMk/>
            <pc:sldMk cId="2257169873" sldId="441"/>
            <ac:picMk id="9" creationId="{7960962F-F8BC-1B45-8230-7FFF3D2806FE}"/>
          </ac:picMkLst>
        </pc:picChg>
        <pc:picChg chg="mod">
          <ac:chgData name="Smathers, Jennifer" userId="S::jennifer.smathers@suny.edu::10107e7b-e048-47df-8a1d-16dbcd6b7bb5" providerId="AD" clId="Web-{055EF4B4-F6CB-4E51-AFFE-30FA89C81E28}" dt="2020-05-28T18:48:09.317" v="68" actId="1076"/>
          <ac:picMkLst>
            <pc:docMk/>
            <pc:sldMk cId="2257169873" sldId="441"/>
            <ac:picMk id="21" creationId="{6A7084A7-8C95-364B-9225-110E3834ECC1}"/>
          </ac:picMkLst>
        </pc:picChg>
      </pc:sldChg>
    </pc:docChg>
  </pc:docChgLst>
  <pc:docChgLst>
    <pc:chgData name="McGee, Margaret" userId="S::margaret.mcgee@suny.edu::07377fe7-8f05-4c22-a697-5f820ef7115e" providerId="AD" clId="Web-{D762E2AC-C69C-4CBB-BB65-9114609DDA73}"/>
    <pc:docChg chg="modSld">
      <pc:chgData name="McGee, Margaret" userId="S::margaret.mcgee@suny.edu::07377fe7-8f05-4c22-a697-5f820ef7115e" providerId="AD" clId="Web-{D762E2AC-C69C-4CBB-BB65-9114609DDA73}" dt="2020-05-21T21:32:40.109" v="0" actId="1076"/>
      <pc:docMkLst>
        <pc:docMk/>
      </pc:docMkLst>
      <pc:sldChg chg="modSp">
        <pc:chgData name="McGee, Margaret" userId="S::margaret.mcgee@suny.edu::07377fe7-8f05-4c22-a697-5f820ef7115e" providerId="AD" clId="Web-{D762E2AC-C69C-4CBB-BB65-9114609DDA73}" dt="2020-05-21T21:32:40.109" v="0" actId="1076"/>
        <pc:sldMkLst>
          <pc:docMk/>
          <pc:sldMk cId="2919431528" sldId="258"/>
        </pc:sldMkLst>
        <pc:spChg chg="mod">
          <ac:chgData name="McGee, Margaret" userId="S::margaret.mcgee@suny.edu::07377fe7-8f05-4c22-a697-5f820ef7115e" providerId="AD" clId="Web-{D762E2AC-C69C-4CBB-BB65-9114609DDA73}" dt="2020-05-21T21:32:40.109" v="0" actId="1076"/>
          <ac:spMkLst>
            <pc:docMk/>
            <pc:sldMk cId="2919431528" sldId="258"/>
            <ac:spMk id="12" creationId="{E6CA505A-881F-1A4A-88CE-582A96EF6887}"/>
          </ac:spMkLst>
        </pc:spChg>
      </pc:sldChg>
    </pc:docChg>
  </pc:docChgLst>
  <pc:docChgLst>
    <pc:chgData name="Smathers, Jennifer" userId="10107e7b-e048-47df-8a1d-16dbcd6b7bb5" providerId="ADAL" clId="{B58C6D5D-E9DB-DE4E-A805-FDD63CE3D64A}"/>
    <pc:docChg chg="modSld">
      <pc:chgData name="Smathers, Jennifer" userId="10107e7b-e048-47df-8a1d-16dbcd6b7bb5" providerId="ADAL" clId="{B58C6D5D-E9DB-DE4E-A805-FDD63CE3D64A}" dt="2020-05-18T23:15:16.755" v="0" actId="1076"/>
      <pc:docMkLst>
        <pc:docMk/>
      </pc:docMkLst>
      <pc:sldChg chg="modSp">
        <pc:chgData name="Smathers, Jennifer" userId="10107e7b-e048-47df-8a1d-16dbcd6b7bb5" providerId="ADAL" clId="{B58C6D5D-E9DB-DE4E-A805-FDD63CE3D64A}" dt="2020-05-18T23:15:16.755" v="0" actId="1076"/>
        <pc:sldMkLst>
          <pc:docMk/>
          <pc:sldMk cId="4012122106" sldId="473"/>
        </pc:sldMkLst>
        <pc:spChg chg="mod">
          <ac:chgData name="Smathers, Jennifer" userId="10107e7b-e048-47df-8a1d-16dbcd6b7bb5" providerId="ADAL" clId="{B58C6D5D-E9DB-DE4E-A805-FDD63CE3D64A}" dt="2020-05-18T23:15:16.755" v="0" actId="1076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Tovstiadi, Esta" userId="S::esta.tovstiadi@suny.edu::b592cbb2-ea38-4240-8a3a-6613487ae435" providerId="AD" clId="Web-{75019D63-697F-42D4-B8A2-C96900B773B1}"/>
    <pc:docChg chg="modSld">
      <pc:chgData name="Tovstiadi, Esta" userId="S::esta.tovstiadi@suny.edu::b592cbb2-ea38-4240-8a3a-6613487ae435" providerId="AD" clId="Web-{75019D63-697F-42D4-B8A2-C96900B773B1}" dt="2020-05-15T02:00:29.482" v="513" actId="1076"/>
      <pc:docMkLst>
        <pc:docMk/>
      </pc:docMkLst>
      <pc:sldChg chg="modSp">
        <pc:chgData name="Tovstiadi, Esta" userId="S::esta.tovstiadi@suny.edu::b592cbb2-ea38-4240-8a3a-6613487ae435" providerId="AD" clId="Web-{75019D63-697F-42D4-B8A2-C96900B773B1}" dt="2020-05-15T02:00:29.482" v="513" actId="1076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75019D63-697F-42D4-B8A2-C96900B773B1}" dt="2020-05-15T02:00:29.482" v="513" actId="1076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Perry, Susan" userId="S::susan.perry@suny.edu::ea21311d-03e0-498d-b20b-c0d2cb5e17f1" providerId="AD" clId="Web-{9AD00778-293C-491C-904A-131212CFB05B}"/>
    <pc:docChg chg="modSld">
      <pc:chgData name="Perry, Susan" userId="S::susan.perry@suny.edu::ea21311d-03e0-498d-b20b-c0d2cb5e17f1" providerId="AD" clId="Web-{9AD00778-293C-491C-904A-131212CFB05B}" dt="2020-05-14T00:26:10.573" v="1456" actId="20577"/>
      <pc:docMkLst>
        <pc:docMk/>
      </pc:docMkLst>
      <pc:sldChg chg="modSp">
        <pc:chgData name="Perry, Susan" userId="S::susan.perry@suny.edu::ea21311d-03e0-498d-b20b-c0d2cb5e17f1" providerId="AD" clId="Web-{9AD00778-293C-491C-904A-131212CFB05B}" dt="2020-05-13T23:39:52.073" v="4" actId="20577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9AD00778-293C-491C-904A-131212CFB05B}" dt="2020-05-13T23:39:52.073" v="4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9AD00778-293C-491C-904A-131212CFB05B}" dt="2020-05-14T00:26:10.573" v="1455" actId="20577"/>
        <pc:sldMkLst>
          <pc:docMk/>
          <pc:sldMk cId="3869278188" sldId="466"/>
        </pc:sldMkLst>
        <pc:spChg chg="mod">
          <ac:chgData name="Perry, Susan" userId="S::susan.perry@suny.edu::ea21311d-03e0-498d-b20b-c0d2cb5e17f1" providerId="AD" clId="Web-{9AD00778-293C-491C-904A-131212CFB05B}" dt="2020-05-14T00:26:10.573" v="1455" actId="20577"/>
          <ac:spMkLst>
            <pc:docMk/>
            <pc:sldMk cId="3869278188" sldId="466"/>
            <ac:spMk id="13" creationId="{9DE8207F-C98A-47A3-9413-807AADDA5E2E}"/>
          </ac:spMkLst>
        </pc:spChg>
      </pc:sldChg>
    </pc:docChg>
  </pc:docChgLst>
  <pc:docChgLst>
    <pc:chgData name="Jackson, Timothy" userId="S::timothy.jackson@suny.edu::9ce01cec-8b46-438e-9d10-af58cd21d299" providerId="AD" clId="Web-{2AA069AD-737F-4CD4-BA65-8DE4AF31F953}"/>
    <pc:docChg chg="modSld">
      <pc:chgData name="Jackson, Timothy" userId="S::timothy.jackson@suny.edu::9ce01cec-8b46-438e-9d10-af58cd21d299" providerId="AD" clId="Web-{2AA069AD-737F-4CD4-BA65-8DE4AF31F953}" dt="2020-05-15T13:14:03.787" v="8" actId="20577"/>
      <pc:docMkLst>
        <pc:docMk/>
      </pc:docMkLst>
      <pc:sldChg chg="modSp">
        <pc:chgData name="Jackson, Timothy" userId="S::timothy.jackson@suny.edu::9ce01cec-8b46-438e-9d10-af58cd21d299" providerId="AD" clId="Web-{2AA069AD-737F-4CD4-BA65-8DE4AF31F953}" dt="2020-05-15T13:14:03.677" v="7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2AA069AD-737F-4CD4-BA65-8DE4AF31F953}" dt="2020-05-15T13:14:03.677" v="7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2AA069AD-737F-4CD4-BA65-8DE4AF31F953}" dt="2020-05-15T13:14:03.677" v="7" actId="20577"/>
          <ac:spMkLst>
            <pc:docMk/>
            <pc:sldMk cId="3333122173" sldId="476"/>
            <ac:spMk id="7" creationId="{00000000-0000-0000-0000-000000000000}"/>
          </ac:spMkLst>
        </pc:spChg>
      </pc:sldChg>
    </pc:docChg>
  </pc:docChgLst>
  <pc:docChgLst>
    <pc:chgData name="Smathers, Jennifer" userId="10107e7b-e048-47df-8a1d-16dbcd6b7bb5" providerId="ADAL" clId="{48A76451-122D-CE45-B291-7A634D342F0F}"/>
    <pc:docChg chg="custSel addSld modSld sldOrd">
      <pc:chgData name="Smathers, Jennifer" userId="10107e7b-e048-47df-8a1d-16dbcd6b7bb5" providerId="ADAL" clId="{48A76451-122D-CE45-B291-7A634D342F0F}" dt="2020-05-22T04:08:28.613" v="1752" actId="14100"/>
      <pc:docMkLst>
        <pc:docMk/>
      </pc:docMkLst>
      <pc:sldChg chg="delSp modSp delAnim">
        <pc:chgData name="Smathers, Jennifer" userId="10107e7b-e048-47df-8a1d-16dbcd6b7bb5" providerId="ADAL" clId="{48A76451-122D-CE45-B291-7A634D342F0F}" dt="2020-05-22T04:07:59.421" v="1750" actId="14100"/>
        <pc:sldMkLst>
          <pc:docMk/>
          <pc:sldMk cId="4121200864" sldId="429"/>
        </pc:sldMkLst>
        <pc:spChg chg="mod">
          <ac:chgData name="Smathers, Jennifer" userId="10107e7b-e048-47df-8a1d-16dbcd6b7bb5" providerId="ADAL" clId="{48A76451-122D-CE45-B291-7A634D342F0F}" dt="2020-05-22T04:07:59.421" v="1750" actId="14100"/>
          <ac:spMkLst>
            <pc:docMk/>
            <pc:sldMk cId="4121200864" sldId="429"/>
            <ac:spMk id="6" creationId="{00000000-0000-0000-0000-000000000000}"/>
          </ac:spMkLst>
        </pc:spChg>
        <pc:spChg chg="del mod topLvl">
          <ac:chgData name="Smathers, Jennifer" userId="10107e7b-e048-47df-8a1d-16dbcd6b7bb5" providerId="ADAL" clId="{48A76451-122D-CE45-B291-7A634D342F0F}" dt="2020-05-22T04:07:48.578" v="1748" actId="478"/>
          <ac:spMkLst>
            <pc:docMk/>
            <pc:sldMk cId="4121200864" sldId="429"/>
            <ac:spMk id="8" creationId="{94475ABE-8168-724E-89A0-997A79F9C8C6}"/>
          </ac:spMkLst>
        </pc:spChg>
        <pc:grpChg chg="del">
          <ac:chgData name="Smathers, Jennifer" userId="10107e7b-e048-47df-8a1d-16dbcd6b7bb5" providerId="ADAL" clId="{48A76451-122D-CE45-B291-7A634D342F0F}" dt="2020-05-22T04:07:48.578" v="1748" actId="478"/>
          <ac:grpSpMkLst>
            <pc:docMk/>
            <pc:sldMk cId="4121200864" sldId="429"/>
            <ac:grpSpMk id="3" creationId="{08638C9B-5CE1-434B-AFFA-984AC075A087}"/>
          </ac:grpSpMkLst>
        </pc:grpChg>
        <pc:picChg chg="del topLvl">
          <ac:chgData name="Smathers, Jennifer" userId="10107e7b-e048-47df-8a1d-16dbcd6b7bb5" providerId="ADAL" clId="{48A76451-122D-CE45-B291-7A634D342F0F}" dt="2020-05-22T04:07:50.623" v="1749" actId="478"/>
          <ac:picMkLst>
            <pc:docMk/>
            <pc:sldMk cId="4121200864" sldId="429"/>
            <ac:picMk id="4" creationId="{B391CFB3-79E1-A148-ADF2-016C59669A3E}"/>
          </ac:picMkLst>
        </pc:picChg>
      </pc:sldChg>
      <pc:sldChg chg="modSp">
        <pc:chgData name="Smathers, Jennifer" userId="10107e7b-e048-47df-8a1d-16dbcd6b7bb5" providerId="ADAL" clId="{48A76451-122D-CE45-B291-7A634D342F0F}" dt="2020-05-22T04:08:28.613" v="1752" actId="14100"/>
        <pc:sldMkLst>
          <pc:docMk/>
          <pc:sldMk cId="2257169873" sldId="441"/>
        </pc:sldMkLst>
        <pc:spChg chg="mod">
          <ac:chgData name="Smathers, Jennifer" userId="10107e7b-e048-47df-8a1d-16dbcd6b7bb5" providerId="ADAL" clId="{48A76451-122D-CE45-B291-7A634D342F0F}" dt="2020-05-22T04:08:28.613" v="1752" actId="14100"/>
          <ac:spMkLst>
            <pc:docMk/>
            <pc:sldMk cId="2257169873" sldId="441"/>
            <ac:spMk id="20" creationId="{9C74BF7D-54F8-8F4E-99A1-735596850E5A}"/>
          </ac:spMkLst>
        </pc:spChg>
      </pc:sldChg>
      <pc:sldChg chg="mod modShow">
        <pc:chgData name="Smathers, Jennifer" userId="10107e7b-e048-47df-8a1d-16dbcd6b7bb5" providerId="ADAL" clId="{48A76451-122D-CE45-B291-7A634D342F0F}" dt="2020-05-22T03:52:17.704" v="603" actId="729"/>
        <pc:sldMkLst>
          <pc:docMk/>
          <pc:sldMk cId="3948720901" sldId="442"/>
        </pc:sldMkLst>
      </pc:sldChg>
      <pc:sldChg chg="mod modShow">
        <pc:chgData name="Smathers, Jennifer" userId="10107e7b-e048-47df-8a1d-16dbcd6b7bb5" providerId="ADAL" clId="{48A76451-122D-CE45-B291-7A634D342F0F}" dt="2020-05-22T03:53:41.489" v="665" actId="729"/>
        <pc:sldMkLst>
          <pc:docMk/>
          <pc:sldMk cId="3134906592" sldId="465"/>
        </pc:sldMkLst>
      </pc:sldChg>
      <pc:sldChg chg="modSp">
        <pc:chgData name="Smathers, Jennifer" userId="10107e7b-e048-47df-8a1d-16dbcd6b7bb5" providerId="ADAL" clId="{48A76451-122D-CE45-B291-7A634D342F0F}" dt="2020-05-22T04:06:04.023" v="1705" actId="113"/>
        <pc:sldMkLst>
          <pc:docMk/>
          <pc:sldMk cId="2467372241" sldId="481"/>
        </pc:sldMkLst>
        <pc:spChg chg="mod">
          <ac:chgData name="Smathers, Jennifer" userId="10107e7b-e048-47df-8a1d-16dbcd6b7bb5" providerId="ADAL" clId="{48A76451-122D-CE45-B291-7A634D342F0F}" dt="2020-05-22T03:53:03.757" v="634" actId="255"/>
          <ac:spMkLst>
            <pc:docMk/>
            <pc:sldMk cId="2467372241" sldId="481"/>
            <ac:spMk id="12" creationId="{457229D6-B6E5-4ED5-A494-9A164D03C4E4}"/>
          </ac:spMkLst>
        </pc:spChg>
        <pc:spChg chg="mod">
          <ac:chgData name="Smathers, Jennifer" userId="10107e7b-e048-47df-8a1d-16dbcd6b7bb5" providerId="ADAL" clId="{48A76451-122D-CE45-B291-7A634D342F0F}" dt="2020-05-22T04:06:04.023" v="1705" actId="113"/>
          <ac:spMkLst>
            <pc:docMk/>
            <pc:sldMk cId="2467372241" sldId="481"/>
            <ac:spMk id="13" creationId="{9DE8207F-C98A-47A3-9413-807AADDA5E2E}"/>
          </ac:spMkLst>
        </pc:spChg>
      </pc:sldChg>
      <pc:sldChg chg="modSp add ord">
        <pc:chgData name="Smathers, Jennifer" userId="10107e7b-e048-47df-8a1d-16dbcd6b7bb5" providerId="ADAL" clId="{48A76451-122D-CE45-B291-7A634D342F0F}" dt="2020-05-22T03:51:16.996" v="602" actId="20577"/>
        <pc:sldMkLst>
          <pc:docMk/>
          <pc:sldMk cId="1934547568" sldId="482"/>
        </pc:sldMkLst>
        <pc:spChg chg="mod">
          <ac:chgData name="Smathers, Jennifer" userId="10107e7b-e048-47df-8a1d-16dbcd6b7bb5" providerId="ADAL" clId="{48A76451-122D-CE45-B291-7A634D342F0F}" dt="2020-05-22T03:44:10.869" v="26" actId="20577"/>
          <ac:spMkLst>
            <pc:docMk/>
            <pc:sldMk cId="1934547568" sldId="482"/>
            <ac:spMk id="12" creationId="{457229D6-B6E5-4ED5-A494-9A164D03C4E4}"/>
          </ac:spMkLst>
        </pc:spChg>
        <pc:spChg chg="mod">
          <ac:chgData name="Smathers, Jennifer" userId="10107e7b-e048-47df-8a1d-16dbcd6b7bb5" providerId="ADAL" clId="{48A76451-122D-CE45-B291-7A634D342F0F}" dt="2020-05-22T03:51:16.996" v="602" actId="20577"/>
          <ac:spMkLst>
            <pc:docMk/>
            <pc:sldMk cId="1934547568" sldId="482"/>
            <ac:spMk id="13" creationId="{9DE8207F-C98A-47A3-9413-807AADDA5E2E}"/>
          </ac:spMkLst>
        </pc:spChg>
      </pc:sldChg>
    </pc:docChg>
  </pc:docChgLst>
  <pc:docChgLst>
    <pc:chgData name="Perry, Susan" userId="S::susan.perry@suny.edu::ea21311d-03e0-498d-b20b-c0d2cb5e17f1" providerId="AD" clId="Web-{F61BA295-61E8-408A-9D62-9A8EF79E6EE9}"/>
    <pc:docChg chg="modSld">
      <pc:chgData name="Perry, Susan" userId="S::susan.perry@suny.edu::ea21311d-03e0-498d-b20b-c0d2cb5e17f1" providerId="AD" clId="Web-{F61BA295-61E8-408A-9D62-9A8EF79E6EE9}" dt="2020-05-29T00:43:51.744" v="6"/>
      <pc:docMkLst>
        <pc:docMk/>
      </pc:docMkLst>
      <pc:sldChg chg="addSp modSp">
        <pc:chgData name="Perry, Susan" userId="S::susan.perry@suny.edu::ea21311d-03e0-498d-b20b-c0d2cb5e17f1" providerId="AD" clId="Web-{F61BA295-61E8-408A-9D62-9A8EF79E6EE9}" dt="2020-05-29T00:43:51.744" v="6"/>
        <pc:sldMkLst>
          <pc:docMk/>
          <pc:sldMk cId="3869278188" sldId="466"/>
        </pc:sldMkLst>
        <pc:spChg chg="add">
          <ac:chgData name="Perry, Susan" userId="S::susan.perry@suny.edu::ea21311d-03e0-498d-b20b-c0d2cb5e17f1" providerId="AD" clId="Web-{F61BA295-61E8-408A-9D62-9A8EF79E6EE9}" dt="2020-05-29T00:42:37.697" v="0"/>
          <ac:spMkLst>
            <pc:docMk/>
            <pc:sldMk cId="3869278188" sldId="466"/>
            <ac:spMk id="2" creationId="{191AE5CB-32D1-404D-BCBD-74128FB9E883}"/>
          </ac:spMkLst>
        </pc:spChg>
        <pc:spChg chg="add mod">
          <ac:chgData name="Perry, Susan" userId="S::susan.perry@suny.edu::ea21311d-03e0-498d-b20b-c0d2cb5e17f1" providerId="AD" clId="Web-{F61BA295-61E8-408A-9D62-9A8EF79E6EE9}" dt="2020-05-29T00:43:34.416" v="3"/>
          <ac:spMkLst>
            <pc:docMk/>
            <pc:sldMk cId="3869278188" sldId="466"/>
            <ac:spMk id="15" creationId="{2B81994C-25FE-4E8F-AF04-E67857A6B8D4}"/>
          </ac:spMkLst>
        </pc:spChg>
        <pc:graphicFrameChg chg="add mod modGraphic">
          <ac:chgData name="Perry, Susan" userId="S::susan.perry@suny.edu::ea21311d-03e0-498d-b20b-c0d2cb5e17f1" providerId="AD" clId="Web-{F61BA295-61E8-408A-9D62-9A8EF79E6EE9}" dt="2020-05-29T00:43:51.744" v="6"/>
          <ac:graphicFrameMkLst>
            <pc:docMk/>
            <pc:sldMk cId="3869278188" sldId="466"/>
            <ac:graphicFrameMk id="14" creationId="{EDBBFCA9-AF58-4ACA-8D16-1FB95AAB5A1F}"/>
          </ac:graphicFrameMkLst>
        </pc:graphicFrameChg>
      </pc:sldChg>
    </pc:docChg>
  </pc:docChgLst>
  <pc:docChgLst>
    <pc:chgData name="Tovstiadi, Esta" userId="S::esta.tovstiadi@suny.edu::b592cbb2-ea38-4240-8a3a-6613487ae435" providerId="AD" clId="Web-{FCD467FD-EE1A-4FEF-B93E-A4B9BF673EFE}"/>
    <pc:docChg chg="modSld">
      <pc:chgData name="Tovstiadi, Esta" userId="S::esta.tovstiadi@suny.edu::b592cbb2-ea38-4240-8a3a-6613487ae435" providerId="AD" clId="Web-{FCD467FD-EE1A-4FEF-B93E-A4B9BF673EFE}" dt="2020-05-28T23:43:24.754" v="601" actId="14100"/>
      <pc:docMkLst>
        <pc:docMk/>
      </pc:docMkLst>
      <pc:sldChg chg="modSp">
        <pc:chgData name="Tovstiadi, Esta" userId="S::esta.tovstiadi@suny.edu::b592cbb2-ea38-4240-8a3a-6613487ae435" providerId="AD" clId="Web-{FCD467FD-EE1A-4FEF-B93E-A4B9BF673EFE}" dt="2020-05-28T23:43:24.754" v="601" actId="14100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FCD467FD-EE1A-4FEF-B93E-A4B9BF673EFE}" dt="2020-05-28T23:37:14.326" v="28" actId="20577"/>
          <ac:spMkLst>
            <pc:docMk/>
            <pc:sldMk cId="1099244059" sldId="471"/>
            <ac:spMk id="12" creationId="{457229D6-B6E5-4ED5-A494-9A164D03C4E4}"/>
          </ac:spMkLst>
        </pc:spChg>
        <pc:spChg chg="mod">
          <ac:chgData name="Tovstiadi, Esta" userId="S::esta.tovstiadi@suny.edu::b592cbb2-ea38-4240-8a3a-6613487ae435" providerId="AD" clId="Web-{FCD467FD-EE1A-4FEF-B93E-A4B9BF673EFE}" dt="2020-05-28T23:43:24.754" v="601" actId="14100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69F042CC-CFAB-3BBA-A4E6-89FBC3B6268B}"/>
    <pc:docChg chg="modSld">
      <pc:chgData name="Pritting, Shannon" userId="S::shannon.pritting@suny.edu::b6acce8b-3193-4a7b-b3b8-1dc43a9f8da4" providerId="AD" clId="Web-{69F042CC-CFAB-3BBA-A4E6-89FBC3B6268B}" dt="2020-05-29T12:52:42.575" v="590" actId="20577"/>
      <pc:docMkLst>
        <pc:docMk/>
      </pc:docMkLst>
      <pc:sldChg chg="addSp modSp">
        <pc:chgData name="Pritting, Shannon" userId="S::shannon.pritting@suny.edu::b6acce8b-3193-4a7b-b3b8-1dc43a9f8da4" providerId="AD" clId="Web-{69F042CC-CFAB-3BBA-A4E6-89FBC3B6268B}" dt="2020-05-29T12:52:42.575" v="589" actId="20577"/>
        <pc:sldMkLst>
          <pc:docMk/>
          <pc:sldMk cId="1360854370" sldId="486"/>
        </pc:sldMkLst>
        <pc:spChg chg="add mod">
          <ac:chgData name="Pritting, Shannon" userId="S::shannon.pritting@suny.edu::b6acce8b-3193-4a7b-b3b8-1dc43a9f8da4" providerId="AD" clId="Web-{69F042CC-CFAB-3BBA-A4E6-89FBC3B6268B}" dt="2020-05-29T12:52:42.575" v="589" actId="20577"/>
          <ac:spMkLst>
            <pc:docMk/>
            <pc:sldMk cId="1360854370" sldId="486"/>
            <ac:spMk id="4" creationId="{2E3CD53B-4B38-45F4-B760-AADDEF210C9F}"/>
          </ac:spMkLst>
        </pc:spChg>
        <pc:picChg chg="add mod">
          <ac:chgData name="Pritting, Shannon" userId="S::shannon.pritting@suny.edu::b6acce8b-3193-4a7b-b3b8-1dc43a9f8da4" providerId="AD" clId="Web-{69F042CC-CFAB-3BBA-A4E6-89FBC3B6268B}" dt="2020-05-29T12:50:10.943" v="3" actId="1076"/>
          <ac:picMkLst>
            <pc:docMk/>
            <pc:sldMk cId="1360854370" sldId="486"/>
            <ac:picMk id="2" creationId="{B152B61B-C210-4402-99FA-252351F21AF2}"/>
          </ac:picMkLst>
        </pc:picChg>
      </pc:sldChg>
    </pc:docChg>
  </pc:docChgLst>
  <pc:docChgLst>
    <pc:chgData name="Pritting, Shannon" userId="S::shannon.pritting@suny.edu::b6acce8b-3193-4a7b-b3b8-1dc43a9f8da4" providerId="AD" clId="Web-{ACBFB983-DE13-4CD9-87C9-8636E32997DB}"/>
    <pc:docChg chg="modSld">
      <pc:chgData name="Pritting, Shannon" userId="S::shannon.pritting@suny.edu::b6acce8b-3193-4a7b-b3b8-1dc43a9f8da4" providerId="AD" clId="Web-{ACBFB983-DE13-4CD9-87C9-8636E32997DB}" dt="2020-05-22T01:52:38.441" v="6" actId="14100"/>
      <pc:docMkLst>
        <pc:docMk/>
      </pc:docMkLst>
      <pc:sldChg chg="modSp">
        <pc:chgData name="Pritting, Shannon" userId="S::shannon.pritting@suny.edu::b6acce8b-3193-4a7b-b3b8-1dc43a9f8da4" providerId="AD" clId="Web-{ACBFB983-DE13-4CD9-87C9-8636E32997DB}" dt="2020-05-22T01:52:38.441" v="6" actId="14100"/>
        <pc:sldMkLst>
          <pc:docMk/>
          <pc:sldMk cId="4012122106" sldId="473"/>
        </pc:sldMkLst>
        <pc:spChg chg="mod">
          <ac:chgData name="Pritting, Shannon" userId="S::shannon.pritting@suny.edu::b6acce8b-3193-4a7b-b3b8-1dc43a9f8da4" providerId="AD" clId="Web-{ACBFB983-DE13-4CD9-87C9-8636E32997DB}" dt="2020-05-22T01:52:38.441" v="6" actId="14100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Smathers, Jennifer" userId="S::jennifer.smathers@suny.edu::10107e7b-e048-47df-8a1d-16dbcd6b7bb5" providerId="AD" clId="Web-{2D23EA6E-AAE2-46E3-A881-465D0230FF25}"/>
    <pc:docChg chg="addSld delSld modSld">
      <pc:chgData name="Smathers, Jennifer" userId="S::jennifer.smathers@suny.edu::10107e7b-e048-47df-8a1d-16dbcd6b7bb5" providerId="AD" clId="Web-{2D23EA6E-AAE2-46E3-A881-465D0230FF25}" dt="2020-05-22T03:42:28.482" v="64"/>
      <pc:docMkLst>
        <pc:docMk/>
      </pc:docMkLst>
      <pc:sldChg chg="modSp add replId">
        <pc:chgData name="Smathers, Jennifer" userId="S::jennifer.smathers@suny.edu::10107e7b-e048-47df-8a1d-16dbcd6b7bb5" providerId="AD" clId="Web-{2D23EA6E-AAE2-46E3-A881-465D0230FF25}" dt="2020-05-22T03:42:04.575" v="60" actId="20577"/>
        <pc:sldMkLst>
          <pc:docMk/>
          <pc:sldMk cId="2467372241" sldId="481"/>
        </pc:sldMkLst>
        <pc:spChg chg="mod">
          <ac:chgData name="Smathers, Jennifer" userId="S::jennifer.smathers@suny.edu::10107e7b-e048-47df-8a1d-16dbcd6b7bb5" providerId="AD" clId="Web-{2D23EA6E-AAE2-46E3-A881-465D0230FF25}" dt="2020-05-22T03:42:04.575" v="60" actId="20577"/>
          <ac:spMkLst>
            <pc:docMk/>
            <pc:sldMk cId="2467372241" sldId="481"/>
            <ac:spMk id="12" creationId="{457229D6-B6E5-4ED5-A494-9A164D03C4E4}"/>
          </ac:spMkLst>
        </pc:spChg>
        <pc:spChg chg="mod">
          <ac:chgData name="Smathers, Jennifer" userId="S::jennifer.smathers@suny.edu::10107e7b-e048-47df-8a1d-16dbcd6b7bb5" providerId="AD" clId="Web-{2D23EA6E-AAE2-46E3-A881-465D0230FF25}" dt="2020-05-22T03:41:53.903" v="57" actId="1076"/>
          <ac:spMkLst>
            <pc:docMk/>
            <pc:sldMk cId="2467372241" sldId="481"/>
            <ac:spMk id="13" creationId="{9DE8207F-C98A-47A3-9413-807AADDA5E2E}"/>
          </ac:spMkLst>
        </pc:spChg>
      </pc:sldChg>
      <pc:sldChg chg="add del replId">
        <pc:chgData name="Smathers, Jennifer" userId="S::jennifer.smathers@suny.edu::10107e7b-e048-47df-8a1d-16dbcd6b7bb5" providerId="AD" clId="Web-{2D23EA6E-AAE2-46E3-A881-465D0230FF25}" dt="2020-05-22T03:42:28.482" v="64"/>
        <pc:sldMkLst>
          <pc:docMk/>
          <pc:sldMk cId="1549063506" sldId="482"/>
        </pc:sldMkLst>
      </pc:sldChg>
    </pc:docChg>
  </pc:docChgLst>
  <pc:docChgLst>
    <pc:chgData name="Smathers, Jennifer" userId="S::jennifer.smathers@suny.edu::10107e7b-e048-47df-8a1d-16dbcd6b7bb5" providerId="AD" clId="Web-{934D41C0-984E-4C33-AC08-CFBB28C43F5F}"/>
    <pc:docChg chg="modSld">
      <pc:chgData name="Smathers, Jennifer" userId="S::jennifer.smathers@suny.edu::10107e7b-e048-47df-8a1d-16dbcd6b7bb5" providerId="AD" clId="Web-{934D41C0-984E-4C33-AC08-CFBB28C43F5F}" dt="2020-05-22T04:10:03.702" v="5" actId="20577"/>
      <pc:docMkLst>
        <pc:docMk/>
      </pc:docMkLst>
      <pc:sldChg chg="modSp">
        <pc:chgData name="Smathers, Jennifer" userId="S::jennifer.smathers@suny.edu::10107e7b-e048-47df-8a1d-16dbcd6b7bb5" providerId="AD" clId="Web-{934D41C0-984E-4C33-AC08-CFBB28C43F5F}" dt="2020-05-22T04:10:03.702" v="5" actId="20577"/>
        <pc:sldMkLst>
          <pc:docMk/>
          <pc:sldMk cId="1934547568" sldId="482"/>
        </pc:sldMkLst>
        <pc:spChg chg="mod">
          <ac:chgData name="Smathers, Jennifer" userId="S::jennifer.smathers@suny.edu::10107e7b-e048-47df-8a1d-16dbcd6b7bb5" providerId="AD" clId="Web-{934D41C0-984E-4C33-AC08-CFBB28C43F5F}" dt="2020-05-22T04:10:03.702" v="5" actId="20577"/>
          <ac:spMkLst>
            <pc:docMk/>
            <pc:sldMk cId="1934547568" sldId="482"/>
            <ac:spMk id="12" creationId="{457229D6-B6E5-4ED5-A494-9A164D03C4E4}"/>
          </ac:spMkLst>
        </pc:spChg>
      </pc:sldChg>
    </pc:docChg>
  </pc:docChgLst>
  <pc:docChgLst>
    <pc:chgData name="Perry, Susan" userId="S::susan.perry@suny.edu::ea21311d-03e0-498d-b20b-c0d2cb5e17f1" providerId="AD" clId="Web-{5428ED1D-1562-448E-B612-4DCD8095C82C}"/>
    <pc:docChg chg="modSld">
      <pc:chgData name="Perry, Susan" userId="S::susan.perry@suny.edu::ea21311d-03e0-498d-b20b-c0d2cb5e17f1" providerId="AD" clId="Web-{5428ED1D-1562-448E-B612-4DCD8095C82C}" dt="2020-05-29T01:17:45.464" v="3" actId="20577"/>
      <pc:docMkLst>
        <pc:docMk/>
      </pc:docMkLst>
      <pc:sldChg chg="modSp">
        <pc:chgData name="Perry, Susan" userId="S::susan.perry@suny.edu::ea21311d-03e0-498d-b20b-c0d2cb5e17f1" providerId="AD" clId="Web-{5428ED1D-1562-448E-B612-4DCD8095C82C}" dt="2020-05-29T01:17:45.464" v="2" actId="20577"/>
        <pc:sldMkLst>
          <pc:docMk/>
          <pc:sldMk cId="3808289230" sldId="463"/>
        </pc:sldMkLst>
        <pc:spChg chg="mod">
          <ac:chgData name="Perry, Susan" userId="S::susan.perry@suny.edu::ea21311d-03e0-498d-b20b-c0d2cb5e17f1" providerId="AD" clId="Web-{5428ED1D-1562-448E-B612-4DCD8095C82C}" dt="2020-05-29T01:17:45.464" v="2" actId="20577"/>
          <ac:spMkLst>
            <pc:docMk/>
            <pc:sldMk cId="3808289230" sldId="463"/>
            <ac:spMk id="7" creationId="{00000000-0000-0000-0000-000000000000}"/>
          </ac:spMkLst>
        </pc:spChg>
      </pc:sldChg>
    </pc:docChg>
  </pc:docChgLst>
  <pc:docChgLst>
    <pc:chgData name="Zajkowski, Maureen" userId="S::maureen.zajkowski@suny.edu::2a02685c-bea3-486c-8437-e3618750201e" providerId="AD" clId="Web-{EE5AA975-3D82-4EDD-7566-0E8D2B29AA62}"/>
    <pc:docChg chg="modSld">
      <pc:chgData name="Zajkowski, Maureen" userId="S::maureen.zajkowski@suny.edu::2a02685c-bea3-486c-8437-e3618750201e" providerId="AD" clId="Web-{EE5AA975-3D82-4EDD-7566-0E8D2B29AA62}" dt="2020-05-28T21:02:40.611" v="1011" actId="20577"/>
      <pc:docMkLst>
        <pc:docMk/>
      </pc:docMkLst>
      <pc:sldChg chg="modSp">
        <pc:chgData name="Zajkowski, Maureen" userId="S::maureen.zajkowski@suny.edu::2a02685c-bea3-486c-8437-e3618750201e" providerId="AD" clId="Web-{EE5AA975-3D82-4EDD-7566-0E8D2B29AA62}" dt="2020-05-28T21:02:39.283" v="1009" actId="20577"/>
        <pc:sldMkLst>
          <pc:docMk/>
          <pc:sldMk cId="2747356999" sldId="472"/>
        </pc:sldMkLst>
        <pc:spChg chg="mod">
          <ac:chgData name="Zajkowski, Maureen" userId="S::maureen.zajkowski@suny.edu::2a02685c-bea3-486c-8437-e3618750201e" providerId="AD" clId="Web-{EE5AA975-3D82-4EDD-7566-0E8D2B29AA62}" dt="2020-05-28T20:56:46.301" v="128" actId="20577"/>
          <ac:spMkLst>
            <pc:docMk/>
            <pc:sldMk cId="2747356999" sldId="472"/>
            <ac:spMk id="12" creationId="{457229D6-B6E5-4ED5-A494-9A164D03C4E4}"/>
          </ac:spMkLst>
        </pc:spChg>
        <pc:spChg chg="mod">
          <ac:chgData name="Zajkowski, Maureen" userId="S::maureen.zajkowski@suny.edu::2a02685c-bea3-486c-8437-e3618750201e" providerId="AD" clId="Web-{EE5AA975-3D82-4EDD-7566-0E8D2B29AA62}" dt="2020-05-28T21:02:39.283" v="1009" actId="20577"/>
          <ac:spMkLst>
            <pc:docMk/>
            <pc:sldMk cId="2747356999" sldId="472"/>
            <ac:spMk id="13" creationId="{9DE8207F-C98A-47A3-9413-807AADDA5E2E}"/>
          </ac:spMkLst>
        </pc:spChg>
      </pc:sldChg>
    </pc:docChg>
  </pc:docChgLst>
  <pc:docChgLst>
    <pc:chgData name="Daly, Michael" userId="S::michael.daly@suny.edu::d49f4b6e-2165-4f15-9200-2ca9c09bd9e8" providerId="AD" clId="Web-{5EA2A6CE-0248-41FA-B33B-5527EC232D2D}"/>
    <pc:docChg chg="modSld">
      <pc:chgData name="Daly, Michael" userId="S::michael.daly@suny.edu::d49f4b6e-2165-4f15-9200-2ca9c09bd9e8" providerId="AD" clId="Web-{5EA2A6CE-0248-41FA-B33B-5527EC232D2D}" dt="2020-05-14T17:17:52.905" v="25" actId="20577"/>
      <pc:docMkLst>
        <pc:docMk/>
      </pc:docMkLst>
      <pc:sldChg chg="modSp">
        <pc:chgData name="Daly, Michael" userId="S::michael.daly@suny.edu::d49f4b6e-2165-4f15-9200-2ca9c09bd9e8" providerId="AD" clId="Web-{5EA2A6CE-0248-41FA-B33B-5527EC232D2D}" dt="2020-05-14T17:17:52.905" v="24" actId="20577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5EA2A6CE-0248-41FA-B33B-5527EC232D2D}" dt="2020-05-14T17:17:52.905" v="24" actId="20577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McBride, Mark" userId="S::mark.mcbride@suny.edu::9d8218a8-8f11-4bca-9d9f-81a3992e7a54" providerId="AD" clId="Web-{1E354437-1AA5-46E6-8623-253582156D7B}"/>
    <pc:docChg chg="modSld">
      <pc:chgData name="McBride, Mark" userId="S::mark.mcbride@suny.edu::9d8218a8-8f11-4bca-9d9f-81a3992e7a54" providerId="AD" clId="Web-{1E354437-1AA5-46E6-8623-253582156D7B}" dt="2020-05-22T12:33:25.165" v="7" actId="20577"/>
      <pc:docMkLst>
        <pc:docMk/>
      </pc:docMkLst>
      <pc:sldChg chg="modSp">
        <pc:chgData name="McBride, Mark" userId="S::mark.mcbride@suny.edu::9d8218a8-8f11-4bca-9d9f-81a3992e7a54" providerId="AD" clId="Web-{1E354437-1AA5-46E6-8623-253582156D7B}" dt="2020-05-22T12:33:25.165" v="6" actId="20577"/>
        <pc:sldMkLst>
          <pc:docMk/>
          <pc:sldMk cId="4012122106" sldId="473"/>
        </pc:sldMkLst>
        <pc:spChg chg="mod">
          <ac:chgData name="McBride, Mark" userId="S::mark.mcbride@suny.edu::9d8218a8-8f11-4bca-9d9f-81a3992e7a54" providerId="AD" clId="Web-{1E354437-1AA5-46E6-8623-253582156D7B}" dt="2020-05-22T12:33:25.165" v="6" actId="20577"/>
          <ac:spMkLst>
            <pc:docMk/>
            <pc:sldMk cId="4012122106" sldId="473"/>
            <ac:spMk id="13" creationId="{9DE8207F-C98A-47A3-9413-807AADDA5E2E}"/>
          </ac:spMkLst>
        </pc:spChg>
      </pc:sldChg>
    </pc:docChg>
  </pc:docChgLst>
  <pc:docChgLst>
    <pc:chgData name="Smathers, Jennifer" userId="10107e7b-e048-47df-8a1d-16dbcd6b7bb5" providerId="ADAL" clId="{94D094BE-DD9F-E64E-B3D2-D5B2D0F4B04A}"/>
    <pc:docChg chg="undo custSel mod modSld sldOrd">
      <pc:chgData name="Smathers, Jennifer" userId="10107e7b-e048-47df-8a1d-16dbcd6b7bb5" providerId="ADAL" clId="{94D094BE-DD9F-E64E-B3D2-D5B2D0F4B04A}" dt="2020-05-29T02:57:28.402" v="2389" actId="20577"/>
      <pc:docMkLst>
        <pc:docMk/>
      </pc:docMkLst>
      <pc:sldChg chg="addSp delSp modSp ord setBg modNotesTx">
        <pc:chgData name="Smathers, Jennifer" userId="10107e7b-e048-47df-8a1d-16dbcd6b7bb5" providerId="ADAL" clId="{94D094BE-DD9F-E64E-B3D2-D5B2D0F4B04A}" dt="2020-05-28T19:15:44.123" v="109"/>
        <pc:sldMkLst>
          <pc:docMk/>
          <pc:sldMk cId="4121200864" sldId="429"/>
        </pc:sldMkLst>
        <pc:spChg chg="add mod">
          <ac:chgData name="Smathers, Jennifer" userId="10107e7b-e048-47df-8a1d-16dbcd6b7bb5" providerId="ADAL" clId="{94D094BE-DD9F-E64E-B3D2-D5B2D0F4B04A}" dt="2020-05-28T19:09:12.668" v="62" actId="1076"/>
          <ac:spMkLst>
            <pc:docMk/>
            <pc:sldMk cId="4121200864" sldId="429"/>
            <ac:spMk id="4" creationId="{0BA8882C-6F5F-9848-956C-3A25D994EA21}"/>
          </ac:spMkLst>
        </pc:spChg>
        <pc:spChg chg="add del mod">
          <ac:chgData name="Smathers, Jennifer" userId="10107e7b-e048-47df-8a1d-16dbcd6b7bb5" providerId="ADAL" clId="{94D094BE-DD9F-E64E-B3D2-D5B2D0F4B04A}" dt="2020-05-28T19:15:22.378" v="108"/>
          <ac:spMkLst>
            <pc:docMk/>
            <pc:sldMk cId="4121200864" sldId="429"/>
            <ac:spMk id="5" creationId="{0CCA41BB-66ED-9C40-AA1C-55DEE8581E28}"/>
          </ac:spMkLst>
        </pc:spChg>
        <pc:spChg chg="mod">
          <ac:chgData name="Smathers, Jennifer" userId="10107e7b-e048-47df-8a1d-16dbcd6b7bb5" providerId="ADAL" clId="{94D094BE-DD9F-E64E-B3D2-D5B2D0F4B04A}" dt="2020-05-28T19:14:56.289" v="90" actId="2085"/>
          <ac:spMkLst>
            <pc:docMk/>
            <pc:sldMk cId="4121200864" sldId="429"/>
            <ac:spMk id="6" creationId="{00000000-0000-0000-0000-000000000000}"/>
          </ac:spMkLst>
        </pc:spChg>
        <pc:picChg chg="mod">
          <ac:chgData name="Smathers, Jennifer" userId="10107e7b-e048-47df-8a1d-16dbcd6b7bb5" providerId="ADAL" clId="{94D094BE-DD9F-E64E-B3D2-D5B2D0F4B04A}" dt="2020-05-28T19:15:19.398" v="106" actId="1076"/>
          <ac:picMkLst>
            <pc:docMk/>
            <pc:sldMk cId="4121200864" sldId="429"/>
            <ac:picMk id="2" creationId="{1F8600FC-40A7-47A7-8B53-B138D311D374}"/>
          </ac:picMkLst>
        </pc:picChg>
        <pc:picChg chg="mod">
          <ac:chgData name="Smathers, Jennifer" userId="10107e7b-e048-47df-8a1d-16dbcd6b7bb5" providerId="ADAL" clId="{94D094BE-DD9F-E64E-B3D2-D5B2D0F4B04A}" dt="2020-05-28T19:14:45.504" v="89" actId="1076"/>
          <ac:picMkLst>
            <pc:docMk/>
            <pc:sldMk cId="4121200864" sldId="429"/>
            <ac:picMk id="3" creationId="{9A8099B8-3978-4C83-BAB5-31F5E27E0BFC}"/>
          </ac:picMkLst>
        </pc:picChg>
      </pc:sldChg>
      <pc:sldChg chg="modSp">
        <pc:chgData name="Smathers, Jennifer" userId="10107e7b-e048-47df-8a1d-16dbcd6b7bb5" providerId="ADAL" clId="{94D094BE-DD9F-E64E-B3D2-D5B2D0F4B04A}" dt="2020-05-28T19:05:25.100" v="41" actId="1076"/>
        <pc:sldMkLst>
          <pc:docMk/>
          <pc:sldMk cId="2257169873" sldId="441"/>
        </pc:sldMkLst>
        <pc:spChg chg="mod">
          <ac:chgData name="Smathers, Jennifer" userId="10107e7b-e048-47df-8a1d-16dbcd6b7bb5" providerId="ADAL" clId="{94D094BE-DD9F-E64E-B3D2-D5B2D0F4B04A}" dt="2020-05-28T19:05:25.100" v="41" actId="1076"/>
          <ac:spMkLst>
            <pc:docMk/>
            <pc:sldMk cId="2257169873" sldId="441"/>
            <ac:spMk id="20" creationId="{9C74BF7D-54F8-8F4E-99A1-735596850E5A}"/>
          </ac:spMkLst>
        </pc:spChg>
      </pc:sldChg>
      <pc:sldChg chg="addSp delSp modSp modNotesTx">
        <pc:chgData name="Smathers, Jennifer" userId="10107e7b-e048-47df-8a1d-16dbcd6b7bb5" providerId="ADAL" clId="{94D094BE-DD9F-E64E-B3D2-D5B2D0F4B04A}" dt="2020-05-29T02:57:28.402" v="2389" actId="20577"/>
        <pc:sldMkLst>
          <pc:docMk/>
          <pc:sldMk cId="2467372241" sldId="481"/>
        </pc:sldMkLst>
        <pc:spChg chg="add mod">
          <ac:chgData name="Smathers, Jennifer" userId="10107e7b-e048-47df-8a1d-16dbcd6b7bb5" providerId="ADAL" clId="{94D094BE-DD9F-E64E-B3D2-D5B2D0F4B04A}" dt="2020-05-29T02:57:28.402" v="2389" actId="20577"/>
          <ac:spMkLst>
            <pc:docMk/>
            <pc:sldMk cId="2467372241" sldId="481"/>
            <ac:spMk id="2" creationId="{5CB4947B-E66F-B749-8BE7-9DC25424B1A7}"/>
          </ac:spMkLst>
        </pc:spChg>
        <pc:spChg chg="mod">
          <ac:chgData name="Smathers, Jennifer" userId="10107e7b-e048-47df-8a1d-16dbcd6b7bb5" providerId="ADAL" clId="{94D094BE-DD9F-E64E-B3D2-D5B2D0F4B04A}" dt="2020-05-29T02:40:42.768" v="1759" actId="242"/>
          <ac:spMkLst>
            <pc:docMk/>
            <pc:sldMk cId="2467372241" sldId="481"/>
            <ac:spMk id="12" creationId="{457229D6-B6E5-4ED5-A494-9A164D03C4E4}"/>
          </ac:spMkLst>
        </pc:spChg>
        <pc:spChg chg="del mod">
          <ac:chgData name="Smathers, Jennifer" userId="10107e7b-e048-47df-8a1d-16dbcd6b7bb5" providerId="ADAL" clId="{94D094BE-DD9F-E64E-B3D2-D5B2D0F4B04A}" dt="2020-05-29T02:40:45.700" v="1761"/>
          <ac:spMkLst>
            <pc:docMk/>
            <pc:sldMk cId="2467372241" sldId="481"/>
            <ac:spMk id="13" creationId="{9DE8207F-C98A-47A3-9413-807AADDA5E2E}"/>
          </ac:spMkLst>
        </pc:spChg>
      </pc:sldChg>
      <pc:sldChg chg="modSp">
        <pc:chgData name="Smathers, Jennifer" userId="10107e7b-e048-47df-8a1d-16dbcd6b7bb5" providerId="ADAL" clId="{94D094BE-DD9F-E64E-B3D2-D5B2D0F4B04A}" dt="2020-05-28T19:16:25.493" v="146" actId="20577"/>
        <pc:sldMkLst>
          <pc:docMk/>
          <pc:sldMk cId="1934547568" sldId="482"/>
        </pc:sldMkLst>
        <pc:spChg chg="mod">
          <ac:chgData name="Smathers, Jennifer" userId="10107e7b-e048-47df-8a1d-16dbcd6b7bb5" providerId="ADAL" clId="{94D094BE-DD9F-E64E-B3D2-D5B2D0F4B04A}" dt="2020-05-28T19:16:25.493" v="146" actId="20577"/>
          <ac:spMkLst>
            <pc:docMk/>
            <pc:sldMk cId="1934547568" sldId="482"/>
            <ac:spMk id="12" creationId="{457229D6-B6E5-4ED5-A494-9A164D03C4E4}"/>
          </ac:spMkLst>
        </pc:spChg>
      </pc:sldChg>
      <pc:sldChg chg="addSp delSp modSp mod setBg modNotesTx">
        <pc:chgData name="Smathers, Jennifer" userId="10107e7b-e048-47df-8a1d-16dbcd6b7bb5" providerId="ADAL" clId="{94D094BE-DD9F-E64E-B3D2-D5B2D0F4B04A}" dt="2020-05-29T02:32:12.172" v="1609" actId="113"/>
        <pc:sldMkLst>
          <pc:docMk/>
          <pc:sldMk cId="1854828679" sldId="484"/>
        </pc:sldMkLst>
        <pc:spChg chg="mod ord">
          <ac:chgData name="Smathers, Jennifer" userId="10107e7b-e048-47df-8a1d-16dbcd6b7bb5" providerId="ADAL" clId="{94D094BE-DD9F-E64E-B3D2-D5B2D0F4B04A}" dt="2020-05-29T02:22:50.543" v="1233" actId="1076"/>
          <ac:spMkLst>
            <pc:docMk/>
            <pc:sldMk cId="1854828679" sldId="484"/>
            <ac:spMk id="12" creationId="{457229D6-B6E5-4ED5-A494-9A164D03C4E4}"/>
          </ac:spMkLst>
        </pc:spChg>
        <pc:spChg chg="mod ord">
          <ac:chgData name="Smathers, Jennifer" userId="10107e7b-e048-47df-8a1d-16dbcd6b7bb5" providerId="ADAL" clId="{94D094BE-DD9F-E64E-B3D2-D5B2D0F4B04A}" dt="2020-05-29T02:32:12.172" v="1609" actId="113"/>
          <ac:spMkLst>
            <pc:docMk/>
            <pc:sldMk cId="1854828679" sldId="484"/>
            <ac:spMk id="13" creationId="{9DE8207F-C98A-47A3-9413-807AADDA5E2E}"/>
          </ac:spMkLst>
        </pc:spChg>
        <pc:spChg chg="add del">
          <ac:chgData name="Smathers, Jennifer" userId="10107e7b-e048-47df-8a1d-16dbcd6b7bb5" providerId="ADAL" clId="{94D094BE-DD9F-E64E-B3D2-D5B2D0F4B04A}" dt="2020-05-29T02:14:16.378" v="628" actId="26606"/>
          <ac:spMkLst>
            <pc:docMk/>
            <pc:sldMk cId="1854828679" sldId="484"/>
            <ac:spMk id="18" creationId="{AFA67CD3-AB4E-4A7A-BEB8-53C445D8C44E}"/>
          </ac:spMkLst>
        </pc:spChg>
        <pc:spChg chg="add del">
          <ac:chgData name="Smathers, Jennifer" userId="10107e7b-e048-47df-8a1d-16dbcd6b7bb5" providerId="ADAL" clId="{94D094BE-DD9F-E64E-B3D2-D5B2D0F4B04A}" dt="2020-05-29T02:14:16.378" v="628" actId="26606"/>
          <ac:spMkLst>
            <pc:docMk/>
            <pc:sldMk cId="1854828679" sldId="484"/>
            <ac:spMk id="22" creationId="{339C8D78-A644-462F-B674-F440635E5353}"/>
          </ac:spMkLst>
        </pc:spChg>
        <pc:grpChg chg="mod">
          <ac:chgData name="Smathers, Jennifer" userId="10107e7b-e048-47df-8a1d-16dbcd6b7bb5" providerId="ADAL" clId="{94D094BE-DD9F-E64E-B3D2-D5B2D0F4B04A}" dt="2020-05-29T02:14:16.378" v="628" actId="26606"/>
          <ac:grpSpMkLst>
            <pc:docMk/>
            <pc:sldMk cId="1854828679" sldId="484"/>
            <ac:grpSpMk id="5" creationId="{BDBFD98D-9C97-DE4A-B29D-544B0AAD154F}"/>
          </ac:grpSpMkLst>
        </pc:grpChg>
        <pc:picChg chg="add del">
          <ac:chgData name="Smathers, Jennifer" userId="10107e7b-e048-47df-8a1d-16dbcd6b7bb5" providerId="ADAL" clId="{94D094BE-DD9F-E64E-B3D2-D5B2D0F4B04A}" dt="2020-05-29T02:14:16.378" v="628" actId="26606"/>
          <ac:picMkLst>
            <pc:docMk/>
            <pc:sldMk cId="1854828679" sldId="484"/>
            <ac:picMk id="20" creationId="{07CF545F-9C2E-4446-97CD-AD92990C2B68}"/>
          </ac:picMkLst>
        </pc:picChg>
      </pc:sldChg>
    </pc:docChg>
  </pc:docChgLst>
  <pc:docChgLst>
    <pc:chgData name="Jackson, Timothy" userId="S::timothy.jackson@suny.edu::9ce01cec-8b46-438e-9d10-af58cd21d299" providerId="AD" clId="Web-{96E5E89F-F29E-443C-8165-3E9E96697EBC}"/>
    <pc:docChg chg="addSld delSld modSld">
      <pc:chgData name="Jackson, Timothy" userId="S::timothy.jackson@suny.edu::9ce01cec-8b46-438e-9d10-af58cd21d299" providerId="AD" clId="Web-{96E5E89F-F29E-443C-8165-3E9E96697EBC}" dt="2020-05-28T23:39:20.047" v="2017" actId="20577"/>
      <pc:docMkLst>
        <pc:docMk/>
      </pc:docMkLst>
      <pc:sldChg chg="modSp">
        <pc:chgData name="Jackson, Timothy" userId="S::timothy.jackson@suny.edu::9ce01cec-8b46-438e-9d10-af58cd21d299" providerId="AD" clId="Web-{96E5E89F-F29E-443C-8165-3E9E96697EBC}" dt="2020-05-28T22:51:12.963" v="946" actId="20577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96E5E89F-F29E-443C-8165-3E9E96697EBC}" dt="2020-05-28T22:51:11.776" v="943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96E5E89F-F29E-443C-8165-3E9E96697EBC}" dt="2020-05-28T22:51:12.963" v="946" actId="20577"/>
          <ac:spMkLst>
            <pc:docMk/>
            <pc:sldMk cId="1979278691" sldId="446"/>
            <ac:spMk id="7" creationId="{00000000-0000-0000-0000-000000000000}"/>
          </ac:spMkLst>
        </pc:spChg>
      </pc:sldChg>
      <pc:sldChg chg="modSp">
        <pc:chgData name="Jackson, Timothy" userId="S::timothy.jackson@suny.edu::9ce01cec-8b46-438e-9d10-af58cd21d299" providerId="AD" clId="Web-{96E5E89F-F29E-443C-8165-3E9E96697EBC}" dt="2020-05-28T23:38:45.530" v="2015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96E5E89F-F29E-443C-8165-3E9E96697EBC}" dt="2020-05-28T23:38:11.888" v="1966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96E5E89F-F29E-443C-8165-3E9E96697EBC}" dt="2020-05-28T23:00:45.257" v="1413" actId="20577"/>
          <ac:spMkLst>
            <pc:docMk/>
            <pc:sldMk cId="3333122173" sldId="47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96E5E89F-F29E-443C-8165-3E9E96697EBC}" dt="2020-05-28T23:38:45.530" v="2015" actId="20577"/>
          <ac:spMkLst>
            <pc:docMk/>
            <pc:sldMk cId="3333122173" sldId="476"/>
            <ac:spMk id="7" creationId="{00000000-0000-0000-0000-000000000000}"/>
          </ac:spMkLst>
        </pc:spChg>
      </pc:sldChg>
      <pc:sldChg chg="modSp">
        <pc:chgData name="Jackson, Timothy" userId="S::timothy.jackson@suny.edu::9ce01cec-8b46-438e-9d10-af58cd21d299" providerId="AD" clId="Web-{96E5E89F-F29E-443C-8165-3E9E96697EBC}" dt="2020-05-28T23:00:18.568" v="1390" actId="20577"/>
        <pc:sldMkLst>
          <pc:docMk/>
          <pc:sldMk cId="2621247988" sldId="479"/>
        </pc:sldMkLst>
        <pc:spChg chg="mod">
          <ac:chgData name="Jackson, Timothy" userId="S::timothy.jackson@suny.edu::9ce01cec-8b46-438e-9d10-af58cd21d299" providerId="AD" clId="Web-{96E5E89F-F29E-443C-8165-3E9E96697EBC}" dt="2020-05-28T22:59:16.925" v="1346" actId="20577"/>
          <ac:spMkLst>
            <pc:docMk/>
            <pc:sldMk cId="2621247988" sldId="479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96E5E89F-F29E-443C-8165-3E9E96697EBC}" dt="2020-05-28T23:00:18.568" v="1390" actId="20577"/>
          <ac:spMkLst>
            <pc:docMk/>
            <pc:sldMk cId="2621247988" sldId="479"/>
            <ac:spMk id="7" creationId="{00000000-0000-0000-0000-000000000000}"/>
          </ac:spMkLst>
        </pc:spChg>
      </pc:sldChg>
      <pc:sldChg chg="del">
        <pc:chgData name="Jackson, Timothy" userId="S::timothy.jackson@suny.edu::9ce01cec-8b46-438e-9d10-af58cd21d299" providerId="AD" clId="Web-{96E5E89F-F29E-443C-8165-3E9E96697EBC}" dt="2020-05-28T23:00:27.881" v="1392"/>
        <pc:sldMkLst>
          <pc:docMk/>
          <pc:sldMk cId="3546582082" sldId="480"/>
        </pc:sldMkLst>
      </pc:sldChg>
      <pc:sldChg chg="modSp add replId">
        <pc:chgData name="Jackson, Timothy" userId="S::timothy.jackson@suny.edu::9ce01cec-8b46-438e-9d10-af58cd21d299" providerId="AD" clId="Web-{96E5E89F-F29E-443C-8165-3E9E96697EBC}" dt="2020-05-28T23:30:27.667" v="1954" actId="20577"/>
        <pc:sldMkLst>
          <pc:docMk/>
          <pc:sldMk cId="2041142648" sldId="485"/>
        </pc:sldMkLst>
        <pc:spChg chg="mod">
          <ac:chgData name="Jackson, Timothy" userId="S::timothy.jackson@suny.edu::9ce01cec-8b46-438e-9d10-af58cd21d299" providerId="AD" clId="Web-{96E5E89F-F29E-443C-8165-3E9E96697EBC}" dt="2020-05-28T23:30:12.635" v="1953" actId="20577"/>
          <ac:spMkLst>
            <pc:docMk/>
            <pc:sldMk cId="2041142648" sldId="485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96E5E89F-F29E-443C-8165-3E9E96697EBC}" dt="2020-05-28T23:30:27.667" v="1954" actId="20577"/>
          <ac:spMkLst>
            <pc:docMk/>
            <pc:sldMk cId="2041142648" sldId="485"/>
            <ac:spMk id="7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3C8F41DF-C10C-4BEA-8EBE-C04509097388}"/>
    <pc:docChg chg="modSld">
      <pc:chgData name="Smathers, Jennifer" userId="S::jennifer.smathers@suny.edu::10107e7b-e048-47df-8a1d-16dbcd6b7bb5" providerId="AD" clId="Web-{3C8F41DF-C10C-4BEA-8EBE-C04509097388}" dt="2020-05-15T02:33:47.611" v="83" actId="20577"/>
      <pc:docMkLst>
        <pc:docMk/>
      </pc:docMkLst>
      <pc:sldChg chg="modSp">
        <pc:chgData name="Smathers, Jennifer" userId="S::jennifer.smathers@suny.edu::10107e7b-e048-47df-8a1d-16dbcd6b7bb5" providerId="AD" clId="Web-{3C8F41DF-C10C-4BEA-8EBE-C04509097388}" dt="2020-05-15T02:33:47.611" v="82" actId="20577"/>
        <pc:sldMkLst>
          <pc:docMk/>
          <pc:sldMk cId="758215220" sldId="397"/>
        </pc:sldMkLst>
        <pc:spChg chg="mod">
          <ac:chgData name="Smathers, Jennifer" userId="S::jennifer.smathers@suny.edu::10107e7b-e048-47df-8a1d-16dbcd6b7bb5" providerId="AD" clId="Web-{3C8F41DF-C10C-4BEA-8EBE-C04509097388}" dt="2020-05-15T02:33:47.611" v="82" actId="20577"/>
          <ac:spMkLst>
            <pc:docMk/>
            <pc:sldMk cId="758215220" sldId="397"/>
            <ac:spMk id="7" creationId="{4FA09018-5E31-844D-B928-F6DDC95990F2}"/>
          </ac:spMkLst>
        </pc:spChg>
      </pc:sldChg>
      <pc:sldChg chg="addSp modSp modNotes">
        <pc:chgData name="Smathers, Jennifer" userId="S::jennifer.smathers@suny.edu::10107e7b-e048-47df-8a1d-16dbcd6b7bb5" providerId="AD" clId="Web-{3C8F41DF-C10C-4BEA-8EBE-C04509097388}" dt="2020-05-15T02:33:34.954" v="81" actId="1076"/>
        <pc:sldMkLst>
          <pc:docMk/>
          <pc:sldMk cId="4121200864" sldId="429"/>
        </pc:sldMkLst>
        <pc:spChg chg="add mod">
          <ac:chgData name="Smathers, Jennifer" userId="S::jennifer.smathers@suny.edu::10107e7b-e048-47df-8a1d-16dbcd6b7bb5" providerId="AD" clId="Web-{3C8F41DF-C10C-4BEA-8EBE-C04509097388}" dt="2020-05-15T02:33:34.548" v="80" actId="20577"/>
          <ac:spMkLst>
            <pc:docMk/>
            <pc:sldMk cId="4121200864" sldId="429"/>
            <ac:spMk id="5" creationId="{B5BC7CD9-D4A7-48E8-B6EA-EA7D73D66B37}"/>
          </ac:spMkLst>
        </pc:spChg>
        <pc:spChg chg="mod">
          <ac:chgData name="Smathers, Jennifer" userId="S::jennifer.smathers@suny.edu::10107e7b-e048-47df-8a1d-16dbcd6b7bb5" providerId="AD" clId="Web-{3C8F41DF-C10C-4BEA-8EBE-C04509097388}" dt="2020-05-15T02:28:58.238" v="39" actId="1076"/>
          <ac:spMkLst>
            <pc:docMk/>
            <pc:sldMk cId="4121200864" sldId="429"/>
            <ac:spMk id="6" creationId="{00000000-0000-0000-0000-000000000000}"/>
          </ac:spMkLst>
        </pc:spChg>
        <pc:spChg chg="mod">
          <ac:chgData name="Smathers, Jennifer" userId="S::jennifer.smathers@suny.edu::10107e7b-e048-47df-8a1d-16dbcd6b7bb5" providerId="AD" clId="Web-{3C8F41DF-C10C-4BEA-8EBE-C04509097388}" dt="2020-05-15T02:30:37.524" v="44" actId="20577"/>
          <ac:spMkLst>
            <pc:docMk/>
            <pc:sldMk cId="4121200864" sldId="429"/>
            <ac:spMk id="8" creationId="{94475ABE-8168-724E-89A0-997A79F9C8C6}"/>
          </ac:spMkLst>
        </pc:spChg>
        <pc:grpChg chg="mod">
          <ac:chgData name="Smathers, Jennifer" userId="S::jennifer.smathers@suny.edu::10107e7b-e048-47df-8a1d-16dbcd6b7bb5" providerId="AD" clId="Web-{3C8F41DF-C10C-4BEA-8EBE-C04509097388}" dt="2020-05-15T02:33:34.954" v="81" actId="1076"/>
          <ac:grpSpMkLst>
            <pc:docMk/>
            <pc:sldMk cId="4121200864" sldId="429"/>
            <ac:grpSpMk id="3" creationId="{08638C9B-5CE1-434B-AFFA-984AC075A087}"/>
          </ac:grpSpMkLst>
        </pc:grpChg>
      </pc:sldChg>
    </pc:docChg>
  </pc:docChgLst>
  <pc:docChgLst>
    <pc:chgData name="Perry, Susan" userId="S::susan.perry@suny.edu::ea21311d-03e0-498d-b20b-c0d2cb5e17f1" providerId="AD" clId="Web-{3755B43C-C06E-44A6-A0FF-D7907C123494}"/>
    <pc:docChg chg="modSld">
      <pc:chgData name="Perry, Susan" userId="S::susan.perry@suny.edu::ea21311d-03e0-498d-b20b-c0d2cb5e17f1" providerId="AD" clId="Web-{3755B43C-C06E-44A6-A0FF-D7907C123494}" dt="2020-05-22T11:13:23.262" v="9" actId="20577"/>
      <pc:docMkLst>
        <pc:docMk/>
      </pc:docMkLst>
      <pc:sldChg chg="modSp">
        <pc:chgData name="Perry, Susan" userId="S::susan.perry@suny.edu::ea21311d-03e0-498d-b20b-c0d2cb5e17f1" providerId="AD" clId="Web-{3755B43C-C06E-44A6-A0FF-D7907C123494}" dt="2020-05-22T11:13:23.262" v="8" actId="20577"/>
        <pc:sldMkLst>
          <pc:docMk/>
          <pc:sldMk cId="3869278188" sldId="466"/>
        </pc:sldMkLst>
        <pc:spChg chg="mod">
          <ac:chgData name="Perry, Susan" userId="S::susan.perry@suny.edu::ea21311d-03e0-498d-b20b-c0d2cb5e17f1" providerId="AD" clId="Web-{3755B43C-C06E-44A6-A0FF-D7907C123494}" dt="2020-05-22T11:13:23.262" v="8" actId="20577"/>
          <ac:spMkLst>
            <pc:docMk/>
            <pc:sldMk cId="3869278188" sldId="466"/>
            <ac:spMk id="13" creationId="{9DE8207F-C98A-47A3-9413-807AADDA5E2E}"/>
          </ac:spMkLst>
        </pc:spChg>
      </pc:sldChg>
    </pc:docChg>
  </pc:docChgLst>
  <pc:docChgLst>
    <pc:chgData name="Daly, Michael" userId="S::michael.daly@suny.edu::d49f4b6e-2165-4f15-9200-2ca9c09bd9e8" providerId="AD" clId="Web-{14398DF6-A2D9-42EA-B8AC-56E481F97EEA}"/>
    <pc:docChg chg="modSld">
      <pc:chgData name="Daly, Michael" userId="S::michael.daly@suny.edu::d49f4b6e-2165-4f15-9200-2ca9c09bd9e8" providerId="AD" clId="Web-{14398DF6-A2D9-42EA-B8AC-56E481F97EEA}" dt="2020-05-15T00:11:55.969" v="733" actId="14100"/>
      <pc:docMkLst>
        <pc:docMk/>
      </pc:docMkLst>
      <pc:sldChg chg="modSp">
        <pc:chgData name="Daly, Michael" userId="S::michael.daly@suny.edu::d49f4b6e-2165-4f15-9200-2ca9c09bd9e8" providerId="AD" clId="Web-{14398DF6-A2D9-42EA-B8AC-56E481F97EEA}" dt="2020-05-15T00:11:17.672" v="732" actId="14100"/>
        <pc:sldMkLst>
          <pc:docMk/>
          <pc:sldMk cId="297292348" sldId="469"/>
        </pc:sldMkLst>
        <pc:spChg chg="mod">
          <ac:chgData name="Daly, Michael" userId="S::michael.daly@suny.edu::d49f4b6e-2165-4f15-9200-2ca9c09bd9e8" providerId="AD" clId="Web-{14398DF6-A2D9-42EA-B8AC-56E481F97EEA}" dt="2020-05-15T00:05:53.828" v="92" actId="20577"/>
          <ac:spMkLst>
            <pc:docMk/>
            <pc:sldMk cId="297292348" sldId="469"/>
            <ac:spMk id="12" creationId="{457229D6-B6E5-4ED5-A494-9A164D03C4E4}"/>
          </ac:spMkLst>
        </pc:spChg>
        <pc:spChg chg="mod">
          <ac:chgData name="Daly, Michael" userId="S::michael.daly@suny.edu::d49f4b6e-2165-4f15-9200-2ca9c09bd9e8" providerId="AD" clId="Web-{14398DF6-A2D9-42EA-B8AC-56E481F97EEA}" dt="2020-05-15T00:11:17.672" v="732" actId="14100"/>
          <ac:spMkLst>
            <pc:docMk/>
            <pc:sldMk cId="297292348" sldId="469"/>
            <ac:spMk id="13" creationId="{9DE8207F-C98A-47A3-9413-807AADDA5E2E}"/>
          </ac:spMkLst>
        </pc:spChg>
      </pc:sldChg>
      <pc:sldChg chg="modSp">
        <pc:chgData name="Daly, Michael" userId="S::michael.daly@suny.edu::d49f4b6e-2165-4f15-9200-2ca9c09bd9e8" providerId="AD" clId="Web-{14398DF6-A2D9-42EA-B8AC-56E481F97EEA}" dt="2020-05-15T00:11:55.969" v="733" actId="14100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14398DF6-A2D9-42EA-B8AC-56E481F97EEA}" dt="2020-05-15T00:11:55.969" v="733" actId="14100"/>
          <ac:spMkLst>
            <pc:docMk/>
            <pc:sldMk cId="1167245930" sldId="470"/>
            <ac:spMk id="13" creationId="{9DE8207F-C98A-47A3-9413-807AADDA5E2E}"/>
          </ac:spMkLst>
        </pc:spChg>
      </pc:sldChg>
    </pc:docChg>
  </pc:docChgLst>
  <pc:docChgLst>
    <pc:chgData name="Perry, Susan" userId="S::susan.perry@suny.edu::ea21311d-03e0-498d-b20b-c0d2cb5e17f1" providerId="AD" clId="Web-{AD007E6F-7269-F2E4-1506-054BD757F325}"/>
    <pc:docChg chg="modSld">
      <pc:chgData name="Perry, Susan" userId="S::susan.perry@suny.edu::ea21311d-03e0-498d-b20b-c0d2cb5e17f1" providerId="AD" clId="Web-{AD007E6F-7269-F2E4-1506-054BD757F325}" dt="2020-05-29T01:15:33.112" v="29" actId="14100"/>
      <pc:docMkLst>
        <pc:docMk/>
      </pc:docMkLst>
      <pc:sldChg chg="addSp delSp modSp">
        <pc:chgData name="Perry, Susan" userId="S::susan.perry@suny.edu::ea21311d-03e0-498d-b20b-c0d2cb5e17f1" providerId="AD" clId="Web-{AD007E6F-7269-F2E4-1506-054BD757F325}" dt="2020-05-29T01:15:33.112" v="29" actId="14100"/>
        <pc:sldMkLst>
          <pc:docMk/>
          <pc:sldMk cId="3869278188" sldId="466"/>
        </pc:sldMkLst>
        <pc:spChg chg="del">
          <ac:chgData name="Perry, Susan" userId="S::susan.perry@suny.edu::ea21311d-03e0-498d-b20b-c0d2cb5e17f1" providerId="AD" clId="Web-{AD007E6F-7269-F2E4-1506-054BD757F325}" dt="2020-05-29T00:48:16.338" v="1"/>
          <ac:spMkLst>
            <pc:docMk/>
            <pc:sldMk cId="3869278188" sldId="466"/>
            <ac:spMk id="2" creationId="{191AE5CB-32D1-404D-BCBD-74128FB9E883}"/>
          </ac:spMkLst>
        </pc:spChg>
        <pc:spChg chg="del">
          <ac:chgData name="Perry, Susan" userId="S::susan.perry@suny.edu::ea21311d-03e0-498d-b20b-c0d2cb5e17f1" providerId="AD" clId="Web-{AD007E6F-7269-F2E4-1506-054BD757F325}" dt="2020-05-29T00:48:11.681" v="0"/>
          <ac:spMkLst>
            <pc:docMk/>
            <pc:sldMk cId="3869278188" sldId="466"/>
            <ac:spMk id="15" creationId="{2B81994C-25FE-4E8F-AF04-E67857A6B8D4}"/>
          </ac:spMkLst>
        </pc:spChg>
        <pc:picChg chg="add del mod">
          <ac:chgData name="Perry, Susan" userId="S::susan.perry@suny.edu::ea21311d-03e0-498d-b20b-c0d2cb5e17f1" providerId="AD" clId="Web-{AD007E6F-7269-F2E4-1506-054BD757F325}" dt="2020-05-29T01:04:15.479" v="20"/>
          <ac:picMkLst>
            <pc:docMk/>
            <pc:sldMk cId="3869278188" sldId="466"/>
            <ac:picMk id="2" creationId="{F26CFA06-A816-4914-9F41-335090A097AD}"/>
          </ac:picMkLst>
        </pc:picChg>
        <pc:picChg chg="add mod">
          <ac:chgData name="Perry, Susan" userId="S::susan.perry@suny.edu::ea21311d-03e0-498d-b20b-c0d2cb5e17f1" providerId="AD" clId="Web-{AD007E6F-7269-F2E4-1506-054BD757F325}" dt="2020-05-29T01:15:33.112" v="29" actId="14100"/>
          <ac:picMkLst>
            <pc:docMk/>
            <pc:sldMk cId="3869278188" sldId="466"/>
            <ac:picMk id="11" creationId="{1AFCAB1E-F8DD-4893-A6D2-0CDC51337803}"/>
          </ac:picMkLst>
        </pc:picChg>
      </pc:sldChg>
    </pc:docChg>
  </pc:docChgLst>
  <pc:docChgLst>
    <pc:chgData name="Smathers, Jennifer" userId="S::jennifer.smathers@suny.edu::10107e7b-e048-47df-8a1d-16dbcd6b7bb5" providerId="AD" clId="Web-{10FD2065-64A8-46C2-86D6-4C1326928CAA}"/>
    <pc:docChg chg="modSld">
      <pc:chgData name="Smathers, Jennifer" userId="S::jennifer.smathers@suny.edu::10107e7b-e048-47df-8a1d-16dbcd6b7bb5" providerId="AD" clId="Web-{10FD2065-64A8-46C2-86D6-4C1326928CAA}" dt="2020-05-15T13:05:42.154" v="0" actId="1076"/>
      <pc:docMkLst>
        <pc:docMk/>
      </pc:docMkLst>
      <pc:sldChg chg="modSp">
        <pc:chgData name="Smathers, Jennifer" userId="S::jennifer.smathers@suny.edu::10107e7b-e048-47df-8a1d-16dbcd6b7bb5" providerId="AD" clId="Web-{10FD2065-64A8-46C2-86D6-4C1326928CAA}" dt="2020-05-15T13:05:42.154" v="0" actId="1076"/>
        <pc:sldMkLst>
          <pc:docMk/>
          <pc:sldMk cId="4121200864" sldId="429"/>
        </pc:sldMkLst>
        <pc:spChg chg="mod">
          <ac:chgData name="Smathers, Jennifer" userId="S::jennifer.smathers@suny.edu::10107e7b-e048-47df-8a1d-16dbcd6b7bb5" providerId="AD" clId="Web-{10FD2065-64A8-46C2-86D6-4C1326928CAA}" dt="2020-05-15T13:05:42.154" v="0" actId="1076"/>
          <ac:spMkLst>
            <pc:docMk/>
            <pc:sldMk cId="4121200864" sldId="429"/>
            <ac:spMk id="5" creationId="{B5BC7CD9-D4A7-48E8-B6EA-EA7D73D66B37}"/>
          </ac:spMkLst>
        </pc:spChg>
      </pc:sldChg>
    </pc:docChg>
  </pc:docChgLst>
  <pc:docChgLst>
    <pc:chgData name="Zajkowski, Maureen" userId="S::maureen.zajkowski@suny.edu::2a02685c-bea3-486c-8437-e3618750201e" providerId="AD" clId="Web-{4B1749C4-A1A2-4583-DC12-5D93608B8E57}"/>
    <pc:docChg chg="modSld">
      <pc:chgData name="Zajkowski, Maureen" userId="S::maureen.zajkowski@suny.edu::2a02685c-bea3-486c-8437-e3618750201e" providerId="AD" clId="Web-{4B1749C4-A1A2-4583-DC12-5D93608B8E57}" dt="2020-05-21T23:26:26.945" v="1140" actId="20577"/>
      <pc:docMkLst>
        <pc:docMk/>
      </pc:docMkLst>
      <pc:sldChg chg="modSp">
        <pc:chgData name="Zajkowski, Maureen" userId="S::maureen.zajkowski@suny.edu::2a02685c-bea3-486c-8437-e3618750201e" providerId="AD" clId="Web-{4B1749C4-A1A2-4583-DC12-5D93608B8E57}" dt="2020-05-21T23:26:26.945" v="1139" actId="20577"/>
        <pc:sldMkLst>
          <pc:docMk/>
          <pc:sldMk cId="2747356999" sldId="472"/>
        </pc:sldMkLst>
        <pc:spChg chg="mod">
          <ac:chgData name="Zajkowski, Maureen" userId="S::maureen.zajkowski@suny.edu::2a02685c-bea3-486c-8437-e3618750201e" providerId="AD" clId="Web-{4B1749C4-A1A2-4583-DC12-5D93608B8E57}" dt="2020-05-21T23:25:54.647" v="1086" actId="1076"/>
          <ac:spMkLst>
            <pc:docMk/>
            <pc:sldMk cId="2747356999" sldId="472"/>
            <ac:spMk id="12" creationId="{457229D6-B6E5-4ED5-A494-9A164D03C4E4}"/>
          </ac:spMkLst>
        </pc:spChg>
        <pc:spChg chg="mod">
          <ac:chgData name="Zajkowski, Maureen" userId="S::maureen.zajkowski@suny.edu::2a02685c-bea3-486c-8437-e3618750201e" providerId="AD" clId="Web-{4B1749C4-A1A2-4583-DC12-5D93608B8E57}" dt="2020-05-21T23:26:26.945" v="1139" actId="20577"/>
          <ac:spMkLst>
            <pc:docMk/>
            <pc:sldMk cId="2747356999" sldId="472"/>
            <ac:spMk id="13" creationId="{9DE8207F-C98A-47A3-9413-807AADDA5E2E}"/>
          </ac:spMkLst>
        </pc:spChg>
      </pc:sldChg>
    </pc:docChg>
  </pc:docChgLst>
  <pc:docChgLst>
    <pc:chgData name="Pritting, Shannon" userId="S::shannon.pritting@suny.edu::b6acce8b-3193-4a7b-b3b8-1dc43a9f8da4" providerId="AD" clId="Web-{3155410F-CBC3-447D-9623-04FF32694C2C}"/>
    <pc:docChg chg="addSld modSld">
      <pc:chgData name="Pritting, Shannon" userId="S::shannon.pritting@suny.edu::b6acce8b-3193-4a7b-b3b8-1dc43a9f8da4" providerId="AD" clId="Web-{3155410F-CBC3-447D-9623-04FF32694C2C}" dt="2020-05-29T12:48:13.289" v="35" actId="20577"/>
      <pc:docMkLst>
        <pc:docMk/>
      </pc:docMkLst>
      <pc:sldChg chg="modSp add replId">
        <pc:chgData name="Pritting, Shannon" userId="S::shannon.pritting@suny.edu::b6acce8b-3193-4a7b-b3b8-1dc43a9f8da4" providerId="AD" clId="Web-{3155410F-CBC3-447D-9623-04FF32694C2C}" dt="2020-05-29T12:48:08.226" v="33" actId="20577"/>
        <pc:sldMkLst>
          <pc:docMk/>
          <pc:sldMk cId="1360854370" sldId="486"/>
        </pc:sldMkLst>
        <pc:spChg chg="mod">
          <ac:chgData name="Pritting, Shannon" userId="S::shannon.pritting@suny.edu::b6acce8b-3193-4a7b-b3b8-1dc43a9f8da4" providerId="AD" clId="Web-{3155410F-CBC3-447D-9623-04FF32694C2C}" dt="2020-05-29T12:48:04.116" v="30" actId="20577"/>
          <ac:spMkLst>
            <pc:docMk/>
            <pc:sldMk cId="1360854370" sldId="486"/>
            <ac:spMk id="6" creationId="{00000000-0000-0000-0000-000000000000}"/>
          </ac:spMkLst>
        </pc:spChg>
        <pc:spChg chg="mod">
          <ac:chgData name="Pritting, Shannon" userId="S::shannon.pritting@suny.edu::b6acce8b-3193-4a7b-b3b8-1dc43a9f8da4" providerId="AD" clId="Web-{3155410F-CBC3-447D-9623-04FF32694C2C}" dt="2020-05-29T12:48:08.226" v="33" actId="20577"/>
          <ac:spMkLst>
            <pc:docMk/>
            <pc:sldMk cId="1360854370" sldId="486"/>
            <ac:spMk id="7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F5830448-2C73-4633-8935-5BCCA2A2C32D}"/>
    <pc:docChg chg="modSld">
      <pc:chgData name="Pritting, Shannon" userId="S::shannon.pritting@suny.edu::b6acce8b-3193-4a7b-b3b8-1dc43a9f8da4" providerId="AD" clId="Web-{F5830448-2C73-4633-8935-5BCCA2A2C32D}" dt="2020-05-28T14:15:56.460" v="5" actId="20577"/>
      <pc:docMkLst>
        <pc:docMk/>
      </pc:docMkLst>
      <pc:sldChg chg="modSp">
        <pc:chgData name="Pritting, Shannon" userId="S::shannon.pritting@suny.edu::b6acce8b-3193-4a7b-b3b8-1dc43a9f8da4" providerId="AD" clId="Web-{F5830448-2C73-4633-8935-5BCCA2A2C32D}" dt="2020-05-28T14:15:56.460" v="4" actId="20577"/>
        <pc:sldMkLst>
          <pc:docMk/>
          <pc:sldMk cId="3819267271" sldId="477"/>
        </pc:sldMkLst>
        <pc:spChg chg="mod">
          <ac:chgData name="Pritting, Shannon" userId="S::shannon.pritting@suny.edu::b6acce8b-3193-4a7b-b3b8-1dc43a9f8da4" providerId="AD" clId="Web-{F5830448-2C73-4633-8935-5BCCA2A2C32D}" dt="2020-05-28T14:15:56.460" v="4" actId="20577"/>
          <ac:spMkLst>
            <pc:docMk/>
            <pc:sldMk cId="3819267271" sldId="477"/>
            <ac:spMk id="7" creationId="{00000000-0000-0000-0000-000000000000}"/>
          </ac:spMkLst>
        </pc:spChg>
      </pc:sldChg>
    </pc:docChg>
  </pc:docChgLst>
  <pc:docChgLst>
    <pc:chgData name="Zajkowski, Maureen" userId="S::maureen.zajkowski@suny.edu::2a02685c-bea3-486c-8437-e3618750201e" providerId="AD" clId="Web-{6D391169-9451-4605-90D1-C6733F719542}"/>
    <pc:docChg chg="modSld">
      <pc:chgData name="Zajkowski, Maureen" userId="S::maureen.zajkowski@suny.edu::2a02685c-bea3-486c-8437-e3618750201e" providerId="AD" clId="Web-{6D391169-9451-4605-90D1-C6733F719542}" dt="2020-05-13T18:00:19.438" v="1740" actId="20577"/>
      <pc:docMkLst>
        <pc:docMk/>
      </pc:docMkLst>
      <pc:sldChg chg="modSp">
        <pc:chgData name="Zajkowski, Maureen" userId="S::maureen.zajkowski@suny.edu::2a02685c-bea3-486c-8437-e3618750201e" providerId="AD" clId="Web-{6D391169-9451-4605-90D1-C6733F719542}" dt="2020-05-13T18:00:12.672" v="1738" actId="20577"/>
        <pc:sldMkLst>
          <pc:docMk/>
          <pc:sldMk cId="2747356999" sldId="472"/>
        </pc:sldMkLst>
        <pc:spChg chg="mod">
          <ac:chgData name="Zajkowski, Maureen" userId="S::maureen.zajkowski@suny.edu::2a02685c-bea3-486c-8437-e3618750201e" providerId="AD" clId="Web-{6D391169-9451-4605-90D1-C6733F719542}" dt="2020-05-13T18:00:12.672" v="1738" actId="20577"/>
          <ac:spMkLst>
            <pc:docMk/>
            <pc:sldMk cId="2747356999" sldId="472"/>
            <ac:spMk id="13" creationId="{9DE8207F-C98A-47A3-9413-807AADDA5E2E}"/>
          </ac:spMkLst>
        </pc:spChg>
      </pc:sldChg>
    </pc:docChg>
  </pc:docChgLst>
  <pc:docChgLst>
    <pc:chgData name="Tovstiadi, Esta" userId="S::esta.tovstiadi@suny.edu::b592cbb2-ea38-4240-8a3a-6613487ae435" providerId="AD" clId="Web-{AA2C26B3-1E41-4CE5-8191-43147B27F181}"/>
    <pc:docChg chg="modSld">
      <pc:chgData name="Tovstiadi, Esta" userId="S::esta.tovstiadi@suny.edu::b592cbb2-ea38-4240-8a3a-6613487ae435" providerId="AD" clId="Web-{AA2C26B3-1E41-4CE5-8191-43147B27F181}" dt="2020-05-22T14:02:11.693" v="203" actId="20577"/>
      <pc:docMkLst>
        <pc:docMk/>
      </pc:docMkLst>
      <pc:sldChg chg="modSp">
        <pc:chgData name="Tovstiadi, Esta" userId="S::esta.tovstiadi@suny.edu::b592cbb2-ea38-4240-8a3a-6613487ae435" providerId="AD" clId="Web-{AA2C26B3-1E41-4CE5-8191-43147B27F181}" dt="2020-05-22T14:02:11.677" v="202" actId="20577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AA2C26B3-1E41-4CE5-8191-43147B27F181}" dt="2020-05-22T14:02:11.677" v="202" actId="20577"/>
          <ac:spMkLst>
            <pc:docMk/>
            <pc:sldMk cId="1099244059" sldId="471"/>
            <ac:spMk id="13" creationId="{9DE8207F-C98A-47A3-9413-807AADDA5E2E}"/>
          </ac:spMkLst>
        </pc:spChg>
      </pc:sldChg>
    </pc:docChg>
  </pc:docChgLst>
  <pc:docChgLst>
    <pc:chgData name="Tovstiadi, Esta" userId="S::esta.tovstiadi@suny.edu::b592cbb2-ea38-4240-8a3a-6613487ae435" providerId="AD" clId="Web-{9C85CC96-367B-4DC7-85EE-0A88D3B41534}"/>
    <pc:docChg chg="addSld delSld modSld">
      <pc:chgData name="Tovstiadi, Esta" userId="S::esta.tovstiadi@suny.edu::b592cbb2-ea38-4240-8a3a-6613487ae435" providerId="AD" clId="Web-{9C85CC96-367B-4DC7-85EE-0A88D3B41534}" dt="2020-05-22T00:13:14.600" v="1221" actId="1076"/>
      <pc:docMkLst>
        <pc:docMk/>
      </pc:docMkLst>
      <pc:sldChg chg="modSp del">
        <pc:chgData name="Tovstiadi, Esta" userId="S::esta.tovstiadi@suny.edu::b592cbb2-ea38-4240-8a3a-6613487ae435" providerId="AD" clId="Web-{9C85CC96-367B-4DC7-85EE-0A88D3B41534}" dt="2020-05-22T00:11:03.161" v="1007"/>
        <pc:sldMkLst>
          <pc:docMk/>
          <pc:sldMk cId="159199909" sldId="461"/>
        </pc:sldMkLst>
        <pc:spChg chg="mod">
          <ac:chgData name="Tovstiadi, Esta" userId="S::esta.tovstiadi@suny.edu::b592cbb2-ea38-4240-8a3a-6613487ae435" providerId="AD" clId="Web-{9C85CC96-367B-4DC7-85EE-0A88D3B41534}" dt="2020-05-22T00:08:15.939" v="996" actId="20577"/>
          <ac:spMkLst>
            <pc:docMk/>
            <pc:sldMk cId="159199909" sldId="461"/>
            <ac:spMk id="3" creationId="{00000000-0000-0000-0000-000000000000}"/>
          </ac:spMkLst>
        </pc:spChg>
        <pc:spChg chg="mod">
          <ac:chgData name="Tovstiadi, Esta" userId="S::esta.tovstiadi@suny.edu::b592cbb2-ea38-4240-8a3a-6613487ae435" providerId="AD" clId="Web-{9C85CC96-367B-4DC7-85EE-0A88D3B41534}" dt="2020-05-22T00:10:01.660" v="1005" actId="20577"/>
          <ac:spMkLst>
            <pc:docMk/>
            <pc:sldMk cId="159199909" sldId="461"/>
            <ac:spMk id="6" creationId="{00000000-0000-0000-0000-000000000000}"/>
          </ac:spMkLst>
        </pc:spChg>
        <pc:spChg chg="mod">
          <ac:chgData name="Tovstiadi, Esta" userId="S::esta.tovstiadi@suny.edu::b592cbb2-ea38-4240-8a3a-6613487ae435" providerId="AD" clId="Web-{9C85CC96-367B-4DC7-85EE-0A88D3B41534}" dt="2020-05-22T00:07:59.423" v="985" actId="20577"/>
          <ac:spMkLst>
            <pc:docMk/>
            <pc:sldMk cId="159199909" sldId="461"/>
            <ac:spMk id="7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9C85CC96-367B-4DC7-85EE-0A88D3B41534}" dt="2020-05-22T00:13:14.600" v="1221" actId="1076"/>
        <pc:sldMkLst>
          <pc:docMk/>
          <pc:sldMk cId="1099244059" sldId="471"/>
        </pc:sldMkLst>
        <pc:spChg chg="mod">
          <ac:chgData name="Tovstiadi, Esta" userId="S::esta.tovstiadi@suny.edu::b592cbb2-ea38-4240-8a3a-6613487ae435" providerId="AD" clId="Web-{9C85CC96-367B-4DC7-85EE-0A88D3B41534}" dt="2020-05-22T00:13:09.319" v="1220" actId="1076"/>
          <ac:spMkLst>
            <pc:docMk/>
            <pc:sldMk cId="1099244059" sldId="471"/>
            <ac:spMk id="12" creationId="{457229D6-B6E5-4ED5-A494-9A164D03C4E4}"/>
          </ac:spMkLst>
        </pc:spChg>
        <pc:spChg chg="mod">
          <ac:chgData name="Tovstiadi, Esta" userId="S::esta.tovstiadi@suny.edu::b592cbb2-ea38-4240-8a3a-6613487ae435" providerId="AD" clId="Web-{9C85CC96-367B-4DC7-85EE-0A88D3B41534}" dt="2020-05-22T00:13:14.600" v="1221" actId="1076"/>
          <ac:spMkLst>
            <pc:docMk/>
            <pc:sldMk cId="1099244059" sldId="471"/>
            <ac:spMk id="13" creationId="{9DE8207F-C98A-47A3-9413-807AADDA5E2E}"/>
          </ac:spMkLst>
        </pc:spChg>
      </pc:sldChg>
      <pc:sldChg chg="add replId">
        <pc:chgData name="Tovstiadi, Esta" userId="S::esta.tovstiadi@suny.edu::b592cbb2-ea38-4240-8a3a-6613487ae435" providerId="AD" clId="Web-{9C85CC96-367B-4DC7-85EE-0A88D3B41534}" dt="2020-05-22T00:07:54.580" v="984"/>
        <pc:sldMkLst>
          <pc:docMk/>
          <pc:sldMk cId="909386995" sldId="478"/>
        </pc:sldMkLst>
      </pc:sldChg>
    </pc:docChg>
  </pc:docChgLst>
  <pc:docChgLst>
    <pc:chgData name="Jackson, Timothy" userId="S::timothy.jackson@suny.edu::9ce01cec-8b46-438e-9d10-af58cd21d299" providerId="AD" clId="Web-{6CAF5509-298C-43E5-B0C2-E698B6F85BBE}"/>
    <pc:docChg chg="addSld delSld modSld">
      <pc:chgData name="Jackson, Timothy" userId="S::timothy.jackson@suny.edu::9ce01cec-8b46-438e-9d10-af58cd21d299" providerId="AD" clId="Web-{6CAF5509-298C-43E5-B0C2-E698B6F85BBE}" dt="2020-05-22T02:55:52.585" v="2636" actId="20577"/>
      <pc:docMkLst>
        <pc:docMk/>
      </pc:docMkLst>
      <pc:sldChg chg="modSp">
        <pc:chgData name="Jackson, Timothy" userId="S::timothy.jackson@suny.edu::9ce01cec-8b46-438e-9d10-af58cd21d299" providerId="AD" clId="Web-{6CAF5509-298C-43E5-B0C2-E698B6F85BBE}" dt="2020-05-22T02:47:05.153" v="2294" actId="20577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6CAF5509-298C-43E5-B0C2-E698B6F85BBE}" dt="2020-05-22T02:10:34.133" v="964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6CAF5509-298C-43E5-B0C2-E698B6F85BBE}" dt="2020-05-22T02:47:05.153" v="2294" actId="20577"/>
          <ac:spMkLst>
            <pc:docMk/>
            <pc:sldMk cId="1979278691" sldId="446"/>
            <ac:spMk id="7" creationId="{00000000-0000-0000-0000-000000000000}"/>
          </ac:spMkLst>
        </pc:spChg>
      </pc:sldChg>
      <pc:sldChg chg="del">
        <pc:chgData name="Jackson, Timothy" userId="S::timothy.jackson@suny.edu::9ce01cec-8b46-438e-9d10-af58cd21d299" providerId="AD" clId="Web-{6CAF5509-298C-43E5-B0C2-E698B6F85BBE}" dt="2020-05-22T02:07:41.708" v="618"/>
        <pc:sldMkLst>
          <pc:docMk/>
          <pc:sldMk cId="4110722334" sldId="474"/>
        </pc:sldMkLst>
      </pc:sldChg>
      <pc:sldChg chg="del">
        <pc:chgData name="Jackson, Timothy" userId="S::timothy.jackson@suny.edu::9ce01cec-8b46-438e-9d10-af58cd21d299" providerId="AD" clId="Web-{6CAF5509-298C-43E5-B0C2-E698B6F85BBE}" dt="2020-05-22T02:07:42.833" v="619"/>
        <pc:sldMkLst>
          <pc:docMk/>
          <pc:sldMk cId="2009814066" sldId="475"/>
        </pc:sldMkLst>
      </pc:sldChg>
      <pc:sldChg chg="modSp">
        <pc:chgData name="Jackson, Timothy" userId="S::timothy.jackson@suny.edu::9ce01cec-8b46-438e-9d10-af58cd21d299" providerId="AD" clId="Web-{6CAF5509-298C-43E5-B0C2-E698B6F85BBE}" dt="2020-05-22T02:55:52.585" v="2635" actId="20577"/>
        <pc:sldMkLst>
          <pc:docMk/>
          <pc:sldMk cId="3333122173" sldId="476"/>
        </pc:sldMkLst>
        <pc:spChg chg="mod">
          <ac:chgData name="Jackson, Timothy" userId="S::timothy.jackson@suny.edu::9ce01cec-8b46-438e-9d10-af58cd21d299" providerId="AD" clId="Web-{6CAF5509-298C-43E5-B0C2-E698B6F85BBE}" dt="2020-05-22T02:35:37.623" v="2104" actId="20577"/>
          <ac:spMkLst>
            <pc:docMk/>
            <pc:sldMk cId="3333122173" sldId="47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6CAF5509-298C-43E5-B0C2-E698B6F85BBE}" dt="2020-05-22T02:08:03.896" v="640" actId="20577"/>
          <ac:spMkLst>
            <pc:docMk/>
            <pc:sldMk cId="3333122173" sldId="476"/>
            <ac:spMk id="6" creationId="{00000000-0000-0000-0000-000000000000}"/>
          </ac:spMkLst>
        </pc:spChg>
        <pc:spChg chg="mod">
          <ac:chgData name="Jackson, Timothy" userId="S::timothy.jackson@suny.edu::9ce01cec-8b46-438e-9d10-af58cd21d299" providerId="AD" clId="Web-{6CAF5509-298C-43E5-B0C2-E698B6F85BBE}" dt="2020-05-22T02:55:52.585" v="2635" actId="20577"/>
          <ac:spMkLst>
            <pc:docMk/>
            <pc:sldMk cId="3333122173" sldId="476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6CAF5509-298C-43E5-B0C2-E698B6F85BBE}" dt="2020-05-22T02:49:12.046" v="2357" actId="20577"/>
        <pc:sldMkLst>
          <pc:docMk/>
          <pc:sldMk cId="2621247988" sldId="479"/>
        </pc:sldMkLst>
        <pc:spChg chg="mod">
          <ac:chgData name="Jackson, Timothy" userId="S::timothy.jackson@suny.edu::9ce01cec-8b46-438e-9d10-af58cd21d299" providerId="AD" clId="Web-{6CAF5509-298C-43E5-B0C2-E698B6F85BBE}" dt="2020-05-22T02:35:11.856" v="2101" actId="14100"/>
          <ac:spMkLst>
            <pc:docMk/>
            <pc:sldMk cId="2621247988" sldId="479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6CAF5509-298C-43E5-B0C2-E698B6F85BBE}" dt="2020-05-22T02:49:12.046" v="2357" actId="20577"/>
          <ac:spMkLst>
            <pc:docMk/>
            <pc:sldMk cId="2621247988" sldId="479"/>
            <ac:spMk id="7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6CAF5509-298C-43E5-B0C2-E698B6F85BBE}" dt="2020-05-22T02:35:03.981" v="2100" actId="14100"/>
        <pc:sldMkLst>
          <pc:docMk/>
          <pc:sldMk cId="3546582082" sldId="480"/>
        </pc:sldMkLst>
        <pc:spChg chg="mod">
          <ac:chgData name="Jackson, Timothy" userId="S::timothy.jackson@suny.edu::9ce01cec-8b46-438e-9d10-af58cd21d299" providerId="AD" clId="Web-{6CAF5509-298C-43E5-B0C2-E698B6F85BBE}" dt="2020-05-22T02:35:03.981" v="2100" actId="14100"/>
          <ac:spMkLst>
            <pc:docMk/>
            <pc:sldMk cId="3546582082" sldId="480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6CAF5509-298C-43E5-B0C2-E698B6F85BBE}" dt="2020-05-22T02:35:03.981" v="2100" actId="14100"/>
          <ac:spMkLst>
            <pc:docMk/>
            <pc:sldMk cId="3546582082" sldId="480"/>
            <ac:spMk id="7" creationId="{00000000-0000-0000-0000-000000000000}"/>
          </ac:spMkLst>
        </pc:spChg>
      </pc:sldChg>
    </pc:docChg>
  </pc:docChgLst>
  <pc:docChgLst>
    <pc:chgData name="Perry, Susan" userId="S::susan.perry@suny.edu::ea21311d-03e0-498d-b20b-c0d2cb5e17f1" providerId="AD" clId="Web-{21096B02-4041-466B-AB91-1C75ACFA360A}"/>
    <pc:docChg chg="modSld">
      <pc:chgData name="Perry, Susan" userId="S::susan.perry@suny.edu::ea21311d-03e0-498d-b20b-c0d2cb5e17f1" providerId="AD" clId="Web-{21096B02-4041-466B-AB91-1C75ACFA360A}" dt="2020-05-28T18:15:02.929" v="101" actId="20577"/>
      <pc:docMkLst>
        <pc:docMk/>
      </pc:docMkLst>
      <pc:sldChg chg="modSp">
        <pc:chgData name="Perry, Susan" userId="S::susan.perry@suny.edu::ea21311d-03e0-498d-b20b-c0d2cb5e17f1" providerId="AD" clId="Web-{21096B02-4041-466B-AB91-1C75ACFA360A}" dt="2020-05-28T18:15:02.914" v="100" actId="20577"/>
        <pc:sldMkLst>
          <pc:docMk/>
          <pc:sldMk cId="3808289230" sldId="463"/>
        </pc:sldMkLst>
        <pc:spChg chg="mod">
          <ac:chgData name="Perry, Susan" userId="S::susan.perry@suny.edu::ea21311d-03e0-498d-b20b-c0d2cb5e17f1" providerId="AD" clId="Web-{21096B02-4041-466B-AB91-1C75ACFA360A}" dt="2020-05-28T18:14:55.820" v="99" actId="20577"/>
          <ac:spMkLst>
            <pc:docMk/>
            <pc:sldMk cId="3808289230" sldId="463"/>
            <ac:spMk id="3" creationId="{00000000-0000-0000-0000-000000000000}"/>
          </ac:spMkLst>
        </pc:spChg>
        <pc:spChg chg="mod">
          <ac:chgData name="Perry, Susan" userId="S::susan.perry@suny.edu::ea21311d-03e0-498d-b20b-c0d2cb5e17f1" providerId="AD" clId="Web-{21096B02-4041-466B-AB91-1C75ACFA360A}" dt="2020-05-28T18:15:02.914" v="100" actId="20577"/>
          <ac:spMkLst>
            <pc:docMk/>
            <pc:sldMk cId="3808289230" sldId="463"/>
            <ac:spMk id="7" creationId="{00000000-0000-0000-0000-000000000000}"/>
          </ac:spMkLst>
        </pc:spChg>
      </pc:sldChg>
    </pc:docChg>
  </pc:docChgLst>
  <pc:docChgLst>
    <pc:chgData name="Daly, Michael" userId="S::michael.daly@suny.edu::d49f4b6e-2165-4f15-9200-2ca9c09bd9e8" providerId="AD" clId="Web-{3CB5CEDC-8FF1-4655-A8DB-D2D064A8C854}"/>
    <pc:docChg chg="modSld">
      <pc:chgData name="Daly, Michael" userId="S::michael.daly@suny.edu::d49f4b6e-2165-4f15-9200-2ca9c09bd9e8" providerId="AD" clId="Web-{3CB5CEDC-8FF1-4655-A8DB-D2D064A8C854}" dt="2020-05-28T23:42:20.337" v="1017" actId="20577"/>
      <pc:docMkLst>
        <pc:docMk/>
      </pc:docMkLst>
      <pc:sldChg chg="modSp">
        <pc:chgData name="Daly, Michael" userId="S::michael.daly@suny.edu::d49f4b6e-2165-4f15-9200-2ca9c09bd9e8" providerId="AD" clId="Web-{3CB5CEDC-8FF1-4655-A8DB-D2D064A8C854}" dt="2020-05-28T23:42:20.337" v="1016" actId="20577"/>
        <pc:sldMkLst>
          <pc:docMk/>
          <pc:sldMk cId="297292348" sldId="469"/>
        </pc:sldMkLst>
        <pc:spChg chg="mod">
          <ac:chgData name="Daly, Michael" userId="S::michael.daly@suny.edu::d49f4b6e-2165-4f15-9200-2ca9c09bd9e8" providerId="AD" clId="Web-{3CB5CEDC-8FF1-4655-A8DB-D2D064A8C854}" dt="2020-05-28T23:39:28.705" v="895" actId="20577"/>
          <ac:spMkLst>
            <pc:docMk/>
            <pc:sldMk cId="297292348" sldId="469"/>
            <ac:spMk id="12" creationId="{457229D6-B6E5-4ED5-A494-9A164D03C4E4}"/>
          </ac:spMkLst>
        </pc:spChg>
        <pc:spChg chg="mod">
          <ac:chgData name="Daly, Michael" userId="S::michael.daly@suny.edu::d49f4b6e-2165-4f15-9200-2ca9c09bd9e8" providerId="AD" clId="Web-{3CB5CEDC-8FF1-4655-A8DB-D2D064A8C854}" dt="2020-05-28T23:42:20.337" v="1016" actId="20577"/>
          <ac:spMkLst>
            <pc:docMk/>
            <pc:sldMk cId="297292348" sldId="469"/>
            <ac:spMk id="13" creationId="{9DE8207F-C98A-47A3-9413-807AADDA5E2E}"/>
          </ac:spMkLst>
        </pc:spChg>
      </pc:sldChg>
      <pc:sldChg chg="modSp">
        <pc:chgData name="Daly, Michael" userId="S::michael.daly@suny.edu::d49f4b6e-2165-4f15-9200-2ca9c09bd9e8" providerId="AD" clId="Web-{3CB5CEDC-8FF1-4655-A8DB-D2D064A8C854}" dt="2020-05-28T23:39:50.003" v="938" actId="20577"/>
        <pc:sldMkLst>
          <pc:docMk/>
          <pc:sldMk cId="1167245930" sldId="470"/>
        </pc:sldMkLst>
        <pc:spChg chg="mod">
          <ac:chgData name="Daly, Michael" userId="S::michael.daly@suny.edu::d49f4b6e-2165-4f15-9200-2ca9c09bd9e8" providerId="AD" clId="Web-{3CB5CEDC-8FF1-4655-A8DB-D2D064A8C854}" dt="2020-05-28T23:39:09.861" v="886" actId="20577"/>
          <ac:spMkLst>
            <pc:docMk/>
            <pc:sldMk cId="1167245930" sldId="470"/>
            <ac:spMk id="2" creationId="{9CCCDE7E-BA14-4762-B4FB-288B5E62A189}"/>
          </ac:spMkLst>
        </pc:spChg>
        <pc:spChg chg="mod">
          <ac:chgData name="Daly, Michael" userId="S::michael.daly@suny.edu::d49f4b6e-2165-4f15-9200-2ca9c09bd9e8" providerId="AD" clId="Web-{3CB5CEDC-8FF1-4655-A8DB-D2D064A8C854}" dt="2020-05-28T23:39:50.003" v="938" actId="20577"/>
          <ac:spMkLst>
            <pc:docMk/>
            <pc:sldMk cId="1167245930" sldId="470"/>
            <ac:spMk id="12" creationId="{457229D6-B6E5-4ED5-A494-9A164D03C4E4}"/>
          </ac:spMkLst>
        </pc:spChg>
      </pc:sldChg>
    </pc:docChg>
  </pc:docChgLst>
  <pc:docChgLst>
    <pc:chgData name="Smathers, Jennifer" userId="S::jennifer.smathers@suny.edu::10107e7b-e048-47df-8a1d-16dbcd6b7bb5" providerId="AD" clId="Web-{55210417-0EE5-4924-B4E3-D944CFFA79B2}"/>
    <pc:docChg chg="modSld">
      <pc:chgData name="Smathers, Jennifer" userId="S::jennifer.smathers@suny.edu::10107e7b-e048-47df-8a1d-16dbcd6b7bb5" providerId="AD" clId="Web-{55210417-0EE5-4924-B4E3-D944CFFA79B2}" dt="2020-05-14T18:03:03.519" v="3" actId="20577"/>
      <pc:docMkLst>
        <pc:docMk/>
      </pc:docMkLst>
      <pc:sldChg chg="modSp">
        <pc:chgData name="Smathers, Jennifer" userId="S::jennifer.smathers@suny.edu::10107e7b-e048-47df-8a1d-16dbcd6b7bb5" providerId="AD" clId="Web-{55210417-0EE5-4924-B4E3-D944CFFA79B2}" dt="2020-05-14T18:03:03.519" v="2" actId="20577"/>
        <pc:sldMkLst>
          <pc:docMk/>
          <pc:sldMk cId="2919431528" sldId="258"/>
        </pc:sldMkLst>
        <pc:spChg chg="mod">
          <ac:chgData name="Smathers, Jennifer" userId="S::jennifer.smathers@suny.edu::10107e7b-e048-47df-8a1d-16dbcd6b7bb5" providerId="AD" clId="Web-{55210417-0EE5-4924-B4E3-D944CFFA79B2}" dt="2020-05-14T18:03:03.519" v="2" actId="20577"/>
          <ac:spMkLst>
            <pc:docMk/>
            <pc:sldMk cId="2919431528" sldId="258"/>
            <ac:spMk id="19" creationId="{E1608256-D41E-7949-9F8B-A7E248C43ECB}"/>
          </ac:spMkLst>
        </pc:spChg>
      </pc:sldChg>
    </pc:docChg>
  </pc:docChgLst>
  <pc:docChgLst>
    <pc:chgData name="Perry, Susan" userId="S::susan.perry@suny.edu::ea21311d-03e0-498d-b20b-c0d2cb5e17f1" providerId="AD" clId="Web-{6059B225-4AF7-CE59-7301-4AEEE0496C9D}"/>
    <pc:docChg chg="modSld">
      <pc:chgData name="Perry, Susan" userId="S::susan.perry@suny.edu::ea21311d-03e0-498d-b20b-c0d2cb5e17f1" providerId="AD" clId="Web-{6059B225-4AF7-CE59-7301-4AEEE0496C9D}" dt="2020-05-21T21:33:02.749" v="716" actId="20577"/>
      <pc:docMkLst>
        <pc:docMk/>
      </pc:docMkLst>
      <pc:sldChg chg="modSp">
        <pc:chgData name="Perry, Susan" userId="S::susan.perry@suny.edu::ea21311d-03e0-498d-b20b-c0d2cb5e17f1" providerId="AD" clId="Web-{6059B225-4AF7-CE59-7301-4AEEE0496C9D}" dt="2020-05-21T21:09:14.156" v="1"/>
        <pc:sldMkLst>
          <pc:docMk/>
          <pc:sldMk cId="183139005" sldId="444"/>
        </pc:sldMkLst>
        <pc:graphicFrameChg chg="mod modGraphic">
          <ac:chgData name="Perry, Susan" userId="S::susan.perry@suny.edu::ea21311d-03e0-498d-b20b-c0d2cb5e17f1" providerId="AD" clId="Web-{6059B225-4AF7-CE59-7301-4AEEE0496C9D}" dt="2020-05-21T21:09:14.156" v="1"/>
          <ac:graphicFrameMkLst>
            <pc:docMk/>
            <pc:sldMk cId="183139005" sldId="444"/>
            <ac:graphicFrameMk id="16" creationId="{02E6ECA8-240A-44AF-81F5-A8E3FC1AA57C}"/>
          </ac:graphicFrameMkLst>
        </pc:graphicFrameChg>
      </pc:sldChg>
      <pc:sldChg chg="modSp">
        <pc:chgData name="Perry, Susan" userId="S::susan.perry@suny.edu::ea21311d-03e0-498d-b20b-c0d2cb5e17f1" providerId="AD" clId="Web-{6059B225-4AF7-CE59-7301-4AEEE0496C9D}" dt="2020-05-21T21:33:02.749" v="715" actId="20577"/>
        <pc:sldMkLst>
          <pc:docMk/>
          <pc:sldMk cId="3869278188" sldId="466"/>
        </pc:sldMkLst>
        <pc:spChg chg="mod">
          <ac:chgData name="Perry, Susan" userId="S::susan.perry@suny.edu::ea21311d-03e0-498d-b20b-c0d2cb5e17f1" providerId="AD" clId="Web-{6059B225-4AF7-CE59-7301-4AEEE0496C9D}" dt="2020-05-21T21:13:03.470" v="76" actId="20577"/>
          <ac:spMkLst>
            <pc:docMk/>
            <pc:sldMk cId="3869278188" sldId="466"/>
            <ac:spMk id="12" creationId="{457229D6-B6E5-4ED5-A494-9A164D03C4E4}"/>
          </ac:spMkLst>
        </pc:spChg>
        <pc:spChg chg="mod">
          <ac:chgData name="Perry, Susan" userId="S::susan.perry@suny.edu::ea21311d-03e0-498d-b20b-c0d2cb5e17f1" providerId="AD" clId="Web-{6059B225-4AF7-CE59-7301-4AEEE0496C9D}" dt="2020-05-21T21:33:02.749" v="715" actId="20577"/>
          <ac:spMkLst>
            <pc:docMk/>
            <pc:sldMk cId="3869278188" sldId="466"/>
            <ac:spMk id="13" creationId="{9DE8207F-C98A-47A3-9413-807AADDA5E2E}"/>
          </ac:spMkLst>
        </pc:spChg>
      </pc:sldChg>
    </pc:docChg>
  </pc:docChgLst>
  <pc:docChgLst>
    <pc:chgData name="McBride, Mark" userId="S::mark.mcbride@suny.edu::9d8218a8-8f11-4bca-9d9f-81a3992e7a54" providerId="AD" clId="Web-{911FB33D-506F-4557-9E11-6EB4761AA67F}"/>
    <pc:docChg chg="sldOrd">
      <pc:chgData name="McBride, Mark" userId="S::mark.mcbride@suny.edu::9d8218a8-8f11-4bca-9d9f-81a3992e7a54" providerId="AD" clId="Web-{911FB33D-506F-4557-9E11-6EB4761AA67F}" dt="2020-05-15T13:42:47.307" v="0"/>
      <pc:docMkLst>
        <pc:docMk/>
      </pc:docMkLst>
      <pc:sldChg chg="ord">
        <pc:chgData name="McBride, Mark" userId="S::mark.mcbride@suny.edu::9d8218a8-8f11-4bca-9d9f-81a3992e7a54" providerId="AD" clId="Web-{911FB33D-506F-4557-9E11-6EB4761AA67F}" dt="2020-05-15T13:42:47.307" v="0"/>
        <pc:sldMkLst>
          <pc:docMk/>
          <pc:sldMk cId="3948720901" sldId="442"/>
        </pc:sldMkLst>
      </pc:sldChg>
    </pc:docChg>
  </pc:docChgLst>
  <pc:docChgLst>
    <pc:chgData name="Jackson, Timothy" userId="S::timothy.jackson@suny.edu::9ce01cec-8b46-438e-9d10-af58cd21d299" providerId="AD" clId="Web-{B680404B-00B0-4139-BB02-E05C41D1F45F}"/>
    <pc:docChg chg="modSld">
      <pc:chgData name="Jackson, Timothy" userId="S::timothy.jackson@suny.edu::9ce01cec-8b46-438e-9d10-af58cd21d299" providerId="AD" clId="Web-{B680404B-00B0-4139-BB02-E05C41D1F45F}" dt="2020-05-22T12:16:07.324" v="113" actId="20577"/>
      <pc:docMkLst>
        <pc:docMk/>
      </pc:docMkLst>
      <pc:sldChg chg="modSp">
        <pc:chgData name="Jackson, Timothy" userId="S::timothy.jackson@suny.edu::9ce01cec-8b46-438e-9d10-af58cd21d299" providerId="AD" clId="Web-{B680404B-00B0-4139-BB02-E05C41D1F45F}" dt="2020-05-22T12:16:04.433" v="111" actId="20577"/>
        <pc:sldMkLst>
          <pc:docMk/>
          <pc:sldMk cId="1979278691" sldId="446"/>
        </pc:sldMkLst>
        <pc:spChg chg="mod">
          <ac:chgData name="Jackson, Timothy" userId="S::timothy.jackson@suny.edu::9ce01cec-8b46-438e-9d10-af58cd21d299" providerId="AD" clId="Web-{B680404B-00B0-4139-BB02-E05C41D1F45F}" dt="2020-05-22T11:58:15.443" v="91" actId="20577"/>
          <ac:spMkLst>
            <pc:docMk/>
            <pc:sldMk cId="1979278691" sldId="446"/>
            <ac:spMk id="3" creationId="{00000000-0000-0000-0000-000000000000}"/>
          </ac:spMkLst>
        </pc:spChg>
        <pc:spChg chg="mod">
          <ac:chgData name="Jackson, Timothy" userId="S::timothy.jackson@suny.edu::9ce01cec-8b46-438e-9d10-af58cd21d299" providerId="AD" clId="Web-{B680404B-00B0-4139-BB02-E05C41D1F45F}" dt="2020-05-22T12:16:04.433" v="111" actId="20577"/>
          <ac:spMkLst>
            <pc:docMk/>
            <pc:sldMk cId="1979278691" sldId="446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xnwek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7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0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3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a typeface="+mn-lt"/>
                <a:cs typeface="+mn-lt"/>
              </a:rPr>
              <a:t>https://</a:t>
            </a:r>
            <a:r>
              <a:rPr lang="en-US" sz="1200" err="1">
                <a:ea typeface="+mn-lt"/>
                <a:cs typeface="+mn-lt"/>
              </a:rPr>
              <a:t>slcny.libwizard.com</a:t>
            </a:r>
            <a:r>
              <a:rPr lang="en-US" sz="1200">
                <a:ea typeface="+mn-lt"/>
                <a:cs typeface="+mn-lt"/>
              </a:rPr>
              <a:t>/f/SLCspring2020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1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Decorative image from </a:t>
            </a:r>
            <a:r>
              <a:rPr lang="en-US">
                <a:hlinkClick r:id="rId3"/>
              </a:rPr>
              <a:t>https://www.pxfuel.com/en/free-photo-xnwek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05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Purchase UV Disinfecting Equipment</a:t>
            </a:r>
          </a:p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days physical quarantine should work CDC</a:t>
            </a:r>
          </a:p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 for </a:t>
            </a:r>
            <a:r>
              <a:rPr lang="en-US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liscensing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 SUNY for anatomy / physiology </a:t>
            </a:r>
          </a:p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 models -hand painting numbers concerns over degradation of numbering via UV and Chemical wipes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faculty who have integrated those models 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their online anatomy model options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need to disinfect or have virtual versions of Reserve Materials/High Circ materials   </a:t>
            </a:r>
            <a:r>
              <a:rPr 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(enlist help of Deans of Student Affairs, ALUMNI, Foundation Funds)</a:t>
            </a:r>
            <a:endParaRPr lang="en-US" sz="1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Purchase and </a:t>
            </a:r>
            <a:r>
              <a:rPr lang="en-US" sz="1200" b="1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PPE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Screening Visitors  (Upstate example, uses volunteers)</a:t>
            </a:r>
          </a:p>
          <a:p>
            <a:pPr lvl="2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10-11 </a:t>
            </a:r>
            <a:r>
              <a:rPr lang="en-US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screen out questions</a:t>
            </a:r>
          </a:p>
          <a:p>
            <a:pPr lvl="2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temperature</a:t>
            </a:r>
          </a:p>
          <a:p>
            <a:pPr lvl="2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pass then you get a mask</a:t>
            </a:r>
          </a:p>
          <a:p>
            <a:pPr lvl="3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Colored Bracelet changes daily</a:t>
            </a:r>
          </a:p>
          <a:p>
            <a:pPr lvl="2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 Lot or Entry Door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one open entrance per building/campus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Tracing, taking names or swiping in. -If required</a:t>
            </a:r>
          </a:p>
          <a:p>
            <a:pPr rtl="0" fontAlgn="base"/>
            <a:br>
              <a:rPr lang="en-US" b="0">
                <a:effectLst/>
              </a:rPr>
            </a:b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Distancing Service Point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masked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sneeze shield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6’ line markings on floor or Physical area blocked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 sanitizes surfaces and objects* at end of transaction   *includes reserves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swipe machines for user handling or have student id read </a:t>
            </a:r>
            <a:r>
              <a:rPr lang="en-US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outloud</a:t>
            </a:r>
            <a:endParaRPr lang="en-US" sz="1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 checkout machines</a:t>
            </a:r>
          </a:p>
          <a:p>
            <a:pPr lvl="1" rtl="0" fontAlgn="base"/>
            <a:b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Distancing Studying / Open area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6-12’ 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 Must be On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Assigned seating? to rotate need to sanitize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 Reservations ahead of time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 that can open? Ventilation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fans</a:t>
            </a:r>
          </a:p>
          <a:p>
            <a:pPr lvl="1" rtl="0" fontAlgn="base"/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all restrooms 1 person at a time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turned off, sign out of computers so you have a log of who used it and a pop up to ask about sanitizing after use (option)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Closed stacks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Staffing on a rotation schedule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Mon-Tue only?  Give more time to clearing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Sharing Gym equipment space sanitize yourself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Loaning out Chromebooks instead of hardwired physical computers</a:t>
            </a:r>
          </a:p>
          <a:p>
            <a:pPr rtl="0" fontAlgn="base"/>
            <a:r>
              <a:rPr 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responsible to Clean?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use individual rooms? -Too much cleaning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Disinfecting stuff out in public gets taken or disappears quickly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Reusable cloths to be disposed once a day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high use reserves kept on reserve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Indemnification clause when students check out reservations?  Via Blackboard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hour access at Upstate requires a library quiz via blackboard (normally, indemnification clause is benign added)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Cease all self-serve beverage and food services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vending machines?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touch water fountains / bubblers need a sign re: use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Fountain parts requiring touch need to be sanitized.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staplers scissors paper cutter 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only submission forms that library would use, papers, surveys, instruction exercises, reserves?</a:t>
            </a:r>
          </a:p>
          <a:p>
            <a:pPr lvl="1" rtl="0" fontAlgn="base"/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Qualtrex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 Monkey</a:t>
            </a:r>
          </a:p>
          <a:p>
            <a:pPr lvl="1" rtl="0" fontAlgn="base"/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LibWizard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giant QR codes to distribute links OR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Air Drop sharing or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bluetooth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Android equipment</a:t>
            </a:r>
          </a:p>
          <a:p>
            <a:pPr rtl="0" fontAlgn="base"/>
            <a:r>
              <a:rPr lang="en-US" sz="1200" b="1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 statement from a higher power about this</a:t>
            </a:r>
            <a:br>
              <a:rPr lang="en-US" sz="1200" b="1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SUNY Provost -can we limit student access to campus  How does that interact with SUNY Board of Trustees  --Governor Regardless of local policy or something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4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6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9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91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volunteer email Connie Perrin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sunycpd.eventsair.com/fla-alma/fla-info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cal.com/event/671898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Vohttps:/slcny.libwizard.com/f/accessibility-volunteer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guides.com/third-party-repositor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wizard.com/f/returns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answers.com/faq/30229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lcny.libwizard.com/f/SLCspring2020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2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14377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COVID 19 Response in SUNY Libraries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May 29,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7" y="99474"/>
            <a:ext cx="11651410" cy="104119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>
                <a:cs typeface="Calibri Light"/>
              </a:rPr>
              <a:t>Generating Possible Solutions: Course Reserves: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433914" y="1223199"/>
            <a:ext cx="11297726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"Heatmap" of most common / most utilized course reserves to potential alternative content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Library resources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>
                <a:cs typeface="Calibri"/>
              </a:rPr>
              <a:t>OER/OA 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IMLS CARES Act Grant to increase access to course related content (Partnership).</a:t>
            </a:r>
          </a:p>
          <a:p>
            <a:pPr marL="457200" indent="-457200">
              <a:buFont typeface="Arial"/>
              <a:buChar char="•"/>
            </a:pPr>
            <a:endParaRPr lang="en-US" sz="2400">
              <a:cs typeface="Calibri"/>
            </a:endParaRPr>
          </a:p>
          <a:p>
            <a:pPr lvl="1"/>
            <a:endParaRPr lang="en-US" sz="24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92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67" y="128228"/>
            <a:ext cx="11291977" cy="1069945"/>
          </a:xfrm>
        </p:spPr>
        <p:txBody>
          <a:bodyPr>
            <a:normAutofit fontScale="90000"/>
          </a:bodyPr>
          <a:lstStyle/>
          <a:p>
            <a:r>
              <a:rPr lang="en-US" sz="4400">
                <a:cs typeface="Calibri Light"/>
              </a:rPr>
              <a:t>Generating Possible Solutions: Library Instruction:</a:t>
            </a:r>
            <a:r>
              <a:rPr lang="en-US">
                <a:cs typeface="Calibri Light"/>
              </a:rPr>
              <a:t> 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CCDE7E-BA14-4762-B4FB-288B5E62A189}"/>
              </a:ext>
            </a:extLst>
          </p:cNvPr>
          <p:cNvSpPr txBox="1"/>
          <p:nvPr/>
        </p:nvSpPr>
        <p:spPr>
          <a:xfrm>
            <a:off x="433914" y="1223199"/>
            <a:ext cx="112977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Week three meeting postponed, stay tuned!</a:t>
            </a:r>
            <a:endParaRPr lang="en-US" sz="2400" b="1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245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67" y="13579"/>
            <a:ext cx="10515600" cy="1069945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Generating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563077" y="898276"/>
            <a:ext cx="11272912" cy="107414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Shared Collection Management:</a:t>
            </a:r>
          </a:p>
          <a:p>
            <a:endParaRPr lang="en-US" sz="28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800">
                <a:cs typeface="Calibri"/>
              </a:rPr>
              <a:t>Supporting libraries through the procurement process at their campus. </a:t>
            </a:r>
          </a:p>
          <a:p>
            <a:pPr>
              <a:buFont typeface="Arial"/>
              <a:buChar char="•"/>
            </a:pPr>
            <a:r>
              <a:rPr lang="en-US" sz="2800">
                <a:cs typeface="Calibri"/>
              </a:rPr>
              <a:t>Clearinghouse of documents and best practices</a:t>
            </a: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Guidance for maintaining documentation related to the procurement process.</a:t>
            </a: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Guidance for justifying “criticality”/general tips for creating justifications for library resource expenditures</a:t>
            </a:r>
          </a:p>
          <a:p>
            <a:pPr>
              <a:buFont typeface="Arial"/>
              <a:buChar char="•"/>
            </a:pPr>
            <a:r>
              <a:rPr lang="en-US" sz="2800">
                <a:cs typeface="Calibri"/>
              </a:rPr>
              <a:t>Examples of justification narratives and completed forms from campuses</a:t>
            </a: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Strategies for moving licenses through procurement</a:t>
            </a: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lvl="1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sz="2800">
              <a:cs typeface="Calibri" panose="020F0502020204030204"/>
            </a:endParaRPr>
          </a:p>
          <a:p>
            <a:br>
              <a:rPr lang="en-US" sz="2400"/>
            </a:br>
            <a:endParaRPr lang="en-US" sz="2400"/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24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34" y="107172"/>
            <a:ext cx="10515600" cy="1069945"/>
          </a:xfrm>
        </p:spPr>
        <p:txBody>
          <a:bodyPr>
            <a:noAutofit/>
          </a:bodyPr>
          <a:lstStyle/>
          <a:p>
            <a:r>
              <a:rPr lang="en-US" sz="4000">
                <a:cs typeface="Calibri Light"/>
              </a:rPr>
              <a:t>Generating Solutions – Scholarly Communications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676447" y="1011897"/>
            <a:ext cx="11132386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cs typeface="Calibri"/>
              </a:rPr>
              <a:t>No additional funding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Common copyright/author rights questions – for librarians and broader audiences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cs typeface="Calibri"/>
              </a:rPr>
              <a:t>Create FAQ, SUNY-wide webinars, videos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cs typeface="Calibri"/>
              </a:rPr>
              <a:t>Develop SUNY micro-credentials program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cs typeface="Calibri"/>
              </a:rPr>
              <a:t>Identify SUNY copyright super-heroes to act as resources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OA and Training guides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cs typeface="Calibri"/>
              </a:rPr>
              <a:t>Promotion to faculty/researchers - talking points for librarians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cs typeface="Calibri"/>
              </a:rPr>
              <a:t>Training guides – getting started, basic workflow for campus liaisons</a:t>
            </a:r>
          </a:p>
          <a:p>
            <a:endParaRPr lang="en-US" sz="2400" b="1">
              <a:cs typeface="Calibri"/>
            </a:endParaRPr>
          </a:p>
          <a:p>
            <a:r>
              <a:rPr lang="en-US" sz="2800" b="1">
                <a:cs typeface="Calibri"/>
              </a:rPr>
              <a:t>Additional funding</a:t>
            </a:r>
            <a:endParaRPr lang="en-US" sz="28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Automate submission processes – APIs with publisher platforms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ORCID </a:t>
            </a:r>
            <a:r>
              <a:rPr lang="en-US" sz="2400" err="1">
                <a:cs typeface="Calibri"/>
              </a:rPr>
              <a:t>iD</a:t>
            </a:r>
            <a:r>
              <a:rPr lang="en-US" sz="2400">
                <a:cs typeface="Calibri"/>
              </a:rPr>
              <a:t> member – API capabilities (ORCID-</a:t>
            </a:r>
            <a:r>
              <a:rPr lang="en-US" sz="2400" err="1">
                <a:cs typeface="Calibri"/>
              </a:rPr>
              <a:t>DataCite</a:t>
            </a:r>
            <a:r>
              <a:rPr lang="en-US" sz="2400">
                <a:cs typeface="Calibri"/>
              </a:rPr>
              <a:t> integration)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Single-sign on</a:t>
            </a:r>
          </a:p>
          <a:p>
            <a:pPr marL="800100" lvl="1" indent="-342900">
              <a:buFont typeface="Arial"/>
              <a:buChar char="•"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356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5" y="645054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Final Presentations on 4-Week Problem-Solutions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443365" y="2526932"/>
            <a:ext cx="1113238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Final Presentation on outcomes and planned responses for 4-week Problem-Solution groups will be presented during the SLC Virtual Meeting.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Exact time forthcoming, with details being shared broadly.</a:t>
            </a:r>
          </a:p>
        </p:txBody>
      </p:sp>
    </p:spTree>
    <p:extLst>
      <p:ext uri="{BB962C8B-B14F-4D97-AF65-F5344CB8AC3E}">
        <p14:creationId xmlns:p14="http://schemas.microsoft.com/office/powerpoint/2010/main" val="274892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Shannon Pritting, Director of SUNY Library Shared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SLSS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753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New Training Opportunities – Acquisitions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7266042" cy="39640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June 4, 2020 – Webinar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Fiscal Year Rollover in Alma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https://slcny.libcal.com/event/6718984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June 23, 24, 25, 29 - (8) hour course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CPD fee - $100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Using or upgrading to full acquisitions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Registration Open Now: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3"/>
              </a:rPr>
              <a:t>https://sunycpd.eventsair.com/fla-alma/fla-info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6CA50F2-72D4-40E8-8F58-0AA1AC304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875" y="2540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Accessibility/EIT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Repository of Vendor Accessibility Information, such as VPATs</a:t>
            </a:r>
          </a:p>
          <a:p>
            <a:r>
              <a:rPr lang="en-US">
                <a:cs typeface="Calibri"/>
              </a:rPr>
              <a:t>Available at: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https://slcny.libguides.com/third-party-repository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Request for volunteers for SUNY Libraries Accessibility Cohort:</a:t>
            </a:r>
          </a:p>
          <a:p>
            <a:r>
              <a:rPr lang="en-US">
                <a:ea typeface="+mn-lt"/>
                <a:cs typeface="+mn-lt"/>
              </a:rPr>
              <a:t>Volunteer form at: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https://slcny.libwizard.com/f/accessibility-volunteer</a:t>
            </a: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26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Website Adjustments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152B61B-C210-4402-99FA-252351F21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918" y="2007890"/>
            <a:ext cx="6087034" cy="3003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3CD53B-4B38-45F4-B760-AADDEF210C9F}"/>
              </a:ext>
            </a:extLst>
          </p:cNvPr>
          <p:cNvSpPr txBox="1"/>
          <p:nvPr/>
        </p:nvSpPr>
        <p:spPr>
          <a:xfrm>
            <a:off x="914400" y="1712259"/>
            <a:ext cx="359484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As SLSS expands initiatives, we needed to adjust the LSP/SLC/SLSS site to make it clearer where things area and who's doing what.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LSP related SLC working groups now under SLC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SLSS content and initiatives now under SLSS.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Easier access to training content.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Please let us know if we need to adjust further.</a:t>
            </a:r>
          </a:p>
        </p:txBody>
      </p:sp>
    </p:spTree>
    <p:extLst>
      <p:ext uri="{BB962C8B-B14F-4D97-AF65-F5344CB8AC3E}">
        <p14:creationId xmlns:p14="http://schemas.microsoft.com/office/powerpoint/2010/main" val="1360854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err="1">
                <a:latin typeface="Arial"/>
                <a:cs typeface="Arial"/>
              </a:rPr>
              <a:t>Esta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Tovstiadi</a:t>
            </a:r>
            <a:r>
              <a:rPr lang="en-US">
                <a:latin typeface="Arial"/>
                <a:cs typeface="Arial"/>
              </a:rPr>
              <a:t>, Shared Collections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85211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Shared Collections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3989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645813"/>
            <a:ext cx="10515600" cy="1601907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Future of Weekly COVID 19 Response Updates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007632" y="2439344"/>
            <a:ext cx="986412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Today's Update will be last one until after SLC/SUNYLA.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Will be looking at new day/time/frequency as we move into summer schedules.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If new important information or plans emerge, we'll put together a meeting as quickly as possible.</a:t>
            </a:r>
          </a:p>
        </p:txBody>
      </p:sp>
    </p:spTree>
    <p:extLst>
      <p:ext uri="{BB962C8B-B14F-4D97-AF65-F5344CB8AC3E}">
        <p14:creationId xmlns:p14="http://schemas.microsoft.com/office/powerpoint/2010/main" val="1934547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Want Some Help in Reviewing What to Cut?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822042" cy="41307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SLSS is offering a service to assist you with identifying cuts in your collections.</a:t>
            </a:r>
          </a:p>
          <a:p>
            <a:r>
              <a:rPr lang="en-US">
                <a:cs typeface="Calibri"/>
              </a:rPr>
              <a:t>Send us a request via </a:t>
            </a:r>
            <a:r>
              <a:rPr lang="en-US" err="1">
                <a:cs typeface="Calibri"/>
              </a:rPr>
              <a:t>libanswers</a:t>
            </a:r>
            <a:r>
              <a:rPr lang="en-US">
                <a:cs typeface="Calibri"/>
              </a:rPr>
              <a:t> (</a:t>
            </a:r>
            <a:r>
              <a:rPr lang="en-US">
                <a:ea typeface="+mn-lt"/>
                <a:cs typeface="+mn-lt"/>
              </a:rPr>
              <a:t>info@slcny.libanswers.com</a:t>
            </a:r>
            <a:r>
              <a:rPr lang="en-US">
                <a:cs typeface="Calibri"/>
              </a:rPr>
              <a:t>), and we'll work with you to help make the best decisions on resources that can be cancelled to meet demands for budget cuts.</a:t>
            </a:r>
          </a:p>
          <a:p>
            <a:r>
              <a:rPr lang="en-US">
                <a:cs typeface="Calibri"/>
              </a:rPr>
              <a:t>Will need administrative logins (for usage data), a spreadsheet or other information about resources, target percentage for cuts, and any other relevant information.</a:t>
            </a:r>
          </a:p>
          <a:p>
            <a:r>
              <a:rPr lang="en-US">
                <a:cs typeface="Calibri"/>
              </a:rPr>
              <a:t>We'll do as many of these consults as we can.</a:t>
            </a:r>
          </a:p>
          <a:p>
            <a:r>
              <a:rPr lang="en-US">
                <a:cs typeface="Calibri"/>
              </a:rPr>
              <a:t>Please give us at least 3-4 days advance notice before any deadlines/meetings you have.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29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745281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Jackson, SUNY Library Shared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91910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 Update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9624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Libraries Accepting Returns from All SUNY Users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882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cs typeface="Calibri"/>
              </a:rPr>
              <a:t>List of libraries accepting returns from all SUNY users</a:t>
            </a:r>
          </a:p>
          <a:p>
            <a:pPr lvl="1"/>
            <a:r>
              <a:rPr lang="en-US" sz="2800">
                <a:ea typeface="+mn-lt"/>
                <a:cs typeface="+mn-lt"/>
                <a:hlinkClick r:id="rId2"/>
              </a:rPr>
              <a:t>https://slcny.libanswers.com/faq/302298</a:t>
            </a:r>
            <a:endParaRPr lang="en-US" sz="2800">
              <a:cs typeface="Calibri"/>
            </a:endParaRPr>
          </a:p>
          <a:p>
            <a:pPr lvl="1"/>
            <a:r>
              <a:rPr lang="en-US" sz="2800">
                <a:cs typeface="Calibri"/>
              </a:rPr>
              <a:t>Info gathered from responses to </a:t>
            </a:r>
            <a:r>
              <a:rPr lang="en-US" sz="2800">
                <a:ea typeface="+mn-lt"/>
                <a:cs typeface="+mn-lt"/>
                <a:hlinkClick r:id="rId3"/>
              </a:rPr>
              <a:t>https://slcny.libwizard.com/f/returns</a:t>
            </a:r>
          </a:p>
          <a:p>
            <a:pPr lvl="1"/>
            <a:r>
              <a:rPr lang="en-US" sz="2800">
                <a:cs typeface="Calibri"/>
              </a:rPr>
              <a:t>Please submit new responses whenever you have new information to share!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278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Libraries Accepting Returns from All SUNY Users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8826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200">
                <a:cs typeface="Calibri"/>
              </a:rPr>
              <a:t>Important that returns are reflected in user records, so a webform for providing information about returns to SLSS is currently being tested</a:t>
            </a:r>
          </a:p>
          <a:p>
            <a:r>
              <a:rPr lang="en-US" sz="3200">
                <a:cs typeface="Calibri"/>
              </a:rPr>
              <a:t>SLSS will use this information to update user records</a:t>
            </a:r>
          </a:p>
          <a:p>
            <a:r>
              <a:rPr lang="en-US" sz="3200">
                <a:cs typeface="Calibri"/>
              </a:rPr>
              <a:t>Looking for additional libraries to help test the webform and workflow, so p</a:t>
            </a:r>
            <a:r>
              <a:rPr lang="en-US" sz="3000">
                <a:cs typeface="Calibri"/>
              </a:rPr>
              <a:t>lease email </a:t>
            </a:r>
            <a:r>
              <a:rPr lang="en-US" sz="3000">
                <a:cs typeface="Calibri"/>
                <a:hlinkClick r:id="rId2"/>
              </a:rPr>
              <a:t>info@slcny.libanswers.com</a:t>
            </a:r>
            <a:r>
              <a:rPr lang="en-US" sz="3000">
                <a:cs typeface="Calibri"/>
              </a:rPr>
              <a:t> if users from other SUNYs have returned items to your library</a:t>
            </a:r>
          </a:p>
          <a:p>
            <a:r>
              <a:rPr lang="en-US" sz="3000">
                <a:ea typeface="+mn-lt"/>
                <a:cs typeface="+mn-lt"/>
              </a:rPr>
              <a:t>All this may prove to be impractical, so please do what you can to encourage your users to keep what they have checked out!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14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Libraries Accepting Returns from All SUNY Users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94511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 sz="3200">
                <a:ea typeface="+mn-lt"/>
                <a:cs typeface="+mn-lt"/>
              </a:rPr>
              <a:t>SLSS staff creating "Returned at Other SUNY" location in your main library, and items returned at other campuses are being temporarily moved to that location</a:t>
            </a:r>
          </a:p>
          <a:p>
            <a:pPr marL="457200" indent="-457200"/>
            <a:r>
              <a:rPr lang="en-US" sz="3200">
                <a:ea typeface="+mn-lt"/>
                <a:cs typeface="+mn-lt"/>
              </a:rPr>
              <a:t>That location is being placed in its own Fulfillment Unit, and Fulfillment Unit Rules are being configured to block loans and requests</a:t>
            </a:r>
          </a:p>
          <a:p>
            <a:pPr marL="457200" indent="-457200"/>
            <a:r>
              <a:rPr lang="en-US" sz="3200">
                <a:ea typeface="+mn-lt"/>
                <a:cs typeface="+mn-lt"/>
              </a:rPr>
              <a:t>Configuration work being done on an as needed basis</a:t>
            </a:r>
          </a:p>
          <a:p>
            <a:pPr marL="457200" indent="-457200"/>
            <a:r>
              <a:rPr lang="en-US" sz="3200">
                <a:ea typeface="+mn-lt"/>
                <a:cs typeface="+mn-lt"/>
              </a:rPr>
              <a:t>SLSS will undo configuration once it is no longer needed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247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365125"/>
            <a:ext cx="10964332" cy="1342496"/>
          </a:xfrm>
        </p:spPr>
        <p:txBody>
          <a:bodyPr/>
          <a:lstStyle/>
          <a:p>
            <a:r>
              <a:rPr lang="en-US" b="1">
                <a:cs typeface="Calibri Light"/>
              </a:rPr>
              <a:t>Empire Library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10677525" cy="36578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ELD sent out an email about resuming service on Wednesday</a:t>
            </a:r>
          </a:p>
          <a:p>
            <a:r>
              <a:rPr lang="en-US">
                <a:cs typeface="Calibri"/>
              </a:rPr>
              <a:t>Also posted to COVID-19 Basecamp</a:t>
            </a:r>
          </a:p>
          <a:p>
            <a:r>
              <a:rPr lang="en-US">
                <a:cs typeface="Calibri"/>
              </a:rPr>
              <a:t>Summary:</a:t>
            </a:r>
          </a:p>
          <a:p>
            <a:pPr lvl="1"/>
            <a:r>
              <a:rPr lang="en-US">
                <a:cs typeface="Calibri"/>
              </a:rPr>
              <a:t>Courier restart dates must be requested from ELD</a:t>
            </a:r>
          </a:p>
          <a:p>
            <a:pPr lvl="1"/>
            <a:r>
              <a:rPr lang="en-US">
                <a:ea typeface="+mn-lt"/>
                <a:cs typeface="+mn-lt"/>
              </a:rPr>
              <a:t>The courier will determine the start date based on the route and number of other locations on the route or hub that are open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SLSS in contact with ELD about restart plans and will align our plans to restart Alma RS with their plans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12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Jennifer Smathers, SLC Consortial Engagement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821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bject, surfing&#10;&#10;Description generated with very high confidence">
            <a:extLst>
              <a:ext uri="{FF2B5EF4-FFF2-40B4-BE49-F238E27FC236}">
                <a16:creationId xmlns:a16="http://schemas.microsoft.com/office/drawing/2014/main" id="{9A8099B8-3978-4C83-BAB5-31F5E27E0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29" y="1299582"/>
            <a:ext cx="11671539" cy="39731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1330" y="2722801"/>
            <a:ext cx="11449338" cy="2225297"/>
          </a:xfrm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txBody>
          <a:bodyPr vert="horz" wrap="none" lIns="91440" tIns="45720" rIns="91440" bIns="45720" rtlCol="0" anchor="ctr">
            <a:noAutofit/>
            <a:sp3d contourW="12700">
              <a:contourClr>
                <a:schemeClr val="accent1"/>
              </a:contourClr>
            </a:sp3d>
          </a:bodyPr>
          <a:lstStyle/>
          <a:p>
            <a:pPr>
              <a:lnSpc>
                <a:spcPts val="6020"/>
              </a:lnSpc>
              <a:spcBef>
                <a:spcPts val="0"/>
              </a:spcBef>
            </a:pPr>
            <a:r>
              <a:rPr lang="en-US" sz="3600" b="1" spc="1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Calibri Light"/>
              </a:rPr>
              <a:t>Mon  -Reports from 4-week Spring Planning Committees</a:t>
            </a:r>
            <a:br>
              <a:rPr lang="en-US" sz="3600" b="1" spc="1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Calibri Light"/>
              </a:rPr>
            </a:br>
            <a:r>
              <a:rPr lang="en-US" sz="3600" b="1" spc="1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Calibri Light"/>
              </a:rPr>
              <a:t>Tue    -OCLC Procurement Update &amp; Discussing SLC's Future</a:t>
            </a:r>
            <a:br>
              <a:rPr lang="en-US" sz="3600" b="1" spc="1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Calibri Light"/>
              </a:rPr>
            </a:br>
            <a:r>
              <a:rPr lang="en-US" sz="3600" b="1" spc="1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Calibri Light"/>
              </a:rPr>
              <a:t>Wed  -Sector &amp; Business Meetings</a:t>
            </a:r>
            <a:endParaRPr lang="en-US" sz="3600" b="1" spc="10">
              <a:ln w="10160">
                <a:noFill/>
                <a:prstDash val="solid"/>
              </a:ln>
              <a:solidFill>
                <a:srgbClr val="FFFF00"/>
              </a:solidFill>
              <a:latin typeface="+mn-lt"/>
              <a:cs typeface="Calibr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SUNY Libraries Constortium Logo">
            <a:extLst>
              <a:ext uri="{FF2B5EF4-FFF2-40B4-BE49-F238E27FC236}">
                <a16:creationId xmlns:a16="http://schemas.microsoft.com/office/drawing/2014/main" id="{1F8600FC-40A7-47A7-8B53-B138D311D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29" y="235082"/>
            <a:ext cx="2971800" cy="1064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8882C-6F5F-9848-956C-3A25D994EA21}"/>
              </a:ext>
            </a:extLst>
          </p:cNvPr>
          <p:cNvSpPr/>
          <p:nvPr/>
        </p:nvSpPr>
        <p:spPr>
          <a:xfrm>
            <a:off x="571795" y="1474814"/>
            <a:ext cx="11048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a typeface="+mj-lt"/>
                <a:cs typeface="+mj-lt"/>
              </a:rPr>
              <a:t>SLC Spring Meeting Agenda Highlights</a:t>
            </a:r>
            <a:endParaRPr lang="en-US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20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8CCE06-5391-DF44-8F87-1337F046BB34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D9E2CF-0399-7642-8A39-2481A315C835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D6DF96-B591-6143-8FC6-459DB9F213FD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2C8AC4-BE49-A54A-90EB-AEBC946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55F8AA-AC0D-A244-B2C1-ECE3F846D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A9CDE5-8400-2045-988F-F38CDF1F722F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032EE-8215-1C44-8B38-9C16D188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B5A8F9-7D4A-AF42-B4CF-EC5E8729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960962F-F8BC-1B45-8230-7FFF3D28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957" y="843288"/>
            <a:ext cx="4702154" cy="34596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EBD0F-56FF-44C1-91EF-0946C7E34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3823" y="1670113"/>
            <a:ext cx="4513591" cy="1949531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en-US" sz="7200" b="1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SLC Spring 2020 Virtual Meeting</a:t>
            </a:r>
          </a:p>
          <a:p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4BF7D-54F8-8F4E-99A1-735596850E5A}"/>
              </a:ext>
            </a:extLst>
          </p:cNvPr>
          <p:cNvSpPr txBox="1"/>
          <p:nvPr/>
        </p:nvSpPr>
        <p:spPr>
          <a:xfrm>
            <a:off x="404808" y="1522402"/>
            <a:ext cx="11412482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400"/>
              </a:spcAft>
            </a:pPr>
            <a:endParaRPr lang="en-US" sz="3200" b="1">
              <a:latin typeface="+mj-lt"/>
            </a:endParaRP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  <a:cs typeface="Calibri Light"/>
              </a:rPr>
              <a:t>Afternoons of Monday June 8</a:t>
            </a:r>
            <a:br>
              <a:rPr lang="en-US" sz="3200" b="1">
                <a:latin typeface="+mj-lt"/>
                <a:cs typeface="Calibri Light"/>
              </a:rPr>
            </a:br>
            <a:r>
              <a:rPr lang="en-US" sz="3200" b="1">
                <a:latin typeface="+mj-lt"/>
                <a:cs typeface="Calibri Light"/>
              </a:rPr>
              <a:t>-Wednesday June 10</a:t>
            </a: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</a:rPr>
              <a:t>Open to All SLC at no cost</a:t>
            </a:r>
            <a:endParaRPr lang="en-US" sz="3200" b="1">
              <a:latin typeface="+mj-lt"/>
              <a:cs typeface="Calibri Light"/>
            </a:endParaRPr>
          </a:p>
          <a:p>
            <a:pPr>
              <a:spcAft>
                <a:spcPts val="2400"/>
              </a:spcAft>
            </a:pPr>
            <a:r>
              <a:rPr lang="en-US" sz="3200" b="1">
                <a:latin typeface="+mj-lt"/>
              </a:rPr>
              <a:t>Required Registration by June 4 </a:t>
            </a:r>
            <a:br>
              <a:rPr lang="en-US" sz="3200" b="1">
                <a:latin typeface="+mj-lt"/>
              </a:rPr>
            </a:br>
            <a:r>
              <a:rPr lang="en-US" sz="3200">
                <a:ea typeface="+mn-lt"/>
                <a:cs typeface="+mn-lt"/>
                <a:hlinkClick r:id="rId8"/>
              </a:rPr>
              <a:t>https://</a:t>
            </a:r>
            <a:r>
              <a:rPr lang="en-US" sz="3200" err="1">
                <a:ea typeface="+mn-lt"/>
                <a:cs typeface="+mn-lt"/>
                <a:hlinkClick r:id="rId8"/>
              </a:rPr>
              <a:t>slcny.libwizard.com</a:t>
            </a:r>
            <a:r>
              <a:rPr lang="en-US" sz="3200">
                <a:ea typeface="+mn-lt"/>
                <a:cs typeface="+mn-lt"/>
                <a:hlinkClick r:id="rId8"/>
              </a:rPr>
              <a:t>/f/SLCspring2020</a:t>
            </a:r>
            <a:endParaRPr lang="en-US" sz="3200" b="1">
              <a:latin typeface="+mj-lt"/>
              <a:cs typeface="Calibri Light"/>
            </a:endParaRPr>
          </a:p>
        </p:txBody>
      </p:sp>
      <p:pic>
        <p:nvPicPr>
          <p:cNvPr id="21" name="Picture 3" descr="SUNY Libraries Constortium Logo">
            <a:extLst>
              <a:ext uri="{FF2B5EF4-FFF2-40B4-BE49-F238E27FC236}">
                <a16:creationId xmlns:a16="http://schemas.microsoft.com/office/drawing/2014/main" id="{6A7084A7-8C95-364B-9225-110E3834EC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959" y="605614"/>
            <a:ext cx="2971800" cy="1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Questions?</a:t>
            </a:r>
          </a:p>
          <a:p>
            <a:endParaRPr lang="en-US" sz="3600" b="1">
              <a:solidFill>
                <a:schemeClr val="accent1">
                  <a:lumMod val="75000"/>
                </a:schemeClr>
              </a:solidFill>
              <a:latin typeface="AauxPro OT" panose="02000903030000090004" pitchFamily="2" charset="0"/>
            </a:endParaRP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How are Things Going at your Campus?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Mark McBride, Library Sr. Strategist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OLIS Update 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798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F867-20CE-4E66-8FE2-41A331E8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75" y="72851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4-week Planning Committees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2E6ECA8-240A-44AF-81F5-A8E3FC1A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204799"/>
              </p:ext>
            </p:extLst>
          </p:nvPr>
        </p:nvGraphicFramePr>
        <p:xfrm>
          <a:off x="74415" y="1159330"/>
          <a:ext cx="11902096" cy="4642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4405">
                  <a:extLst>
                    <a:ext uri="{9D8B030D-6E8A-4147-A177-3AD203B41FA5}">
                      <a16:colId xmlns:a16="http://schemas.microsoft.com/office/drawing/2014/main" val="2214092294"/>
                    </a:ext>
                  </a:extLst>
                </a:gridCol>
                <a:gridCol w="5307691">
                  <a:extLst>
                    <a:ext uri="{9D8B030D-6E8A-4147-A177-3AD203B41FA5}">
                      <a16:colId xmlns:a16="http://schemas.microsoft.com/office/drawing/2014/main" val="1631686477"/>
                    </a:ext>
                  </a:extLst>
                </a:gridCol>
              </a:tblGrid>
              <a:tr h="47579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Resource Sharing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Tim Jackson/Shannon </a:t>
                      </a:r>
                      <a:r>
                        <a:rPr lang="en-US" err="1">
                          <a:effectLst/>
                        </a:rPr>
                        <a:t>Pritting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515074"/>
                  </a:ext>
                </a:extLst>
              </a:tr>
              <a:tr h="47579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Professional Development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Jennifer Smathers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7054208"/>
                  </a:ext>
                </a:extLst>
              </a:tr>
              <a:tr h="46293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Partnerships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Shannon </a:t>
                      </a:r>
                      <a:r>
                        <a:rPr lang="en-US" err="1"/>
                        <a:t>Pritting</a:t>
                      </a:r>
                      <a:r>
                        <a:rPr lang="en-US"/>
                        <a:t>/Mark McBride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042938"/>
                  </a:ext>
                </a:extLst>
              </a:tr>
              <a:tr h="47579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Course Reserves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Mike Daly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1053608"/>
                  </a:ext>
                </a:extLst>
              </a:tr>
              <a:tr h="5143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Physical spaces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Jennifer Smathers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9531186"/>
                  </a:ext>
                </a:extLst>
              </a:tr>
              <a:tr h="64296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Library Instruction/Course Support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Mike Daly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503437"/>
                  </a:ext>
                </a:extLst>
              </a:tr>
              <a:tr h="64296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Shared Collection 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Esta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Tovstiadi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321366"/>
                  </a:ext>
                </a:extLst>
              </a:tr>
              <a:tr h="47579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Scholarly Communication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Maureen </a:t>
                      </a:r>
                      <a:r>
                        <a:rPr lang="en-US" err="1">
                          <a:effectLst/>
                        </a:rPr>
                        <a:t>Zajkowski</a:t>
                      </a:r>
                      <a:r>
                        <a:rPr lang="en-US">
                          <a:effectLst/>
                        </a:rPr>
                        <a:t>/Wendi Ackerman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1142842"/>
                  </a:ext>
                </a:extLst>
              </a:tr>
              <a:tr h="4757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Virtual Library Services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Susan Perry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97766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528C3D1-6CAD-42EB-BE99-A81174FF726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33" y="-56378"/>
            <a:ext cx="11443134" cy="838409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Generate Possible Solutions: Professional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374433" y="830429"/>
            <a:ext cx="1161252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spcAft>
                <a:spcPts val="800"/>
              </a:spcAft>
            </a:pPr>
            <a:r>
              <a:rPr lang="en-US" sz="2500">
                <a:latin typeface="+mj-lt"/>
              </a:rPr>
              <a:t>Recommend </a:t>
            </a:r>
            <a:r>
              <a:rPr lang="en-US" sz="2500" b="1">
                <a:latin typeface="+mj-lt"/>
              </a:rPr>
              <a:t>APT</a:t>
            </a:r>
            <a:r>
              <a:rPr lang="en-US" sz="2500">
                <a:latin typeface="+mj-lt"/>
              </a:rPr>
              <a:t> adjust to allow for digital publishing / presentations, online portfolios</a:t>
            </a:r>
            <a:br>
              <a:rPr lang="en-US" sz="2500">
                <a:latin typeface="+mj-lt"/>
              </a:rPr>
            </a:br>
            <a:r>
              <a:rPr lang="en-US" sz="2500">
                <a:latin typeface="+mj-lt"/>
              </a:rPr>
              <a:t>Recommend mentoring – work with SUNYLA?</a:t>
            </a:r>
          </a:p>
          <a:p>
            <a:pPr fontAlgn="base">
              <a:spcAft>
                <a:spcPts val="800"/>
              </a:spcAft>
            </a:pPr>
            <a:r>
              <a:rPr lang="en-US" sz="2500">
                <a:latin typeface="+mj-lt"/>
              </a:rPr>
              <a:t>How to </a:t>
            </a:r>
            <a:r>
              <a:rPr lang="en-US" sz="2500" b="1">
                <a:latin typeface="+mj-lt"/>
              </a:rPr>
              <a:t>Evaluate PDOs</a:t>
            </a:r>
            <a:r>
              <a:rPr lang="en-US" sz="2500">
                <a:latin typeface="+mj-lt"/>
              </a:rPr>
              <a:t>, reach out to a mentor to ask for general guidance</a:t>
            </a:r>
            <a:br>
              <a:rPr lang="en-US" sz="2500">
                <a:latin typeface="+mj-lt"/>
              </a:rPr>
            </a:br>
            <a:r>
              <a:rPr lang="en-US" sz="2500">
                <a:latin typeface="+mj-lt"/>
              </a:rPr>
              <a:t>Maintain shared listing of PDO opportunities</a:t>
            </a:r>
          </a:p>
          <a:p>
            <a:pPr fontAlgn="base">
              <a:spcAft>
                <a:spcPts val="800"/>
              </a:spcAft>
            </a:pPr>
            <a:r>
              <a:rPr lang="en-US" sz="2500" b="1">
                <a:latin typeface="+mj-lt"/>
              </a:rPr>
              <a:t>Leadership development training needs: </a:t>
            </a:r>
            <a:r>
              <a:rPr lang="en-US" sz="2500">
                <a:latin typeface="+mj-lt"/>
              </a:rPr>
              <a:t>Running Effective Meetings, Vulnerable Trust, Mentoring, Strategic Planning, Human Resources Ins and Outs, Personnel traits/preferences and strengths development, Communication Strategies, Advocacy</a:t>
            </a:r>
          </a:p>
          <a:p>
            <a:pPr fontAlgn="base">
              <a:spcAft>
                <a:spcPts val="800"/>
              </a:spcAft>
            </a:pPr>
            <a:r>
              <a:rPr lang="en-US" sz="2500">
                <a:latin typeface="+mj-lt"/>
              </a:rPr>
              <a:t>Fostering</a:t>
            </a:r>
            <a:r>
              <a:rPr lang="en-US" sz="2500" b="1">
                <a:latin typeface="+mj-lt"/>
              </a:rPr>
              <a:t> cross-campus networking</a:t>
            </a:r>
            <a:r>
              <a:rPr lang="en-US" sz="2500">
                <a:latin typeface="+mj-lt"/>
              </a:rPr>
              <a:t> </a:t>
            </a:r>
            <a:br>
              <a:rPr lang="en-US" sz="2500">
                <a:latin typeface="+mj-lt"/>
              </a:rPr>
            </a:br>
            <a:r>
              <a:rPr lang="en-US" sz="2500">
                <a:latin typeface="+mj-lt"/>
              </a:rPr>
              <a:t>Create cohorts / learning communities across functional library areas. SLC Communications Audit of where conversations are taking place about SUNY Libraries </a:t>
            </a:r>
            <a:br>
              <a:rPr lang="en-US" sz="2500">
                <a:latin typeface="+mj-lt"/>
              </a:rPr>
            </a:br>
            <a:r>
              <a:rPr lang="en-US" sz="2500">
                <a:latin typeface="+mj-lt"/>
              </a:rPr>
              <a:t>Monitor sources listed in the audit</a:t>
            </a:r>
            <a:br>
              <a:rPr lang="en-US" sz="2500">
                <a:latin typeface="+mj-lt"/>
              </a:rPr>
            </a:br>
            <a:r>
              <a:rPr lang="en-US" sz="2500">
                <a:latin typeface="+mj-lt"/>
              </a:rPr>
              <a:t>Participate in your local ESLN affiliate functions and attend SLC conference</a:t>
            </a:r>
          </a:p>
        </p:txBody>
      </p:sp>
    </p:spTree>
    <p:extLst>
      <p:ext uri="{BB962C8B-B14F-4D97-AF65-F5344CB8AC3E}">
        <p14:creationId xmlns:p14="http://schemas.microsoft.com/office/powerpoint/2010/main" val="185482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94" y="170611"/>
            <a:ext cx="10515600" cy="1069945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Generating Solutions: Partnerships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721985" y="1447541"/>
            <a:ext cx="10909129" cy="59708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cs typeface="Calibri"/>
              </a:rPr>
              <a:t>Partnerships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Will be collaborating to submit an IMLS CARES Act Grant to increase access to course related content.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Develop Five Areas of Cohort Model Professional Experiences: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Collection Management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OER/Open Access/Scholarly Communication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Instructional Design and Information Literacy Instruction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EIT and Library Accessibility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Remote Services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Coordinating Shared Collections such as </a:t>
            </a:r>
            <a:r>
              <a:rPr lang="en-US" sz="2800" err="1">
                <a:cs typeface="Calibri"/>
              </a:rPr>
              <a:t>Ebooks</a:t>
            </a:r>
          </a:p>
          <a:p>
            <a:pPr marL="285750" indent="-285750">
              <a:buFont typeface="Arial"/>
              <a:buChar char="•"/>
            </a:pPr>
            <a:endParaRPr lang="en-US" sz="2800">
              <a:cs typeface="Calibri"/>
            </a:endParaRPr>
          </a:p>
          <a:p>
            <a:endParaRPr lang="en-US" sz="2800" b="1">
              <a:cs typeface="Calibri"/>
            </a:endParaRPr>
          </a:p>
          <a:p>
            <a:endParaRPr lang="en-US" sz="2800" b="1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122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49" y="167920"/>
            <a:ext cx="11566770" cy="781666"/>
          </a:xfrm>
        </p:spPr>
        <p:txBody>
          <a:bodyPr anchor="ctr">
            <a:normAutofit fontScale="90000"/>
          </a:bodyPr>
          <a:lstStyle/>
          <a:p>
            <a:r>
              <a:rPr lang="en-US" sz="4000">
                <a:cs typeface="Calibri Light"/>
              </a:rPr>
              <a:t>Generating Solutions : Physical Space.     </a:t>
            </a:r>
            <a:r>
              <a:rPr lang="en-US" sz="2200">
                <a:solidFill>
                  <a:srgbClr val="FF0000"/>
                </a:solidFill>
                <a:cs typeface="Calibri Light"/>
              </a:rPr>
              <a:t>(“There is too much, Let me sum up”)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B4947B-E66F-B749-8BE7-9DC25424B1A7}"/>
              </a:ext>
            </a:extLst>
          </p:cNvPr>
          <p:cNvSpPr/>
          <p:nvPr/>
        </p:nvSpPr>
        <p:spPr>
          <a:xfrm>
            <a:off x="258748" y="766732"/>
            <a:ext cx="1187021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fontAlgn="base"/>
            <a:r>
              <a:rPr lang="en-US" sz="2000"/>
              <a:t>Purchase and </a:t>
            </a:r>
            <a:r>
              <a:rPr lang="en-US" sz="2000" i="1"/>
              <a:t>Distribute</a:t>
            </a:r>
            <a:r>
              <a:rPr lang="en-US" sz="2000"/>
              <a:t> PPE</a:t>
            </a:r>
          </a:p>
          <a:p>
            <a:pPr indent="-457200" fontAlgn="base"/>
            <a:r>
              <a:rPr lang="en-US" sz="2000"/>
              <a:t>Purchase UV Disinfecting Equipment</a:t>
            </a:r>
          </a:p>
          <a:p>
            <a:pPr indent="-457200" fontAlgn="base"/>
            <a:r>
              <a:rPr lang="en-US" sz="2000"/>
              <a:t>4 days physical quarantine should work</a:t>
            </a:r>
          </a:p>
          <a:p>
            <a:pPr indent="-457200" fontAlgn="base"/>
            <a:r>
              <a:rPr lang="en-US" sz="2000"/>
              <a:t>Licensing across SUNY for virtual anatomy / physiology access.  (Sanitizing anatomy models may destroy #s)</a:t>
            </a:r>
          </a:p>
          <a:p>
            <a:pPr indent="-457200" fontAlgn="base"/>
            <a:r>
              <a:rPr lang="en-US" sz="2000"/>
              <a:t>Physical Distancing Service Point needs; all masked, sneeze shield, 6’ line markings on floor or physical area blocked, staff sanitizes surfaces and objects at end of transaction  </a:t>
            </a:r>
          </a:p>
          <a:p>
            <a:pPr indent="-457200" fontAlgn="base"/>
            <a:r>
              <a:rPr lang="en-US" sz="2000"/>
              <a:t>Add swipe machines for user handling or have staff search for users to avoid shouting IDs from 6 feet away Consider self checkout machines</a:t>
            </a:r>
            <a:br>
              <a:rPr lang="en-US" sz="2000"/>
            </a:br>
            <a:r>
              <a:rPr lang="en-US" sz="2000"/>
              <a:t>Physical Distancing Studying / Open areas need 6-12’ spacing, masks must be on everyone properly, remove fans</a:t>
            </a:r>
          </a:p>
          <a:p>
            <a:pPr indent="-457200" fontAlgn="base"/>
            <a:r>
              <a:rPr lang="en-US" sz="2000"/>
              <a:t>Make all restrooms 1 person at a time</a:t>
            </a:r>
          </a:p>
          <a:p>
            <a:pPr indent="-457200" fontAlgn="base"/>
            <a:r>
              <a:rPr lang="en-US" sz="2000"/>
              <a:t>Closed stacks</a:t>
            </a:r>
          </a:p>
          <a:p>
            <a:pPr indent="-457200" fontAlgn="base"/>
            <a:r>
              <a:rPr lang="en-US" sz="2000"/>
              <a:t>Staffing on a rotation schedule</a:t>
            </a:r>
          </a:p>
          <a:p>
            <a:pPr indent="-457200" fontAlgn="base"/>
            <a:r>
              <a:rPr lang="en-US" sz="2000"/>
              <a:t>Cease all self-serve beverage and food services</a:t>
            </a:r>
          </a:p>
          <a:p>
            <a:pPr indent="-457200" fontAlgn="base"/>
            <a:r>
              <a:rPr lang="en-US" sz="2000"/>
              <a:t>No touch water fountains / bubblers need a sign regarding use</a:t>
            </a:r>
            <a:br>
              <a:rPr lang="en-US" sz="2000"/>
            </a:br>
            <a:r>
              <a:rPr lang="en-US" sz="2000"/>
              <a:t>Touch water fountains (bubblers) need to be sanitized or closed</a:t>
            </a:r>
          </a:p>
          <a:p>
            <a:pPr indent="-457200" fontAlgn="base"/>
            <a:r>
              <a:rPr lang="en-US" sz="2000"/>
              <a:t>Remove staplers, scissors, paper cutters, paperclips…</a:t>
            </a:r>
          </a:p>
          <a:p>
            <a:pPr indent="-457200" fontAlgn="base"/>
            <a:r>
              <a:rPr lang="en-US" sz="2000"/>
              <a:t>Convert paper forms that library would use to online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7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44" y="559549"/>
            <a:ext cx="10515600" cy="1542910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Generate Possible Solutions: 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Virtual Library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484641" y="2135808"/>
            <a:ext cx="99893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Calibri"/>
            </a:endParaRPr>
          </a:p>
        </p:txBody>
      </p:sp>
      <p:pic>
        <p:nvPicPr>
          <p:cNvPr id="11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AFCAB1E-F8DD-4893-A6D2-0CDC51337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530" y="2015054"/>
            <a:ext cx="9085005" cy="40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57229D6-B6E5-4ED5-A494-9A164D0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71" y="75455"/>
            <a:ext cx="11249778" cy="1085401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Generating Solutions: Resource Sharing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8207F-C98A-47A3-9413-807AADDA5E2E}"/>
              </a:ext>
            </a:extLst>
          </p:cNvPr>
          <p:cNvSpPr txBox="1"/>
          <p:nvPr/>
        </p:nvSpPr>
        <p:spPr>
          <a:xfrm>
            <a:off x="193744" y="1058224"/>
            <a:ext cx="11892625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Developing RS guidelines for reopening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Should develop a toolkit that campuses can adapt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Coordination with other organizations such as ELD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Expanding RS in Alma: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Expand Articles in Alma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Universal Borrowing: how would a fulfillment network(s) work?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How would staff/workload sharing in RS work?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Will be developing more specific focus in coming week.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How do we support each other across SUNY in RS?  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cs typeface="Calibri"/>
              </a:rPr>
              <a:t>Will be developing more specific focus and tasks in coming week.</a:t>
            </a:r>
          </a:p>
          <a:p>
            <a:endParaRPr lang="en-US" sz="2800" b="1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86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D602FD-055C-4D4A-AD97-199D2802E9DB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Future of Weekly COVID 19 Response Updates</vt:lpstr>
      <vt:lpstr>PowerPoint Presentation</vt:lpstr>
      <vt:lpstr>4-week Planning Committees</vt:lpstr>
      <vt:lpstr>Generate Possible Solutions: Professional Development</vt:lpstr>
      <vt:lpstr>Generating Solutions: Partnerships</vt:lpstr>
      <vt:lpstr>Generating Solutions : Physical Space.     (“There is too much, Let me sum up”)</vt:lpstr>
      <vt:lpstr>Generate Possible Solutions:  Virtual Library Services</vt:lpstr>
      <vt:lpstr>Generating Solutions: Resource Sharing</vt:lpstr>
      <vt:lpstr>Generating Possible Solutions: Course Reserves:</vt:lpstr>
      <vt:lpstr>Generating Possible Solutions: Library Instruction: </vt:lpstr>
      <vt:lpstr>Generating Solutions</vt:lpstr>
      <vt:lpstr>Generating Solutions – Scholarly Communications</vt:lpstr>
      <vt:lpstr>Final Presentations on 4-Week Problem-Solutions</vt:lpstr>
      <vt:lpstr>PowerPoint Presentation</vt:lpstr>
      <vt:lpstr>New Training Opportunities – Acquisitions</vt:lpstr>
      <vt:lpstr>Accessibility/EIT</vt:lpstr>
      <vt:lpstr>Website Adjustments</vt:lpstr>
      <vt:lpstr>PowerPoint Presentation</vt:lpstr>
      <vt:lpstr>Want Some Help in Reviewing What to Cut?</vt:lpstr>
      <vt:lpstr>PowerPoint Presentation</vt:lpstr>
      <vt:lpstr>Libraries Accepting Returns from All SUNY Users  </vt:lpstr>
      <vt:lpstr>Libraries Accepting Returns from All SUNY Users  </vt:lpstr>
      <vt:lpstr>Libraries Accepting Returns from All SUNY Users  </vt:lpstr>
      <vt:lpstr>Empire Library Delivery</vt:lpstr>
      <vt:lpstr>PowerPoint Presentation</vt:lpstr>
      <vt:lpstr>Mon  -Reports from 4-week Spring Planning Committees Tue    -OCLC Procurement Update &amp; Discussing SLC's Future Wed  -Sector &amp; Business Meetings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</cp:revision>
  <dcterms:created xsi:type="dcterms:W3CDTF">2019-08-22T15:05:39Z</dcterms:created>
  <dcterms:modified xsi:type="dcterms:W3CDTF">2020-05-29T12:52:50Z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