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3" r:id="rId3"/>
    <p:sldId id="520" r:id="rId4"/>
    <p:sldId id="305" r:id="rId5"/>
    <p:sldId id="518" r:id="rId6"/>
    <p:sldId id="519" r:id="rId7"/>
    <p:sldId id="521" r:id="rId8"/>
    <p:sldId id="522" r:id="rId9"/>
    <p:sldId id="289" r:id="rId10"/>
    <p:sldId id="311" r:id="rId11"/>
    <p:sldId id="514" r:id="rId12"/>
    <p:sldId id="308" r:id="rId13"/>
    <p:sldId id="523" r:id="rId14"/>
    <p:sldId id="524" r:id="rId15"/>
    <p:sldId id="525" r:id="rId16"/>
    <p:sldId id="309" r:id="rId17"/>
    <p:sldId id="512" r:id="rId18"/>
    <p:sldId id="511" r:id="rId19"/>
    <p:sldId id="516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D93"/>
    <a:srgbClr val="001F60"/>
    <a:srgbClr val="85D3B4"/>
    <a:srgbClr val="9AF8D3"/>
    <a:srgbClr val="FF00AE"/>
    <a:srgbClr val="004D94"/>
    <a:srgbClr val="F56600"/>
    <a:srgbClr val="004D93"/>
    <a:srgbClr val="CD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9B004-41D3-2CC9-551D-6C91C0C3957A}" v="1700" dt="2022-04-06T13:21:31.311"/>
    <p1510:client id="{1FC75D18-7755-41DE-9819-9CDAE9F0FEE3}" v="914" dt="2022-04-04T19:05:03.751"/>
    <p1510:client id="{3519AB9F-FB8F-203F-0665-B8EAB97C6766}" v="5" dt="2022-03-23T16:26:05.684"/>
    <p1510:client id="{51D8AA8C-332B-428C-9B20-65E757A21EE2}" v="1035" dt="2022-04-05T15:27:42.413"/>
    <p1510:client id="{AB29217F-523C-4ED8-B759-DB9EC2B9A67A}" v="121" dt="2022-04-04T18:17:43.205"/>
    <p1510:client id="{CA0E8349-4A69-9E16-5721-D82590CAF36A}" v="1455" dt="2022-03-29T14:55:50.915"/>
    <p1510:client id="{F06BC254-5946-7616-5FEA-BFB492875B5E}" v="1395" dt="2022-04-04T15:58:53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vstiadi, Esta" userId="S::esta.tovstiadi@suny.edu::b592cbb2-ea38-4240-8a3a-6613487ae435" providerId="AD" clId="Web-{F06BC254-5946-7616-5FEA-BFB492875B5E}"/>
    <pc:docChg chg="addSld delSld modSld sldOrd">
      <pc:chgData name="Tovstiadi, Esta" userId="S::esta.tovstiadi@suny.edu::b592cbb2-ea38-4240-8a3a-6613487ae435" providerId="AD" clId="Web-{F06BC254-5946-7616-5FEA-BFB492875B5E}" dt="2022-04-04T15:58:53.900" v="766" actId="20577"/>
      <pc:docMkLst>
        <pc:docMk/>
      </pc:docMkLst>
      <pc:sldChg chg="modSp">
        <pc:chgData name="Tovstiadi, Esta" userId="S::esta.tovstiadi@suny.edu::b592cbb2-ea38-4240-8a3a-6613487ae435" providerId="AD" clId="Web-{F06BC254-5946-7616-5FEA-BFB492875B5E}" dt="2022-04-04T14:49:16.473" v="78" actId="20577"/>
        <pc:sldMkLst>
          <pc:docMk/>
          <pc:sldMk cId="3602165830" sldId="283"/>
        </pc:sldMkLst>
        <pc:spChg chg="mod">
          <ac:chgData name="Tovstiadi, Esta" userId="S::esta.tovstiadi@suny.edu::b592cbb2-ea38-4240-8a3a-6613487ae435" providerId="AD" clId="Web-{F06BC254-5946-7616-5FEA-BFB492875B5E}" dt="2022-04-04T14:48:19.487" v="19" actId="20577"/>
          <ac:spMkLst>
            <pc:docMk/>
            <pc:sldMk cId="3602165830" sldId="283"/>
            <ac:spMk id="2" creationId="{47CA0A2A-29B0-4B4A-980A-6227FF5B9EFE}"/>
          </ac:spMkLst>
        </pc:spChg>
        <pc:spChg chg="mod">
          <ac:chgData name="Tovstiadi, Esta" userId="S::esta.tovstiadi@suny.edu::b592cbb2-ea38-4240-8a3a-6613487ae435" providerId="AD" clId="Web-{F06BC254-5946-7616-5FEA-BFB492875B5E}" dt="2022-04-04T14:49:16.473" v="78" actId="20577"/>
          <ac:spMkLst>
            <pc:docMk/>
            <pc:sldMk cId="3602165830" sldId="283"/>
            <ac:spMk id="5" creationId="{CF4CDA49-0972-7F4C-B566-809D0CB2C19C}"/>
          </ac:spMkLst>
        </pc:spChg>
        <pc:spChg chg="mod">
          <ac:chgData name="Tovstiadi, Esta" userId="S::esta.tovstiadi@suny.edu::b592cbb2-ea38-4240-8a3a-6613487ae435" providerId="AD" clId="Web-{F06BC254-5946-7616-5FEA-BFB492875B5E}" dt="2022-04-04T14:48:45.706" v="23" actId="20577"/>
          <ac:spMkLst>
            <pc:docMk/>
            <pc:sldMk cId="3602165830" sldId="283"/>
            <ac:spMk id="7" creationId="{F12688F7-82B8-7B44-9A89-580F65A200D4}"/>
          </ac:spMkLst>
        </pc:spChg>
      </pc:sldChg>
      <pc:sldChg chg="modSp ord">
        <pc:chgData name="Tovstiadi, Esta" userId="S::esta.tovstiadi@suny.edu::b592cbb2-ea38-4240-8a3a-6613487ae435" providerId="AD" clId="Web-{F06BC254-5946-7616-5FEA-BFB492875B5E}" dt="2022-04-04T15:57:39.179" v="650" actId="20577"/>
        <pc:sldMkLst>
          <pc:docMk/>
          <pc:sldMk cId="3681433671" sldId="305"/>
        </pc:sldMkLst>
        <pc:spChg chg="mod">
          <ac:chgData name="Tovstiadi, Esta" userId="S::esta.tovstiadi@suny.edu::b592cbb2-ea38-4240-8a3a-6613487ae435" providerId="AD" clId="Web-{F06BC254-5946-7616-5FEA-BFB492875B5E}" dt="2022-04-04T14:50:15.147" v="122" actId="20577"/>
          <ac:spMkLst>
            <pc:docMk/>
            <pc:sldMk cId="3681433671" sldId="305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F06BC254-5946-7616-5FEA-BFB492875B5E}" dt="2022-04-04T15:57:39.179" v="650" actId="20577"/>
          <ac:spMkLst>
            <pc:docMk/>
            <pc:sldMk cId="3681433671" sldId="305"/>
            <ac:spMk id="7" creationId="{A6509B31-5CE7-6944-9A55-8297A17CB8F4}"/>
          </ac:spMkLst>
        </pc:spChg>
      </pc:sldChg>
      <pc:sldChg chg="ord">
        <pc:chgData name="Tovstiadi, Esta" userId="S::esta.tovstiadi@suny.edu::b592cbb2-ea38-4240-8a3a-6613487ae435" providerId="AD" clId="Web-{F06BC254-5946-7616-5FEA-BFB492875B5E}" dt="2022-04-04T15:53:59.453" v="497"/>
        <pc:sldMkLst>
          <pc:docMk/>
          <pc:sldMk cId="2407914237" sldId="311"/>
        </pc:sldMkLst>
      </pc:sldChg>
      <pc:sldChg chg="del">
        <pc:chgData name="Tovstiadi, Esta" userId="S::esta.tovstiadi@suny.edu::b592cbb2-ea38-4240-8a3a-6613487ae435" providerId="AD" clId="Web-{F06BC254-5946-7616-5FEA-BFB492875B5E}" dt="2022-04-04T15:41:16.429" v="153"/>
        <pc:sldMkLst>
          <pc:docMk/>
          <pc:sldMk cId="948830284" sldId="486"/>
        </pc:sldMkLst>
      </pc:sldChg>
      <pc:sldChg chg="del">
        <pc:chgData name="Tovstiadi, Esta" userId="S::esta.tovstiadi@suny.edu::b592cbb2-ea38-4240-8a3a-6613487ae435" providerId="AD" clId="Web-{F06BC254-5946-7616-5FEA-BFB492875B5E}" dt="2022-04-04T15:43:59.013" v="295"/>
        <pc:sldMkLst>
          <pc:docMk/>
          <pc:sldMk cId="2447319630" sldId="489"/>
        </pc:sldMkLst>
      </pc:sldChg>
      <pc:sldChg chg="del">
        <pc:chgData name="Tovstiadi, Esta" userId="S::esta.tovstiadi@suny.edu::b592cbb2-ea38-4240-8a3a-6613487ae435" providerId="AD" clId="Web-{F06BC254-5946-7616-5FEA-BFB492875B5E}" dt="2022-04-04T15:52:55.045" v="449"/>
        <pc:sldMkLst>
          <pc:docMk/>
          <pc:sldMk cId="177809495" sldId="490"/>
        </pc:sldMkLst>
      </pc:sldChg>
      <pc:sldChg chg="del">
        <pc:chgData name="Tovstiadi, Esta" userId="S::esta.tovstiadi@suny.edu::b592cbb2-ea38-4240-8a3a-6613487ae435" providerId="AD" clId="Web-{F06BC254-5946-7616-5FEA-BFB492875B5E}" dt="2022-04-04T15:53:45.375" v="495"/>
        <pc:sldMkLst>
          <pc:docMk/>
          <pc:sldMk cId="1946120313" sldId="510"/>
        </pc:sldMkLst>
      </pc:sldChg>
      <pc:sldChg chg="ord">
        <pc:chgData name="Tovstiadi, Esta" userId="S::esta.tovstiadi@suny.edu::b592cbb2-ea38-4240-8a3a-6613487ae435" providerId="AD" clId="Web-{F06BC254-5946-7616-5FEA-BFB492875B5E}" dt="2022-04-04T15:53:58.563" v="496"/>
        <pc:sldMkLst>
          <pc:docMk/>
          <pc:sldMk cId="2110297026" sldId="514"/>
        </pc:sldMkLst>
      </pc:sldChg>
      <pc:sldChg chg="del">
        <pc:chgData name="Tovstiadi, Esta" userId="S::esta.tovstiadi@suny.edu::b592cbb2-ea38-4240-8a3a-6613487ae435" providerId="AD" clId="Web-{F06BC254-5946-7616-5FEA-BFB492875B5E}" dt="2022-04-04T15:42:17.322" v="211"/>
        <pc:sldMkLst>
          <pc:docMk/>
          <pc:sldMk cId="2639890679" sldId="515"/>
        </pc:sldMkLst>
      </pc:sldChg>
      <pc:sldChg chg="add ord replId">
        <pc:chgData name="Tovstiadi, Esta" userId="S::esta.tovstiadi@suny.edu::b592cbb2-ea38-4240-8a3a-6613487ae435" providerId="AD" clId="Web-{F06BC254-5946-7616-5FEA-BFB492875B5E}" dt="2022-04-04T15:45:38.188" v="306"/>
        <pc:sldMkLst>
          <pc:docMk/>
          <pc:sldMk cId="2560990790" sldId="517"/>
        </pc:sldMkLst>
      </pc:sldChg>
      <pc:sldChg chg="modSp add replId">
        <pc:chgData name="Tovstiadi, Esta" userId="S::esta.tovstiadi@suny.edu::b592cbb2-ea38-4240-8a3a-6613487ae435" providerId="AD" clId="Web-{F06BC254-5946-7616-5FEA-BFB492875B5E}" dt="2022-04-04T15:51:17.386" v="409" actId="20577"/>
        <pc:sldMkLst>
          <pc:docMk/>
          <pc:sldMk cId="772129715" sldId="518"/>
        </pc:sldMkLst>
        <pc:spChg chg="mod">
          <ac:chgData name="Tovstiadi, Esta" userId="S::esta.tovstiadi@suny.edu::b592cbb2-ea38-4240-8a3a-6613487ae435" providerId="AD" clId="Web-{F06BC254-5946-7616-5FEA-BFB492875B5E}" dt="2022-04-04T15:41:55.040" v="191" actId="20577"/>
          <ac:spMkLst>
            <pc:docMk/>
            <pc:sldMk cId="772129715" sldId="518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F06BC254-5946-7616-5FEA-BFB492875B5E}" dt="2022-04-04T15:51:17.386" v="409" actId="20577"/>
          <ac:spMkLst>
            <pc:docMk/>
            <pc:sldMk cId="772129715" sldId="518"/>
            <ac:spMk id="7" creationId="{A6509B31-5CE7-6944-9A55-8297A17CB8F4}"/>
          </ac:spMkLst>
        </pc:spChg>
      </pc:sldChg>
      <pc:sldChg chg="modSp add ord replId">
        <pc:chgData name="Tovstiadi, Esta" userId="S::esta.tovstiadi@suny.edu::b592cbb2-ea38-4240-8a3a-6613487ae435" providerId="AD" clId="Web-{F06BC254-5946-7616-5FEA-BFB492875B5E}" dt="2022-04-04T15:58:53.900" v="766" actId="20577"/>
        <pc:sldMkLst>
          <pc:docMk/>
          <pc:sldMk cId="827632391" sldId="519"/>
        </pc:sldMkLst>
        <pc:spChg chg="mod">
          <ac:chgData name="Tovstiadi, Esta" userId="S::esta.tovstiadi@suny.edu::b592cbb2-ea38-4240-8a3a-6613487ae435" providerId="AD" clId="Web-{F06BC254-5946-7616-5FEA-BFB492875B5E}" dt="2022-04-04T15:43:39.371" v="274" actId="20577"/>
          <ac:spMkLst>
            <pc:docMk/>
            <pc:sldMk cId="827632391" sldId="519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F06BC254-5946-7616-5FEA-BFB492875B5E}" dt="2022-04-04T15:58:53.900" v="766" actId="20577"/>
          <ac:spMkLst>
            <pc:docMk/>
            <pc:sldMk cId="827632391" sldId="519"/>
            <ac:spMk id="7" creationId="{A6509B31-5CE7-6944-9A55-8297A17CB8F4}"/>
          </ac:spMkLst>
        </pc:spChg>
      </pc:sldChg>
      <pc:sldChg chg="addSp delSp modSp add replId">
        <pc:chgData name="Tovstiadi, Esta" userId="S::esta.tovstiadi@suny.edu::b592cbb2-ea38-4240-8a3a-6613487ae435" providerId="AD" clId="Web-{F06BC254-5946-7616-5FEA-BFB492875B5E}" dt="2022-04-04T15:49:59.258" v="379" actId="14100"/>
        <pc:sldMkLst>
          <pc:docMk/>
          <pc:sldMk cId="1502623537" sldId="520"/>
        </pc:sldMkLst>
        <pc:spChg chg="add mod">
          <ac:chgData name="Tovstiadi, Esta" userId="S::esta.tovstiadi@suny.edu::b592cbb2-ea38-4240-8a3a-6613487ae435" providerId="AD" clId="Web-{F06BC254-5946-7616-5FEA-BFB492875B5E}" dt="2022-04-04T15:47:15.581" v="320"/>
          <ac:spMkLst>
            <pc:docMk/>
            <pc:sldMk cId="1502623537" sldId="520"/>
            <ac:spMk id="3" creationId="{149E773E-CB7F-C69B-A5B2-D6120616C168}"/>
          </ac:spMkLst>
        </pc:spChg>
        <pc:spChg chg="add mod">
          <ac:chgData name="Tovstiadi, Esta" userId="S::esta.tovstiadi@suny.edu::b592cbb2-ea38-4240-8a3a-6613487ae435" providerId="AD" clId="Web-{F06BC254-5946-7616-5FEA-BFB492875B5E}" dt="2022-04-04T15:48:35.709" v="364" actId="20577"/>
          <ac:spMkLst>
            <pc:docMk/>
            <pc:sldMk cId="1502623537" sldId="520"/>
            <ac:spMk id="4" creationId="{93BE726A-74BE-EDFF-AED1-6F69E4478FC6}"/>
          </ac:spMkLst>
        </pc:spChg>
        <pc:spChg chg="del">
          <ac:chgData name="Tovstiadi, Esta" userId="S::esta.tovstiadi@suny.edu::b592cbb2-ea38-4240-8a3a-6613487ae435" providerId="AD" clId="Web-{F06BC254-5946-7616-5FEA-BFB492875B5E}" dt="2022-04-04T15:46:07.095" v="308"/>
          <ac:spMkLst>
            <pc:docMk/>
            <pc:sldMk cId="1502623537" sldId="520"/>
            <ac:spMk id="5" creationId="{CF4CDA49-0972-7F4C-B566-809D0CB2C19C}"/>
          </ac:spMkLst>
        </pc:spChg>
        <pc:spChg chg="add mod">
          <ac:chgData name="Tovstiadi, Esta" userId="S::esta.tovstiadi@suny.edu::b592cbb2-ea38-4240-8a3a-6613487ae435" providerId="AD" clId="Web-{F06BC254-5946-7616-5FEA-BFB492875B5E}" dt="2022-04-04T15:48:03.817" v="338" actId="1076"/>
          <ac:spMkLst>
            <pc:docMk/>
            <pc:sldMk cId="1502623537" sldId="520"/>
            <ac:spMk id="6" creationId="{5D020828-FCEB-AFF3-F661-165EF6DE6D4C}"/>
          </ac:spMkLst>
        </pc:spChg>
        <pc:spChg chg="del">
          <ac:chgData name="Tovstiadi, Esta" userId="S::esta.tovstiadi@suny.edu::b592cbb2-ea38-4240-8a3a-6613487ae435" providerId="AD" clId="Web-{F06BC254-5946-7616-5FEA-BFB492875B5E}" dt="2022-04-04T15:46:07.892" v="309"/>
          <ac:spMkLst>
            <pc:docMk/>
            <pc:sldMk cId="1502623537" sldId="520"/>
            <ac:spMk id="7" creationId="{F12688F7-82B8-7B44-9A89-580F65A200D4}"/>
          </ac:spMkLst>
        </pc:spChg>
        <pc:spChg chg="add mod">
          <ac:chgData name="Tovstiadi, Esta" userId="S::esta.tovstiadi@suny.edu::b592cbb2-ea38-4240-8a3a-6613487ae435" providerId="AD" clId="Web-{F06BC254-5946-7616-5FEA-BFB492875B5E}" dt="2022-04-04T15:48:38.943" v="367" actId="20577"/>
          <ac:spMkLst>
            <pc:docMk/>
            <pc:sldMk cId="1502623537" sldId="520"/>
            <ac:spMk id="8" creationId="{87DA9543-3D12-C398-7805-B29341FCAC5B}"/>
          </ac:spMkLst>
        </pc:spChg>
        <pc:spChg chg="add del mod">
          <ac:chgData name="Tovstiadi, Esta" userId="S::esta.tovstiadi@suny.edu::b592cbb2-ea38-4240-8a3a-6613487ae435" providerId="AD" clId="Web-{F06BC254-5946-7616-5FEA-BFB492875B5E}" dt="2022-04-04T15:49:07.600" v="373"/>
          <ac:spMkLst>
            <pc:docMk/>
            <pc:sldMk cId="1502623537" sldId="520"/>
            <ac:spMk id="9" creationId="{80A0BA3A-CD10-2808-C018-CAF0FAD006CE}"/>
          </ac:spMkLst>
        </pc:spChg>
        <pc:spChg chg="add mod">
          <ac:chgData name="Tovstiadi, Esta" userId="S::esta.tovstiadi@suny.edu::b592cbb2-ea38-4240-8a3a-6613487ae435" providerId="AD" clId="Web-{F06BC254-5946-7616-5FEA-BFB492875B5E}" dt="2022-04-04T15:49:59.258" v="379" actId="14100"/>
          <ac:spMkLst>
            <pc:docMk/>
            <pc:sldMk cId="1502623537" sldId="520"/>
            <ac:spMk id="10" creationId="{F29BE3D0-62CA-FAA0-AF1B-5FEC8D7AE06F}"/>
          </ac:spMkLst>
        </pc:spChg>
      </pc:sldChg>
      <pc:sldChg chg="modSp add replId">
        <pc:chgData name="Tovstiadi, Esta" userId="S::esta.tovstiadi@suny.edu::b592cbb2-ea38-4240-8a3a-6613487ae435" providerId="AD" clId="Web-{F06BC254-5946-7616-5FEA-BFB492875B5E}" dt="2022-04-04T15:52:49.904" v="448" actId="20577"/>
        <pc:sldMkLst>
          <pc:docMk/>
          <pc:sldMk cId="3066544135" sldId="521"/>
        </pc:sldMkLst>
        <pc:spChg chg="mod">
          <ac:chgData name="Tovstiadi, Esta" userId="S::esta.tovstiadi@suny.edu::b592cbb2-ea38-4240-8a3a-6613487ae435" providerId="AD" clId="Web-{F06BC254-5946-7616-5FEA-BFB492875B5E}" dt="2022-04-04T15:51:39.574" v="413" actId="20577"/>
          <ac:spMkLst>
            <pc:docMk/>
            <pc:sldMk cId="3066544135" sldId="521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F06BC254-5946-7616-5FEA-BFB492875B5E}" dt="2022-04-04T15:52:49.904" v="448" actId="20577"/>
          <ac:spMkLst>
            <pc:docMk/>
            <pc:sldMk cId="3066544135" sldId="521"/>
            <ac:spMk id="7" creationId="{A6509B31-5CE7-6944-9A55-8297A17CB8F4}"/>
          </ac:spMkLst>
        </pc:spChg>
      </pc:sldChg>
      <pc:sldChg chg="modSp add replId">
        <pc:chgData name="Tovstiadi, Esta" userId="S::esta.tovstiadi@suny.edu::b592cbb2-ea38-4240-8a3a-6613487ae435" providerId="AD" clId="Web-{F06BC254-5946-7616-5FEA-BFB492875B5E}" dt="2022-04-04T15:53:44.859" v="494" actId="20577"/>
        <pc:sldMkLst>
          <pc:docMk/>
          <pc:sldMk cId="686992893" sldId="522"/>
        </pc:sldMkLst>
        <pc:spChg chg="mod">
          <ac:chgData name="Tovstiadi, Esta" userId="S::esta.tovstiadi@suny.edu::b592cbb2-ea38-4240-8a3a-6613487ae435" providerId="AD" clId="Web-{F06BC254-5946-7616-5FEA-BFB492875B5E}" dt="2022-04-04T15:53:19.843" v="472" actId="20577"/>
          <ac:spMkLst>
            <pc:docMk/>
            <pc:sldMk cId="686992893" sldId="522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F06BC254-5946-7616-5FEA-BFB492875B5E}" dt="2022-04-04T15:53:44.859" v="494" actId="20577"/>
          <ac:spMkLst>
            <pc:docMk/>
            <pc:sldMk cId="686992893" sldId="522"/>
            <ac:spMk id="7" creationId="{A6509B31-5CE7-6944-9A55-8297A17CB8F4}"/>
          </ac:spMkLst>
        </pc:spChg>
      </pc:sldChg>
    </pc:docChg>
  </pc:docChgLst>
  <pc:docChgLst>
    <pc:chgData name="Tovstiadi, Esta" userId="S::esta.tovstiadi@suny.edu::b592cbb2-ea38-4240-8a3a-6613487ae435" providerId="AD" clId="Web-{1D89B004-41D3-2CC9-551D-6C91C0C3957A}"/>
    <pc:docChg chg="delSld modSld sldOrd">
      <pc:chgData name="Tovstiadi, Esta" userId="S::esta.tovstiadi@suny.edu::b592cbb2-ea38-4240-8a3a-6613487ae435" providerId="AD" clId="Web-{1D89B004-41D3-2CC9-551D-6C91C0C3957A}" dt="2022-04-06T13:21:31.311" v="884"/>
      <pc:docMkLst>
        <pc:docMk/>
      </pc:docMkLst>
      <pc:sldChg chg="delSp">
        <pc:chgData name="Tovstiadi, Esta" userId="S::esta.tovstiadi@suny.edu::b592cbb2-ea38-4240-8a3a-6613487ae435" providerId="AD" clId="Web-{1D89B004-41D3-2CC9-551D-6C91C0C3957A}" dt="2022-04-05T14:11:34.340" v="743"/>
        <pc:sldMkLst>
          <pc:docMk/>
          <pc:sldMk cId="3612237543" sldId="290"/>
        </pc:sldMkLst>
        <pc:spChg chg="del">
          <ac:chgData name="Tovstiadi, Esta" userId="S::esta.tovstiadi@suny.edu::b592cbb2-ea38-4240-8a3a-6613487ae435" providerId="AD" clId="Web-{1D89B004-41D3-2CC9-551D-6C91C0C3957A}" dt="2022-04-05T14:11:34.340" v="743"/>
          <ac:spMkLst>
            <pc:docMk/>
            <pc:sldMk cId="3612237543" sldId="290"/>
            <ac:spMk id="2" creationId="{666C0AEE-4BEE-4BE2-3794-71DEBB2EEA0F}"/>
          </ac:spMkLst>
        </pc:spChg>
      </pc:sldChg>
      <pc:sldChg chg="addSp delSp modSp">
        <pc:chgData name="Tovstiadi, Esta" userId="S::esta.tovstiadi@suny.edu::b592cbb2-ea38-4240-8a3a-6613487ae435" providerId="AD" clId="Web-{1D89B004-41D3-2CC9-551D-6C91C0C3957A}" dt="2022-04-06T11:25:25.692" v="877" actId="20577"/>
        <pc:sldMkLst>
          <pc:docMk/>
          <pc:sldMk cId="3975838305" sldId="511"/>
        </pc:sldMkLst>
        <pc:spChg chg="add mod">
          <ac:chgData name="Tovstiadi, Esta" userId="S::esta.tovstiadi@suny.edu::b592cbb2-ea38-4240-8a3a-6613487ae435" providerId="AD" clId="Web-{1D89B004-41D3-2CC9-551D-6C91C0C3957A}" dt="2022-04-06T11:25:25.692" v="877" actId="20577"/>
          <ac:spMkLst>
            <pc:docMk/>
            <pc:sldMk cId="3975838305" sldId="511"/>
            <ac:spMk id="2" creationId="{F4BF28F1-5AFC-86AD-5323-7C40B9FCA5E0}"/>
          </ac:spMkLst>
        </pc:spChg>
        <pc:spChg chg="mod">
          <ac:chgData name="Tovstiadi, Esta" userId="S::esta.tovstiadi@suny.edu::b592cbb2-ea38-4240-8a3a-6613487ae435" providerId="AD" clId="Web-{1D89B004-41D3-2CC9-551D-6C91C0C3957A}" dt="2022-04-06T11:24:18.862" v="753" actId="20577"/>
          <ac:spMkLst>
            <pc:docMk/>
            <pc:sldMk cId="3975838305" sldId="511"/>
            <ac:spMk id="6" creationId="{9E1771CD-57DB-1949-94FE-B5520A827517}"/>
          </ac:spMkLst>
        </pc:spChg>
        <pc:spChg chg="del">
          <ac:chgData name="Tovstiadi, Esta" userId="S::esta.tovstiadi@suny.edu::b592cbb2-ea38-4240-8a3a-6613487ae435" providerId="AD" clId="Web-{1D89B004-41D3-2CC9-551D-6C91C0C3957A}" dt="2022-04-06T11:24:27.487" v="754"/>
          <ac:spMkLst>
            <pc:docMk/>
            <pc:sldMk cId="3975838305" sldId="511"/>
            <ac:spMk id="7" creationId="{A6509B31-5CE7-6944-9A55-8297A17CB8F4}"/>
          </ac:spMkLst>
        </pc:spChg>
      </pc:sldChg>
      <pc:sldChg chg="del">
        <pc:chgData name="Tovstiadi, Esta" userId="S::esta.tovstiadi@suny.edu::b592cbb2-ea38-4240-8a3a-6613487ae435" providerId="AD" clId="Web-{1D89B004-41D3-2CC9-551D-6C91C0C3957A}" dt="2022-04-06T11:24:05.487" v="752"/>
        <pc:sldMkLst>
          <pc:docMk/>
          <pc:sldMk cId="909398821" sldId="513"/>
        </pc:sldMkLst>
      </pc:sldChg>
      <pc:sldChg chg="modSp del">
        <pc:chgData name="Tovstiadi, Esta" userId="S::esta.tovstiadi@suny.edu::b592cbb2-ea38-4240-8a3a-6613487ae435" providerId="AD" clId="Web-{1D89B004-41D3-2CC9-551D-6C91C0C3957A}" dt="2022-04-05T14:10:17.369" v="742"/>
        <pc:sldMkLst>
          <pc:docMk/>
          <pc:sldMk cId="2560990790" sldId="517"/>
        </pc:sldMkLst>
        <pc:spChg chg="mod">
          <ac:chgData name="Tovstiadi, Esta" userId="S::esta.tovstiadi@suny.edu::b592cbb2-ea38-4240-8a3a-6613487ae435" providerId="AD" clId="Web-{1D89B004-41D3-2CC9-551D-6C91C0C3957A}" dt="2022-04-05T14:08:40.945" v="741" actId="20577"/>
          <ac:spMkLst>
            <pc:docMk/>
            <pc:sldMk cId="2560990790" sldId="517"/>
            <ac:spMk id="7" creationId="{A6509B31-5CE7-6944-9A55-8297A17CB8F4}"/>
          </ac:spMkLst>
        </pc:spChg>
      </pc:sldChg>
      <pc:sldChg chg="modSp ord">
        <pc:chgData name="Tovstiadi, Esta" userId="S::esta.tovstiadi@suny.edu::b592cbb2-ea38-4240-8a3a-6613487ae435" providerId="AD" clId="Web-{1D89B004-41D3-2CC9-551D-6C91C0C3957A}" dt="2022-04-06T13:21:02.498" v="882" actId="20577"/>
        <pc:sldMkLst>
          <pc:docMk/>
          <pc:sldMk cId="772129715" sldId="518"/>
        </pc:sldMkLst>
        <pc:spChg chg="mod">
          <ac:chgData name="Tovstiadi, Esta" userId="S::esta.tovstiadi@suny.edu::b592cbb2-ea38-4240-8a3a-6613487ae435" providerId="AD" clId="Web-{1D89B004-41D3-2CC9-551D-6C91C0C3957A}" dt="2022-04-06T13:21:02.498" v="882" actId="20577"/>
          <ac:spMkLst>
            <pc:docMk/>
            <pc:sldMk cId="772129715" sldId="518"/>
            <ac:spMk id="7" creationId="{A6509B31-5CE7-6944-9A55-8297A17CB8F4}"/>
          </ac:spMkLst>
        </pc:spChg>
      </pc:sldChg>
      <pc:sldChg chg="addSp delSp modSp ord">
        <pc:chgData name="Tovstiadi, Esta" userId="S::esta.tovstiadi@suny.edu::b592cbb2-ea38-4240-8a3a-6613487ae435" providerId="AD" clId="Web-{1D89B004-41D3-2CC9-551D-6C91C0C3957A}" dt="2022-04-06T13:21:31.311" v="884"/>
        <pc:sldMkLst>
          <pc:docMk/>
          <pc:sldMk cId="827632391" sldId="519"/>
        </pc:sldMkLst>
        <pc:spChg chg="add del">
          <ac:chgData name="Tovstiadi, Esta" userId="S::esta.tovstiadi@suny.edu::b592cbb2-ea38-4240-8a3a-6613487ae435" providerId="AD" clId="Web-{1D89B004-41D3-2CC9-551D-6C91C0C3957A}" dt="2022-04-06T13:21:31.311" v="884"/>
          <ac:spMkLst>
            <pc:docMk/>
            <pc:sldMk cId="827632391" sldId="519"/>
            <ac:spMk id="2" creationId="{8B598D8B-4817-91AF-3B3F-2CB875D3CBA4}"/>
          </ac:spMkLst>
        </pc:spChg>
        <pc:spChg chg="mod">
          <ac:chgData name="Tovstiadi, Esta" userId="S::esta.tovstiadi@suny.edu::b592cbb2-ea38-4240-8a3a-6613487ae435" providerId="AD" clId="Web-{1D89B004-41D3-2CC9-551D-6C91C0C3957A}" dt="2022-04-05T13:26:40.419" v="368" actId="20577"/>
          <ac:spMkLst>
            <pc:docMk/>
            <pc:sldMk cId="827632391" sldId="519"/>
            <ac:spMk id="7" creationId="{A6509B31-5CE7-6944-9A55-8297A17CB8F4}"/>
          </ac:spMkLst>
        </pc:spChg>
      </pc:sldChg>
      <pc:sldChg chg="modSp">
        <pc:chgData name="Tovstiadi, Esta" userId="S::esta.tovstiadi@suny.edu::b592cbb2-ea38-4240-8a3a-6613487ae435" providerId="AD" clId="Web-{1D89B004-41D3-2CC9-551D-6C91C0C3957A}" dt="2022-04-06T11:23:37.798" v="751" actId="20577"/>
        <pc:sldMkLst>
          <pc:docMk/>
          <pc:sldMk cId="1502623537" sldId="520"/>
        </pc:sldMkLst>
        <pc:spChg chg="mod">
          <ac:chgData name="Tovstiadi, Esta" userId="S::esta.tovstiadi@suny.edu::b592cbb2-ea38-4240-8a3a-6613487ae435" providerId="AD" clId="Web-{1D89B004-41D3-2CC9-551D-6C91C0C3957A}" dt="2022-04-06T11:22:40.344" v="747" actId="20577"/>
          <ac:spMkLst>
            <pc:docMk/>
            <pc:sldMk cId="1502623537" sldId="520"/>
            <ac:spMk id="4" creationId="{93BE726A-74BE-EDFF-AED1-6F69E4478FC6}"/>
          </ac:spMkLst>
        </pc:spChg>
        <pc:spChg chg="mod">
          <ac:chgData name="Tovstiadi, Esta" userId="S::esta.tovstiadi@suny.edu::b592cbb2-ea38-4240-8a3a-6613487ae435" providerId="AD" clId="Web-{1D89B004-41D3-2CC9-551D-6C91C0C3957A}" dt="2022-04-06T11:23:37.798" v="751" actId="20577"/>
          <ac:spMkLst>
            <pc:docMk/>
            <pc:sldMk cId="1502623537" sldId="520"/>
            <ac:spMk id="8" creationId="{87DA9543-3D12-C398-7805-B29341FCAC5B}"/>
          </ac:spMkLst>
        </pc:spChg>
      </pc:sldChg>
      <pc:sldChg chg="modSp ord">
        <pc:chgData name="Tovstiadi, Esta" userId="S::esta.tovstiadi@suny.edu::b592cbb2-ea38-4240-8a3a-6613487ae435" providerId="AD" clId="Web-{1D89B004-41D3-2CC9-551D-6C91C0C3957A}" dt="2022-04-05T13:33:31.056" v="712"/>
        <pc:sldMkLst>
          <pc:docMk/>
          <pc:sldMk cId="3066544135" sldId="521"/>
        </pc:sldMkLst>
        <pc:spChg chg="mod">
          <ac:chgData name="Tovstiadi, Esta" userId="S::esta.tovstiadi@suny.edu::b592cbb2-ea38-4240-8a3a-6613487ae435" providerId="AD" clId="Web-{1D89B004-41D3-2CC9-551D-6C91C0C3957A}" dt="2022-04-05T13:27:24.780" v="381" actId="20577"/>
          <ac:spMkLst>
            <pc:docMk/>
            <pc:sldMk cId="3066544135" sldId="521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1D89B004-41D3-2CC9-551D-6C91C0C3957A}" dt="2022-04-05T13:33:31.056" v="712"/>
          <ac:spMkLst>
            <pc:docMk/>
            <pc:sldMk cId="3066544135" sldId="521"/>
            <ac:spMk id="7" creationId="{A6509B31-5CE7-6944-9A55-8297A17CB8F4}"/>
          </ac:spMkLst>
        </pc:spChg>
      </pc:sldChg>
      <pc:sldChg chg="ord">
        <pc:chgData name="Tovstiadi, Esta" userId="S::esta.tovstiadi@suny.edu::b592cbb2-ea38-4240-8a3a-6613487ae435" providerId="AD" clId="Web-{1D89B004-41D3-2CC9-551D-6C91C0C3957A}" dt="2022-04-05T13:20:17.392" v="91"/>
        <pc:sldMkLst>
          <pc:docMk/>
          <pc:sldMk cId="686992893" sldId="522"/>
        </pc:sldMkLst>
      </pc:sldChg>
    </pc:docChg>
  </pc:docChgLst>
  <pc:docChgLst>
    <pc:chgData name="Tovstiadi, Esta" userId="S::esta.tovstiadi@suny.edu::b592cbb2-ea38-4240-8a3a-6613487ae435" providerId="AD" clId="Web-{CA0E8349-4A69-9E16-5721-D82590CAF36A}"/>
    <pc:docChg chg="addSld modSld sldOrd">
      <pc:chgData name="Tovstiadi, Esta" userId="S::esta.tovstiadi@suny.edu::b592cbb2-ea38-4240-8a3a-6613487ae435" providerId="AD" clId="Web-{CA0E8349-4A69-9E16-5721-D82590CAF36A}" dt="2022-03-29T14:55:49.008" v="732" actId="20577"/>
      <pc:docMkLst>
        <pc:docMk/>
      </pc:docMkLst>
      <pc:sldChg chg="modSp">
        <pc:chgData name="Tovstiadi, Esta" userId="S::esta.tovstiadi@suny.edu::b592cbb2-ea38-4240-8a3a-6613487ae435" providerId="AD" clId="Web-{CA0E8349-4A69-9E16-5721-D82590CAF36A}" dt="2022-03-29T14:05:37.378" v="132" actId="20577"/>
        <pc:sldMkLst>
          <pc:docMk/>
          <pc:sldMk cId="3681433671" sldId="305"/>
        </pc:sldMkLst>
        <pc:spChg chg="mod">
          <ac:chgData name="Tovstiadi, Esta" userId="S::esta.tovstiadi@suny.edu::b592cbb2-ea38-4240-8a3a-6613487ae435" providerId="AD" clId="Web-{CA0E8349-4A69-9E16-5721-D82590CAF36A}" dt="2022-03-29T14:05:37.378" v="132" actId="20577"/>
          <ac:spMkLst>
            <pc:docMk/>
            <pc:sldMk cId="3681433671" sldId="305"/>
            <ac:spMk id="7" creationId="{A6509B31-5CE7-6944-9A55-8297A17CB8F4}"/>
          </ac:spMkLst>
        </pc:spChg>
      </pc:sldChg>
      <pc:sldChg chg="modSp">
        <pc:chgData name="Tovstiadi, Esta" userId="S::esta.tovstiadi@suny.edu::b592cbb2-ea38-4240-8a3a-6613487ae435" providerId="AD" clId="Web-{CA0E8349-4A69-9E16-5721-D82590CAF36A}" dt="2022-03-29T14:12:58.184" v="342" actId="20577"/>
        <pc:sldMkLst>
          <pc:docMk/>
          <pc:sldMk cId="2407914237" sldId="311"/>
        </pc:sldMkLst>
        <pc:spChg chg="mod">
          <ac:chgData name="Tovstiadi, Esta" userId="S::esta.tovstiadi@suny.edu::b592cbb2-ea38-4240-8a3a-6613487ae435" providerId="AD" clId="Web-{CA0E8349-4A69-9E16-5721-D82590CAF36A}" dt="2022-03-29T14:12:58.184" v="342" actId="20577"/>
          <ac:spMkLst>
            <pc:docMk/>
            <pc:sldMk cId="2407914237" sldId="311"/>
            <ac:spMk id="7" creationId="{A6509B31-5CE7-6944-9A55-8297A17CB8F4}"/>
          </ac:spMkLst>
        </pc:spChg>
      </pc:sldChg>
      <pc:sldChg chg="modSp ord">
        <pc:chgData name="Tovstiadi, Esta" userId="S::esta.tovstiadi@suny.edu::b592cbb2-ea38-4240-8a3a-6613487ae435" providerId="AD" clId="Web-{CA0E8349-4A69-9E16-5721-D82590CAF36A}" dt="2022-03-29T14:44:55.978" v="621" actId="20577"/>
        <pc:sldMkLst>
          <pc:docMk/>
          <pc:sldMk cId="948830284" sldId="486"/>
        </pc:sldMkLst>
        <pc:spChg chg="mod">
          <ac:chgData name="Tovstiadi, Esta" userId="S::esta.tovstiadi@suny.edu::b592cbb2-ea38-4240-8a3a-6613487ae435" providerId="AD" clId="Web-{CA0E8349-4A69-9E16-5721-D82590CAF36A}" dt="2022-03-29T14:44:55.978" v="621" actId="20577"/>
          <ac:spMkLst>
            <pc:docMk/>
            <pc:sldMk cId="948830284" sldId="486"/>
            <ac:spMk id="13" creationId="{9DE8207F-C98A-47A3-9413-807AADDA5E2E}"/>
          </ac:spMkLst>
        </pc:spChg>
      </pc:sldChg>
      <pc:sldChg chg="modSp">
        <pc:chgData name="Tovstiadi, Esta" userId="S::esta.tovstiadi@suny.edu::b592cbb2-ea38-4240-8a3a-6613487ae435" providerId="AD" clId="Web-{CA0E8349-4A69-9E16-5721-D82590CAF36A}" dt="2022-03-29T14:06:45.598" v="157" actId="20577"/>
        <pc:sldMkLst>
          <pc:docMk/>
          <pc:sldMk cId="2447319630" sldId="489"/>
        </pc:sldMkLst>
        <pc:spChg chg="mod">
          <ac:chgData name="Tovstiadi, Esta" userId="S::esta.tovstiadi@suny.edu::b592cbb2-ea38-4240-8a3a-6613487ae435" providerId="AD" clId="Web-{CA0E8349-4A69-9E16-5721-D82590CAF36A}" dt="2022-03-29T14:06:45.598" v="157" actId="20577"/>
          <ac:spMkLst>
            <pc:docMk/>
            <pc:sldMk cId="2447319630" sldId="489"/>
            <ac:spMk id="13" creationId="{9DE8207F-C98A-47A3-9413-807AADDA5E2E}"/>
          </ac:spMkLst>
        </pc:spChg>
      </pc:sldChg>
      <pc:sldChg chg="modSp">
        <pc:chgData name="Tovstiadi, Esta" userId="S::esta.tovstiadi@suny.edu::b592cbb2-ea38-4240-8a3a-6613487ae435" providerId="AD" clId="Web-{CA0E8349-4A69-9E16-5721-D82590CAF36A}" dt="2022-03-29T14:07:35.443" v="161" actId="20577"/>
        <pc:sldMkLst>
          <pc:docMk/>
          <pc:sldMk cId="1946120313" sldId="510"/>
        </pc:sldMkLst>
        <pc:spChg chg="mod">
          <ac:chgData name="Tovstiadi, Esta" userId="S::esta.tovstiadi@suny.edu::b592cbb2-ea38-4240-8a3a-6613487ae435" providerId="AD" clId="Web-{CA0E8349-4A69-9E16-5721-D82590CAF36A}" dt="2022-03-29T14:07:35.443" v="161" actId="20577"/>
          <ac:spMkLst>
            <pc:docMk/>
            <pc:sldMk cId="1946120313" sldId="510"/>
            <ac:spMk id="13" creationId="{9DE8207F-C98A-47A3-9413-807AADDA5E2E}"/>
          </ac:spMkLst>
        </pc:spChg>
      </pc:sldChg>
      <pc:sldChg chg="modSp add replId">
        <pc:chgData name="Tovstiadi, Esta" userId="S::esta.tovstiadi@suny.edu::b592cbb2-ea38-4240-8a3a-6613487ae435" providerId="AD" clId="Web-{CA0E8349-4A69-9E16-5721-D82590CAF36A}" dt="2022-03-29T14:47:41.607" v="696" actId="20577"/>
        <pc:sldMkLst>
          <pc:docMk/>
          <pc:sldMk cId="909398821" sldId="513"/>
        </pc:sldMkLst>
        <pc:spChg chg="mod">
          <ac:chgData name="Tovstiadi, Esta" userId="S::esta.tovstiadi@suny.edu::b592cbb2-ea38-4240-8a3a-6613487ae435" providerId="AD" clId="Web-{CA0E8349-4A69-9E16-5721-D82590CAF36A}" dt="2022-03-29T14:46:21.652" v="626" actId="20577"/>
          <ac:spMkLst>
            <pc:docMk/>
            <pc:sldMk cId="909398821" sldId="513"/>
            <ac:spMk id="6" creationId="{9E1771CD-57DB-1949-94FE-B5520A827517}"/>
          </ac:spMkLst>
        </pc:spChg>
        <pc:spChg chg="mod">
          <ac:chgData name="Tovstiadi, Esta" userId="S::esta.tovstiadi@suny.edu::b592cbb2-ea38-4240-8a3a-6613487ae435" providerId="AD" clId="Web-{CA0E8349-4A69-9E16-5721-D82590CAF36A}" dt="2022-03-29T14:47:41.607" v="696" actId="20577"/>
          <ac:spMkLst>
            <pc:docMk/>
            <pc:sldMk cId="909398821" sldId="513"/>
            <ac:spMk id="7" creationId="{A6509B31-5CE7-6944-9A55-8297A17CB8F4}"/>
          </ac:spMkLst>
        </pc:spChg>
      </pc:sldChg>
      <pc:sldChg chg="modSp add replId">
        <pc:chgData name="Tovstiadi, Esta" userId="S::esta.tovstiadi@suny.edu::b592cbb2-ea38-4240-8a3a-6613487ae435" providerId="AD" clId="Web-{CA0E8349-4A69-9E16-5721-D82590CAF36A}" dt="2022-03-29T14:55:49.008" v="732" actId="20577"/>
        <pc:sldMkLst>
          <pc:docMk/>
          <pc:sldMk cId="2110297026" sldId="514"/>
        </pc:sldMkLst>
        <pc:spChg chg="mod">
          <ac:chgData name="Tovstiadi, Esta" userId="S::esta.tovstiadi@suny.edu::b592cbb2-ea38-4240-8a3a-6613487ae435" providerId="AD" clId="Web-{CA0E8349-4A69-9E16-5721-D82590CAF36A}" dt="2022-03-29T14:55:49.008" v="732" actId="20577"/>
          <ac:spMkLst>
            <pc:docMk/>
            <pc:sldMk cId="2110297026" sldId="514"/>
            <ac:spMk id="7" creationId="{A6509B31-5CE7-6944-9A55-8297A17CB8F4}"/>
          </ac:spMkLst>
        </pc:spChg>
      </pc:sldChg>
      <pc:sldChg chg="add replId">
        <pc:chgData name="Tovstiadi, Esta" userId="S::esta.tovstiadi@suny.edu::b592cbb2-ea38-4240-8a3a-6613487ae435" providerId="AD" clId="Web-{CA0E8349-4A69-9E16-5721-D82590CAF36A}" dt="2022-03-29T14:15:08.859" v="344"/>
        <pc:sldMkLst>
          <pc:docMk/>
          <pc:sldMk cId="2639890679" sldId="515"/>
        </pc:sldMkLst>
      </pc:sldChg>
      <pc:sldChg chg="add replId">
        <pc:chgData name="Tovstiadi, Esta" userId="S::esta.tovstiadi@suny.edu::b592cbb2-ea38-4240-8a3a-6613487ae435" providerId="AD" clId="Web-{CA0E8349-4A69-9E16-5721-D82590CAF36A}" dt="2022-03-29T14:46:16.136" v="622"/>
        <pc:sldMkLst>
          <pc:docMk/>
          <pc:sldMk cId="1295578339" sldId="516"/>
        </pc:sldMkLst>
      </pc:sldChg>
    </pc:docChg>
  </pc:docChgLst>
  <pc:docChgLst>
    <pc:chgData name="Eichelberger, Michelle" userId="S::michelle.eichelberger@suny.edu::1bd4442c-2af1-40d1-9d43-8e1df5db51d4" providerId="AD" clId="Web-{1FC75D18-7755-41DE-9819-9CDAE9F0FEE3}"/>
    <pc:docChg chg="addSld delSld modSld sldOrd">
      <pc:chgData name="Eichelberger, Michelle" userId="S::michelle.eichelberger@suny.edu::1bd4442c-2af1-40d1-9d43-8e1df5db51d4" providerId="AD" clId="Web-{1FC75D18-7755-41DE-9819-9CDAE9F0FEE3}" dt="2022-04-04T19:05:03.751" v="508"/>
      <pc:docMkLst>
        <pc:docMk/>
      </pc:docMkLst>
      <pc:sldChg chg="del">
        <pc:chgData name="Eichelberger, Michelle" userId="S::michelle.eichelberger@suny.edu::1bd4442c-2af1-40d1-9d43-8e1df5db51d4" providerId="AD" clId="Web-{1FC75D18-7755-41DE-9819-9CDAE9F0FEE3}" dt="2022-04-04T18:44:03.820" v="89"/>
        <pc:sldMkLst>
          <pc:docMk/>
          <pc:sldMk cId="3974100479" sldId="288"/>
        </pc:sldMkLst>
      </pc:sldChg>
      <pc:sldChg chg="del">
        <pc:chgData name="Eichelberger, Michelle" userId="S::michelle.eichelberger@suny.edu::1bd4442c-2af1-40d1-9d43-8e1df5db51d4" providerId="AD" clId="Web-{1FC75D18-7755-41DE-9819-9CDAE9F0FEE3}" dt="2022-04-04T18:45:56.574" v="90"/>
        <pc:sldMkLst>
          <pc:docMk/>
          <pc:sldMk cId="3206456906" sldId="306"/>
        </pc:sldMkLst>
      </pc:sldChg>
      <pc:sldChg chg="del">
        <pc:chgData name="Eichelberger, Michelle" userId="S::michelle.eichelberger@suny.edu::1bd4442c-2af1-40d1-9d43-8e1df5db51d4" providerId="AD" clId="Web-{1FC75D18-7755-41DE-9819-9CDAE9F0FEE3}" dt="2022-04-04T18:46:03.074" v="91"/>
        <pc:sldMkLst>
          <pc:docMk/>
          <pc:sldMk cId="3518210350" sldId="307"/>
        </pc:sldMkLst>
      </pc:sldChg>
      <pc:sldChg chg="addSp delSp modSp">
        <pc:chgData name="Eichelberger, Michelle" userId="S::michelle.eichelberger@suny.edu::1bd4442c-2af1-40d1-9d43-8e1df5db51d4" providerId="AD" clId="Web-{1FC75D18-7755-41DE-9819-9CDAE9F0FEE3}" dt="2022-04-04T18:51:59.210" v="182" actId="20577"/>
        <pc:sldMkLst>
          <pc:docMk/>
          <pc:sldMk cId="3221776537" sldId="308"/>
        </pc:sldMkLst>
        <pc:spChg chg="add mod">
          <ac:chgData name="Eichelberger, Michelle" userId="S::michelle.eichelberger@suny.edu::1bd4442c-2af1-40d1-9d43-8e1df5db51d4" providerId="AD" clId="Web-{1FC75D18-7755-41DE-9819-9CDAE9F0FEE3}" dt="2022-04-04T18:49:19.330" v="121" actId="1076"/>
          <ac:spMkLst>
            <pc:docMk/>
            <pc:sldMk cId="3221776537" sldId="308"/>
            <ac:spMk id="3" creationId="{A8246445-73BC-C58E-AC80-D53BAD329F5F}"/>
          </ac:spMkLst>
        </pc:spChg>
        <pc:spChg chg="add mod">
          <ac:chgData name="Eichelberger, Michelle" userId="S::michelle.eichelberger@suny.edu::1bd4442c-2af1-40d1-9d43-8e1df5db51d4" providerId="AD" clId="Web-{1FC75D18-7755-41DE-9819-9CDAE9F0FEE3}" dt="2022-04-04T18:51:59.210" v="182" actId="20577"/>
          <ac:spMkLst>
            <pc:docMk/>
            <pc:sldMk cId="3221776537" sldId="308"/>
            <ac:spMk id="4" creationId="{4DF80DDE-4B3F-95E7-7E64-3515143A1C08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8:47:15.717" v="103" actId="20577"/>
          <ac:spMkLst>
            <pc:docMk/>
            <pc:sldMk cId="3221776537" sldId="308"/>
            <ac:spMk id="6" creationId="{9E1771CD-57DB-1949-94FE-B5520A827517}"/>
          </ac:spMkLst>
        </pc:spChg>
        <pc:spChg chg="del mod">
          <ac:chgData name="Eichelberger, Michelle" userId="S::michelle.eichelberger@suny.edu::1bd4442c-2af1-40d1-9d43-8e1df5db51d4" providerId="AD" clId="Web-{1FC75D18-7755-41DE-9819-9CDAE9F0FEE3}" dt="2022-04-04T18:50:18.129" v="125"/>
          <ac:spMkLst>
            <pc:docMk/>
            <pc:sldMk cId="3221776537" sldId="308"/>
            <ac:spMk id="7" creationId="{A6509B31-5CE7-6944-9A55-8297A17CB8F4}"/>
          </ac:spMkLst>
        </pc:spChg>
        <pc:picChg chg="add mod">
          <ac:chgData name="Eichelberger, Michelle" userId="S::michelle.eichelberger@suny.edu::1bd4442c-2af1-40d1-9d43-8e1df5db51d4" providerId="AD" clId="Web-{1FC75D18-7755-41DE-9819-9CDAE9F0FEE3}" dt="2022-04-04T18:49:50.675" v="122"/>
          <ac:picMkLst>
            <pc:docMk/>
            <pc:sldMk cId="3221776537" sldId="308"/>
            <ac:picMk id="2" creationId="{2CC25124-C9E7-2AEB-74A0-BCD099A7E507}"/>
          </ac:picMkLst>
        </pc:picChg>
      </pc:sldChg>
      <pc:sldChg chg="addSp modSp">
        <pc:chgData name="Eichelberger, Michelle" userId="S::michelle.eichelberger@suny.edu::1bd4442c-2af1-40d1-9d43-8e1df5db51d4" providerId="AD" clId="Web-{1FC75D18-7755-41DE-9819-9CDAE9F0FEE3}" dt="2022-04-04T18:37:08.714" v="69"/>
        <pc:sldMkLst>
          <pc:docMk/>
          <pc:sldMk cId="486891386" sldId="309"/>
        </pc:sldMkLst>
        <pc:spChg chg="mod">
          <ac:chgData name="Eichelberger, Michelle" userId="S::michelle.eichelberger@suny.edu::1bd4442c-2af1-40d1-9d43-8e1df5db51d4" providerId="AD" clId="Web-{1FC75D18-7755-41DE-9819-9CDAE9F0FEE3}" dt="2022-04-04T18:31:05.124" v="18" actId="20577"/>
          <ac:spMkLst>
            <pc:docMk/>
            <pc:sldMk cId="486891386" sldId="309"/>
            <ac:spMk id="6" creationId="{9E1771CD-57DB-1949-94FE-B5520A827517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8:36:16.259" v="61" actId="14100"/>
          <ac:spMkLst>
            <pc:docMk/>
            <pc:sldMk cId="486891386" sldId="309"/>
            <ac:spMk id="7" creationId="{A6509B31-5CE7-6944-9A55-8297A17CB8F4}"/>
          </ac:spMkLst>
        </pc:spChg>
        <pc:picChg chg="add mod">
          <ac:chgData name="Eichelberger, Michelle" userId="S::michelle.eichelberger@suny.edu::1bd4442c-2af1-40d1-9d43-8e1df5db51d4" providerId="AD" clId="Web-{1FC75D18-7755-41DE-9819-9CDAE9F0FEE3}" dt="2022-04-04T18:37:08.714" v="69"/>
          <ac:picMkLst>
            <pc:docMk/>
            <pc:sldMk cId="486891386" sldId="309"/>
            <ac:picMk id="2" creationId="{060D9926-2965-850E-894D-5B89020828A0}"/>
          </ac:picMkLst>
        </pc:picChg>
      </pc:sldChg>
      <pc:sldChg chg="del ord">
        <pc:chgData name="Eichelberger, Michelle" userId="S::michelle.eichelberger@suny.edu::1bd4442c-2af1-40d1-9d43-8e1df5db51d4" providerId="AD" clId="Web-{1FC75D18-7755-41DE-9819-9CDAE9F0FEE3}" dt="2022-04-04T19:02:01.776" v="422"/>
        <pc:sldMkLst>
          <pc:docMk/>
          <pc:sldMk cId="1066415398" sldId="310"/>
        </pc:sldMkLst>
      </pc:sldChg>
      <pc:sldChg chg="modSp">
        <pc:chgData name="Eichelberger, Michelle" userId="S::michelle.eichelberger@suny.edu::1bd4442c-2af1-40d1-9d43-8e1df5db51d4" providerId="AD" clId="Web-{1FC75D18-7755-41DE-9819-9CDAE9F0FEE3}" dt="2022-04-04T18:39:48.344" v="80" actId="20577"/>
        <pc:sldMkLst>
          <pc:docMk/>
          <pc:sldMk cId="2407914237" sldId="311"/>
        </pc:sldMkLst>
        <pc:spChg chg="mod">
          <ac:chgData name="Eichelberger, Michelle" userId="S::michelle.eichelberger@suny.edu::1bd4442c-2af1-40d1-9d43-8e1df5db51d4" providerId="AD" clId="Web-{1FC75D18-7755-41DE-9819-9CDAE9F0FEE3}" dt="2022-04-04T18:29:00.698" v="12" actId="20577"/>
          <ac:spMkLst>
            <pc:docMk/>
            <pc:sldMk cId="2407914237" sldId="311"/>
            <ac:spMk id="6" creationId="{9E1771CD-57DB-1949-94FE-B5520A827517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8:39:48.344" v="80" actId="20577"/>
          <ac:spMkLst>
            <pc:docMk/>
            <pc:sldMk cId="2407914237" sldId="311"/>
            <ac:spMk id="7" creationId="{A6509B31-5CE7-6944-9A55-8297A17CB8F4}"/>
          </ac:spMkLst>
        </pc:spChg>
      </pc:sldChg>
      <pc:sldChg chg="addSp modSp">
        <pc:chgData name="Eichelberger, Michelle" userId="S::michelle.eichelberger@suny.edu::1bd4442c-2af1-40d1-9d43-8e1df5db51d4" providerId="AD" clId="Web-{1FC75D18-7755-41DE-9819-9CDAE9F0FEE3}" dt="2022-04-04T18:41:52.441" v="88"/>
        <pc:sldMkLst>
          <pc:docMk/>
          <pc:sldMk cId="2110297026" sldId="514"/>
        </pc:sldMkLst>
        <pc:spChg chg="mod">
          <ac:chgData name="Eichelberger, Michelle" userId="S::michelle.eichelberger@suny.edu::1bd4442c-2af1-40d1-9d43-8e1df5db51d4" providerId="AD" clId="Web-{1FC75D18-7755-41DE-9819-9CDAE9F0FEE3}" dt="2022-04-04T18:28:33.401" v="3" actId="20577"/>
          <ac:spMkLst>
            <pc:docMk/>
            <pc:sldMk cId="2110297026" sldId="514"/>
            <ac:spMk id="6" creationId="{9E1771CD-57DB-1949-94FE-B5520A827517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8:41:24.784" v="85" actId="1076"/>
          <ac:spMkLst>
            <pc:docMk/>
            <pc:sldMk cId="2110297026" sldId="514"/>
            <ac:spMk id="7" creationId="{A6509B31-5CE7-6944-9A55-8297A17CB8F4}"/>
          </ac:spMkLst>
        </pc:spChg>
        <pc:picChg chg="add mod">
          <ac:chgData name="Eichelberger, Michelle" userId="S::michelle.eichelberger@suny.edu::1bd4442c-2af1-40d1-9d43-8e1df5db51d4" providerId="AD" clId="Web-{1FC75D18-7755-41DE-9819-9CDAE9F0FEE3}" dt="2022-04-04T18:41:52.441" v="88"/>
          <ac:picMkLst>
            <pc:docMk/>
            <pc:sldMk cId="2110297026" sldId="514"/>
            <ac:picMk id="2" creationId="{ACB39600-6FD4-E3EE-77E5-59DCBF15A823}"/>
          </ac:picMkLst>
        </pc:picChg>
      </pc:sldChg>
      <pc:sldChg chg="modSp">
        <pc:chgData name="Eichelberger, Michelle" userId="S::michelle.eichelberger@suny.edu::1bd4442c-2af1-40d1-9d43-8e1df5db51d4" providerId="AD" clId="Web-{1FC75D18-7755-41DE-9819-9CDAE9F0FEE3}" dt="2022-04-04T19:05:03.751" v="508"/>
        <pc:sldMkLst>
          <pc:docMk/>
          <pc:sldMk cId="1295578339" sldId="516"/>
        </pc:sldMkLst>
        <pc:spChg chg="mod">
          <ac:chgData name="Eichelberger, Michelle" userId="S::michelle.eichelberger@suny.edu::1bd4442c-2af1-40d1-9d43-8e1df5db51d4" providerId="AD" clId="Web-{1FC75D18-7755-41DE-9819-9CDAE9F0FEE3}" dt="2022-04-04T19:05:03.751" v="508"/>
          <ac:spMkLst>
            <pc:docMk/>
            <pc:sldMk cId="1295578339" sldId="516"/>
            <ac:spMk id="7" creationId="{A6509B31-5CE7-6944-9A55-8297A17CB8F4}"/>
          </ac:spMkLst>
        </pc:spChg>
      </pc:sldChg>
      <pc:sldChg chg="add del">
        <pc:chgData name="Eichelberger, Michelle" userId="S::michelle.eichelberger@suny.edu::1bd4442c-2af1-40d1-9d43-8e1df5db51d4" providerId="AD" clId="Web-{1FC75D18-7755-41DE-9819-9CDAE9F0FEE3}" dt="2022-04-04T18:47:34.921" v="105"/>
        <pc:sldMkLst>
          <pc:docMk/>
          <pc:sldMk cId="76242565" sldId="523"/>
        </pc:sldMkLst>
      </pc:sldChg>
      <pc:sldChg chg="addSp delSp modSp add replId">
        <pc:chgData name="Eichelberger, Michelle" userId="S::michelle.eichelberger@suny.edu::1bd4442c-2af1-40d1-9d43-8e1df5db51d4" providerId="AD" clId="Web-{1FC75D18-7755-41DE-9819-9CDAE9F0FEE3}" dt="2022-04-04T19:00:09.991" v="385" actId="1076"/>
        <pc:sldMkLst>
          <pc:docMk/>
          <pc:sldMk cId="3542397785" sldId="523"/>
        </pc:sldMkLst>
        <pc:spChg chg="del">
          <ac:chgData name="Eichelberger, Michelle" userId="S::michelle.eichelberger@suny.edu::1bd4442c-2af1-40d1-9d43-8e1df5db51d4" providerId="AD" clId="Web-{1FC75D18-7755-41DE-9819-9CDAE9F0FEE3}" dt="2022-04-04T18:54:23.027" v="188"/>
          <ac:spMkLst>
            <pc:docMk/>
            <pc:sldMk cId="3542397785" sldId="523"/>
            <ac:spMk id="3" creationId="{A8246445-73BC-C58E-AC80-D53BAD329F5F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9:00:09.991" v="385" actId="1076"/>
          <ac:spMkLst>
            <pc:docMk/>
            <pc:sldMk cId="3542397785" sldId="523"/>
            <ac:spMk id="4" creationId="{4DF80DDE-4B3F-95E7-7E64-3515143A1C08}"/>
          </ac:spMkLst>
        </pc:spChg>
        <pc:spChg chg="mod">
          <ac:chgData name="Eichelberger, Michelle" userId="S::michelle.eichelberger@suny.edu::1bd4442c-2af1-40d1-9d43-8e1df5db51d4" providerId="AD" clId="Web-{1FC75D18-7755-41DE-9819-9CDAE9F0FEE3}" dt="2022-04-04T18:54:18.980" v="186" actId="20577"/>
          <ac:spMkLst>
            <pc:docMk/>
            <pc:sldMk cId="3542397785" sldId="523"/>
            <ac:spMk id="6" creationId="{9E1771CD-57DB-1949-94FE-B5520A827517}"/>
          </ac:spMkLst>
        </pc:spChg>
        <pc:picChg chg="del">
          <ac:chgData name="Eichelberger, Michelle" userId="S::michelle.eichelberger@suny.edu::1bd4442c-2af1-40d1-9d43-8e1df5db51d4" providerId="AD" clId="Web-{1FC75D18-7755-41DE-9819-9CDAE9F0FEE3}" dt="2022-04-04T18:54:20.137" v="187"/>
          <ac:picMkLst>
            <pc:docMk/>
            <pc:sldMk cId="3542397785" sldId="523"/>
            <ac:picMk id="2" creationId="{2CC25124-C9E7-2AEB-74A0-BCD099A7E507}"/>
          </ac:picMkLst>
        </pc:picChg>
        <pc:picChg chg="add mod">
          <ac:chgData name="Eichelberger, Michelle" userId="S::michelle.eichelberger@suny.edu::1bd4442c-2af1-40d1-9d43-8e1df5db51d4" providerId="AD" clId="Web-{1FC75D18-7755-41DE-9819-9CDAE9F0FEE3}" dt="2022-04-04T19:00:05.819" v="384" actId="1076"/>
          <ac:picMkLst>
            <pc:docMk/>
            <pc:sldMk cId="3542397785" sldId="523"/>
            <ac:picMk id="5" creationId="{C08F2ED3-C1D1-F230-913C-A9229B000CC5}"/>
          </ac:picMkLst>
        </pc:picChg>
      </pc:sldChg>
      <pc:sldChg chg="addSp delSp modSp add replId">
        <pc:chgData name="Eichelberger, Michelle" userId="S::michelle.eichelberger@suny.edu::1bd4442c-2af1-40d1-9d43-8e1df5db51d4" providerId="AD" clId="Web-{1FC75D18-7755-41DE-9819-9CDAE9F0FEE3}" dt="2022-04-04T19:04:19.640" v="507" actId="14100"/>
        <pc:sldMkLst>
          <pc:docMk/>
          <pc:sldMk cId="473474851" sldId="524"/>
        </pc:sldMkLst>
        <pc:spChg chg="mod">
          <ac:chgData name="Eichelberger, Michelle" userId="S::michelle.eichelberger@suny.edu::1bd4442c-2af1-40d1-9d43-8e1df5db51d4" providerId="AD" clId="Web-{1FC75D18-7755-41DE-9819-9CDAE9F0FEE3}" dt="2022-04-04T19:04:19.640" v="507" actId="14100"/>
          <ac:spMkLst>
            <pc:docMk/>
            <pc:sldMk cId="473474851" sldId="524"/>
            <ac:spMk id="4" creationId="{4DF80DDE-4B3F-95E7-7E64-3515143A1C08}"/>
          </ac:spMkLst>
        </pc:spChg>
        <pc:picChg chg="add mod">
          <ac:chgData name="Eichelberger, Michelle" userId="S::michelle.eichelberger@suny.edu::1bd4442c-2af1-40d1-9d43-8e1df5db51d4" providerId="AD" clId="Web-{1FC75D18-7755-41DE-9819-9CDAE9F0FEE3}" dt="2022-04-04T19:04:16.734" v="506"/>
          <ac:picMkLst>
            <pc:docMk/>
            <pc:sldMk cId="473474851" sldId="524"/>
            <ac:picMk id="2" creationId="{2700DBEF-3D8D-D9BB-6B44-F68FFE19C8D8}"/>
          </ac:picMkLst>
        </pc:picChg>
        <pc:picChg chg="del">
          <ac:chgData name="Eichelberger, Michelle" userId="S::michelle.eichelberger@suny.edu::1bd4442c-2af1-40d1-9d43-8e1df5db51d4" providerId="AD" clId="Web-{1FC75D18-7755-41DE-9819-9CDAE9F0FEE3}" dt="2022-04-04T19:01:16.775" v="388"/>
          <ac:picMkLst>
            <pc:docMk/>
            <pc:sldMk cId="473474851" sldId="524"/>
            <ac:picMk id="5" creationId="{C08F2ED3-C1D1-F230-913C-A9229B000CC5}"/>
          </ac:picMkLst>
        </pc:picChg>
      </pc:sldChg>
      <pc:sldMasterChg chg="addSldLayout delSldLayout">
        <pc:chgData name="Eichelberger, Michelle" userId="S::michelle.eichelberger@suny.edu::1bd4442c-2af1-40d1-9d43-8e1df5db51d4" providerId="AD" clId="Web-{1FC75D18-7755-41DE-9819-9CDAE9F0FEE3}" dt="2022-04-04T18:47:34.921" v="105"/>
        <pc:sldMasterMkLst>
          <pc:docMk/>
          <pc:sldMasterMk cId="2419235622" sldId="2147483650"/>
        </pc:sldMasterMkLst>
        <pc:sldLayoutChg chg="add del replId">
          <pc:chgData name="Eichelberger, Michelle" userId="S::michelle.eichelberger@suny.edu::1bd4442c-2af1-40d1-9d43-8e1df5db51d4" providerId="AD" clId="Web-{1FC75D18-7755-41DE-9819-9CDAE9F0FEE3}" dt="2022-04-04T18:47:34.921" v="105"/>
          <pc:sldLayoutMkLst>
            <pc:docMk/>
            <pc:sldMasterMk cId="2419235622" sldId="2147483650"/>
            <pc:sldLayoutMk cId="183303625" sldId="2147483698"/>
          </pc:sldLayoutMkLst>
        </pc:sldLayoutChg>
      </pc:sldMasterChg>
    </pc:docChg>
  </pc:docChgLst>
  <pc:docChgLst>
    <pc:chgData name="Eichelberger, Michelle" userId="S::michelle.eichelberger@suny.edu::1bd4442c-2af1-40d1-9d43-8e1df5db51d4" providerId="AD" clId="Web-{AB29217F-523C-4ED8-B759-DB9EC2B9A67A}"/>
    <pc:docChg chg="modSld">
      <pc:chgData name="Eichelberger, Michelle" userId="S::michelle.eichelberger@suny.edu::1bd4442c-2af1-40d1-9d43-8e1df5db51d4" providerId="AD" clId="Web-{AB29217F-523C-4ED8-B759-DB9EC2B9A67A}" dt="2022-04-04T18:17:42.940" v="64" actId="20577"/>
      <pc:docMkLst>
        <pc:docMk/>
      </pc:docMkLst>
      <pc:sldChg chg="modSp">
        <pc:chgData name="Eichelberger, Michelle" userId="S::michelle.eichelberger@suny.edu::1bd4442c-2af1-40d1-9d43-8e1df5db51d4" providerId="AD" clId="Web-{AB29217F-523C-4ED8-B759-DB9EC2B9A67A}" dt="2022-04-04T18:17:42.940" v="64" actId="20577"/>
        <pc:sldMkLst>
          <pc:docMk/>
          <pc:sldMk cId="1295578339" sldId="516"/>
        </pc:sldMkLst>
        <pc:spChg chg="mod">
          <ac:chgData name="Eichelberger, Michelle" userId="S::michelle.eichelberger@suny.edu::1bd4442c-2af1-40d1-9d43-8e1df5db51d4" providerId="AD" clId="Web-{AB29217F-523C-4ED8-B759-DB9EC2B9A67A}" dt="2022-04-04T18:17:42.940" v="64" actId="20577"/>
          <ac:spMkLst>
            <pc:docMk/>
            <pc:sldMk cId="1295578339" sldId="516"/>
            <ac:spMk id="7" creationId="{A6509B31-5CE7-6944-9A55-8297A17CB8F4}"/>
          </ac:spMkLst>
        </pc:spChg>
      </pc:sldChg>
      <pc:sldChg chg="modSp">
        <pc:chgData name="Eichelberger, Michelle" userId="S::michelle.eichelberger@suny.edu::1bd4442c-2af1-40d1-9d43-8e1df5db51d4" providerId="AD" clId="Web-{AB29217F-523C-4ED8-B759-DB9EC2B9A67A}" dt="2022-04-04T18:14:07.684" v="1" actId="20577"/>
        <pc:sldMkLst>
          <pc:docMk/>
          <pc:sldMk cId="772129715" sldId="518"/>
        </pc:sldMkLst>
        <pc:spChg chg="mod">
          <ac:chgData name="Eichelberger, Michelle" userId="S::michelle.eichelberger@suny.edu::1bd4442c-2af1-40d1-9d43-8e1df5db51d4" providerId="AD" clId="Web-{AB29217F-523C-4ED8-B759-DB9EC2B9A67A}" dt="2022-04-04T18:14:07.684" v="1" actId="20577"/>
          <ac:spMkLst>
            <pc:docMk/>
            <pc:sldMk cId="772129715" sldId="518"/>
            <ac:spMk id="7" creationId="{A6509B31-5CE7-6944-9A55-8297A17CB8F4}"/>
          </ac:spMkLst>
        </pc:spChg>
      </pc:sldChg>
      <pc:sldChg chg="modSp">
        <pc:chgData name="Eichelberger, Michelle" userId="S::michelle.eichelberger@suny.edu::1bd4442c-2af1-40d1-9d43-8e1df5db51d4" providerId="AD" clId="Web-{AB29217F-523C-4ED8-B759-DB9EC2B9A67A}" dt="2022-04-04T18:13:19.198" v="0" actId="1076"/>
        <pc:sldMkLst>
          <pc:docMk/>
          <pc:sldMk cId="1502623537" sldId="520"/>
        </pc:sldMkLst>
        <pc:spChg chg="mod">
          <ac:chgData name="Eichelberger, Michelle" userId="S::michelle.eichelberger@suny.edu::1bd4442c-2af1-40d1-9d43-8e1df5db51d4" providerId="AD" clId="Web-{AB29217F-523C-4ED8-B759-DB9EC2B9A67A}" dt="2022-04-04T18:13:19.198" v="0" actId="1076"/>
          <ac:spMkLst>
            <pc:docMk/>
            <pc:sldMk cId="1502623537" sldId="520"/>
            <ac:spMk id="4" creationId="{93BE726A-74BE-EDFF-AED1-6F69E4478FC6}"/>
          </ac:spMkLst>
        </pc:spChg>
      </pc:sldChg>
      <pc:sldChg chg="modSp">
        <pc:chgData name="Eichelberger, Michelle" userId="S::michelle.eichelberger@suny.edu::1bd4442c-2af1-40d1-9d43-8e1df5db51d4" providerId="AD" clId="Web-{AB29217F-523C-4ED8-B759-DB9EC2B9A67A}" dt="2022-04-04T18:14:23.809" v="3" actId="20577"/>
        <pc:sldMkLst>
          <pc:docMk/>
          <pc:sldMk cId="3066544135" sldId="521"/>
        </pc:sldMkLst>
        <pc:spChg chg="mod">
          <ac:chgData name="Eichelberger, Michelle" userId="S::michelle.eichelberger@suny.edu::1bd4442c-2af1-40d1-9d43-8e1df5db51d4" providerId="AD" clId="Web-{AB29217F-523C-4ED8-B759-DB9EC2B9A67A}" dt="2022-04-04T18:14:23.809" v="3" actId="20577"/>
          <ac:spMkLst>
            <pc:docMk/>
            <pc:sldMk cId="3066544135" sldId="521"/>
            <ac:spMk id="7" creationId="{A6509B31-5CE7-6944-9A55-8297A17CB8F4}"/>
          </ac:spMkLst>
        </pc:spChg>
      </pc:sldChg>
      <pc:sldChg chg="modSp">
        <pc:chgData name="Eichelberger, Michelle" userId="S::michelle.eichelberger@suny.edu::1bd4442c-2af1-40d1-9d43-8e1df5db51d4" providerId="AD" clId="Web-{AB29217F-523C-4ED8-B759-DB9EC2B9A67A}" dt="2022-04-04T18:14:37.731" v="4" actId="14100"/>
        <pc:sldMkLst>
          <pc:docMk/>
          <pc:sldMk cId="686992893" sldId="522"/>
        </pc:sldMkLst>
        <pc:spChg chg="mod">
          <ac:chgData name="Eichelberger, Michelle" userId="S::michelle.eichelberger@suny.edu::1bd4442c-2af1-40d1-9d43-8e1df5db51d4" providerId="AD" clId="Web-{AB29217F-523C-4ED8-B759-DB9EC2B9A67A}" dt="2022-04-04T18:14:37.731" v="4" actId="14100"/>
          <ac:spMkLst>
            <pc:docMk/>
            <pc:sldMk cId="686992893" sldId="522"/>
            <ac:spMk id="6" creationId="{9E1771CD-57DB-1949-94FE-B5520A827517}"/>
          </ac:spMkLst>
        </pc:spChg>
      </pc:sldChg>
    </pc:docChg>
  </pc:docChgLst>
  <pc:docChgLst>
    <pc:chgData name="Tovstiadi, Esta" userId="S::esta.tovstiadi@suny.edu::b592cbb2-ea38-4240-8a3a-6613487ae435" providerId="AD" clId="Web-{3519AB9F-FB8F-203F-0665-B8EAB97C6766}"/>
    <pc:docChg chg="modSld">
      <pc:chgData name="Tovstiadi, Esta" userId="S::esta.tovstiadi@suny.edu::b592cbb2-ea38-4240-8a3a-6613487ae435" providerId="AD" clId="Web-{3519AB9F-FB8F-203F-0665-B8EAB97C6766}" dt="2022-03-23T16:26:05.684" v="1"/>
      <pc:docMkLst>
        <pc:docMk/>
      </pc:docMkLst>
      <pc:sldChg chg="addSp">
        <pc:chgData name="Tovstiadi, Esta" userId="S::esta.tovstiadi@suny.edu::b592cbb2-ea38-4240-8a3a-6613487ae435" providerId="AD" clId="Web-{3519AB9F-FB8F-203F-0665-B8EAB97C6766}" dt="2022-03-23T16:26:05.684" v="1"/>
        <pc:sldMkLst>
          <pc:docMk/>
          <pc:sldMk cId="3612237543" sldId="290"/>
        </pc:sldMkLst>
        <pc:spChg chg="add">
          <ac:chgData name="Tovstiadi, Esta" userId="S::esta.tovstiadi@suny.edu::b592cbb2-ea38-4240-8a3a-6613487ae435" providerId="AD" clId="Web-{3519AB9F-FB8F-203F-0665-B8EAB97C6766}" dt="2022-03-23T16:26:05.684" v="1"/>
          <ac:spMkLst>
            <pc:docMk/>
            <pc:sldMk cId="3612237543" sldId="290"/>
            <ac:spMk id="2" creationId="{666C0AEE-4BEE-4BE2-3794-71DEBB2EEA0F}"/>
          </ac:spMkLst>
        </pc:spChg>
      </pc:sldChg>
      <pc:sldChg chg="modSp">
        <pc:chgData name="Tovstiadi, Esta" userId="S::esta.tovstiadi@suny.edu::b592cbb2-ea38-4240-8a3a-6613487ae435" providerId="AD" clId="Web-{3519AB9F-FB8F-203F-0665-B8EAB97C6766}" dt="2022-03-23T13:48:08.543" v="0" actId="20577"/>
        <pc:sldMkLst>
          <pc:docMk/>
          <pc:sldMk cId="1946120313" sldId="510"/>
        </pc:sldMkLst>
        <pc:spChg chg="mod">
          <ac:chgData name="Tovstiadi, Esta" userId="S::esta.tovstiadi@suny.edu::b592cbb2-ea38-4240-8a3a-6613487ae435" providerId="AD" clId="Web-{3519AB9F-FB8F-203F-0665-B8EAB97C6766}" dt="2022-03-23T13:48:08.543" v="0" actId="20577"/>
          <ac:spMkLst>
            <pc:docMk/>
            <pc:sldMk cId="1946120313" sldId="510"/>
            <ac:spMk id="13" creationId="{9DE8207F-C98A-47A3-9413-807AADDA5E2E}"/>
          </ac:spMkLst>
        </pc:spChg>
      </pc:sldChg>
    </pc:docChg>
  </pc:docChgLst>
  <pc:docChgLst>
    <pc:chgData name="Eichelberger, Michelle" userId="S::michelle.eichelberger@suny.edu::1bd4442c-2af1-40d1-9d43-8e1df5db51d4" providerId="AD" clId="Web-{51D8AA8C-332B-428C-9B20-65E757A21EE2}"/>
    <pc:docChg chg="addSld modSld">
      <pc:chgData name="Eichelberger, Michelle" userId="S::michelle.eichelberger@suny.edu::1bd4442c-2af1-40d1-9d43-8e1df5db51d4" providerId="AD" clId="Web-{51D8AA8C-332B-428C-9B20-65E757A21EE2}" dt="2022-04-05T15:27:42.304" v="551" actId="14100"/>
      <pc:docMkLst>
        <pc:docMk/>
      </pc:docMkLst>
      <pc:sldChg chg="modSp">
        <pc:chgData name="Eichelberger, Michelle" userId="S::michelle.eichelberger@suny.edu::1bd4442c-2af1-40d1-9d43-8e1df5db51d4" providerId="AD" clId="Web-{51D8AA8C-332B-428C-9B20-65E757A21EE2}" dt="2022-04-05T13:58:41.286" v="1" actId="20577"/>
        <pc:sldMkLst>
          <pc:docMk/>
          <pc:sldMk cId="3681433671" sldId="305"/>
        </pc:sldMkLst>
        <pc:spChg chg="mod">
          <ac:chgData name="Eichelberger, Michelle" userId="S::michelle.eichelberger@suny.edu::1bd4442c-2af1-40d1-9d43-8e1df5db51d4" providerId="AD" clId="Web-{51D8AA8C-332B-428C-9B20-65E757A21EE2}" dt="2022-04-05T13:58:41.286" v="1" actId="20577"/>
          <ac:spMkLst>
            <pc:docMk/>
            <pc:sldMk cId="3681433671" sldId="305"/>
            <ac:spMk id="7" creationId="{A6509B31-5CE7-6944-9A55-8297A17CB8F4}"/>
          </ac:spMkLst>
        </pc:spChg>
      </pc:sldChg>
      <pc:sldChg chg="modSp">
        <pc:chgData name="Eichelberger, Michelle" userId="S::michelle.eichelberger@suny.edu::1bd4442c-2af1-40d1-9d43-8e1df5db51d4" providerId="AD" clId="Web-{51D8AA8C-332B-428C-9B20-65E757A21EE2}" dt="2022-04-05T14:10:57.335" v="46" actId="20577"/>
        <pc:sldMkLst>
          <pc:docMk/>
          <pc:sldMk cId="1295578339" sldId="516"/>
        </pc:sldMkLst>
        <pc:spChg chg="mod">
          <ac:chgData name="Eichelberger, Michelle" userId="S::michelle.eichelberger@suny.edu::1bd4442c-2af1-40d1-9d43-8e1df5db51d4" providerId="AD" clId="Web-{51D8AA8C-332B-428C-9B20-65E757A21EE2}" dt="2022-04-05T14:10:57.335" v="46" actId="20577"/>
          <ac:spMkLst>
            <pc:docMk/>
            <pc:sldMk cId="1295578339" sldId="516"/>
            <ac:spMk id="7" creationId="{A6509B31-5CE7-6944-9A55-8297A17CB8F4}"/>
          </ac:spMkLst>
        </pc:spChg>
      </pc:sldChg>
      <pc:sldChg chg="modSp">
        <pc:chgData name="Eichelberger, Michelle" userId="S::michelle.eichelberger@suny.edu::1bd4442c-2af1-40d1-9d43-8e1df5db51d4" providerId="AD" clId="Web-{51D8AA8C-332B-428C-9B20-65E757A21EE2}" dt="2022-04-05T13:58:56.036" v="3" actId="14100"/>
        <pc:sldMkLst>
          <pc:docMk/>
          <pc:sldMk cId="772129715" sldId="518"/>
        </pc:sldMkLst>
        <pc:spChg chg="mod">
          <ac:chgData name="Eichelberger, Michelle" userId="S::michelle.eichelberger@suny.edu::1bd4442c-2af1-40d1-9d43-8e1df5db51d4" providerId="AD" clId="Web-{51D8AA8C-332B-428C-9B20-65E757A21EE2}" dt="2022-04-05T13:58:56.036" v="3" actId="14100"/>
          <ac:spMkLst>
            <pc:docMk/>
            <pc:sldMk cId="772129715" sldId="518"/>
            <ac:spMk id="6" creationId="{9E1771CD-57DB-1949-94FE-B5520A827517}"/>
          </ac:spMkLst>
        </pc:spChg>
      </pc:sldChg>
      <pc:sldChg chg="addSp delSp modSp add replId">
        <pc:chgData name="Eichelberger, Michelle" userId="S::michelle.eichelberger@suny.edu::1bd4442c-2af1-40d1-9d43-8e1df5db51d4" providerId="AD" clId="Web-{51D8AA8C-332B-428C-9B20-65E757A21EE2}" dt="2022-04-05T15:27:42.304" v="551" actId="14100"/>
        <pc:sldMkLst>
          <pc:docMk/>
          <pc:sldMk cId="2446631890" sldId="525"/>
        </pc:sldMkLst>
        <pc:spChg chg="add mod">
          <ac:chgData name="Eichelberger, Michelle" userId="S::michelle.eichelberger@suny.edu::1bd4442c-2af1-40d1-9d43-8e1df5db51d4" providerId="AD" clId="Web-{51D8AA8C-332B-428C-9B20-65E757A21EE2}" dt="2022-04-05T14:27:19.807" v="540" actId="20577"/>
          <ac:spMkLst>
            <pc:docMk/>
            <pc:sldMk cId="2446631890" sldId="525"/>
            <ac:spMk id="3" creationId="{93224829-2F11-986D-E530-9C6207013A8B}"/>
          </ac:spMkLst>
        </pc:spChg>
        <pc:spChg chg="mod">
          <ac:chgData name="Eichelberger, Michelle" userId="S::michelle.eichelberger@suny.edu::1bd4442c-2af1-40d1-9d43-8e1df5db51d4" providerId="AD" clId="Web-{51D8AA8C-332B-428C-9B20-65E757A21EE2}" dt="2022-04-05T15:27:42.304" v="551" actId="14100"/>
          <ac:spMkLst>
            <pc:docMk/>
            <pc:sldMk cId="2446631890" sldId="525"/>
            <ac:spMk id="4" creationId="{4DF80DDE-4B3F-95E7-7E64-3515143A1C08}"/>
          </ac:spMkLst>
        </pc:spChg>
        <pc:spChg chg="add mod">
          <ac:chgData name="Eichelberger, Michelle" userId="S::michelle.eichelberger@suny.edu::1bd4442c-2af1-40d1-9d43-8e1df5db51d4" providerId="AD" clId="Web-{51D8AA8C-332B-428C-9B20-65E757A21EE2}" dt="2022-04-05T14:27:31.823" v="542" actId="14100"/>
          <ac:spMkLst>
            <pc:docMk/>
            <pc:sldMk cId="2446631890" sldId="525"/>
            <ac:spMk id="5" creationId="{53D411F5-A8CE-5296-0F0C-AADEF8CD2B37}"/>
          </ac:spMkLst>
        </pc:spChg>
        <pc:spChg chg="mod">
          <ac:chgData name="Eichelberger, Michelle" userId="S::michelle.eichelberger@suny.edu::1bd4442c-2af1-40d1-9d43-8e1df5db51d4" providerId="AD" clId="Web-{51D8AA8C-332B-428C-9B20-65E757A21EE2}" dt="2022-04-05T14:05:01.522" v="13" actId="20577"/>
          <ac:spMkLst>
            <pc:docMk/>
            <pc:sldMk cId="2446631890" sldId="525"/>
            <ac:spMk id="6" creationId="{9E1771CD-57DB-1949-94FE-B5520A827517}"/>
          </ac:spMkLst>
        </pc:spChg>
        <pc:spChg chg="add mod">
          <ac:chgData name="Eichelberger, Michelle" userId="S::michelle.eichelberger@suny.edu::1bd4442c-2af1-40d1-9d43-8e1df5db51d4" providerId="AD" clId="Web-{51D8AA8C-332B-428C-9B20-65E757A21EE2}" dt="2022-04-05T14:27:45.213" v="548" actId="20577"/>
          <ac:spMkLst>
            <pc:docMk/>
            <pc:sldMk cId="2446631890" sldId="525"/>
            <ac:spMk id="7" creationId="{D5D04BFA-CC4C-A391-C4EB-8AF650A3760D}"/>
          </ac:spMkLst>
        </pc:spChg>
        <pc:picChg chg="del">
          <ac:chgData name="Eichelberger, Michelle" userId="S::michelle.eichelberger@suny.edu::1bd4442c-2af1-40d1-9d43-8e1df5db51d4" providerId="AD" clId="Web-{51D8AA8C-332B-428C-9B20-65E757A21EE2}" dt="2022-04-05T14:05:08.537" v="14"/>
          <ac:picMkLst>
            <pc:docMk/>
            <pc:sldMk cId="2446631890" sldId="525"/>
            <ac:picMk id="2" creationId="{2700DBEF-3D8D-D9BB-6B44-F68FFE19C8D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8EBF8-2D22-447B-8F87-26886C73921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414E9-1EF5-4802-946B-4A56A5BC3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749A8-7BA9-1848-8277-72D91E0CDA0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3096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WHERE YOU WANT </a:t>
            </a:r>
            <a:b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985837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MOVE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CDA5-BD20-6345-9961-0DBAEC7B289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>
                <a:solidFill>
                  <a:schemeClr val="bg1"/>
                </a:solidFill>
                <a:latin typeface="Helvetica Light" panose="020B0403020202020204" pitchFamily="34" charset="0"/>
              </a:rPr>
              <a:t>TO BREAK 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E6C86-4493-144F-9AE2-3B443E003C9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DIS-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COVER</a:t>
            </a:r>
            <a:r>
              <a:rPr lang="en-US" sz="7200" b="0" i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E070B-59D4-3D4F-88CC-45B921B66FB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1813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TO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BUILD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YOUR</a:t>
            </a:r>
          </a:p>
          <a:p>
            <a:pPr algn="l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FUTURE.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9241C-32CE-F741-A30C-223BA9BCC19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</a:t>
            </a:r>
          </a:p>
          <a:p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THIS IS SUNY</a:t>
            </a:r>
          </a:p>
          <a:p>
            <a:pPr algn="r"/>
            <a:r>
              <a:rPr lang="en-US" sz="7200" b="0" i="0">
                <a:solidFill>
                  <a:schemeClr val="bg1"/>
                </a:solidFill>
                <a:latin typeface="Helvetica Light" panose="020B0403020202020204" pitchFamily="34" charset="0"/>
              </a:rPr>
              <a:t>FOR </a:t>
            </a:r>
          </a:p>
          <a:p>
            <a:pPr algn="r"/>
            <a:r>
              <a:rPr lang="en-US" sz="7200" b="1" i="0">
                <a:solidFill>
                  <a:schemeClr val="bg1"/>
                </a:solidFill>
                <a:latin typeface="Helvetica Light" panose="020B0403020202020204" pitchFamily="34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F80EF9-B7E3-E645-A937-EEDB533FA1BC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75E7F-48DA-804E-AE31-C6450208F22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8EB2C-CFBC-E642-A813-285F0A20D873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28A4-3350-4A43-81C6-7FBCE7909466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437328-6064-F34B-99FA-0DF85E63AAB4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rgbClr val="002060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rgbClr val="002060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rgbClr val="002060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8CA93-C0F4-4B47-9DA7-B0B357A93D42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DC770-5699-F14D-A785-EDAF2CAB3B58}"/>
              </a:ext>
            </a:extLst>
          </p:cNvPr>
          <p:cNvSpPr txBox="1"/>
          <p:nvPr userDrawn="1"/>
        </p:nvSpPr>
        <p:spPr>
          <a:xfrm>
            <a:off x="7448158" y="6256765"/>
            <a:ext cx="460393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>
                <a:solidFill>
                  <a:schemeClr val="bg1"/>
                </a:solidFill>
                <a:latin typeface="Helvetica" pitchFamily="2" charset="0"/>
              </a:rPr>
              <a:t>SUNY</a:t>
            </a:r>
            <a:r>
              <a:rPr lang="en-US" sz="1600" b="0" i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1600" b="0" i="0">
                <a:solidFill>
                  <a:schemeClr val="bg1"/>
                </a:solidFill>
                <a:latin typeface="Helvetica Light" panose="020B0403020202020204" pitchFamily="34" charset="0"/>
              </a:rPr>
              <a:t>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73" r:id="rId3"/>
    <p:sldLayoutId id="2147483651" r:id="rId4"/>
    <p:sldLayoutId id="2147483663" r:id="rId5"/>
    <p:sldLayoutId id="2147483672" r:id="rId6"/>
    <p:sldLayoutId id="2147483665" r:id="rId7"/>
    <p:sldLayoutId id="2147483666" r:id="rId8"/>
    <p:sldLayoutId id="2147483674" r:id="rId9"/>
    <p:sldLayoutId id="2147483675" r:id="rId10"/>
    <p:sldLayoutId id="2147483682" r:id="rId11"/>
    <p:sldLayoutId id="2147483679" r:id="rId12"/>
    <p:sldLayoutId id="2147483685" r:id="rId13"/>
    <p:sldLayoutId id="2147483676" r:id="rId14"/>
    <p:sldLayoutId id="2147483678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3.basecamp.com/p/44Fx68y94oJ5KDthmVh8H9w8" TargetMode="External"/><Relationship Id="rId2" Type="http://schemas.openxmlformats.org/officeDocument/2006/relationships/hyperlink" Target="https://www.youtube.com/redirect?event=video_description&amp;redir_token=QUFFLUhqbGtKWWdnX1ZOZVBHMXQ4bGQ5RjlkaWNBM1lDZ3xBQ3Jtc0ttSHZPZkZFajdFQV9jMVJUaFZnQmE0MDBJbnM1RjZaSXRoVHlIX1Z2T1hVSmp2OXVneUpvMmxsODBIaHV5ZTZWRFNOQmxCeVp2Yk9lMjJ0Nkh4aDdvb0tBSks3YkUta01DVmlMVXhKb29ucUZaNDkxQQ&amp;q=https%3A%2F%2Fknowledge.exlibrisgroup.com%2F%40api%2Fdeki%2Ffiles%2F131305%2FThe_New_and_Improved_Alma_Overlap_Analysis_Tool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nowledge.exlibrisgroup.com/Alma/Product_Documentation/010Alma_Online_Help_(English)/040Resource_Management/070Advanced_Tools/010Overlap_Analysi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Y brand color palette&#10;">
            <a:extLst>
              <a:ext uri="{FF2B5EF4-FFF2-40B4-BE49-F238E27FC236}">
                <a16:creationId xmlns:a16="http://schemas.microsoft.com/office/drawing/2014/main" id="{DA505A40-C5D5-A047-AB3A-EADB79BA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763" y="-5194419"/>
            <a:ext cx="8648700" cy="4724400"/>
          </a:xfrm>
          <a:prstGeom prst="rect">
            <a:avLst/>
          </a:prstGeom>
        </p:spPr>
      </p:pic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48" y="1330957"/>
            <a:ext cx="3289303" cy="3289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/>
          <p:nvPr/>
        </p:nvSpPr>
        <p:spPr>
          <a:xfrm>
            <a:off x="134471" y="4890277"/>
            <a:ext cx="1193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Helvetica" pitchFamily="2" charset="0"/>
              </a:rPr>
              <a:t>Overlap Analysis in Alma: New Features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734AB-3F9E-4647-89BF-C8A7523B9365}"/>
              </a:ext>
            </a:extLst>
          </p:cNvPr>
          <p:cNvSpPr txBox="1"/>
          <p:nvPr/>
        </p:nvSpPr>
        <p:spPr>
          <a:xfrm>
            <a:off x="134471" y="5403340"/>
            <a:ext cx="11932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F0"/>
                </a:solidFill>
                <a:latin typeface="Helvetica" pitchFamily="2" charset="0"/>
              </a:rPr>
              <a:t>April 2022</a:t>
            </a:r>
          </a:p>
          <a:p>
            <a:pPr algn="ctr"/>
            <a:r>
              <a:rPr lang="en-US" sz="2800" err="1">
                <a:solidFill>
                  <a:srgbClr val="00B0F0"/>
                </a:solidFill>
                <a:latin typeface="Helvetica" pitchFamily="2" charset="0"/>
              </a:rPr>
              <a:t>Esta</a:t>
            </a:r>
            <a:r>
              <a:rPr lang="en-US" sz="2800">
                <a:solidFill>
                  <a:srgbClr val="00B0F0"/>
                </a:solidFill>
                <a:latin typeface="Helvetica" pitchFamily="2" charset="0"/>
              </a:rPr>
              <a:t> </a:t>
            </a:r>
            <a:r>
              <a:rPr lang="en-US" sz="2800" err="1">
                <a:solidFill>
                  <a:srgbClr val="00B0F0"/>
                </a:solidFill>
                <a:latin typeface="Helvetica" pitchFamily="2" charset="0"/>
              </a:rPr>
              <a:t>Tovstiadi</a:t>
            </a:r>
            <a:r>
              <a:rPr lang="en-US" sz="2800">
                <a:solidFill>
                  <a:srgbClr val="00B0F0"/>
                </a:solidFill>
                <a:latin typeface="Helvetica" pitchFamily="2" charset="0"/>
              </a:rPr>
              <a:t> and Michelle Eichelberger</a:t>
            </a:r>
          </a:p>
        </p:txBody>
      </p:sp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New Overlap Analysis Tool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287072"/>
            <a:ext cx="9946756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Changes in March 2022 release, more changes to come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Ability to select an </a:t>
            </a:r>
            <a:r>
              <a:rPr lang="en-US" sz="2400" err="1">
                <a:solidFill>
                  <a:srgbClr val="000000"/>
                </a:solidFill>
                <a:latin typeface="Calibri" panose="020F0502020204030204"/>
                <a:cs typeface="Calibri"/>
              </a:rPr>
              <a:t>unactivated</a:t>
            </a: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 CZ collection as a source for comparison (compare to IZ for instance). In the past, you could have done this by uploading a spreadsheet of identifiers; you can still do this, but it's no longer necessary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Ability to select entire IZ as a target for comparison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Add NZ holdings as an option for overlap analysis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1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What has changed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957179" y="1819177"/>
            <a:ext cx="10805199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Look and feel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cs typeface="Calibri"/>
              </a:rPr>
              <a:t>Can now delete previous analyses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Better visualization and interface for results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Export of titles includes a summary page</a:t>
            </a:r>
          </a:p>
          <a:p>
            <a:pPr marL="457200" indent="-4572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When you upload an input file, it is saved in the report results for future reference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Helvetica" pitchFamily="2" charset="0"/>
              <a:cs typeface="Helvetica" pitchFamily="2" charset="0"/>
            </a:endParaRPr>
          </a:p>
        </p:txBody>
      </p:sp>
      <p:pic>
        <p:nvPicPr>
          <p:cNvPr id="2" name="Picture 2" descr="new look for overlap analysis">
            <a:extLst>
              <a:ext uri="{FF2B5EF4-FFF2-40B4-BE49-F238E27FC236}">
                <a16:creationId xmlns:a16="http://schemas.microsoft.com/office/drawing/2014/main" id="{ACB39600-6FD4-E3EE-77E5-59DCBF15A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37" y="3978180"/>
            <a:ext cx="7355305" cy="2150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029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Workflow Review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2" name="Picture 2" descr="find overlap analysis under Resources Advanced Tools">
            <a:extLst>
              <a:ext uri="{FF2B5EF4-FFF2-40B4-BE49-F238E27FC236}">
                <a16:creationId xmlns:a16="http://schemas.microsoft.com/office/drawing/2014/main" id="{2CC25124-C9E7-2AEB-74A0-BCD099A7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42" y="2081682"/>
            <a:ext cx="5991725" cy="37106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246445-73BC-C58E-AC80-D53BAD329F5F}"/>
              </a:ext>
            </a:extLst>
          </p:cNvPr>
          <p:cNvSpPr/>
          <p:nvPr/>
        </p:nvSpPr>
        <p:spPr>
          <a:xfrm>
            <a:off x="9515641" y="3560010"/>
            <a:ext cx="1831474" cy="29410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80DDE-4B3F-95E7-7E64-3515143A1C08}"/>
              </a:ext>
            </a:extLst>
          </p:cNvPr>
          <p:cNvSpPr txBox="1"/>
          <p:nvPr/>
        </p:nvSpPr>
        <p:spPr>
          <a:xfrm>
            <a:off x="1043907" y="2086643"/>
            <a:ext cx="461477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Find tool under Resources, Advanced Tools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Roles (need one of the following):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Purchasing Operator</a:t>
            </a:r>
            <a:endParaRPr lang="en-US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Purchasing Manager</a:t>
            </a:r>
            <a:endParaRPr lang="en-US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Repository Manager</a:t>
            </a:r>
            <a:endParaRPr lang="en-US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Electronic Inventory Operator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177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Workflow Review, cont.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80DDE-4B3F-95E7-7E64-3515143A1C08}"/>
              </a:ext>
            </a:extLst>
          </p:cNvPr>
          <p:cNvSpPr txBox="1"/>
          <p:nvPr/>
        </p:nvSpPr>
        <p:spPr>
          <a:xfrm>
            <a:off x="1560978" y="3719499"/>
            <a:ext cx="886927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Choose either Compare Collections or Look up Titles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Give the report a name and description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Choose the collection/source for which you want to look at overlap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Decide what you'd like to compare it to: collection(s) in IZ, collection(s) in CZ, entire IZ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Choose how you want to match: Title, ISSN, ISBN, 035, LCCN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Decide if you want to include date coverage</a:t>
            </a:r>
          </a:p>
        </p:txBody>
      </p:sp>
      <p:pic>
        <p:nvPicPr>
          <p:cNvPr id="5" name="Picture 6" descr="types of reports">
            <a:extLst>
              <a:ext uri="{FF2B5EF4-FFF2-40B4-BE49-F238E27FC236}">
                <a16:creationId xmlns:a16="http://schemas.microsoft.com/office/drawing/2014/main" id="{C08F2ED3-C1D1-F230-913C-A9229B00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29" y="1491026"/>
            <a:ext cx="8994369" cy="19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9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Workflow Review, cont.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80DDE-4B3F-95E7-7E64-3515143A1C08}"/>
              </a:ext>
            </a:extLst>
          </p:cNvPr>
          <p:cNvSpPr txBox="1"/>
          <p:nvPr/>
        </p:nvSpPr>
        <p:spPr>
          <a:xfrm>
            <a:off x="1660764" y="1787285"/>
            <a:ext cx="976734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Download Excel files to see which titles had overlap, which had partial coverage overlap, etc.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If you choose to compare to the whole IZ, you'll get an Excel file with multiple tabs: single match, multi match, no match, and analysis information</a:t>
            </a:r>
          </a:p>
        </p:txBody>
      </p:sp>
      <p:pic>
        <p:nvPicPr>
          <p:cNvPr id="2" name="Picture 2" descr="example of comparison to IZ">
            <a:extLst>
              <a:ext uri="{FF2B5EF4-FFF2-40B4-BE49-F238E27FC236}">
                <a16:creationId xmlns:a16="http://schemas.microsoft.com/office/drawing/2014/main" id="{2700DBEF-3D8D-D9BB-6B44-F68FFE19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35" y="4327778"/>
            <a:ext cx="11116128" cy="16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Network Zone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80DDE-4B3F-95E7-7E64-3515143A1C08}"/>
              </a:ext>
            </a:extLst>
          </p:cNvPr>
          <p:cNvSpPr txBox="1"/>
          <p:nvPr/>
        </p:nvSpPr>
        <p:spPr>
          <a:xfrm>
            <a:off x="681050" y="1787285"/>
            <a:ext cx="1101013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As part of the recent update, you can now compare collections or a title list with a collection in the NZ or the whole NZ. This would be most useful for consortia who manage a large number of e-resources in the NZ. </a:t>
            </a:r>
            <a:br>
              <a:rPr lang="en-US" dirty="0"/>
            </a:br>
            <a:r>
              <a:rPr lang="en-US" sz="2400" dirty="0">
                <a:cs typeface="Calibri"/>
              </a:rPr>
              <a:t>SUNY manages the following: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4829-2F11-986D-E530-9C6207013A8B}"/>
              </a:ext>
            </a:extLst>
          </p:cNvPr>
          <p:cNvSpPr txBox="1"/>
          <p:nvPr/>
        </p:nvSpPr>
        <p:spPr>
          <a:xfrm>
            <a:off x="814614" y="3526971"/>
            <a:ext cx="360498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 panose="020F0502020204030204"/>
              </a:rPr>
              <a:t>Subscription:</a:t>
            </a:r>
          </a:p>
          <a:p>
            <a:pPr marL="342900" indent="-342900">
              <a:buFont typeface="Arial,Sans-Serif"/>
              <a:buChar char="•"/>
            </a:pPr>
            <a:r>
              <a:rPr lang="en-US" err="1"/>
              <a:t>Sciencedirect</a:t>
            </a:r>
            <a:r>
              <a:rPr lang="en-US">
                <a:ea typeface="+mn-lt"/>
                <a:cs typeface="+mn-lt"/>
              </a:rPr>
              <a:t> current/core titles</a:t>
            </a:r>
            <a:endParaRPr lang="en-US"/>
          </a:p>
          <a:p>
            <a:pPr marL="342900" indent="-34290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New England Journal of Medicine</a:t>
            </a:r>
          </a:p>
          <a:p>
            <a:pPr marL="342900" indent="-342900">
              <a:buFont typeface="Arial,Sans-Serif"/>
              <a:buChar char="•"/>
            </a:pPr>
            <a:r>
              <a:rPr lang="en-US" err="1">
                <a:ea typeface="+mn-lt"/>
                <a:cs typeface="+mn-lt"/>
              </a:rPr>
              <a:t>STAT!Ref</a:t>
            </a:r>
            <a:r>
              <a:rPr lang="en-US">
                <a:ea typeface="+mn-lt"/>
                <a:cs typeface="+mn-lt"/>
              </a:rPr>
              <a:t> central purchase</a:t>
            </a:r>
          </a:p>
          <a:p>
            <a:pPr marL="342900" indent="-34290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NNYLN Overdrive (4 campuses)</a:t>
            </a:r>
          </a:p>
          <a:p>
            <a:pPr marL="342900" indent="-342900">
              <a:buFont typeface="Arial,Sans-Serif"/>
              <a:buChar char="•"/>
            </a:pPr>
            <a:r>
              <a:rPr lang="en-US">
                <a:cs typeface="Calibri" panose="020F0502020204030204"/>
              </a:rPr>
              <a:t>SUNY Press 2003-2006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411F5-A8CE-5296-0F0C-AADEF8CD2B37}"/>
              </a:ext>
            </a:extLst>
          </p:cNvPr>
          <p:cNvSpPr txBox="1"/>
          <p:nvPr/>
        </p:nvSpPr>
        <p:spPr>
          <a:xfrm>
            <a:off x="4685847" y="3579131"/>
            <a:ext cx="316955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DDA/Unique Packages/Projects</a:t>
            </a:r>
            <a:endParaRPr lang="en-US" b="1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/>
              <a:t>eBook Central Lending collection</a:t>
            </a:r>
            <a:endParaRPr lang="en-US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/>
              <a:t>DDA Cohorts A and B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04BFA-CC4C-A391-C4EB-8AF650A3760D}"/>
              </a:ext>
            </a:extLst>
          </p:cNvPr>
          <p:cNvSpPr txBox="1"/>
          <p:nvPr/>
        </p:nvSpPr>
        <p:spPr>
          <a:xfrm>
            <a:off x="8214632" y="3579130"/>
            <a:ext cx="27431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OA</a:t>
            </a:r>
            <a:endParaRPr lang="en-US" b="1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/>
              <a:t>New York State Historic Newspapers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63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Sneak Peek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599" y="2287071"/>
            <a:ext cx="4154960" cy="35394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Calibri" panose="020F0502020204030204"/>
                <a:cs typeface="Calibri"/>
              </a:rPr>
              <a:t>Tentative plans to include print in future version of overlap analysis; use Alma Analytics Title Level Overlap Analysis dashboard, under Shared folders-&gt;Alma-&gt;Titles-&gt;Dashboards</a:t>
            </a:r>
          </a:p>
          <a:p>
            <a:endParaRPr lang="en-US" sz="1600">
              <a:cs typeface="Calibri"/>
            </a:endParaRPr>
          </a:p>
          <a:p>
            <a:endParaRPr lang="en-US" sz="2400"/>
          </a:p>
          <a:p>
            <a:endParaRPr lang="en-US" sz="1600"/>
          </a:p>
        </p:txBody>
      </p:sp>
      <p:pic>
        <p:nvPicPr>
          <p:cNvPr id="2" name="Picture 2" descr="title overlap analytics">
            <a:extLst>
              <a:ext uri="{FF2B5EF4-FFF2-40B4-BE49-F238E27FC236}">
                <a16:creationId xmlns:a16="http://schemas.microsoft.com/office/drawing/2014/main" id="{060D9926-2965-850E-894D-5B890208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829" y="2441458"/>
            <a:ext cx="6098673" cy="281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6891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itchFamily="2" charset="0"/>
              </a:rPr>
              <a:t>Demos</a:t>
            </a:r>
          </a:p>
        </p:txBody>
      </p:sp>
    </p:spTree>
    <p:extLst>
      <p:ext uri="{BB962C8B-B14F-4D97-AF65-F5344CB8AC3E}">
        <p14:creationId xmlns:p14="http://schemas.microsoft.com/office/powerpoint/2010/main" val="222217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Helvetica"/>
                <a:cs typeface="Helvetica"/>
              </a:rPr>
              <a:t>Demo</a:t>
            </a:r>
            <a:endParaRPr lang="en-US" sz="32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F28F1-5AFC-86AD-5323-7C40B9FCA5E0}"/>
              </a:ext>
            </a:extLst>
          </p:cNvPr>
          <p:cNvSpPr/>
          <p:nvPr/>
        </p:nvSpPr>
        <p:spPr>
          <a:xfrm>
            <a:off x="1117599" y="2287071"/>
            <a:ext cx="10695459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You are considering purchasing the JSTOR Essentials collection, and you want to know how much overlap there is between this package and your other electronic holdings.</a:t>
            </a:r>
          </a:p>
        </p:txBody>
      </p:sp>
    </p:spTree>
    <p:extLst>
      <p:ext uri="{BB962C8B-B14F-4D97-AF65-F5344CB8AC3E}">
        <p14:creationId xmlns:p14="http://schemas.microsoft.com/office/powerpoint/2010/main" val="397583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Additional Resources</a:t>
            </a:r>
            <a:endParaRPr lang="en-US" sz="3200" b="1">
              <a:solidFill>
                <a:srgbClr val="002060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599" y="2287071"/>
            <a:ext cx="10695459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cs typeface="Calibri"/>
              </a:rPr>
              <a:t>March 29, 2022 Ex Libris: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Recording: https://www.youtube.com/watch?v=13yERolZjEY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r>
              <a:rPr lang="en-US" sz="2400" u="sng">
                <a:ea typeface="+mn-lt"/>
                <a:cs typeface="+mn-lt"/>
                <a:hlinkClick r:id="rId3"/>
              </a:rPr>
              <a:t>SLSS Collections Renewal and Cancellation Strategies: Webinar 2 Overlap Analysis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sz="2400">
                <a:cs typeface="Calibri"/>
              </a:rPr>
              <a:t>from May 26, 2020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Ex Libris Knowledgebase Documentation: </a:t>
            </a:r>
            <a:r>
              <a:rPr lang="en-US" sz="2400"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https://knowledge.exlibrisgroup.com/Alma/Product_Documentation/010Alma_Online_Help_(English)/040Resource_Management/070Advanced_Tools/010Overlap_Analysis</a:t>
            </a:r>
            <a:r>
              <a:rPr lang="en-US" sz="240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9557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477795" y="2583623"/>
            <a:ext cx="376057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Helvetica"/>
                <a:cs typeface="Helvetica"/>
              </a:rPr>
              <a:t>Overlap Analysis in Alma</a:t>
            </a:r>
            <a:endParaRPr lang="en-US" sz="4000" b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5802880" y="1715346"/>
            <a:ext cx="5911325" cy="2597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Helvetica"/>
                <a:cs typeface="Helvetica"/>
              </a:rPr>
              <a:t>A tool that allows you to compare holdings of electronic collections in Alma. </a:t>
            </a:r>
          </a:p>
          <a:p>
            <a:pPr>
              <a:lnSpc>
                <a:spcPct val="150000"/>
              </a:lnSpc>
            </a:pPr>
            <a:endParaRPr lang="en-US" sz="2800">
              <a:solidFill>
                <a:srgbClr val="002060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802880" y="1255101"/>
            <a:ext cx="444855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Helvetica"/>
                <a:cs typeface="Helvetica"/>
              </a:rPr>
              <a:t>What is it?</a:t>
            </a:r>
            <a:endParaRPr lang="en-US" sz="2400" b="1">
              <a:solidFill>
                <a:srgbClr val="00B0F0"/>
              </a:solidFill>
              <a:latin typeface="Helvetica" pitchFamily="2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02165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Y Logo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477795" y="2583623"/>
            <a:ext cx="376057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Helvetica"/>
                <a:cs typeface="Helvetica"/>
              </a:rPr>
              <a:t>Overlap Analysis in Alma</a:t>
            </a:r>
            <a:endParaRPr lang="en-US" sz="4000" b="1">
              <a:solidFill>
                <a:schemeClr val="bg1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9E773E-CB7F-C69B-A5B2-D6120616C168}"/>
              </a:ext>
            </a:extLst>
          </p:cNvPr>
          <p:cNvSpPr/>
          <p:nvPr/>
        </p:nvSpPr>
        <p:spPr>
          <a:xfrm>
            <a:off x="5020574" y="1979762"/>
            <a:ext cx="3349923" cy="3292414"/>
          </a:xfrm>
          <a:prstGeom prst="ellipse">
            <a:avLst/>
          </a:prstGeom>
          <a:noFill/>
          <a:ln>
            <a:solidFill>
              <a:srgbClr val="024D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020828-FCEB-AFF3-F661-165EF6DE6D4C}"/>
              </a:ext>
            </a:extLst>
          </p:cNvPr>
          <p:cNvSpPr/>
          <p:nvPr/>
        </p:nvSpPr>
        <p:spPr>
          <a:xfrm>
            <a:off x="7493479" y="1979761"/>
            <a:ext cx="3349923" cy="3292414"/>
          </a:xfrm>
          <a:prstGeom prst="ellipse">
            <a:avLst/>
          </a:prstGeom>
          <a:noFill/>
          <a:ln>
            <a:solidFill>
              <a:srgbClr val="024D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BE726A-74BE-EDFF-AED1-6F69E4478FC6}"/>
              </a:ext>
            </a:extLst>
          </p:cNvPr>
          <p:cNvSpPr txBox="1"/>
          <p:nvPr/>
        </p:nvSpPr>
        <p:spPr>
          <a:xfrm>
            <a:off x="5406058" y="2653162"/>
            <a:ext cx="255629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Calibri"/>
                <a:cs typeface="Calibri"/>
              </a:rPr>
              <a:t>Package A</a:t>
            </a:r>
          </a:p>
          <a:p>
            <a:r>
              <a:rPr lang="en-US" sz="3200" dirty="0">
                <a:ea typeface="Calibri"/>
                <a:cs typeface="Calibri"/>
              </a:rPr>
              <a:t>Titles and coverage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A9543-3D12-C398-7805-B29341FCAC5B}"/>
              </a:ext>
            </a:extLst>
          </p:cNvPr>
          <p:cNvSpPr txBox="1"/>
          <p:nvPr/>
        </p:nvSpPr>
        <p:spPr>
          <a:xfrm>
            <a:off x="8648520" y="2552520"/>
            <a:ext cx="215372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Calibri"/>
                <a:cs typeface="Calibri"/>
              </a:rPr>
              <a:t>Package B</a:t>
            </a:r>
          </a:p>
          <a:p>
            <a:r>
              <a:rPr lang="en-US" sz="3200" dirty="0">
                <a:ea typeface="Calibri"/>
                <a:cs typeface="Calibri"/>
              </a:rPr>
              <a:t>Titles and coverage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29BE3D0-62CA-FAA0-AF1B-5FEC8D7AE06F}"/>
              </a:ext>
            </a:extLst>
          </p:cNvPr>
          <p:cNvSpPr/>
          <p:nvPr/>
        </p:nvSpPr>
        <p:spPr>
          <a:xfrm>
            <a:off x="7577048" y="3299784"/>
            <a:ext cx="675735" cy="6613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23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cs typeface="Helvetica"/>
              </a:rPr>
              <a:t>How can Overlap Analysis help you in Collection Development?</a:t>
            </a:r>
            <a:endParaRPr lang="en-US" sz="3200" b="1">
              <a:solidFill>
                <a:srgbClr val="002060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287072"/>
            <a:ext cx="9879914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Evaluate overlap of a new resource with current holdings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Compare new </a:t>
            </a:r>
            <a:r>
              <a:rPr lang="en-US" sz="2400" err="1">
                <a:ea typeface="+mn-lt"/>
                <a:cs typeface="+mn-lt"/>
              </a:rPr>
              <a:t>SpringerNature</a:t>
            </a:r>
            <a:r>
              <a:rPr lang="en-US" sz="2400">
                <a:ea typeface="+mn-lt"/>
                <a:cs typeface="+mn-lt"/>
              </a:rPr>
              <a:t> journal package to Academic Search Premier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Evaluate overlap of two unsubscribed/unowned resources with each other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For instance, compare PQ Academic </a:t>
            </a:r>
            <a:r>
              <a:rPr lang="en-US" sz="2400" err="1">
                <a:ea typeface="+mn-lt"/>
                <a:cs typeface="+mn-lt"/>
              </a:rPr>
              <a:t>ebook</a:t>
            </a:r>
            <a:r>
              <a:rPr lang="en-US" sz="2400">
                <a:ea typeface="+mn-lt"/>
                <a:cs typeface="+mn-lt"/>
              </a:rPr>
              <a:t> collection with EBSCO Academic </a:t>
            </a:r>
            <a:r>
              <a:rPr lang="en-US" sz="2400" err="1">
                <a:ea typeface="+mn-lt"/>
                <a:cs typeface="+mn-lt"/>
              </a:rPr>
              <a:t>ebook</a:t>
            </a:r>
            <a:r>
              <a:rPr lang="en-US" sz="2400">
                <a:ea typeface="+mn-lt"/>
                <a:cs typeface="+mn-lt"/>
              </a:rPr>
              <a:t> collection</a:t>
            </a:r>
            <a:endParaRPr lang="en-US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Evaluate current subscription to see what is unique and would be lost if the subscription was cancelled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Compare Academic Search Ultimate to Academic Search Premier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  <a:latin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3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ea typeface="+mn-lt"/>
                <a:cs typeface="Helvetica"/>
              </a:rPr>
              <a:t>Using Overlap Analysis in Collection Development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1942015"/>
            <a:ext cx="9879914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Provides an additional data point for evaluating renewals, cancelations, new offers. 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Can be used to demonstrate value in renewals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If making cuts, could factor in overlap percentage as a factor to decide what should be cut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For new offers, can help you understand how much unique content a product brings to your collection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Provide title and coverage-level review of large collections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Which titles and years are included in various databases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ea typeface="Calibri" panose="020F0502020204030204"/>
                <a:cs typeface="Calibri" panose="020F0502020204030204"/>
              </a:rPr>
              <a:t>Which titles are unique to certain resources</a:t>
            </a:r>
          </a:p>
        </p:txBody>
      </p:sp>
    </p:spTree>
    <p:extLst>
      <p:ext uri="{BB962C8B-B14F-4D97-AF65-F5344CB8AC3E}">
        <p14:creationId xmlns:p14="http://schemas.microsoft.com/office/powerpoint/2010/main" val="77212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ea typeface="Calibri"/>
                <a:cs typeface="Helvetica"/>
              </a:rPr>
              <a:t>Alma Overlap Analysis Limitations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013902"/>
            <a:ext cx="9879914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Limited to Alma </a:t>
            </a:r>
            <a:r>
              <a:rPr lang="en-US" sz="2400" err="1">
                <a:ea typeface="+mn-lt"/>
                <a:cs typeface="+mn-lt"/>
              </a:rPr>
              <a:t>KnowledgeBase</a:t>
            </a:r>
            <a:endParaRPr lang="en-US" sz="240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Designed to compare between collections in Alma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Sometimes limited by quality of data in Alma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Matching is done by title or ISSN/ISBN. 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Collections that lack identifiers used for analysis such as streaming video are difficult to analyze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Title matching in selected titles is only as good as the data allows it to be.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Some CZ collections lack ISBN/ISSNs for all titles, so unless vendor provides title list with identifiers, the comparison is only partially useful.</a:t>
            </a:r>
          </a:p>
        </p:txBody>
      </p:sp>
    </p:spTree>
    <p:extLst>
      <p:ext uri="{BB962C8B-B14F-4D97-AF65-F5344CB8AC3E}">
        <p14:creationId xmlns:p14="http://schemas.microsoft.com/office/powerpoint/2010/main" val="82763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ea typeface="+mn-lt"/>
                <a:cs typeface="Helvetica"/>
              </a:rPr>
              <a:t>Overlap Analysis Questions to Ask</a:t>
            </a:r>
            <a:endParaRPr lang="en-US" sz="3200" b="1">
              <a:solidFill>
                <a:srgbClr val="002060"/>
              </a:solidFill>
              <a:latin typeface="Helvetica"/>
              <a:ea typeface="Calibri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1625712"/>
            <a:ext cx="9879914" cy="590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A second level of analysis is almost always helpful to make overlap analysis reports useful.</a:t>
            </a:r>
          </a:p>
          <a:p>
            <a:pPr marL="342900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What platforms are important to my institution?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If complete overlap is in a database that your users don't prefer, will they use it?</a:t>
            </a:r>
          </a:p>
          <a:p>
            <a:pPr marL="342900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What journals are important to my institution?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Not all journals are created equal.  Review what journals are duplicated.</a:t>
            </a:r>
            <a:endParaRPr lang="en-US" sz="2100">
              <a:ea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Factor in cost of subscriptions to journals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Journal quality and relevance are also important</a:t>
            </a:r>
          </a:p>
          <a:p>
            <a:pPr marL="342900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What coverage is important to my institution?</a:t>
            </a:r>
            <a:endParaRPr lang="en-US" sz="2100"/>
          </a:p>
          <a:p>
            <a:pPr marL="800100" lvl="1" indent="-342900">
              <a:buFont typeface="Arial"/>
              <a:buChar char="•"/>
            </a:pPr>
            <a:r>
              <a:rPr lang="en-US" sz="2100" err="1">
                <a:ea typeface="+mn-lt"/>
                <a:cs typeface="+mn-lt"/>
              </a:rPr>
              <a:t>Frontfile</a:t>
            </a:r>
            <a:r>
              <a:rPr lang="en-US" sz="2100">
                <a:ea typeface="+mn-lt"/>
                <a:cs typeface="+mn-lt"/>
              </a:rPr>
              <a:t> content is often most important</a:t>
            </a:r>
            <a:endParaRPr lang="en-US" sz="2100">
              <a:ea typeface="Calibri" panose="020F0502020204030204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But backfile content can be important too (if you're planning to weed a legacy print collection, for example)</a:t>
            </a:r>
          </a:p>
          <a:p>
            <a:pPr marL="800100" lvl="1" indent="-342900">
              <a:buFont typeface="Arial"/>
              <a:buChar char="•"/>
            </a:pPr>
            <a:r>
              <a:rPr lang="en-US" sz="2100">
                <a:ea typeface="+mn-lt"/>
                <a:cs typeface="+mn-lt"/>
              </a:rPr>
              <a:t>Length of gaps in coverage are also very important. If complete overlap for a title is spread across multiple access points, are users likely to discover and use it?</a:t>
            </a:r>
            <a:endParaRPr lang="en-US" sz="2100"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Arial,Sans-Serif"/>
              <a:buChar char="•"/>
            </a:pPr>
            <a:endParaRPr lang="en-US" sz="2100">
              <a:ea typeface="+mn-lt"/>
              <a:cs typeface="+mn-lt"/>
            </a:endParaRPr>
          </a:p>
          <a:p>
            <a:pPr marL="285750" lvl="1" indent="-285750">
              <a:buFont typeface="Arial"/>
              <a:buChar char="•"/>
            </a:pPr>
            <a:endParaRPr lang="en-US" sz="2100">
              <a:ea typeface="+mn-lt"/>
              <a:cs typeface="+mn-lt"/>
            </a:endParaRPr>
          </a:p>
          <a:p>
            <a:pPr marL="914400" lvl="1" indent="-457200">
              <a:buFont typeface="Arial,Sans-Serif"/>
              <a:buChar char="•"/>
            </a:pPr>
            <a:endParaRPr lang="en-US" sz="21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1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654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842523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Helvetica"/>
                <a:ea typeface="+mn-lt"/>
                <a:cs typeface="Helvetica"/>
              </a:rPr>
              <a:t>Request an Overlap Analysis from SLS</a:t>
            </a:r>
            <a:endParaRPr lang="en-US" sz="3200" b="1">
              <a:solidFill>
                <a:srgbClr val="002060"/>
              </a:solidFill>
              <a:latin typeface="Helvetica"/>
              <a:ea typeface="Calibri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143298"/>
            <a:ext cx="9879914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If you don’t do this process often, it’s confusing.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The documentation on overlap analysis is dense, and sometimes omits information that would clarify how to interpret reports.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Expect to spend some time getting familiar with the process.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Because of this, if you want an overlap analysis, you can request one from SLS.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Just be as specific as possible with what you’d like us to compare.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Submit request to: </a:t>
            </a:r>
            <a:r>
              <a:rPr lang="en-US" sz="2400">
                <a:ea typeface="+mn-lt"/>
                <a:cs typeface="+mn-lt"/>
                <a:hlinkClick r:id="rId2"/>
              </a:rPr>
              <a:t>info@slcny.libanswers.com</a:t>
            </a:r>
            <a:endParaRPr lang="en-US" sz="2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699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itchFamily="2" charset="0"/>
              </a:rPr>
              <a:t>Alma Workflow</a:t>
            </a:r>
          </a:p>
        </p:txBody>
      </p:sp>
    </p:spTree>
    <p:extLst>
      <p:ext uri="{BB962C8B-B14F-4D97-AF65-F5344CB8AC3E}">
        <p14:creationId xmlns:p14="http://schemas.microsoft.com/office/powerpoint/2010/main" val="6548606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revision>21</cp:revision>
  <dcterms:created xsi:type="dcterms:W3CDTF">2021-06-30T17:54:38Z</dcterms:created>
  <dcterms:modified xsi:type="dcterms:W3CDTF">2022-04-06T13:21:37Z</dcterms:modified>
</cp:coreProperties>
</file>