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623" r:id="rId2"/>
    <p:sldId id="624" r:id="rId3"/>
    <p:sldId id="625" r:id="rId4"/>
    <p:sldId id="626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</p:sldIdLst>
  <p:sldSz cx="12192000" cy="6858000"/>
  <p:notesSz cx="7077075" cy="93630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Default Section" id="{F4955753-C45B-4F5D-9E0F-36FC65298905}">
          <p14:sldIdLst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35"/>
            <p14:sldId id="63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9ED"/>
    <a:srgbClr val="1C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8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  <a:prstGeom prst="rect">
            <a:avLst/>
          </a:prstGeom>
        </p:spPr>
        <p:txBody>
          <a:bodyPr lIns="93935" tIns="46968" rIns="93935" bIns="46968"/>
          <a:lstStyle/>
          <a:p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43610" y="4447461"/>
            <a:ext cx="5189855" cy="4213384"/>
          </a:xfrm>
          <a:prstGeom prst="rect">
            <a:avLst/>
          </a:prstGeom>
        </p:spPr>
        <p:txBody>
          <a:bodyPr lIns="93935" tIns="46968" rIns="93935" bIns="46968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EA7-4118-A5E0-0AB2-4FFECA886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737" y="2766218"/>
            <a:ext cx="4754526" cy="1325563"/>
          </a:xfrm>
        </p:spPr>
        <p:txBody>
          <a:bodyPr/>
          <a:lstStyle/>
          <a:p>
            <a:r>
              <a:rPr lang="en-US" b="1" dirty="0"/>
              <a:t>Roundtable Survey</a:t>
            </a:r>
          </a:p>
        </p:txBody>
      </p:sp>
    </p:spTree>
    <p:extLst>
      <p:ext uri="{BB962C8B-B14F-4D97-AF65-F5344CB8AC3E}">
        <p14:creationId xmlns:p14="http://schemas.microsoft.com/office/powerpoint/2010/main" val="363448056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E1BC9-4037-0C67-E6F5-B05EF9656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Become a Roundtable Commissioner?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5101F9-6A1B-30A8-49B4-0E3CF22FA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25" y="3014604"/>
            <a:ext cx="6069152" cy="8287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A5CF2D-1D75-EDEB-3E27-175405091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584" y="1325563"/>
            <a:ext cx="4916435" cy="4767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992AB4B-131E-E5B8-E168-86DA7B437A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626" y="3843395"/>
            <a:ext cx="6069152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5812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2B33-3618-3AFC-5D79-D1979BB6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8837"/>
            <a:ext cx="10515600" cy="1325563"/>
          </a:xfrm>
        </p:spPr>
        <p:txBody>
          <a:bodyPr/>
          <a:lstStyle/>
          <a:p>
            <a:r>
              <a:rPr lang="en-US" dirty="0"/>
              <a:t>Willing to develop/present topic?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62A59A-90CB-4EF3-B4B2-60163A75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76" y="2856050"/>
            <a:ext cx="6611273" cy="12765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2D6F7B-FDD7-E5F9-0211-3012DF6B2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349" y="1326794"/>
            <a:ext cx="4679875" cy="491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5606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A5C2-4660-4302-B621-5A3B6E0E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Bring someone from your unit and introduce?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D1690E-9DD4-872D-75F1-D47BF767A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62" y="2805025"/>
            <a:ext cx="6639852" cy="12479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5070FD-695B-269A-F29B-82D8B906F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4926" y="1562686"/>
            <a:ext cx="4653612" cy="478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2423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5085-F0F4-45DF-9041-9CA095B34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670" y="-271204"/>
            <a:ext cx="10515600" cy="1325563"/>
          </a:xfrm>
        </p:spPr>
        <p:txBody>
          <a:bodyPr/>
          <a:lstStyle/>
          <a:p>
            <a:r>
              <a:rPr lang="en-US" dirty="0"/>
              <a:t>Bring in outside speaker (quarterly)?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ADA7F4-5831-547D-7330-08F90EE7390F}"/>
              </a:ext>
            </a:extLst>
          </p:cNvPr>
          <p:cNvSpPr txBox="1"/>
          <p:nvPr/>
        </p:nvSpPr>
        <p:spPr>
          <a:xfrm>
            <a:off x="923730" y="737117"/>
            <a:ext cx="7333096" cy="64633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Developing Leadership/leadership stories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Success stories – fund raising, recruitment, volunteers, cub program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Effective communication and team building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In-unit youth training – we are all rebuilding after the pandemic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High adventure options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Unique opportunities for scouts, recruiting, fund raising, and training 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Kids development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Outdoor/Camping activities and great sites/unique HA activities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Cub camping places and getting approval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Youth Mental Health courses available locally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Local o</a:t>
            </a:r>
            <a:r>
              <a:rPr lang="en-US" dirty="0"/>
              <a:t>rganizations that have activities/programs/opportunities for scouts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Local </a:t>
            </a:r>
            <a:r>
              <a:rPr lang="en-US" dirty="0"/>
              <a:t>experts in topics pertinent to scouting program (e.g., Conservation)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Adventures/inspiring service projects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Specific options to expand the scouting experience beyond NCAC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Programming that is not currently part of the unit planning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Discussions related to transition from Cubs to Scouts BSA 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Discussion</a:t>
            </a:r>
            <a:r>
              <a:rPr lang="en-US" dirty="0"/>
              <a:t>s related to issues as scouts age through the program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Recruiting</a:t>
            </a:r>
            <a:r>
              <a:rPr lang="en-US" dirty="0"/>
              <a:t>, membership and how to reach non-traditional youth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How to </a:t>
            </a:r>
            <a:r>
              <a:rPr lang="en-US" dirty="0"/>
              <a:t>better publicize activities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STEM opportunitie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Backpacking, paddle, climbing and biking locations; program support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Eagle Scout project opportunities and fund raising alternatives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01901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15D65-885D-52D3-1B09-BCEE9E50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2744"/>
            <a:ext cx="10515600" cy="1325563"/>
          </a:xfrm>
        </p:spPr>
        <p:txBody>
          <a:bodyPr/>
          <a:lstStyle/>
          <a:p>
            <a:r>
              <a:rPr lang="en-US" dirty="0"/>
              <a:t>Other Comments?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0BE4C-3CF4-6900-958F-0E314081672E}"/>
              </a:ext>
            </a:extLst>
          </p:cNvPr>
          <p:cNvSpPr txBox="1"/>
          <p:nvPr/>
        </p:nvSpPr>
        <p:spPr>
          <a:xfrm>
            <a:off x="838200" y="942392"/>
            <a:ext cx="10133045" cy="55399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Make the Calendar items a pre-read or handout.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De-emphasize information transmission and focus on comradery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Periodic social event in lieu of standard meeting - Foster more networking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Panels on specific topics – clearly identify if Cubs, Scouts or both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Get more people involved with themes – e.g., advancement coordinator night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Move Scout Expo to a community location for exposure – e.g., Vienna Community Center on Saturday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Roundtable topics planned out for whole year – announce the schedule, type (e.g., panel)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Share best practices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Be more interactive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Stay on time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Thanks (several)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/>
              <a:t>None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250009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5F49E-ABEE-07B2-DBD2-9C938420A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345" y="0"/>
            <a:ext cx="10515600" cy="1325563"/>
          </a:xfrm>
        </p:spPr>
        <p:txBody>
          <a:bodyPr/>
          <a:lstStyle/>
          <a:p>
            <a:r>
              <a:rPr lang="en-US" dirty="0"/>
              <a:t>Have you attended a Roundtable?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37962A-AA88-1B19-6B73-A9A39E527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55" y="1330572"/>
            <a:ext cx="5261476" cy="53748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F329D8-7715-0D70-A213-A1F2195F8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241" y="1325563"/>
            <a:ext cx="5261476" cy="538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457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FB52-FFD7-FBB0-E4AB-6045C0EC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1325563"/>
          </a:xfrm>
        </p:spPr>
        <p:txBody>
          <a:bodyPr/>
          <a:lstStyle/>
          <a:p>
            <a:r>
              <a:rPr lang="en-US" dirty="0"/>
              <a:t>How many Roundtables should we have/year?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7227BD-58E4-2C3C-A980-BD37BDF55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7" y="2453951"/>
            <a:ext cx="6860455" cy="22300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FDF634-0FF0-2017-C86E-45984AE2F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422" y="1262932"/>
            <a:ext cx="4928407" cy="511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7554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85496-459D-5619-8A70-26BF68E0F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82" y="38159"/>
            <a:ext cx="10515600" cy="1325563"/>
          </a:xfrm>
        </p:spPr>
        <p:txBody>
          <a:bodyPr/>
          <a:lstStyle/>
          <a:p>
            <a:r>
              <a:rPr lang="en-US" dirty="0"/>
              <a:t>Breakouts for Cubs and Scouts BSA?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FDAF0B-C9C4-E9C2-D09C-0F33BEFE0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1" y="2404790"/>
            <a:ext cx="6243214" cy="20459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0F7BA9-915D-B388-65BB-B018C5F2B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868" y="1421211"/>
            <a:ext cx="4926859" cy="487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232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03A4-BC25-EDD3-C025-2FDA2A05C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545"/>
            <a:ext cx="10515600" cy="1325563"/>
          </a:xfrm>
        </p:spPr>
        <p:txBody>
          <a:bodyPr/>
          <a:lstStyle/>
          <a:p>
            <a:r>
              <a:rPr lang="en-US" dirty="0"/>
              <a:t>Should we have panel discussions?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63F431-D822-66B4-2A99-4E46045A9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3" y="2739776"/>
            <a:ext cx="6812351" cy="22614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1E9BF6-4897-CC4E-E1B0-F4F7DE94B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428" y="1392108"/>
            <a:ext cx="4709431" cy="474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0373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CF57-FFFA-C96E-0E45-42107A685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10" y="-92075"/>
            <a:ext cx="11142306" cy="1325563"/>
          </a:xfrm>
        </p:spPr>
        <p:txBody>
          <a:bodyPr/>
          <a:lstStyle/>
          <a:p>
            <a:r>
              <a:rPr lang="en-US" dirty="0"/>
              <a:t>Willing to lead/participate in a discussion panel?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5774BC-4074-65E8-F4C1-C1ED2FE6A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90" y="2209630"/>
            <a:ext cx="6572483" cy="17784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A67E5F-120C-147A-6566-E5EFEFA83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422" y="1442760"/>
            <a:ext cx="4801794" cy="464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4630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0931-0F0E-3334-E43E-3E7C2975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Should we set aside time for unit updates?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48CC82-59BB-236D-2C74-D35EA2525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84" y="2576393"/>
            <a:ext cx="6649378" cy="17052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72EB35-AC90-A7CF-A348-8EA63EA1B0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098" y="1217843"/>
            <a:ext cx="4906518" cy="482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961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9CD80-179D-A4CF-9B1C-061FFC9D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/>
          <a:lstStyle/>
          <a:p>
            <a:r>
              <a:rPr lang="en-US" dirty="0"/>
              <a:t>Upcoming community activities slide useful?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227CE4-7D4D-8659-B4C8-9106F483E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19" y="2585920"/>
            <a:ext cx="6620799" cy="16861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8A4A3A-3507-4B93-BD71-C2B099F9C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906" y="1518971"/>
            <a:ext cx="4630775" cy="466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540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120AF-8366-4D70-E60E-72E95A37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Having minutes/slides available useful?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000097-A51A-157A-796D-DF69DA2B7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17" y="2436304"/>
            <a:ext cx="6601746" cy="2172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945845-60A9-B6AF-6460-F6EF29501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535" y="1460245"/>
            <a:ext cx="4901004" cy="475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0403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C5E0B4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12902</TotalTime>
  <Words>377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Roundtable Survey</vt:lpstr>
      <vt:lpstr>Have you attended a Roundtable?</vt:lpstr>
      <vt:lpstr>How many Roundtables should we have/year?</vt:lpstr>
      <vt:lpstr>Breakouts for Cubs and Scouts BSA?</vt:lpstr>
      <vt:lpstr>Should we have panel discussions?</vt:lpstr>
      <vt:lpstr>Willing to lead/participate in a discussion panel?</vt:lpstr>
      <vt:lpstr>Should we set aside time for unit updates?</vt:lpstr>
      <vt:lpstr>Upcoming community activities slide useful?</vt:lpstr>
      <vt:lpstr>Having minutes/slides available useful?</vt:lpstr>
      <vt:lpstr>Become a Roundtable Commissioner?</vt:lpstr>
      <vt:lpstr>Willing to develop/present topic?</vt:lpstr>
      <vt:lpstr>Bring someone from your unit and introduce?</vt:lpstr>
      <vt:lpstr>Bring in outside speaker (quarterly)?</vt:lpstr>
      <vt:lpstr>Other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Mason  District Roundtable</dc:title>
  <dc:creator>TPH</dc:creator>
  <cp:lastModifiedBy>Russell Pittman</cp:lastModifiedBy>
  <cp:revision>194</cp:revision>
  <cp:lastPrinted>2023-01-07T14:23:26Z</cp:lastPrinted>
  <dcterms:modified xsi:type="dcterms:W3CDTF">2023-06-07T14:36:06Z</dcterms:modified>
</cp:coreProperties>
</file>