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21" r:id="rId2"/>
    <p:sldId id="1393" r:id="rId3"/>
    <p:sldId id="531" r:id="rId4"/>
    <p:sldId id="1391" r:id="rId5"/>
    <p:sldId id="1410" r:id="rId6"/>
    <p:sldId id="1409" r:id="rId7"/>
    <p:sldId id="1412" r:id="rId8"/>
    <p:sldId id="1413" r:id="rId9"/>
    <p:sldId id="1414" r:id="rId10"/>
    <p:sldId id="1415" r:id="rId11"/>
    <p:sldId id="1416" r:id="rId12"/>
    <p:sldId id="1417" r:id="rId13"/>
    <p:sldId id="1408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37B7F0C9-C4E3-40EB-A354-F89704B12BD1}">
          <p14:sldIdLst>
            <p14:sldId id="421"/>
            <p14:sldId id="1393"/>
            <p14:sldId id="531"/>
            <p14:sldId id="1391"/>
            <p14:sldId id="1410"/>
            <p14:sldId id="1409"/>
            <p14:sldId id="1412"/>
            <p14:sldId id="1413"/>
            <p14:sldId id="1414"/>
            <p14:sldId id="1415"/>
            <p14:sldId id="1416"/>
            <p14:sldId id="1417"/>
            <p14:sldId id="1408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7219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pos="461" userDrawn="1">
          <p15:clr>
            <a:srgbClr val="A4A3A4"/>
          </p15:clr>
        </p15:guide>
        <p15:guide id="6" orient="horz" pos="4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F2D"/>
    <a:srgbClr val="6B9853"/>
    <a:srgbClr val="0B5929"/>
    <a:srgbClr val="516589"/>
    <a:srgbClr val="4E423C"/>
    <a:srgbClr val="1A202D"/>
    <a:srgbClr val="3095A3"/>
    <a:srgbClr val="212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74" autoAdjust="0"/>
    <p:restoredTop sz="94614" autoAdjust="0"/>
  </p:normalViewPr>
  <p:slideViewPr>
    <p:cSldViewPr snapToGrid="0" showGuides="1">
      <p:cViewPr varScale="1">
        <p:scale>
          <a:sx n="109" d="100"/>
          <a:sy n="109" d="100"/>
        </p:scale>
        <p:origin x="798" y="72"/>
      </p:cViewPr>
      <p:guideLst>
        <p:guide pos="3840"/>
        <p:guide pos="7219"/>
        <p:guide orient="horz" pos="3861"/>
        <p:guide pos="461"/>
        <p:guide orient="horz" pos="4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430"/>
    </p:cViewPr>
  </p:sorterViewPr>
  <p:notesViewPr>
    <p:cSldViewPr snapToGrid="0" showGuides="1">
      <p:cViewPr varScale="1">
        <p:scale>
          <a:sx n="84" d="100"/>
          <a:sy n="84" d="100"/>
        </p:scale>
        <p:origin x="2976" y="102"/>
      </p:cViewPr>
      <p:guideLst/>
    </p:cSldViewPr>
  </p:notesViewPr>
  <p:gridSpacing cx="75600" cy="756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9EEBC-801D-48ED-B535-298BB7EDD6B9}" type="datetimeFigureOut">
              <a:rPr lang="fr-CA" smtClean="0"/>
              <a:t>2021-05-07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DE7FE-8B5A-4903-B85A-8040D05696C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82858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462C-9F76-4357-BB19-A4DE8D8E1FB0}" type="datetimeFigureOut">
              <a:rPr lang="fr-CA" smtClean="0"/>
              <a:t>2021-05-07</a:t>
            </a:fld>
            <a:endParaRPr lang="fr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F6E3F-7229-435D-9B4A-E0ABCDF45996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869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63875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3BC0D17-DA68-4849-AE71-A6E08CA327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648309"/>
            <a:ext cx="12192000" cy="4209691"/>
          </a:xfrm>
          <a:custGeom>
            <a:avLst/>
            <a:gdLst>
              <a:gd name="connsiteX0" fmla="*/ 0 w 12192000"/>
              <a:gd name="connsiteY0" fmla="*/ 0 h 4209691"/>
              <a:gd name="connsiteX1" fmla="*/ 12192000 w 12192000"/>
              <a:gd name="connsiteY1" fmla="*/ 0 h 4209691"/>
              <a:gd name="connsiteX2" fmla="*/ 12192000 w 12192000"/>
              <a:gd name="connsiteY2" fmla="*/ 4209691 h 4209691"/>
              <a:gd name="connsiteX3" fmla="*/ 0 w 12192000"/>
              <a:gd name="connsiteY3" fmla="*/ 4209691 h 420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209691">
                <a:moveTo>
                  <a:pt x="0" y="0"/>
                </a:moveTo>
                <a:lnTo>
                  <a:pt x="12192000" y="0"/>
                </a:lnTo>
                <a:lnTo>
                  <a:pt x="12192000" y="4209691"/>
                </a:lnTo>
                <a:lnTo>
                  <a:pt x="0" y="4209691"/>
                </a:lnTo>
                <a:close/>
              </a:path>
            </a:pathLst>
          </a:custGeom>
          <a:solidFill>
            <a:schemeClr val="accent3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>
                <a:solidFill>
                  <a:schemeClr val="bg1"/>
                </a:solidFill>
              </a:defRPr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302493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C4BBC0D-577C-4314-BC27-0CCD6AFFD9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7998"/>
          </a:xfrm>
          <a:custGeom>
            <a:avLst/>
            <a:gdLst>
              <a:gd name="connsiteX0" fmla="*/ 8688562 w 12192000"/>
              <a:gd name="connsiteY0" fmla="*/ 0 h 6857998"/>
              <a:gd name="connsiteX1" fmla="*/ 12192000 w 12192000"/>
              <a:gd name="connsiteY1" fmla="*/ 0 h 6857998"/>
              <a:gd name="connsiteX2" fmla="*/ 12192000 w 12192000"/>
              <a:gd name="connsiteY2" fmla="*/ 2648307 h 6857998"/>
              <a:gd name="connsiteX3" fmla="*/ 12192000 w 12192000"/>
              <a:gd name="connsiteY3" fmla="*/ 2924173 h 6857998"/>
              <a:gd name="connsiteX4" fmla="*/ 12192000 w 12192000"/>
              <a:gd name="connsiteY4" fmla="*/ 6857998 h 6857998"/>
              <a:gd name="connsiteX5" fmla="*/ 0 w 12192000"/>
              <a:gd name="connsiteY5" fmla="*/ 6857998 h 6857998"/>
              <a:gd name="connsiteX6" fmla="*/ 0 w 12192000"/>
              <a:gd name="connsiteY6" fmla="*/ 2648307 h 6857998"/>
              <a:gd name="connsiteX7" fmla="*/ 6743509 w 12192000"/>
              <a:gd name="connsiteY7" fmla="*/ 2648307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7998">
                <a:moveTo>
                  <a:pt x="8688562" y="0"/>
                </a:moveTo>
                <a:lnTo>
                  <a:pt x="12192000" y="0"/>
                </a:lnTo>
                <a:lnTo>
                  <a:pt x="12192000" y="2648307"/>
                </a:lnTo>
                <a:lnTo>
                  <a:pt x="12192000" y="2924173"/>
                </a:lnTo>
                <a:lnTo>
                  <a:pt x="12192000" y="6857998"/>
                </a:lnTo>
                <a:lnTo>
                  <a:pt x="0" y="6857998"/>
                </a:lnTo>
                <a:lnTo>
                  <a:pt x="0" y="2648307"/>
                </a:lnTo>
                <a:lnTo>
                  <a:pt x="6743509" y="26483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21276203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F5463A-AD12-4808-BB17-147234C7B24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57650" y="0"/>
            <a:ext cx="2354580" cy="6858000"/>
          </a:xfrm>
          <a:custGeom>
            <a:avLst/>
            <a:gdLst>
              <a:gd name="connsiteX0" fmla="*/ 0 w 2354580"/>
              <a:gd name="connsiteY0" fmla="*/ 0 h 6858000"/>
              <a:gd name="connsiteX1" fmla="*/ 2354580 w 2354580"/>
              <a:gd name="connsiteY1" fmla="*/ 0 h 6858000"/>
              <a:gd name="connsiteX2" fmla="*/ 2354580 w 2354580"/>
              <a:gd name="connsiteY2" fmla="*/ 6858000 h 6858000"/>
              <a:gd name="connsiteX3" fmla="*/ 0 w 235458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54580" h="6858000">
                <a:moveTo>
                  <a:pt x="0" y="0"/>
                </a:moveTo>
                <a:lnTo>
                  <a:pt x="2354580" y="0"/>
                </a:lnTo>
                <a:lnTo>
                  <a:pt x="235458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>
                <a:solidFill>
                  <a:schemeClr val="bg1"/>
                </a:solidFill>
              </a:defRPr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5792374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C1D1E72-DA5D-4946-AB10-31D24C2043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752850" cy="6858000"/>
          </a:xfrm>
          <a:custGeom>
            <a:avLst/>
            <a:gdLst>
              <a:gd name="connsiteX0" fmla="*/ 0 w 3752850"/>
              <a:gd name="connsiteY0" fmla="*/ 0 h 6858000"/>
              <a:gd name="connsiteX1" fmla="*/ 3752850 w 3752850"/>
              <a:gd name="connsiteY1" fmla="*/ 0 h 6858000"/>
              <a:gd name="connsiteX2" fmla="*/ 3752850 w 3752850"/>
              <a:gd name="connsiteY2" fmla="*/ 6858000 h 6858000"/>
              <a:gd name="connsiteX3" fmla="*/ 0 w 37528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2850" h="6858000">
                <a:moveTo>
                  <a:pt x="0" y="0"/>
                </a:moveTo>
                <a:lnTo>
                  <a:pt x="3752850" y="0"/>
                </a:lnTo>
                <a:lnTo>
                  <a:pt x="37528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821468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42A8327-1C10-40C5-9F7A-494B77C9950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39150" y="0"/>
            <a:ext cx="3752850" cy="6858000"/>
          </a:xfrm>
          <a:custGeom>
            <a:avLst/>
            <a:gdLst>
              <a:gd name="connsiteX0" fmla="*/ 0 w 3752850"/>
              <a:gd name="connsiteY0" fmla="*/ 0 h 6858000"/>
              <a:gd name="connsiteX1" fmla="*/ 3752850 w 3752850"/>
              <a:gd name="connsiteY1" fmla="*/ 0 h 6858000"/>
              <a:gd name="connsiteX2" fmla="*/ 3752850 w 3752850"/>
              <a:gd name="connsiteY2" fmla="*/ 6858000 h 6858000"/>
              <a:gd name="connsiteX3" fmla="*/ 0 w 37528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2850" h="6858000">
                <a:moveTo>
                  <a:pt x="0" y="0"/>
                </a:moveTo>
                <a:lnTo>
                  <a:pt x="3752850" y="0"/>
                </a:lnTo>
                <a:lnTo>
                  <a:pt x="37528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4178459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AD2654E-C183-4C5D-A04E-BD442958602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19575" y="0"/>
            <a:ext cx="3752850" cy="6858000"/>
          </a:xfrm>
          <a:custGeom>
            <a:avLst/>
            <a:gdLst>
              <a:gd name="connsiteX0" fmla="*/ 0 w 3752850"/>
              <a:gd name="connsiteY0" fmla="*/ 0 h 6858000"/>
              <a:gd name="connsiteX1" fmla="*/ 3752850 w 3752850"/>
              <a:gd name="connsiteY1" fmla="*/ 0 h 6858000"/>
              <a:gd name="connsiteX2" fmla="*/ 3752850 w 3752850"/>
              <a:gd name="connsiteY2" fmla="*/ 6858000 h 6858000"/>
              <a:gd name="connsiteX3" fmla="*/ 0 w 37528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2850" h="6858000">
                <a:moveTo>
                  <a:pt x="0" y="0"/>
                </a:moveTo>
                <a:lnTo>
                  <a:pt x="3752850" y="0"/>
                </a:lnTo>
                <a:lnTo>
                  <a:pt x="37528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0245876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C02EBC-B985-49D4-8913-114BBD9EC57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6419" y="743177"/>
            <a:ext cx="3280053" cy="3222306"/>
          </a:xfrm>
          <a:custGeom>
            <a:avLst/>
            <a:gdLst>
              <a:gd name="connsiteX0" fmla="*/ 0 w 3280053"/>
              <a:gd name="connsiteY0" fmla="*/ 0 h 3222306"/>
              <a:gd name="connsiteX1" fmla="*/ 3280053 w 3280053"/>
              <a:gd name="connsiteY1" fmla="*/ 0 h 3222306"/>
              <a:gd name="connsiteX2" fmla="*/ 3280053 w 3280053"/>
              <a:gd name="connsiteY2" fmla="*/ 3222306 h 3222306"/>
              <a:gd name="connsiteX3" fmla="*/ 0 w 3280053"/>
              <a:gd name="connsiteY3" fmla="*/ 3222306 h 3222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0053" h="3222306">
                <a:moveTo>
                  <a:pt x="0" y="0"/>
                </a:moveTo>
                <a:lnTo>
                  <a:pt x="3280053" y="0"/>
                </a:lnTo>
                <a:lnTo>
                  <a:pt x="3280053" y="3222306"/>
                </a:lnTo>
                <a:lnTo>
                  <a:pt x="0" y="32223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619773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AD0739B-5335-45E0-BAF2-74D04F8E142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80111" y="743177"/>
            <a:ext cx="3280053" cy="3222306"/>
          </a:xfrm>
          <a:custGeom>
            <a:avLst/>
            <a:gdLst>
              <a:gd name="connsiteX0" fmla="*/ 0 w 3280053"/>
              <a:gd name="connsiteY0" fmla="*/ 0 h 3222306"/>
              <a:gd name="connsiteX1" fmla="*/ 3280053 w 3280053"/>
              <a:gd name="connsiteY1" fmla="*/ 0 h 3222306"/>
              <a:gd name="connsiteX2" fmla="*/ 3280053 w 3280053"/>
              <a:gd name="connsiteY2" fmla="*/ 3222306 h 3222306"/>
              <a:gd name="connsiteX3" fmla="*/ 0 w 3280053"/>
              <a:gd name="connsiteY3" fmla="*/ 3222306 h 3222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80053" h="3222306">
                <a:moveTo>
                  <a:pt x="0" y="0"/>
                </a:moveTo>
                <a:lnTo>
                  <a:pt x="3280053" y="0"/>
                </a:lnTo>
                <a:lnTo>
                  <a:pt x="3280053" y="3222306"/>
                </a:lnTo>
                <a:lnTo>
                  <a:pt x="0" y="32223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29E0CB8-A3D2-4C5C-8177-2DBDA8476E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22498" y="2926491"/>
            <a:ext cx="2115225" cy="2077985"/>
          </a:xfrm>
          <a:custGeom>
            <a:avLst/>
            <a:gdLst>
              <a:gd name="connsiteX0" fmla="*/ 0 w 2115225"/>
              <a:gd name="connsiteY0" fmla="*/ 0 h 2077985"/>
              <a:gd name="connsiteX1" fmla="*/ 2115225 w 2115225"/>
              <a:gd name="connsiteY1" fmla="*/ 0 h 2077985"/>
              <a:gd name="connsiteX2" fmla="*/ 2115225 w 2115225"/>
              <a:gd name="connsiteY2" fmla="*/ 2077985 h 2077985"/>
              <a:gd name="connsiteX3" fmla="*/ 0 w 2115225"/>
              <a:gd name="connsiteY3" fmla="*/ 2077985 h 2077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5225" h="2077985">
                <a:moveTo>
                  <a:pt x="0" y="0"/>
                </a:moveTo>
                <a:lnTo>
                  <a:pt x="2115225" y="0"/>
                </a:lnTo>
                <a:lnTo>
                  <a:pt x="2115225" y="2077985"/>
                </a:lnTo>
                <a:lnTo>
                  <a:pt x="0" y="2077985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>
                <a:solidFill>
                  <a:schemeClr val="bg1"/>
                </a:solidFill>
              </a:defRPr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033773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79812D6-AAE9-4E98-89F6-3F9484267F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23734" y="0"/>
            <a:ext cx="8568266" cy="6858000"/>
          </a:xfrm>
          <a:custGeom>
            <a:avLst/>
            <a:gdLst>
              <a:gd name="connsiteX0" fmla="*/ 0 w 8568266"/>
              <a:gd name="connsiteY0" fmla="*/ 0 h 6858000"/>
              <a:gd name="connsiteX1" fmla="*/ 8568266 w 8568266"/>
              <a:gd name="connsiteY1" fmla="*/ 0 h 6858000"/>
              <a:gd name="connsiteX2" fmla="*/ 8568266 w 8568266"/>
              <a:gd name="connsiteY2" fmla="*/ 6858000 h 6858000"/>
              <a:gd name="connsiteX3" fmla="*/ 0 w 856826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8266" h="6858000">
                <a:moveTo>
                  <a:pt x="0" y="0"/>
                </a:moveTo>
                <a:lnTo>
                  <a:pt x="8568266" y="0"/>
                </a:lnTo>
                <a:lnTo>
                  <a:pt x="856826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9764930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A1A0751-AD9A-4211-955F-F5B4B63773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8568267" cy="6858000"/>
          </a:xfrm>
          <a:custGeom>
            <a:avLst/>
            <a:gdLst>
              <a:gd name="connsiteX0" fmla="*/ 0 w 8568267"/>
              <a:gd name="connsiteY0" fmla="*/ 0 h 6858000"/>
              <a:gd name="connsiteX1" fmla="*/ 8568267 w 8568267"/>
              <a:gd name="connsiteY1" fmla="*/ 0 h 6858000"/>
              <a:gd name="connsiteX2" fmla="*/ 8568267 w 8568267"/>
              <a:gd name="connsiteY2" fmla="*/ 6858000 h 6858000"/>
              <a:gd name="connsiteX3" fmla="*/ 0 w 856826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8267" h="6858000">
                <a:moveTo>
                  <a:pt x="0" y="0"/>
                </a:moveTo>
                <a:lnTo>
                  <a:pt x="8568267" y="0"/>
                </a:lnTo>
                <a:lnTo>
                  <a:pt x="85682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2686684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3510527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4F98E26-31AE-451A-A6E6-276CD0CCE28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048500" cy="6858000"/>
          </a:xfrm>
          <a:custGeom>
            <a:avLst/>
            <a:gdLst>
              <a:gd name="connsiteX0" fmla="*/ 0 w 7048500"/>
              <a:gd name="connsiteY0" fmla="*/ 0 h 6858000"/>
              <a:gd name="connsiteX1" fmla="*/ 7048500 w 7048500"/>
              <a:gd name="connsiteY1" fmla="*/ 0 h 6858000"/>
              <a:gd name="connsiteX2" fmla="*/ 7048500 w 7048500"/>
              <a:gd name="connsiteY2" fmla="*/ 864834 h 6858000"/>
              <a:gd name="connsiteX3" fmla="*/ 3557231 w 7048500"/>
              <a:gd name="connsiteY3" fmla="*/ 3429001 h 6858000"/>
              <a:gd name="connsiteX4" fmla="*/ 7048500 w 7048500"/>
              <a:gd name="connsiteY4" fmla="*/ 5993169 h 6858000"/>
              <a:gd name="connsiteX5" fmla="*/ 7048500 w 7048500"/>
              <a:gd name="connsiteY5" fmla="*/ 6858000 h 6858000"/>
              <a:gd name="connsiteX6" fmla="*/ 0 w 70485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8500" h="6858000">
                <a:moveTo>
                  <a:pt x="0" y="0"/>
                </a:moveTo>
                <a:lnTo>
                  <a:pt x="7048500" y="0"/>
                </a:lnTo>
                <a:lnTo>
                  <a:pt x="7048500" y="864834"/>
                </a:lnTo>
                <a:lnTo>
                  <a:pt x="3557231" y="3429001"/>
                </a:lnTo>
                <a:lnTo>
                  <a:pt x="7048500" y="5993169"/>
                </a:lnTo>
                <a:lnTo>
                  <a:pt x="70485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>
                <a:solidFill>
                  <a:schemeClr val="bg1"/>
                </a:solidFill>
              </a:defRPr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2646667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0E64A3-FF58-421A-B62C-867C46C37BD7}"/>
              </a:ext>
            </a:extLst>
          </p:cNvPr>
          <p:cNvSpPr/>
          <p:nvPr userDrawn="1"/>
        </p:nvSpPr>
        <p:spPr bwMode="auto">
          <a:xfrm flipH="1">
            <a:off x="5143499" y="0"/>
            <a:ext cx="952502" cy="6858000"/>
          </a:xfrm>
          <a:prstGeom prst="rect">
            <a:avLst/>
          </a:pr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9E4E07-8A58-4DB4-BEE3-0E88CB01B9C2}"/>
              </a:ext>
            </a:extLst>
          </p:cNvPr>
          <p:cNvSpPr/>
          <p:nvPr userDrawn="1"/>
        </p:nvSpPr>
        <p:spPr bwMode="auto">
          <a:xfrm>
            <a:off x="6096000" y="0"/>
            <a:ext cx="6095999" cy="6858000"/>
          </a:xfrm>
          <a:prstGeom prst="rect">
            <a:avLst/>
          </a:prstGeom>
          <a:solidFill>
            <a:schemeClr val="accent3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0" hasCustomPrompt="1"/>
          </p:nvPr>
        </p:nvSpPr>
        <p:spPr>
          <a:xfrm>
            <a:off x="5143500" y="0"/>
            <a:ext cx="7048500" cy="6858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fr-CA" sz="180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fr-CA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02787955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691C41-9382-4BCA-8F4A-D5E0BE20B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43500" y="0"/>
            <a:ext cx="7048500" cy="6858000"/>
          </a:xfrm>
          <a:custGeom>
            <a:avLst/>
            <a:gdLst>
              <a:gd name="connsiteX0" fmla="*/ 0 w 7048500"/>
              <a:gd name="connsiteY0" fmla="*/ 0 h 6858000"/>
              <a:gd name="connsiteX1" fmla="*/ 7048500 w 7048500"/>
              <a:gd name="connsiteY1" fmla="*/ 0 h 6858000"/>
              <a:gd name="connsiteX2" fmla="*/ 7048500 w 7048500"/>
              <a:gd name="connsiteY2" fmla="*/ 6858000 h 6858000"/>
              <a:gd name="connsiteX3" fmla="*/ 0 w 7048500"/>
              <a:gd name="connsiteY3" fmla="*/ 6858000 h 6858000"/>
              <a:gd name="connsiteX4" fmla="*/ 0 w 7048500"/>
              <a:gd name="connsiteY4" fmla="*/ 6015279 h 6858000"/>
              <a:gd name="connsiteX5" fmla="*/ 3521373 w 7048500"/>
              <a:gd name="connsiteY5" fmla="*/ 3429001 h 6858000"/>
              <a:gd name="connsiteX6" fmla="*/ 0 w 7048500"/>
              <a:gd name="connsiteY6" fmla="*/ 8427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48500" h="6858000">
                <a:moveTo>
                  <a:pt x="0" y="0"/>
                </a:moveTo>
                <a:lnTo>
                  <a:pt x="7048500" y="0"/>
                </a:lnTo>
                <a:lnTo>
                  <a:pt x="7048500" y="6858000"/>
                </a:lnTo>
                <a:lnTo>
                  <a:pt x="0" y="6858000"/>
                </a:lnTo>
                <a:lnTo>
                  <a:pt x="0" y="6015279"/>
                </a:lnTo>
                <a:lnTo>
                  <a:pt x="3521373" y="3429001"/>
                </a:lnTo>
                <a:lnTo>
                  <a:pt x="0" y="842724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>
                <a:solidFill>
                  <a:schemeClr val="bg1"/>
                </a:solidFill>
              </a:defRPr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9581651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DD36FA7-12C9-4ECC-BBD5-144822B8949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568018"/>
            <a:ext cx="5143500" cy="2289982"/>
          </a:xfrm>
          <a:custGeom>
            <a:avLst/>
            <a:gdLst>
              <a:gd name="connsiteX0" fmla="*/ 0 w 5143500"/>
              <a:gd name="connsiteY0" fmla="*/ 0 h 2289982"/>
              <a:gd name="connsiteX1" fmla="*/ 5143500 w 5143500"/>
              <a:gd name="connsiteY1" fmla="*/ 0 h 2289982"/>
              <a:gd name="connsiteX2" fmla="*/ 5143500 w 5143500"/>
              <a:gd name="connsiteY2" fmla="*/ 2289982 h 2289982"/>
              <a:gd name="connsiteX3" fmla="*/ 0 w 5143500"/>
              <a:gd name="connsiteY3" fmla="*/ 2289982 h 2289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3500" h="2289982">
                <a:moveTo>
                  <a:pt x="0" y="0"/>
                </a:moveTo>
                <a:lnTo>
                  <a:pt x="5143500" y="0"/>
                </a:lnTo>
                <a:lnTo>
                  <a:pt x="5143500" y="2289982"/>
                </a:lnTo>
                <a:lnTo>
                  <a:pt x="0" y="2289982"/>
                </a:lnTo>
                <a:close/>
              </a:path>
            </a:pathLst>
          </a:custGeom>
          <a:solidFill>
            <a:schemeClr val="accent3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>
                <a:solidFill>
                  <a:schemeClr val="bg1"/>
                </a:solidFill>
              </a:defRPr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499EDB4-B5A0-49E7-9146-5F430C86BA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143500" cy="2289982"/>
          </a:xfrm>
          <a:custGeom>
            <a:avLst/>
            <a:gdLst>
              <a:gd name="connsiteX0" fmla="*/ 0 w 5143500"/>
              <a:gd name="connsiteY0" fmla="*/ 0 h 2289982"/>
              <a:gd name="connsiteX1" fmla="*/ 5143500 w 5143500"/>
              <a:gd name="connsiteY1" fmla="*/ 0 h 2289982"/>
              <a:gd name="connsiteX2" fmla="*/ 5143500 w 5143500"/>
              <a:gd name="connsiteY2" fmla="*/ 2289982 h 2289982"/>
              <a:gd name="connsiteX3" fmla="*/ 0 w 5143500"/>
              <a:gd name="connsiteY3" fmla="*/ 2289982 h 2289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3500" h="2289982">
                <a:moveTo>
                  <a:pt x="0" y="0"/>
                </a:moveTo>
                <a:lnTo>
                  <a:pt x="5143500" y="0"/>
                </a:lnTo>
                <a:lnTo>
                  <a:pt x="5143500" y="2289982"/>
                </a:lnTo>
                <a:lnTo>
                  <a:pt x="0" y="2289982"/>
                </a:lnTo>
                <a:close/>
              </a:path>
            </a:pathLst>
          </a:custGeom>
          <a:solidFill>
            <a:schemeClr val="accent3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>
                <a:solidFill>
                  <a:schemeClr val="bg1"/>
                </a:solidFill>
              </a:defRPr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CBCB8C-6617-47F8-83E8-FC7E7F7C7E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873"/>
            <a:ext cx="5143500" cy="2289982"/>
          </a:xfrm>
          <a:custGeom>
            <a:avLst/>
            <a:gdLst>
              <a:gd name="connsiteX0" fmla="*/ 0 w 5143500"/>
              <a:gd name="connsiteY0" fmla="*/ 0 h 2289982"/>
              <a:gd name="connsiteX1" fmla="*/ 5143500 w 5143500"/>
              <a:gd name="connsiteY1" fmla="*/ 0 h 2289982"/>
              <a:gd name="connsiteX2" fmla="*/ 5143500 w 5143500"/>
              <a:gd name="connsiteY2" fmla="*/ 2289982 h 2289982"/>
              <a:gd name="connsiteX3" fmla="*/ 0 w 5143500"/>
              <a:gd name="connsiteY3" fmla="*/ 2289982 h 2289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3500" h="2289982">
                <a:moveTo>
                  <a:pt x="0" y="0"/>
                </a:moveTo>
                <a:lnTo>
                  <a:pt x="5143500" y="0"/>
                </a:lnTo>
                <a:lnTo>
                  <a:pt x="5143500" y="2289982"/>
                </a:lnTo>
                <a:lnTo>
                  <a:pt x="0" y="2289982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>
                <a:solidFill>
                  <a:schemeClr val="bg1"/>
                </a:solidFill>
              </a:defRPr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6322438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44BC112-E89D-4EA6-9210-C5B151491FD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234306"/>
            <a:ext cx="12192000" cy="3623694"/>
          </a:xfrm>
          <a:custGeom>
            <a:avLst/>
            <a:gdLst>
              <a:gd name="connsiteX0" fmla="*/ 12192000 w 12192000"/>
              <a:gd name="connsiteY0" fmla="*/ 0 h 3623694"/>
              <a:gd name="connsiteX1" fmla="*/ 12192000 w 12192000"/>
              <a:gd name="connsiteY1" fmla="*/ 3623694 h 3623694"/>
              <a:gd name="connsiteX2" fmla="*/ 0 w 12192000"/>
              <a:gd name="connsiteY2" fmla="*/ 3623694 h 3623694"/>
              <a:gd name="connsiteX3" fmla="*/ 0 w 12192000"/>
              <a:gd name="connsiteY3" fmla="*/ 1733525 h 3623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623694">
                <a:moveTo>
                  <a:pt x="12192000" y="0"/>
                </a:moveTo>
                <a:lnTo>
                  <a:pt x="12192000" y="3623694"/>
                </a:lnTo>
                <a:lnTo>
                  <a:pt x="0" y="3623694"/>
                </a:lnTo>
                <a:lnTo>
                  <a:pt x="0" y="1733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0150448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3C5ECAE-D7BA-49C9-BA81-0F02847BF36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56114" y="0"/>
            <a:ext cx="1810575" cy="6858000"/>
          </a:xfrm>
          <a:custGeom>
            <a:avLst/>
            <a:gdLst>
              <a:gd name="connsiteX0" fmla="*/ 0 w 1810575"/>
              <a:gd name="connsiteY0" fmla="*/ 0 h 6858000"/>
              <a:gd name="connsiteX1" fmla="*/ 1810575 w 1810575"/>
              <a:gd name="connsiteY1" fmla="*/ 0 h 6858000"/>
              <a:gd name="connsiteX2" fmla="*/ 1810575 w 1810575"/>
              <a:gd name="connsiteY2" fmla="*/ 6858000 h 6858000"/>
              <a:gd name="connsiteX3" fmla="*/ 0 w 181057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575" h="6858000">
                <a:moveTo>
                  <a:pt x="0" y="0"/>
                </a:moveTo>
                <a:lnTo>
                  <a:pt x="1810575" y="0"/>
                </a:lnTo>
                <a:lnTo>
                  <a:pt x="18105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>
                <a:solidFill>
                  <a:schemeClr val="bg1"/>
                </a:solidFill>
              </a:defRPr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3C22C38-26B6-44DB-857C-9E512D544A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2"/>
            <a:ext cx="4456113" cy="6857999"/>
          </a:xfrm>
          <a:custGeom>
            <a:avLst/>
            <a:gdLst>
              <a:gd name="connsiteX0" fmla="*/ 0 w 4456113"/>
              <a:gd name="connsiteY0" fmla="*/ 0 h 6857999"/>
              <a:gd name="connsiteX1" fmla="*/ 4456113 w 4456113"/>
              <a:gd name="connsiteY1" fmla="*/ 0 h 6857999"/>
              <a:gd name="connsiteX2" fmla="*/ 4456113 w 4456113"/>
              <a:gd name="connsiteY2" fmla="*/ 6857999 h 6857999"/>
              <a:gd name="connsiteX3" fmla="*/ 0 w 4456113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6113" h="6857999">
                <a:moveTo>
                  <a:pt x="0" y="0"/>
                </a:moveTo>
                <a:lnTo>
                  <a:pt x="4456113" y="0"/>
                </a:lnTo>
                <a:lnTo>
                  <a:pt x="4456113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>
                <a:solidFill>
                  <a:schemeClr val="bg1"/>
                </a:solidFill>
              </a:defRPr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01933436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0A38174-A56B-495D-AC83-32E82072CE8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27996" y="0"/>
            <a:ext cx="4064000" cy="68580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98A3AA6-B743-4A5A-8CEC-2B9C89A3EBE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64000" cy="6858000"/>
          </a:xfrm>
          <a:custGeom>
            <a:avLst/>
            <a:gdLst>
              <a:gd name="connsiteX0" fmla="*/ 0 w 4064000"/>
              <a:gd name="connsiteY0" fmla="*/ 0 h 6858000"/>
              <a:gd name="connsiteX1" fmla="*/ 4064000 w 4064000"/>
              <a:gd name="connsiteY1" fmla="*/ 0 h 6858000"/>
              <a:gd name="connsiteX2" fmla="*/ 4064000 w 4064000"/>
              <a:gd name="connsiteY2" fmla="*/ 6858000 h 6858000"/>
              <a:gd name="connsiteX3" fmla="*/ 0 w 406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858000">
                <a:moveTo>
                  <a:pt x="0" y="0"/>
                </a:moveTo>
                <a:lnTo>
                  <a:pt x="4064000" y="0"/>
                </a:lnTo>
                <a:lnTo>
                  <a:pt x="4064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3129209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8D4F51F-C8B3-4BF8-AB03-C7EB8CD9F95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269122" y="2018342"/>
            <a:ext cx="2422394" cy="2349381"/>
          </a:xfrm>
          <a:custGeom>
            <a:avLst/>
            <a:gdLst>
              <a:gd name="connsiteX0" fmla="*/ 0 w 2422394"/>
              <a:gd name="connsiteY0" fmla="*/ 0 h 2349381"/>
              <a:gd name="connsiteX1" fmla="*/ 2422394 w 2422394"/>
              <a:gd name="connsiteY1" fmla="*/ 0 h 2349381"/>
              <a:gd name="connsiteX2" fmla="*/ 2422394 w 2422394"/>
              <a:gd name="connsiteY2" fmla="*/ 2349381 h 2349381"/>
              <a:gd name="connsiteX3" fmla="*/ 0 w 2422394"/>
              <a:gd name="connsiteY3" fmla="*/ 2349381 h 23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2394" h="2349381">
                <a:moveTo>
                  <a:pt x="0" y="0"/>
                </a:moveTo>
                <a:lnTo>
                  <a:pt x="2422394" y="0"/>
                </a:lnTo>
                <a:lnTo>
                  <a:pt x="2422394" y="2349381"/>
                </a:lnTo>
                <a:lnTo>
                  <a:pt x="0" y="23493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A062956-6EFE-413A-A9D1-B4BEB84113A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46243" y="2018342"/>
            <a:ext cx="2422394" cy="2349381"/>
          </a:xfrm>
          <a:custGeom>
            <a:avLst/>
            <a:gdLst>
              <a:gd name="connsiteX0" fmla="*/ 0 w 2422394"/>
              <a:gd name="connsiteY0" fmla="*/ 0 h 2349381"/>
              <a:gd name="connsiteX1" fmla="*/ 2422394 w 2422394"/>
              <a:gd name="connsiteY1" fmla="*/ 0 h 2349381"/>
              <a:gd name="connsiteX2" fmla="*/ 2422394 w 2422394"/>
              <a:gd name="connsiteY2" fmla="*/ 2349381 h 2349381"/>
              <a:gd name="connsiteX3" fmla="*/ 0 w 2422394"/>
              <a:gd name="connsiteY3" fmla="*/ 2349381 h 23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2394" h="2349381">
                <a:moveTo>
                  <a:pt x="0" y="0"/>
                </a:moveTo>
                <a:lnTo>
                  <a:pt x="2422394" y="0"/>
                </a:lnTo>
                <a:lnTo>
                  <a:pt x="2422394" y="2349381"/>
                </a:lnTo>
                <a:lnTo>
                  <a:pt x="0" y="23493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D757D5-3379-4C2D-9B67-F5354E4ADF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23364" y="2018342"/>
            <a:ext cx="2422394" cy="2349381"/>
          </a:xfrm>
          <a:custGeom>
            <a:avLst/>
            <a:gdLst>
              <a:gd name="connsiteX0" fmla="*/ 0 w 2422394"/>
              <a:gd name="connsiteY0" fmla="*/ 0 h 2349381"/>
              <a:gd name="connsiteX1" fmla="*/ 2422394 w 2422394"/>
              <a:gd name="connsiteY1" fmla="*/ 0 h 2349381"/>
              <a:gd name="connsiteX2" fmla="*/ 2422394 w 2422394"/>
              <a:gd name="connsiteY2" fmla="*/ 2349381 h 2349381"/>
              <a:gd name="connsiteX3" fmla="*/ 0 w 2422394"/>
              <a:gd name="connsiteY3" fmla="*/ 2349381 h 23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2394" h="2349381">
                <a:moveTo>
                  <a:pt x="0" y="0"/>
                </a:moveTo>
                <a:lnTo>
                  <a:pt x="2422394" y="0"/>
                </a:lnTo>
                <a:lnTo>
                  <a:pt x="2422394" y="2349381"/>
                </a:lnTo>
                <a:lnTo>
                  <a:pt x="0" y="23493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FBE880D-1272-4B62-A937-F3860F7D087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0485" y="2018342"/>
            <a:ext cx="2422394" cy="2349381"/>
          </a:xfrm>
          <a:custGeom>
            <a:avLst/>
            <a:gdLst>
              <a:gd name="connsiteX0" fmla="*/ 0 w 2422394"/>
              <a:gd name="connsiteY0" fmla="*/ 0 h 2349381"/>
              <a:gd name="connsiteX1" fmla="*/ 2422394 w 2422394"/>
              <a:gd name="connsiteY1" fmla="*/ 0 h 2349381"/>
              <a:gd name="connsiteX2" fmla="*/ 2422394 w 2422394"/>
              <a:gd name="connsiteY2" fmla="*/ 2349381 h 2349381"/>
              <a:gd name="connsiteX3" fmla="*/ 0 w 2422394"/>
              <a:gd name="connsiteY3" fmla="*/ 2349381 h 23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2394" h="2349381">
                <a:moveTo>
                  <a:pt x="0" y="0"/>
                </a:moveTo>
                <a:lnTo>
                  <a:pt x="2422394" y="0"/>
                </a:lnTo>
                <a:lnTo>
                  <a:pt x="2422394" y="2349381"/>
                </a:lnTo>
                <a:lnTo>
                  <a:pt x="0" y="23493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49527862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8102582-258E-4074-B149-3A31172C71C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369252" y="4352763"/>
            <a:ext cx="4210050" cy="1780409"/>
          </a:xfrm>
          <a:custGeom>
            <a:avLst/>
            <a:gdLst>
              <a:gd name="connsiteX0" fmla="*/ 0 w 4210050"/>
              <a:gd name="connsiteY0" fmla="*/ 0 h 1780409"/>
              <a:gd name="connsiteX1" fmla="*/ 4210050 w 4210050"/>
              <a:gd name="connsiteY1" fmla="*/ 0 h 1780409"/>
              <a:gd name="connsiteX2" fmla="*/ 4210050 w 4210050"/>
              <a:gd name="connsiteY2" fmla="*/ 1780409 h 1780409"/>
              <a:gd name="connsiteX3" fmla="*/ 0 w 4210050"/>
              <a:gd name="connsiteY3" fmla="*/ 1780409 h 1780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0050" h="1780409">
                <a:moveTo>
                  <a:pt x="0" y="0"/>
                </a:moveTo>
                <a:lnTo>
                  <a:pt x="4210050" y="0"/>
                </a:lnTo>
                <a:lnTo>
                  <a:pt x="4210050" y="1780409"/>
                </a:lnTo>
                <a:lnTo>
                  <a:pt x="0" y="178040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F1DA982-8CFF-412C-B940-681AD8BCD35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69252" y="695402"/>
            <a:ext cx="4210050" cy="3536591"/>
          </a:xfrm>
          <a:custGeom>
            <a:avLst/>
            <a:gdLst>
              <a:gd name="connsiteX0" fmla="*/ 0 w 4210050"/>
              <a:gd name="connsiteY0" fmla="*/ 0 h 3536591"/>
              <a:gd name="connsiteX1" fmla="*/ 4210050 w 4210050"/>
              <a:gd name="connsiteY1" fmla="*/ 0 h 3536591"/>
              <a:gd name="connsiteX2" fmla="*/ 4210050 w 4210050"/>
              <a:gd name="connsiteY2" fmla="*/ 3536591 h 3536591"/>
              <a:gd name="connsiteX3" fmla="*/ 0 w 4210050"/>
              <a:gd name="connsiteY3" fmla="*/ 3536591 h 353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0050" h="3536591">
                <a:moveTo>
                  <a:pt x="0" y="0"/>
                </a:moveTo>
                <a:lnTo>
                  <a:pt x="4210050" y="0"/>
                </a:lnTo>
                <a:lnTo>
                  <a:pt x="4210050" y="3536591"/>
                </a:lnTo>
                <a:lnTo>
                  <a:pt x="0" y="35365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D2E96B8-99CA-4534-B2A3-4E6C99CED8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81652" y="695402"/>
            <a:ext cx="2266950" cy="5437770"/>
          </a:xfrm>
          <a:custGeom>
            <a:avLst/>
            <a:gdLst>
              <a:gd name="connsiteX0" fmla="*/ 0 w 2266950"/>
              <a:gd name="connsiteY0" fmla="*/ 0 h 5437770"/>
              <a:gd name="connsiteX1" fmla="*/ 2266950 w 2266950"/>
              <a:gd name="connsiteY1" fmla="*/ 0 h 5437770"/>
              <a:gd name="connsiteX2" fmla="*/ 2266950 w 2266950"/>
              <a:gd name="connsiteY2" fmla="*/ 5437770 h 5437770"/>
              <a:gd name="connsiteX3" fmla="*/ 0 w 2266950"/>
              <a:gd name="connsiteY3" fmla="*/ 5437770 h 54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6950" h="5437770">
                <a:moveTo>
                  <a:pt x="0" y="0"/>
                </a:moveTo>
                <a:lnTo>
                  <a:pt x="2266950" y="0"/>
                </a:lnTo>
                <a:lnTo>
                  <a:pt x="2266950" y="5437770"/>
                </a:lnTo>
                <a:lnTo>
                  <a:pt x="0" y="54377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E7BE4E7-CDAF-45C2-82E5-31E83B3C37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0952" y="695403"/>
            <a:ext cx="4210050" cy="5437769"/>
          </a:xfrm>
          <a:custGeom>
            <a:avLst/>
            <a:gdLst>
              <a:gd name="connsiteX0" fmla="*/ 0 w 4210050"/>
              <a:gd name="connsiteY0" fmla="*/ 0 h 5437769"/>
              <a:gd name="connsiteX1" fmla="*/ 4210050 w 4210050"/>
              <a:gd name="connsiteY1" fmla="*/ 0 h 5437769"/>
              <a:gd name="connsiteX2" fmla="*/ 4210050 w 4210050"/>
              <a:gd name="connsiteY2" fmla="*/ 5437769 h 5437769"/>
              <a:gd name="connsiteX3" fmla="*/ 0 w 4210050"/>
              <a:gd name="connsiteY3" fmla="*/ 5437769 h 5437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0050" h="5437769">
                <a:moveTo>
                  <a:pt x="0" y="0"/>
                </a:moveTo>
                <a:lnTo>
                  <a:pt x="4210050" y="0"/>
                </a:lnTo>
                <a:lnTo>
                  <a:pt x="4210050" y="5437769"/>
                </a:lnTo>
                <a:lnTo>
                  <a:pt x="0" y="54377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230736439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82E39B06-81D3-4BFE-BBA0-ACD1805E017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243820" y="3649423"/>
            <a:ext cx="2335482" cy="2483749"/>
          </a:xfrm>
          <a:custGeom>
            <a:avLst/>
            <a:gdLst>
              <a:gd name="connsiteX0" fmla="*/ 0 w 2335482"/>
              <a:gd name="connsiteY0" fmla="*/ 0 h 2483749"/>
              <a:gd name="connsiteX1" fmla="*/ 2335482 w 2335482"/>
              <a:gd name="connsiteY1" fmla="*/ 0 h 2483749"/>
              <a:gd name="connsiteX2" fmla="*/ 2335482 w 2335482"/>
              <a:gd name="connsiteY2" fmla="*/ 2483749 h 2483749"/>
              <a:gd name="connsiteX3" fmla="*/ 0 w 2335482"/>
              <a:gd name="connsiteY3" fmla="*/ 2483749 h 248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5482" h="2483749">
                <a:moveTo>
                  <a:pt x="0" y="0"/>
                </a:moveTo>
                <a:lnTo>
                  <a:pt x="2335482" y="0"/>
                </a:lnTo>
                <a:lnTo>
                  <a:pt x="2335482" y="2483749"/>
                </a:lnTo>
                <a:lnTo>
                  <a:pt x="0" y="24837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1CE5A42-463B-4A8F-B6BC-AC5B3A55546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981652" y="3649423"/>
            <a:ext cx="4141518" cy="2483749"/>
          </a:xfrm>
          <a:custGeom>
            <a:avLst/>
            <a:gdLst>
              <a:gd name="connsiteX0" fmla="*/ 0 w 4141518"/>
              <a:gd name="connsiteY0" fmla="*/ 0 h 2483749"/>
              <a:gd name="connsiteX1" fmla="*/ 4141518 w 4141518"/>
              <a:gd name="connsiteY1" fmla="*/ 0 h 2483749"/>
              <a:gd name="connsiteX2" fmla="*/ 4141518 w 4141518"/>
              <a:gd name="connsiteY2" fmla="*/ 2483749 h 2483749"/>
              <a:gd name="connsiteX3" fmla="*/ 0 w 4141518"/>
              <a:gd name="connsiteY3" fmla="*/ 2483749 h 248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1518" h="2483749">
                <a:moveTo>
                  <a:pt x="0" y="0"/>
                </a:moveTo>
                <a:lnTo>
                  <a:pt x="4141518" y="0"/>
                </a:lnTo>
                <a:lnTo>
                  <a:pt x="4141518" y="2483749"/>
                </a:lnTo>
                <a:lnTo>
                  <a:pt x="0" y="24837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BB206D6-D610-4868-8306-BC9954995D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81652" y="695402"/>
            <a:ext cx="6597650" cy="2832100"/>
          </a:xfrm>
          <a:custGeom>
            <a:avLst/>
            <a:gdLst>
              <a:gd name="connsiteX0" fmla="*/ 0 w 6597650"/>
              <a:gd name="connsiteY0" fmla="*/ 0 h 2832100"/>
              <a:gd name="connsiteX1" fmla="*/ 6597650 w 6597650"/>
              <a:gd name="connsiteY1" fmla="*/ 0 h 2832100"/>
              <a:gd name="connsiteX2" fmla="*/ 6597650 w 6597650"/>
              <a:gd name="connsiteY2" fmla="*/ 2832100 h 2832100"/>
              <a:gd name="connsiteX3" fmla="*/ 0 w 6597650"/>
              <a:gd name="connsiteY3" fmla="*/ 2832100 h 283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7650" h="2832100">
                <a:moveTo>
                  <a:pt x="0" y="0"/>
                </a:moveTo>
                <a:lnTo>
                  <a:pt x="6597650" y="0"/>
                </a:lnTo>
                <a:lnTo>
                  <a:pt x="6597650" y="2832100"/>
                </a:lnTo>
                <a:lnTo>
                  <a:pt x="0" y="2832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F29B47A-BAE9-4D99-80C9-75976A5112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0952" y="695403"/>
            <a:ext cx="4210050" cy="5437769"/>
          </a:xfrm>
          <a:custGeom>
            <a:avLst/>
            <a:gdLst>
              <a:gd name="connsiteX0" fmla="*/ 0 w 4210050"/>
              <a:gd name="connsiteY0" fmla="*/ 0 h 5437769"/>
              <a:gd name="connsiteX1" fmla="*/ 4210050 w 4210050"/>
              <a:gd name="connsiteY1" fmla="*/ 0 h 5437769"/>
              <a:gd name="connsiteX2" fmla="*/ 4210050 w 4210050"/>
              <a:gd name="connsiteY2" fmla="*/ 5437769 h 5437769"/>
              <a:gd name="connsiteX3" fmla="*/ 0 w 4210050"/>
              <a:gd name="connsiteY3" fmla="*/ 5437769 h 5437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0050" h="5437769">
                <a:moveTo>
                  <a:pt x="0" y="0"/>
                </a:moveTo>
                <a:lnTo>
                  <a:pt x="4210050" y="0"/>
                </a:lnTo>
                <a:lnTo>
                  <a:pt x="4210050" y="5437769"/>
                </a:lnTo>
                <a:lnTo>
                  <a:pt x="0" y="543776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5452284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76409093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125F7C1-F903-4C2B-A09D-A940B46BDCD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232669" y="4817327"/>
            <a:ext cx="2335482" cy="1315845"/>
          </a:xfrm>
          <a:custGeom>
            <a:avLst/>
            <a:gdLst>
              <a:gd name="connsiteX0" fmla="*/ 0 w 2335482"/>
              <a:gd name="connsiteY0" fmla="*/ 0 h 1315845"/>
              <a:gd name="connsiteX1" fmla="*/ 2335482 w 2335482"/>
              <a:gd name="connsiteY1" fmla="*/ 0 h 1315845"/>
              <a:gd name="connsiteX2" fmla="*/ 2335482 w 2335482"/>
              <a:gd name="connsiteY2" fmla="*/ 1315845 h 1315845"/>
              <a:gd name="connsiteX3" fmla="*/ 0 w 2335482"/>
              <a:gd name="connsiteY3" fmla="*/ 1315845 h 131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5482" h="1315845">
                <a:moveTo>
                  <a:pt x="0" y="0"/>
                </a:moveTo>
                <a:lnTo>
                  <a:pt x="2335482" y="0"/>
                </a:lnTo>
                <a:lnTo>
                  <a:pt x="2335482" y="1315845"/>
                </a:lnTo>
                <a:lnTo>
                  <a:pt x="0" y="13158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DF70B72-3692-4384-B802-B26958A6742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232669" y="3260648"/>
            <a:ext cx="2335482" cy="1434015"/>
          </a:xfrm>
          <a:custGeom>
            <a:avLst/>
            <a:gdLst>
              <a:gd name="connsiteX0" fmla="*/ 0 w 2335482"/>
              <a:gd name="connsiteY0" fmla="*/ 0 h 1434015"/>
              <a:gd name="connsiteX1" fmla="*/ 2335482 w 2335482"/>
              <a:gd name="connsiteY1" fmla="*/ 0 h 1434015"/>
              <a:gd name="connsiteX2" fmla="*/ 2335482 w 2335482"/>
              <a:gd name="connsiteY2" fmla="*/ 1434015 h 1434015"/>
              <a:gd name="connsiteX3" fmla="*/ 0 w 2335482"/>
              <a:gd name="connsiteY3" fmla="*/ 1434015 h 143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5482" h="1434015">
                <a:moveTo>
                  <a:pt x="0" y="0"/>
                </a:moveTo>
                <a:lnTo>
                  <a:pt x="2335482" y="0"/>
                </a:lnTo>
                <a:lnTo>
                  <a:pt x="2335482" y="1434015"/>
                </a:lnTo>
                <a:lnTo>
                  <a:pt x="0" y="14340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00A980C-A590-41F7-9D6C-8A61DBBDBF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21658" y="3260648"/>
            <a:ext cx="3090361" cy="2872524"/>
          </a:xfrm>
          <a:custGeom>
            <a:avLst/>
            <a:gdLst>
              <a:gd name="connsiteX0" fmla="*/ 0 w 3090361"/>
              <a:gd name="connsiteY0" fmla="*/ 0 h 2872524"/>
              <a:gd name="connsiteX1" fmla="*/ 3090361 w 3090361"/>
              <a:gd name="connsiteY1" fmla="*/ 0 h 2872524"/>
              <a:gd name="connsiteX2" fmla="*/ 3090361 w 3090361"/>
              <a:gd name="connsiteY2" fmla="*/ 2872524 h 2872524"/>
              <a:gd name="connsiteX3" fmla="*/ 0 w 3090361"/>
              <a:gd name="connsiteY3" fmla="*/ 2872524 h 287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0361" h="2872524">
                <a:moveTo>
                  <a:pt x="0" y="0"/>
                </a:moveTo>
                <a:lnTo>
                  <a:pt x="3090361" y="0"/>
                </a:lnTo>
                <a:lnTo>
                  <a:pt x="3090361" y="2872524"/>
                </a:lnTo>
                <a:lnTo>
                  <a:pt x="0" y="28725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F29B883-59EC-4DA3-82D4-6F09A1851C6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33285" y="3260647"/>
            <a:ext cx="2267722" cy="2872524"/>
          </a:xfrm>
          <a:custGeom>
            <a:avLst/>
            <a:gdLst>
              <a:gd name="connsiteX0" fmla="*/ 0 w 2267722"/>
              <a:gd name="connsiteY0" fmla="*/ 0 h 2872524"/>
              <a:gd name="connsiteX1" fmla="*/ 2267722 w 2267722"/>
              <a:gd name="connsiteY1" fmla="*/ 0 h 2872524"/>
              <a:gd name="connsiteX2" fmla="*/ 2267722 w 2267722"/>
              <a:gd name="connsiteY2" fmla="*/ 2872524 h 2872524"/>
              <a:gd name="connsiteX3" fmla="*/ 0 w 2267722"/>
              <a:gd name="connsiteY3" fmla="*/ 2872524 h 287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7722" h="2872524">
                <a:moveTo>
                  <a:pt x="0" y="0"/>
                </a:moveTo>
                <a:lnTo>
                  <a:pt x="2267722" y="0"/>
                </a:lnTo>
                <a:lnTo>
                  <a:pt x="2267722" y="2872524"/>
                </a:lnTo>
                <a:lnTo>
                  <a:pt x="0" y="28725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39CCA8E-3585-4473-8A6C-391721E9EF1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9802" y="3260648"/>
            <a:ext cx="2872833" cy="2872524"/>
          </a:xfrm>
          <a:custGeom>
            <a:avLst/>
            <a:gdLst>
              <a:gd name="connsiteX0" fmla="*/ 0 w 2872833"/>
              <a:gd name="connsiteY0" fmla="*/ 0 h 2872524"/>
              <a:gd name="connsiteX1" fmla="*/ 2872833 w 2872833"/>
              <a:gd name="connsiteY1" fmla="*/ 0 h 2872524"/>
              <a:gd name="connsiteX2" fmla="*/ 2872833 w 2872833"/>
              <a:gd name="connsiteY2" fmla="*/ 2872524 h 2872524"/>
              <a:gd name="connsiteX3" fmla="*/ 0 w 2872833"/>
              <a:gd name="connsiteY3" fmla="*/ 2872524 h 287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2833" h="2872524">
                <a:moveTo>
                  <a:pt x="0" y="0"/>
                </a:moveTo>
                <a:lnTo>
                  <a:pt x="2872833" y="0"/>
                </a:lnTo>
                <a:lnTo>
                  <a:pt x="2872833" y="2872524"/>
                </a:lnTo>
                <a:lnTo>
                  <a:pt x="0" y="28725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4EFAF62-12ED-4549-A22D-74A96483C1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70501" y="695402"/>
            <a:ext cx="6597650" cy="2432050"/>
          </a:xfrm>
          <a:custGeom>
            <a:avLst/>
            <a:gdLst>
              <a:gd name="connsiteX0" fmla="*/ 0 w 6597650"/>
              <a:gd name="connsiteY0" fmla="*/ 0 h 2432050"/>
              <a:gd name="connsiteX1" fmla="*/ 6597650 w 6597650"/>
              <a:gd name="connsiteY1" fmla="*/ 0 h 2432050"/>
              <a:gd name="connsiteX2" fmla="*/ 6597650 w 6597650"/>
              <a:gd name="connsiteY2" fmla="*/ 2432050 h 2432050"/>
              <a:gd name="connsiteX3" fmla="*/ 0 w 6597650"/>
              <a:gd name="connsiteY3" fmla="*/ 2432050 h 243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97650" h="2432050">
                <a:moveTo>
                  <a:pt x="0" y="0"/>
                </a:moveTo>
                <a:lnTo>
                  <a:pt x="6597650" y="0"/>
                </a:lnTo>
                <a:lnTo>
                  <a:pt x="6597650" y="2432050"/>
                </a:lnTo>
                <a:lnTo>
                  <a:pt x="0" y="24320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5623035-D4CB-4AF6-BB3C-3FA202B1210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9801" y="695402"/>
            <a:ext cx="4210050" cy="2432050"/>
          </a:xfrm>
          <a:custGeom>
            <a:avLst/>
            <a:gdLst>
              <a:gd name="connsiteX0" fmla="*/ 0 w 4210050"/>
              <a:gd name="connsiteY0" fmla="*/ 0 h 2432050"/>
              <a:gd name="connsiteX1" fmla="*/ 4210050 w 4210050"/>
              <a:gd name="connsiteY1" fmla="*/ 0 h 2432050"/>
              <a:gd name="connsiteX2" fmla="*/ 4210050 w 4210050"/>
              <a:gd name="connsiteY2" fmla="*/ 2432050 h 2432050"/>
              <a:gd name="connsiteX3" fmla="*/ 0 w 4210050"/>
              <a:gd name="connsiteY3" fmla="*/ 2432050 h 243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0050" h="2432050">
                <a:moveTo>
                  <a:pt x="0" y="0"/>
                </a:moveTo>
                <a:lnTo>
                  <a:pt x="4210050" y="0"/>
                </a:lnTo>
                <a:lnTo>
                  <a:pt x="4210050" y="2432050"/>
                </a:lnTo>
                <a:lnTo>
                  <a:pt x="0" y="24320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61145639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EF82A65-0F75-433B-9B67-04A1D6D67C7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344230" y="642259"/>
            <a:ext cx="4180113" cy="5573485"/>
          </a:xfrm>
          <a:custGeom>
            <a:avLst/>
            <a:gdLst>
              <a:gd name="connsiteX0" fmla="*/ 0 w 4180113"/>
              <a:gd name="connsiteY0" fmla="*/ 0 h 5573485"/>
              <a:gd name="connsiteX1" fmla="*/ 4180113 w 4180113"/>
              <a:gd name="connsiteY1" fmla="*/ 0 h 5573485"/>
              <a:gd name="connsiteX2" fmla="*/ 4180113 w 4180113"/>
              <a:gd name="connsiteY2" fmla="*/ 5573485 h 5573485"/>
              <a:gd name="connsiteX3" fmla="*/ 0 w 4180113"/>
              <a:gd name="connsiteY3" fmla="*/ 5573485 h 557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80113" h="5573485">
                <a:moveTo>
                  <a:pt x="0" y="0"/>
                </a:moveTo>
                <a:lnTo>
                  <a:pt x="4180113" y="0"/>
                </a:lnTo>
                <a:lnTo>
                  <a:pt x="4180113" y="5573485"/>
                </a:lnTo>
                <a:lnTo>
                  <a:pt x="0" y="557348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D5957B-D182-40F4-930B-C743DDC5F48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466953" y="3692106"/>
            <a:ext cx="2600324" cy="2522956"/>
          </a:xfrm>
          <a:custGeom>
            <a:avLst/>
            <a:gdLst>
              <a:gd name="connsiteX0" fmla="*/ 0 w 2600324"/>
              <a:gd name="connsiteY0" fmla="*/ 0 h 2522956"/>
              <a:gd name="connsiteX1" fmla="*/ 2600324 w 2600324"/>
              <a:gd name="connsiteY1" fmla="*/ 0 h 2522956"/>
              <a:gd name="connsiteX2" fmla="*/ 2600324 w 2600324"/>
              <a:gd name="connsiteY2" fmla="*/ 2522956 h 2522956"/>
              <a:gd name="connsiteX3" fmla="*/ 0 w 2600324"/>
              <a:gd name="connsiteY3" fmla="*/ 2522956 h 252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0324" h="2522956">
                <a:moveTo>
                  <a:pt x="0" y="0"/>
                </a:moveTo>
                <a:lnTo>
                  <a:pt x="2600324" y="0"/>
                </a:lnTo>
                <a:lnTo>
                  <a:pt x="2600324" y="2522956"/>
                </a:lnTo>
                <a:lnTo>
                  <a:pt x="0" y="25229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5F4B15E-0A1A-4B38-9558-24CABBE7C5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67406" y="642938"/>
            <a:ext cx="2600325" cy="2786062"/>
          </a:xfrm>
          <a:custGeom>
            <a:avLst/>
            <a:gdLst>
              <a:gd name="connsiteX0" fmla="*/ 0 w 2600325"/>
              <a:gd name="connsiteY0" fmla="*/ 0 h 2786062"/>
              <a:gd name="connsiteX1" fmla="*/ 2600325 w 2600325"/>
              <a:gd name="connsiteY1" fmla="*/ 0 h 2786062"/>
              <a:gd name="connsiteX2" fmla="*/ 2600325 w 2600325"/>
              <a:gd name="connsiteY2" fmla="*/ 2786062 h 2786062"/>
              <a:gd name="connsiteX3" fmla="*/ 0 w 2600325"/>
              <a:gd name="connsiteY3" fmla="*/ 2786062 h 278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0325" h="2786062">
                <a:moveTo>
                  <a:pt x="0" y="0"/>
                </a:moveTo>
                <a:lnTo>
                  <a:pt x="2600325" y="0"/>
                </a:lnTo>
                <a:lnTo>
                  <a:pt x="2600325" y="2786062"/>
                </a:lnTo>
                <a:lnTo>
                  <a:pt x="0" y="278606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0482868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A2EB02E-B1C2-49CD-B3D1-21B00132987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5664200" cy="6858000"/>
          </a:xfrm>
          <a:custGeom>
            <a:avLst/>
            <a:gdLst>
              <a:gd name="connsiteX0" fmla="*/ 0 w 5664200"/>
              <a:gd name="connsiteY0" fmla="*/ 0 h 6858000"/>
              <a:gd name="connsiteX1" fmla="*/ 5664200 w 5664200"/>
              <a:gd name="connsiteY1" fmla="*/ 0 h 6858000"/>
              <a:gd name="connsiteX2" fmla="*/ 5664200 w 5664200"/>
              <a:gd name="connsiteY2" fmla="*/ 6858000 h 6858000"/>
              <a:gd name="connsiteX3" fmla="*/ 0 w 5664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4200" h="6858000">
                <a:moveTo>
                  <a:pt x="0" y="0"/>
                </a:moveTo>
                <a:lnTo>
                  <a:pt x="5664200" y="0"/>
                </a:lnTo>
                <a:lnTo>
                  <a:pt x="566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>
                <a:solidFill>
                  <a:schemeClr val="bg1"/>
                </a:solidFill>
              </a:defRPr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3A8FA6-B2F2-4774-A950-AC767B071FF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64201" y="0"/>
            <a:ext cx="2324100" cy="6858000"/>
          </a:xfrm>
          <a:custGeom>
            <a:avLst/>
            <a:gdLst>
              <a:gd name="connsiteX0" fmla="*/ 0 w 2324100"/>
              <a:gd name="connsiteY0" fmla="*/ 0 h 6858000"/>
              <a:gd name="connsiteX1" fmla="*/ 2324100 w 2324100"/>
              <a:gd name="connsiteY1" fmla="*/ 0 h 6858000"/>
              <a:gd name="connsiteX2" fmla="*/ 2324100 w 2324100"/>
              <a:gd name="connsiteY2" fmla="*/ 6858000 h 6858000"/>
              <a:gd name="connsiteX3" fmla="*/ 0 w 23241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100" h="6858000">
                <a:moveTo>
                  <a:pt x="0" y="0"/>
                </a:moveTo>
                <a:lnTo>
                  <a:pt x="2324100" y="0"/>
                </a:lnTo>
                <a:lnTo>
                  <a:pt x="23241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>
                <a:solidFill>
                  <a:schemeClr val="bg1"/>
                </a:solidFill>
              </a:defRPr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3770655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F245CE-3573-4EDB-A759-3EC7D577AC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27800" y="0"/>
            <a:ext cx="5664200" cy="6858000"/>
          </a:xfrm>
          <a:custGeom>
            <a:avLst/>
            <a:gdLst>
              <a:gd name="connsiteX0" fmla="*/ 0 w 5664200"/>
              <a:gd name="connsiteY0" fmla="*/ 0 h 6858000"/>
              <a:gd name="connsiteX1" fmla="*/ 5664200 w 5664200"/>
              <a:gd name="connsiteY1" fmla="*/ 0 h 6858000"/>
              <a:gd name="connsiteX2" fmla="*/ 5664200 w 5664200"/>
              <a:gd name="connsiteY2" fmla="*/ 6858000 h 6858000"/>
              <a:gd name="connsiteX3" fmla="*/ 0 w 5664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4200" h="6858000">
                <a:moveTo>
                  <a:pt x="0" y="0"/>
                </a:moveTo>
                <a:lnTo>
                  <a:pt x="5664200" y="0"/>
                </a:lnTo>
                <a:lnTo>
                  <a:pt x="566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>
                <a:solidFill>
                  <a:schemeClr val="bg1"/>
                </a:solidFill>
              </a:defRPr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D919C96-001B-4C6E-9C46-C44423A085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203700" y="0"/>
            <a:ext cx="2324100" cy="6858000"/>
          </a:xfrm>
          <a:custGeom>
            <a:avLst/>
            <a:gdLst>
              <a:gd name="connsiteX0" fmla="*/ 0 w 2324100"/>
              <a:gd name="connsiteY0" fmla="*/ 0 h 6858000"/>
              <a:gd name="connsiteX1" fmla="*/ 2324100 w 2324100"/>
              <a:gd name="connsiteY1" fmla="*/ 0 h 6858000"/>
              <a:gd name="connsiteX2" fmla="*/ 2324100 w 2324100"/>
              <a:gd name="connsiteY2" fmla="*/ 6858000 h 6858000"/>
              <a:gd name="connsiteX3" fmla="*/ 0 w 23241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100" h="6858000">
                <a:moveTo>
                  <a:pt x="0" y="0"/>
                </a:moveTo>
                <a:lnTo>
                  <a:pt x="2324100" y="0"/>
                </a:lnTo>
                <a:lnTo>
                  <a:pt x="23241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>
                <a:solidFill>
                  <a:schemeClr val="bg1"/>
                </a:solidFill>
              </a:defRPr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12730867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A65512-70AF-4808-81EB-43C44AFB0D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5664201" cy="2536166"/>
          </a:xfrm>
          <a:custGeom>
            <a:avLst/>
            <a:gdLst>
              <a:gd name="connsiteX0" fmla="*/ 0 w 5664201"/>
              <a:gd name="connsiteY0" fmla="*/ 0 h 2536166"/>
              <a:gd name="connsiteX1" fmla="*/ 5664201 w 5664201"/>
              <a:gd name="connsiteY1" fmla="*/ 0 h 2536166"/>
              <a:gd name="connsiteX2" fmla="*/ 5664201 w 5664201"/>
              <a:gd name="connsiteY2" fmla="*/ 2536166 h 2536166"/>
              <a:gd name="connsiteX3" fmla="*/ 0 w 5664201"/>
              <a:gd name="connsiteY3" fmla="*/ 2536166 h 253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4201" h="2536166">
                <a:moveTo>
                  <a:pt x="0" y="0"/>
                </a:moveTo>
                <a:lnTo>
                  <a:pt x="5664201" y="0"/>
                </a:lnTo>
                <a:lnTo>
                  <a:pt x="5664201" y="2536166"/>
                </a:lnTo>
                <a:lnTo>
                  <a:pt x="0" y="2536166"/>
                </a:lnTo>
                <a:close/>
              </a:path>
            </a:pathLst>
          </a:custGeom>
          <a:solidFill>
            <a:schemeClr val="accent3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>
                <a:solidFill>
                  <a:schemeClr val="bg1"/>
                </a:solidFill>
              </a:defRPr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BFEBEE-EF4C-4D73-882A-130F7C52D7C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2536166"/>
            <a:ext cx="5664200" cy="4321834"/>
          </a:xfrm>
          <a:custGeom>
            <a:avLst/>
            <a:gdLst>
              <a:gd name="connsiteX0" fmla="*/ 0 w 5664200"/>
              <a:gd name="connsiteY0" fmla="*/ 0 h 4321834"/>
              <a:gd name="connsiteX1" fmla="*/ 5664200 w 5664200"/>
              <a:gd name="connsiteY1" fmla="*/ 0 h 4321834"/>
              <a:gd name="connsiteX2" fmla="*/ 5664200 w 5664200"/>
              <a:gd name="connsiteY2" fmla="*/ 4321834 h 4321834"/>
              <a:gd name="connsiteX3" fmla="*/ 0 w 5664200"/>
              <a:gd name="connsiteY3" fmla="*/ 4321834 h 4321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4200" h="4321834">
                <a:moveTo>
                  <a:pt x="0" y="0"/>
                </a:moveTo>
                <a:lnTo>
                  <a:pt x="5664200" y="0"/>
                </a:lnTo>
                <a:lnTo>
                  <a:pt x="5664200" y="4321834"/>
                </a:lnTo>
                <a:lnTo>
                  <a:pt x="0" y="4321834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>
                <a:solidFill>
                  <a:schemeClr val="bg1"/>
                </a:solidFill>
              </a:defRPr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55493544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DFB76A7-186E-469C-91D7-2647E1BAF44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858236" cy="6858000"/>
          </a:xfrm>
          <a:custGeom>
            <a:avLst/>
            <a:gdLst>
              <a:gd name="connsiteX0" fmla="*/ 0 w 6858236"/>
              <a:gd name="connsiteY0" fmla="*/ 0 h 6858000"/>
              <a:gd name="connsiteX1" fmla="*/ 3846545 w 6858236"/>
              <a:gd name="connsiteY1" fmla="*/ 0 h 6858000"/>
              <a:gd name="connsiteX2" fmla="*/ 6858236 w 6858236"/>
              <a:gd name="connsiteY2" fmla="*/ 6858000 h 6858000"/>
              <a:gd name="connsiteX3" fmla="*/ 0 w 68582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236" h="6858000">
                <a:moveTo>
                  <a:pt x="0" y="0"/>
                </a:moveTo>
                <a:lnTo>
                  <a:pt x="3846545" y="0"/>
                </a:lnTo>
                <a:lnTo>
                  <a:pt x="68582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>
                <a:solidFill>
                  <a:schemeClr val="bg1"/>
                </a:solidFill>
              </a:defRPr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262725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A5CFF03-8E29-4A88-865C-3C3F3717E5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011587 w 6858000"/>
              <a:gd name="connsiteY0" fmla="*/ 0 h 6858000"/>
              <a:gd name="connsiteX1" fmla="*/ 6858000 w 6858000"/>
              <a:gd name="connsiteY1" fmla="*/ 0 h 6858000"/>
              <a:gd name="connsiteX2" fmla="*/ 6858000 w 6858000"/>
              <a:gd name="connsiteY2" fmla="*/ 685800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011587" y="0"/>
                </a:moveTo>
                <a:lnTo>
                  <a:pt x="6858000" y="0"/>
                </a:lnTo>
                <a:lnTo>
                  <a:pt x="6858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>
                <a:solidFill>
                  <a:schemeClr val="bg1"/>
                </a:solidFill>
              </a:defRPr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36887444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96056E3-1FB1-453F-B07C-7F4A1E9E5D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64798" y="0"/>
            <a:ext cx="6327202" cy="6858000"/>
          </a:xfrm>
          <a:custGeom>
            <a:avLst/>
            <a:gdLst>
              <a:gd name="connsiteX0" fmla="*/ 2480790 w 6327202"/>
              <a:gd name="connsiteY0" fmla="*/ 0 h 6858000"/>
              <a:gd name="connsiteX1" fmla="*/ 6327202 w 6327202"/>
              <a:gd name="connsiteY1" fmla="*/ 0 h 6858000"/>
              <a:gd name="connsiteX2" fmla="*/ 6327202 w 6327202"/>
              <a:gd name="connsiteY2" fmla="*/ 6858000 h 6858000"/>
              <a:gd name="connsiteX3" fmla="*/ 0 w 6327202"/>
              <a:gd name="connsiteY3" fmla="*/ 6858000 h 6858000"/>
              <a:gd name="connsiteX4" fmla="*/ 1186478 w 6327202"/>
              <a:gd name="connsiteY4" fmla="*/ 4160452 h 6858000"/>
              <a:gd name="connsiteX5" fmla="*/ 653791 w 6327202"/>
              <a:gd name="connsiteY5" fmla="*/ 41604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27202" h="6858000">
                <a:moveTo>
                  <a:pt x="2480790" y="0"/>
                </a:moveTo>
                <a:lnTo>
                  <a:pt x="6327202" y="0"/>
                </a:lnTo>
                <a:lnTo>
                  <a:pt x="6327202" y="6858000"/>
                </a:lnTo>
                <a:lnTo>
                  <a:pt x="0" y="6858000"/>
                </a:lnTo>
                <a:lnTo>
                  <a:pt x="1186478" y="4160452"/>
                </a:lnTo>
                <a:lnTo>
                  <a:pt x="653791" y="416045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00638642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A74C007-B108-49DA-ACCF-C5ADC23DD6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31839" y="728664"/>
            <a:ext cx="4115933" cy="5400675"/>
          </a:xfrm>
          <a:custGeom>
            <a:avLst/>
            <a:gdLst>
              <a:gd name="connsiteX0" fmla="*/ 0 w 4115933"/>
              <a:gd name="connsiteY0" fmla="*/ 0 h 5400675"/>
              <a:gd name="connsiteX1" fmla="*/ 4115933 w 4115933"/>
              <a:gd name="connsiteY1" fmla="*/ 0 h 5400675"/>
              <a:gd name="connsiteX2" fmla="*/ 4115933 w 4115933"/>
              <a:gd name="connsiteY2" fmla="*/ 5400675 h 5400675"/>
              <a:gd name="connsiteX3" fmla="*/ 0 w 4115933"/>
              <a:gd name="connsiteY3" fmla="*/ 5400675 h 540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5933" h="5400675">
                <a:moveTo>
                  <a:pt x="0" y="0"/>
                </a:moveTo>
                <a:lnTo>
                  <a:pt x="4115933" y="0"/>
                </a:lnTo>
                <a:lnTo>
                  <a:pt x="4115933" y="5400675"/>
                </a:lnTo>
                <a:lnTo>
                  <a:pt x="0" y="54006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4726057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C343C9-0550-49EF-A775-32ED751D3B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838" y="728663"/>
            <a:ext cx="4115933" cy="5400675"/>
          </a:xfrm>
          <a:custGeom>
            <a:avLst/>
            <a:gdLst>
              <a:gd name="connsiteX0" fmla="*/ 0 w 4115933"/>
              <a:gd name="connsiteY0" fmla="*/ 0 h 5400675"/>
              <a:gd name="connsiteX1" fmla="*/ 4115933 w 4115933"/>
              <a:gd name="connsiteY1" fmla="*/ 0 h 5400675"/>
              <a:gd name="connsiteX2" fmla="*/ 4115933 w 4115933"/>
              <a:gd name="connsiteY2" fmla="*/ 3501913 h 5400675"/>
              <a:gd name="connsiteX3" fmla="*/ 1530652 w 4115933"/>
              <a:gd name="connsiteY3" fmla="*/ 5400675 h 5400675"/>
              <a:gd name="connsiteX4" fmla="*/ 0 w 4115933"/>
              <a:gd name="connsiteY4" fmla="*/ 5400675 h 540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5933" h="5400675">
                <a:moveTo>
                  <a:pt x="0" y="0"/>
                </a:moveTo>
                <a:lnTo>
                  <a:pt x="4115933" y="0"/>
                </a:lnTo>
                <a:lnTo>
                  <a:pt x="4115933" y="3501913"/>
                </a:lnTo>
                <a:lnTo>
                  <a:pt x="1530652" y="5400675"/>
                </a:lnTo>
                <a:lnTo>
                  <a:pt x="0" y="54006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buFontTx/>
              <a:buNone/>
              <a:defRPr sz="1800"/>
            </a:lvl1pPr>
          </a:lstStyle>
          <a:p>
            <a:r>
              <a:rPr lang="en-CA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52642231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31179779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344230" y="728663"/>
            <a:ext cx="4115933" cy="5400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buFontTx/>
              <a:buNone/>
              <a:defRPr sz="1800"/>
            </a:lvl1pPr>
          </a:lstStyle>
          <a:p>
            <a:r>
              <a:rPr lang="en-CA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47756031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63D86C9-BA5C-4405-8417-0694F129430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44230" y="728663"/>
            <a:ext cx="4115933" cy="5400675"/>
          </a:xfrm>
          <a:custGeom>
            <a:avLst/>
            <a:gdLst>
              <a:gd name="connsiteX0" fmla="*/ 0 w 4115933"/>
              <a:gd name="connsiteY0" fmla="*/ 0 h 5400675"/>
              <a:gd name="connsiteX1" fmla="*/ 4115933 w 4115933"/>
              <a:gd name="connsiteY1" fmla="*/ 0 h 5400675"/>
              <a:gd name="connsiteX2" fmla="*/ 4115933 w 4115933"/>
              <a:gd name="connsiteY2" fmla="*/ 5400675 h 5400675"/>
              <a:gd name="connsiteX3" fmla="*/ 2817404 w 4115933"/>
              <a:gd name="connsiteY3" fmla="*/ 5400675 h 5400675"/>
              <a:gd name="connsiteX4" fmla="*/ 2057965 w 4115933"/>
              <a:gd name="connsiteY4" fmla="*/ 4366653 h 5400675"/>
              <a:gd name="connsiteX5" fmla="*/ 1298526 w 4115933"/>
              <a:gd name="connsiteY5" fmla="*/ 5400675 h 5400675"/>
              <a:gd name="connsiteX6" fmla="*/ 0 w 4115933"/>
              <a:gd name="connsiteY6" fmla="*/ 5400675 h 540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5933" h="5400675">
                <a:moveTo>
                  <a:pt x="0" y="0"/>
                </a:moveTo>
                <a:lnTo>
                  <a:pt x="4115933" y="0"/>
                </a:lnTo>
                <a:lnTo>
                  <a:pt x="4115933" y="5400675"/>
                </a:lnTo>
                <a:lnTo>
                  <a:pt x="2817404" y="5400675"/>
                </a:lnTo>
                <a:lnTo>
                  <a:pt x="2057965" y="4366653"/>
                </a:lnTo>
                <a:lnTo>
                  <a:pt x="1298526" y="5400675"/>
                </a:lnTo>
                <a:lnTo>
                  <a:pt x="0" y="5400675"/>
                </a:lnTo>
                <a:close/>
              </a:path>
            </a:pathLst>
          </a:custGeom>
          <a:solidFill>
            <a:schemeClr val="accent1"/>
          </a:solidFill>
        </p:spPr>
        <p:txBody>
          <a:bodyPr anchor="ctr"/>
          <a:lstStyle>
            <a:lvl1pPr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87231224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5410FE6-5F01-48C4-9177-5768AA95D02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839" y="4432572"/>
            <a:ext cx="2270155" cy="1696766"/>
          </a:xfrm>
          <a:custGeom>
            <a:avLst/>
            <a:gdLst>
              <a:gd name="connsiteX0" fmla="*/ 0 w 2270155"/>
              <a:gd name="connsiteY0" fmla="*/ 0 h 1696766"/>
              <a:gd name="connsiteX1" fmla="*/ 2270155 w 2270155"/>
              <a:gd name="connsiteY1" fmla="*/ 0 h 1696766"/>
              <a:gd name="connsiteX2" fmla="*/ 2270155 w 2270155"/>
              <a:gd name="connsiteY2" fmla="*/ 1696766 h 1696766"/>
              <a:gd name="connsiteX3" fmla="*/ 0 w 2270155"/>
              <a:gd name="connsiteY3" fmla="*/ 1696766 h 169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155" h="1696766">
                <a:moveTo>
                  <a:pt x="0" y="0"/>
                </a:moveTo>
                <a:lnTo>
                  <a:pt x="2270155" y="0"/>
                </a:lnTo>
                <a:lnTo>
                  <a:pt x="2270155" y="1696766"/>
                </a:lnTo>
                <a:lnTo>
                  <a:pt x="0" y="16967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0A59EC4-D043-4EA5-A3EA-3D3DF72C96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1838" y="2580617"/>
            <a:ext cx="2270155" cy="1696766"/>
          </a:xfrm>
          <a:custGeom>
            <a:avLst/>
            <a:gdLst>
              <a:gd name="connsiteX0" fmla="*/ 0 w 2270155"/>
              <a:gd name="connsiteY0" fmla="*/ 0 h 1696766"/>
              <a:gd name="connsiteX1" fmla="*/ 2270155 w 2270155"/>
              <a:gd name="connsiteY1" fmla="*/ 0 h 1696766"/>
              <a:gd name="connsiteX2" fmla="*/ 2270155 w 2270155"/>
              <a:gd name="connsiteY2" fmla="*/ 1696766 h 1696766"/>
              <a:gd name="connsiteX3" fmla="*/ 0 w 2270155"/>
              <a:gd name="connsiteY3" fmla="*/ 1696766 h 169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155" h="1696766">
                <a:moveTo>
                  <a:pt x="0" y="0"/>
                </a:moveTo>
                <a:lnTo>
                  <a:pt x="2270155" y="0"/>
                </a:lnTo>
                <a:lnTo>
                  <a:pt x="2270155" y="1696766"/>
                </a:lnTo>
                <a:lnTo>
                  <a:pt x="0" y="16967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5042114-08BB-4A9A-979A-7CC64C7FC46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840" y="728663"/>
            <a:ext cx="2270155" cy="1696766"/>
          </a:xfrm>
          <a:custGeom>
            <a:avLst/>
            <a:gdLst>
              <a:gd name="connsiteX0" fmla="*/ 0 w 2270155"/>
              <a:gd name="connsiteY0" fmla="*/ 0 h 1696766"/>
              <a:gd name="connsiteX1" fmla="*/ 2270155 w 2270155"/>
              <a:gd name="connsiteY1" fmla="*/ 0 h 1696766"/>
              <a:gd name="connsiteX2" fmla="*/ 2270155 w 2270155"/>
              <a:gd name="connsiteY2" fmla="*/ 1696766 h 1696766"/>
              <a:gd name="connsiteX3" fmla="*/ 0 w 2270155"/>
              <a:gd name="connsiteY3" fmla="*/ 1696766 h 1696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155" h="1696766">
                <a:moveTo>
                  <a:pt x="0" y="0"/>
                </a:moveTo>
                <a:lnTo>
                  <a:pt x="2270155" y="0"/>
                </a:lnTo>
                <a:lnTo>
                  <a:pt x="2270155" y="1696766"/>
                </a:lnTo>
                <a:lnTo>
                  <a:pt x="0" y="16967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052836379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5B832F6-379B-4191-A4CF-B3F3CC0B153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42000" y="3545458"/>
            <a:ext cx="3708000" cy="3079629"/>
          </a:xfrm>
          <a:custGeom>
            <a:avLst/>
            <a:gdLst>
              <a:gd name="connsiteX0" fmla="*/ 0 w 3708000"/>
              <a:gd name="connsiteY0" fmla="*/ 0 h 3079629"/>
              <a:gd name="connsiteX1" fmla="*/ 3708000 w 3708000"/>
              <a:gd name="connsiteY1" fmla="*/ 0 h 3079629"/>
              <a:gd name="connsiteX2" fmla="*/ 3708000 w 3708000"/>
              <a:gd name="connsiteY2" fmla="*/ 3079629 h 3079629"/>
              <a:gd name="connsiteX3" fmla="*/ 0 w 3708000"/>
              <a:gd name="connsiteY3" fmla="*/ 3079629 h 307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000" h="3079629">
                <a:moveTo>
                  <a:pt x="0" y="0"/>
                </a:moveTo>
                <a:lnTo>
                  <a:pt x="3708000" y="0"/>
                </a:lnTo>
                <a:lnTo>
                  <a:pt x="3708000" y="3079629"/>
                </a:lnTo>
                <a:lnTo>
                  <a:pt x="0" y="307962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F8CCB9A-F442-4E50-89A5-48E5C9E9FC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42000" y="232915"/>
            <a:ext cx="3708000" cy="3079629"/>
          </a:xfrm>
          <a:custGeom>
            <a:avLst/>
            <a:gdLst>
              <a:gd name="connsiteX0" fmla="*/ 0 w 3708000"/>
              <a:gd name="connsiteY0" fmla="*/ 0 h 3079629"/>
              <a:gd name="connsiteX1" fmla="*/ 3708000 w 3708000"/>
              <a:gd name="connsiteY1" fmla="*/ 0 h 3079629"/>
              <a:gd name="connsiteX2" fmla="*/ 3708000 w 3708000"/>
              <a:gd name="connsiteY2" fmla="*/ 3079629 h 3079629"/>
              <a:gd name="connsiteX3" fmla="*/ 0 w 3708000"/>
              <a:gd name="connsiteY3" fmla="*/ 3079629 h 3079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000" h="3079629">
                <a:moveTo>
                  <a:pt x="0" y="0"/>
                </a:moveTo>
                <a:lnTo>
                  <a:pt x="3708000" y="0"/>
                </a:lnTo>
                <a:lnTo>
                  <a:pt x="3708000" y="3079629"/>
                </a:lnTo>
                <a:lnTo>
                  <a:pt x="0" y="307962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49323150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344B12-37EA-43D4-A48A-1C497C9D68EE}"/>
              </a:ext>
            </a:extLst>
          </p:cNvPr>
          <p:cNvSpPr/>
          <p:nvPr userDrawn="1"/>
        </p:nvSpPr>
        <p:spPr bwMode="auto">
          <a:xfrm>
            <a:off x="1" y="1"/>
            <a:ext cx="7056174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1"/>
              </a:gs>
              <a:gs pos="67000">
                <a:schemeClr val="accent1">
                  <a:lumMod val="50000"/>
                </a:schemeClr>
              </a:gs>
            </a:gsLst>
            <a:lin ang="16200000" scaled="1"/>
            <a:tileRect/>
          </a:gra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8F05BE-FB65-4808-8552-5EDA5A99A864}"/>
              </a:ext>
            </a:extLst>
          </p:cNvPr>
          <p:cNvSpPr/>
          <p:nvPr userDrawn="1"/>
        </p:nvSpPr>
        <p:spPr bwMode="auto">
          <a:xfrm>
            <a:off x="7056176" y="0"/>
            <a:ext cx="5135823" cy="68580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PICTURE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34582678-E98C-41DE-89C4-DD36F7CA39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04529" y="1085850"/>
            <a:ext cx="2181435" cy="4699000"/>
          </a:xfrm>
          <a:custGeom>
            <a:avLst/>
            <a:gdLst>
              <a:gd name="connsiteX0" fmla="*/ 373419 w 3426442"/>
              <a:gd name="connsiteY0" fmla="*/ 144 h 7380856"/>
              <a:gd name="connsiteX1" fmla="*/ 524477 w 3426442"/>
              <a:gd name="connsiteY1" fmla="*/ 1556 h 7380856"/>
              <a:gd name="connsiteX2" fmla="*/ 718845 w 3426442"/>
              <a:gd name="connsiteY2" fmla="*/ 1556 h 7380856"/>
              <a:gd name="connsiteX3" fmla="*/ 803353 w 3426442"/>
              <a:gd name="connsiteY3" fmla="*/ 148349 h 7380856"/>
              <a:gd name="connsiteX4" fmla="*/ 935748 w 3426442"/>
              <a:gd name="connsiteY4" fmla="*/ 249975 h 7380856"/>
              <a:gd name="connsiteX5" fmla="*/ 1051243 w 3426442"/>
              <a:gd name="connsiteY5" fmla="*/ 252799 h 7380856"/>
              <a:gd name="connsiteX6" fmla="*/ 1285048 w 3426442"/>
              <a:gd name="connsiteY6" fmla="*/ 252799 h 7380856"/>
              <a:gd name="connsiteX7" fmla="*/ 1713222 w 3426442"/>
              <a:gd name="connsiteY7" fmla="*/ 252799 h 7380856"/>
              <a:gd name="connsiteX8" fmla="*/ 2141395 w 3426442"/>
              <a:gd name="connsiteY8" fmla="*/ 252799 h 7380856"/>
              <a:gd name="connsiteX9" fmla="*/ 2375200 w 3426442"/>
              <a:gd name="connsiteY9" fmla="*/ 252799 h 7380856"/>
              <a:gd name="connsiteX10" fmla="*/ 2490695 w 3426442"/>
              <a:gd name="connsiteY10" fmla="*/ 249975 h 7380856"/>
              <a:gd name="connsiteX11" fmla="*/ 2623090 w 3426442"/>
              <a:gd name="connsiteY11" fmla="*/ 148349 h 7380856"/>
              <a:gd name="connsiteX12" fmla="*/ 2707598 w 3426442"/>
              <a:gd name="connsiteY12" fmla="*/ 1556 h 7380856"/>
              <a:gd name="connsiteX13" fmla="*/ 2901967 w 3426442"/>
              <a:gd name="connsiteY13" fmla="*/ 1556 h 7380856"/>
              <a:gd name="connsiteX14" fmla="*/ 3189295 w 3426442"/>
              <a:gd name="connsiteY14" fmla="*/ 15671 h 7380856"/>
              <a:gd name="connsiteX15" fmla="*/ 3386480 w 3426442"/>
              <a:gd name="connsiteY15" fmla="*/ 176579 h 7380856"/>
              <a:gd name="connsiteX16" fmla="*/ 3423099 w 3426442"/>
              <a:gd name="connsiteY16" fmla="*/ 645189 h 7380856"/>
              <a:gd name="connsiteX17" fmla="*/ 3423099 w 3426442"/>
              <a:gd name="connsiteY17" fmla="*/ 1717913 h 7380856"/>
              <a:gd name="connsiteX18" fmla="*/ 3423099 w 3426442"/>
              <a:gd name="connsiteY18" fmla="*/ 5740627 h 7380856"/>
              <a:gd name="connsiteX19" fmla="*/ 3423099 w 3426442"/>
              <a:gd name="connsiteY19" fmla="*/ 6708900 h 7380856"/>
              <a:gd name="connsiteX20" fmla="*/ 3423099 w 3426442"/>
              <a:gd name="connsiteY20" fmla="*/ 6968612 h 7380856"/>
              <a:gd name="connsiteX21" fmla="*/ 3414649 w 3426442"/>
              <a:gd name="connsiteY21" fmla="*/ 7118229 h 7380856"/>
              <a:gd name="connsiteX22" fmla="*/ 3209013 w 3426442"/>
              <a:gd name="connsiteY22" fmla="*/ 7358179 h 7380856"/>
              <a:gd name="connsiteX23" fmla="*/ 2817459 w 3426442"/>
              <a:gd name="connsiteY23" fmla="*/ 7377940 h 7380856"/>
              <a:gd name="connsiteX24" fmla="*/ 2000549 w 3426442"/>
              <a:gd name="connsiteY24" fmla="*/ 7377940 h 7380856"/>
              <a:gd name="connsiteX25" fmla="*/ 1713222 w 3426442"/>
              <a:gd name="connsiteY25" fmla="*/ 7377940 h 7380856"/>
              <a:gd name="connsiteX26" fmla="*/ 1425894 w 3426442"/>
              <a:gd name="connsiteY26" fmla="*/ 7377940 h 7380856"/>
              <a:gd name="connsiteX27" fmla="*/ 608985 w 3426442"/>
              <a:gd name="connsiteY27" fmla="*/ 7377940 h 7380856"/>
              <a:gd name="connsiteX28" fmla="*/ 217430 w 3426442"/>
              <a:gd name="connsiteY28" fmla="*/ 7358179 h 7380856"/>
              <a:gd name="connsiteX29" fmla="*/ 11795 w 3426442"/>
              <a:gd name="connsiteY29" fmla="*/ 7118229 h 7380856"/>
              <a:gd name="connsiteX30" fmla="*/ 3344 w 3426442"/>
              <a:gd name="connsiteY30" fmla="*/ 6968612 h 7380856"/>
              <a:gd name="connsiteX31" fmla="*/ 3344 w 3426442"/>
              <a:gd name="connsiteY31" fmla="*/ 6708900 h 7380856"/>
              <a:gd name="connsiteX32" fmla="*/ 3344 w 3426442"/>
              <a:gd name="connsiteY32" fmla="*/ 5740627 h 7380856"/>
              <a:gd name="connsiteX33" fmla="*/ 3344 w 3426442"/>
              <a:gd name="connsiteY33" fmla="*/ 1717913 h 7380856"/>
              <a:gd name="connsiteX34" fmla="*/ 3344 w 3426442"/>
              <a:gd name="connsiteY34" fmla="*/ 645189 h 7380856"/>
              <a:gd name="connsiteX35" fmla="*/ 39965 w 3426442"/>
              <a:gd name="connsiteY35" fmla="*/ 176579 h 7380856"/>
              <a:gd name="connsiteX36" fmla="*/ 237149 w 3426442"/>
              <a:gd name="connsiteY36" fmla="*/ 15671 h 7380856"/>
              <a:gd name="connsiteX37" fmla="*/ 373419 w 3426442"/>
              <a:gd name="connsiteY37" fmla="*/ 144 h 738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426442" h="7380856">
                <a:moveTo>
                  <a:pt x="373419" y="144"/>
                </a:moveTo>
                <a:cubicBezTo>
                  <a:pt x="424475" y="-561"/>
                  <a:pt x="477997" y="1556"/>
                  <a:pt x="524477" y="1556"/>
                </a:cubicBezTo>
                <a:cubicBezTo>
                  <a:pt x="589266" y="1556"/>
                  <a:pt x="654056" y="1556"/>
                  <a:pt x="718845" y="1556"/>
                </a:cubicBezTo>
                <a:cubicBezTo>
                  <a:pt x="808987" y="21317"/>
                  <a:pt x="775184" y="74952"/>
                  <a:pt x="803353" y="148349"/>
                </a:cubicBezTo>
                <a:cubicBezTo>
                  <a:pt x="825888" y="201986"/>
                  <a:pt x="870959" y="235861"/>
                  <a:pt x="935748" y="249975"/>
                </a:cubicBezTo>
                <a:cubicBezTo>
                  <a:pt x="969552" y="258444"/>
                  <a:pt x="1014623" y="252799"/>
                  <a:pt x="1051243" y="252799"/>
                </a:cubicBezTo>
                <a:cubicBezTo>
                  <a:pt x="1130116" y="252799"/>
                  <a:pt x="1208991" y="252799"/>
                  <a:pt x="1285048" y="252799"/>
                </a:cubicBezTo>
                <a:cubicBezTo>
                  <a:pt x="1428711" y="252799"/>
                  <a:pt x="1569558" y="252799"/>
                  <a:pt x="1713222" y="252799"/>
                </a:cubicBezTo>
                <a:cubicBezTo>
                  <a:pt x="1856885" y="252799"/>
                  <a:pt x="1997731" y="252799"/>
                  <a:pt x="2141395" y="252799"/>
                </a:cubicBezTo>
                <a:cubicBezTo>
                  <a:pt x="2217453" y="252799"/>
                  <a:pt x="2296327" y="252799"/>
                  <a:pt x="2375200" y="252799"/>
                </a:cubicBezTo>
                <a:cubicBezTo>
                  <a:pt x="2411821" y="252799"/>
                  <a:pt x="2456891" y="258444"/>
                  <a:pt x="2490695" y="249975"/>
                </a:cubicBezTo>
                <a:cubicBezTo>
                  <a:pt x="2555485" y="235861"/>
                  <a:pt x="2600556" y="201986"/>
                  <a:pt x="2623090" y="148349"/>
                </a:cubicBezTo>
                <a:cubicBezTo>
                  <a:pt x="2651261" y="74952"/>
                  <a:pt x="2617457" y="21317"/>
                  <a:pt x="2707598" y="1556"/>
                </a:cubicBezTo>
                <a:cubicBezTo>
                  <a:pt x="2772388" y="1556"/>
                  <a:pt x="2837177" y="1556"/>
                  <a:pt x="2901967" y="1556"/>
                </a:cubicBezTo>
                <a:cubicBezTo>
                  <a:pt x="2994926" y="1556"/>
                  <a:pt x="3116054" y="-6913"/>
                  <a:pt x="3189295" y="15671"/>
                </a:cubicBezTo>
                <a:cubicBezTo>
                  <a:pt x="3279436" y="46723"/>
                  <a:pt x="3341408" y="103182"/>
                  <a:pt x="3386480" y="176579"/>
                </a:cubicBezTo>
                <a:cubicBezTo>
                  <a:pt x="3442819" y="269736"/>
                  <a:pt x="3423099" y="495573"/>
                  <a:pt x="3423099" y="645189"/>
                </a:cubicBezTo>
                <a:cubicBezTo>
                  <a:pt x="3423099" y="1003706"/>
                  <a:pt x="3423099" y="1362220"/>
                  <a:pt x="3423099" y="1717913"/>
                </a:cubicBezTo>
                <a:cubicBezTo>
                  <a:pt x="3423099" y="3058818"/>
                  <a:pt x="3423099" y="4399722"/>
                  <a:pt x="3423099" y="5740627"/>
                </a:cubicBezTo>
                <a:cubicBezTo>
                  <a:pt x="3423099" y="6065267"/>
                  <a:pt x="3423099" y="6387083"/>
                  <a:pt x="3423099" y="6708900"/>
                </a:cubicBezTo>
                <a:cubicBezTo>
                  <a:pt x="3423099" y="6796411"/>
                  <a:pt x="3423099" y="6881100"/>
                  <a:pt x="3423099" y="6968612"/>
                </a:cubicBezTo>
                <a:cubicBezTo>
                  <a:pt x="3423099" y="7019425"/>
                  <a:pt x="3428734" y="7073061"/>
                  <a:pt x="3414649" y="7118229"/>
                </a:cubicBezTo>
                <a:cubicBezTo>
                  <a:pt x="3386480" y="7233971"/>
                  <a:pt x="3313240" y="7315835"/>
                  <a:pt x="3209013" y="7358179"/>
                </a:cubicBezTo>
                <a:cubicBezTo>
                  <a:pt x="3121688" y="7392056"/>
                  <a:pt x="2938588" y="7377940"/>
                  <a:pt x="2817459" y="7377940"/>
                </a:cubicBezTo>
                <a:cubicBezTo>
                  <a:pt x="2544216" y="7377940"/>
                  <a:pt x="2270973" y="7377940"/>
                  <a:pt x="2000549" y="7377940"/>
                </a:cubicBezTo>
                <a:cubicBezTo>
                  <a:pt x="1904773" y="7377940"/>
                  <a:pt x="1808998" y="7377940"/>
                  <a:pt x="1713222" y="7377940"/>
                </a:cubicBezTo>
                <a:cubicBezTo>
                  <a:pt x="1617445" y="7377940"/>
                  <a:pt x="1521670" y="7377940"/>
                  <a:pt x="1425894" y="7377940"/>
                </a:cubicBezTo>
                <a:cubicBezTo>
                  <a:pt x="1155468" y="7377940"/>
                  <a:pt x="882227" y="7377940"/>
                  <a:pt x="608985" y="7377940"/>
                </a:cubicBezTo>
                <a:cubicBezTo>
                  <a:pt x="487856" y="7377940"/>
                  <a:pt x="304756" y="7392056"/>
                  <a:pt x="217430" y="7358179"/>
                </a:cubicBezTo>
                <a:cubicBezTo>
                  <a:pt x="113205" y="7315835"/>
                  <a:pt x="39965" y="7233971"/>
                  <a:pt x="11795" y="7118229"/>
                </a:cubicBezTo>
                <a:cubicBezTo>
                  <a:pt x="-2289" y="7073061"/>
                  <a:pt x="3344" y="7019425"/>
                  <a:pt x="3344" y="6968612"/>
                </a:cubicBezTo>
                <a:cubicBezTo>
                  <a:pt x="3344" y="6881100"/>
                  <a:pt x="3344" y="6796411"/>
                  <a:pt x="3344" y="6708900"/>
                </a:cubicBezTo>
                <a:cubicBezTo>
                  <a:pt x="3344" y="6387083"/>
                  <a:pt x="3344" y="6065267"/>
                  <a:pt x="3344" y="5740627"/>
                </a:cubicBezTo>
                <a:cubicBezTo>
                  <a:pt x="3344" y="4399722"/>
                  <a:pt x="3344" y="3058818"/>
                  <a:pt x="3344" y="1717913"/>
                </a:cubicBezTo>
                <a:cubicBezTo>
                  <a:pt x="3344" y="1362220"/>
                  <a:pt x="3344" y="1003706"/>
                  <a:pt x="3344" y="645189"/>
                </a:cubicBezTo>
                <a:cubicBezTo>
                  <a:pt x="3344" y="495573"/>
                  <a:pt x="-16375" y="269736"/>
                  <a:pt x="39965" y="176579"/>
                </a:cubicBezTo>
                <a:cubicBezTo>
                  <a:pt x="85035" y="103182"/>
                  <a:pt x="147008" y="46723"/>
                  <a:pt x="237149" y="15671"/>
                </a:cubicBezTo>
                <a:cubicBezTo>
                  <a:pt x="273770" y="4378"/>
                  <a:pt x="322361" y="849"/>
                  <a:pt x="373419" y="1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id-ID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id-ID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A9D9018D-A771-464E-ACE8-079D6154554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880769" y="1085850"/>
            <a:ext cx="2181435" cy="4699000"/>
          </a:xfrm>
          <a:custGeom>
            <a:avLst/>
            <a:gdLst>
              <a:gd name="connsiteX0" fmla="*/ 373419 w 3426442"/>
              <a:gd name="connsiteY0" fmla="*/ 144 h 7380856"/>
              <a:gd name="connsiteX1" fmla="*/ 524477 w 3426442"/>
              <a:gd name="connsiteY1" fmla="*/ 1556 h 7380856"/>
              <a:gd name="connsiteX2" fmla="*/ 718845 w 3426442"/>
              <a:gd name="connsiteY2" fmla="*/ 1556 h 7380856"/>
              <a:gd name="connsiteX3" fmla="*/ 803353 w 3426442"/>
              <a:gd name="connsiteY3" fmla="*/ 148349 h 7380856"/>
              <a:gd name="connsiteX4" fmla="*/ 935748 w 3426442"/>
              <a:gd name="connsiteY4" fmla="*/ 249975 h 7380856"/>
              <a:gd name="connsiteX5" fmla="*/ 1051243 w 3426442"/>
              <a:gd name="connsiteY5" fmla="*/ 252799 h 7380856"/>
              <a:gd name="connsiteX6" fmla="*/ 1285048 w 3426442"/>
              <a:gd name="connsiteY6" fmla="*/ 252799 h 7380856"/>
              <a:gd name="connsiteX7" fmla="*/ 1713222 w 3426442"/>
              <a:gd name="connsiteY7" fmla="*/ 252799 h 7380856"/>
              <a:gd name="connsiteX8" fmla="*/ 2141395 w 3426442"/>
              <a:gd name="connsiteY8" fmla="*/ 252799 h 7380856"/>
              <a:gd name="connsiteX9" fmla="*/ 2375200 w 3426442"/>
              <a:gd name="connsiteY9" fmla="*/ 252799 h 7380856"/>
              <a:gd name="connsiteX10" fmla="*/ 2490695 w 3426442"/>
              <a:gd name="connsiteY10" fmla="*/ 249975 h 7380856"/>
              <a:gd name="connsiteX11" fmla="*/ 2623090 w 3426442"/>
              <a:gd name="connsiteY11" fmla="*/ 148349 h 7380856"/>
              <a:gd name="connsiteX12" fmla="*/ 2707598 w 3426442"/>
              <a:gd name="connsiteY12" fmla="*/ 1556 h 7380856"/>
              <a:gd name="connsiteX13" fmla="*/ 2901967 w 3426442"/>
              <a:gd name="connsiteY13" fmla="*/ 1556 h 7380856"/>
              <a:gd name="connsiteX14" fmla="*/ 3189295 w 3426442"/>
              <a:gd name="connsiteY14" fmla="*/ 15671 h 7380856"/>
              <a:gd name="connsiteX15" fmla="*/ 3386480 w 3426442"/>
              <a:gd name="connsiteY15" fmla="*/ 176579 h 7380856"/>
              <a:gd name="connsiteX16" fmla="*/ 3423099 w 3426442"/>
              <a:gd name="connsiteY16" fmla="*/ 645189 h 7380856"/>
              <a:gd name="connsiteX17" fmla="*/ 3423099 w 3426442"/>
              <a:gd name="connsiteY17" fmla="*/ 1717913 h 7380856"/>
              <a:gd name="connsiteX18" fmla="*/ 3423099 w 3426442"/>
              <a:gd name="connsiteY18" fmla="*/ 5740627 h 7380856"/>
              <a:gd name="connsiteX19" fmla="*/ 3423099 w 3426442"/>
              <a:gd name="connsiteY19" fmla="*/ 6708900 h 7380856"/>
              <a:gd name="connsiteX20" fmla="*/ 3423099 w 3426442"/>
              <a:gd name="connsiteY20" fmla="*/ 6968612 h 7380856"/>
              <a:gd name="connsiteX21" fmla="*/ 3414649 w 3426442"/>
              <a:gd name="connsiteY21" fmla="*/ 7118229 h 7380856"/>
              <a:gd name="connsiteX22" fmla="*/ 3209013 w 3426442"/>
              <a:gd name="connsiteY22" fmla="*/ 7358179 h 7380856"/>
              <a:gd name="connsiteX23" fmla="*/ 2817459 w 3426442"/>
              <a:gd name="connsiteY23" fmla="*/ 7377940 h 7380856"/>
              <a:gd name="connsiteX24" fmla="*/ 2000549 w 3426442"/>
              <a:gd name="connsiteY24" fmla="*/ 7377940 h 7380856"/>
              <a:gd name="connsiteX25" fmla="*/ 1713222 w 3426442"/>
              <a:gd name="connsiteY25" fmla="*/ 7377940 h 7380856"/>
              <a:gd name="connsiteX26" fmla="*/ 1425894 w 3426442"/>
              <a:gd name="connsiteY26" fmla="*/ 7377940 h 7380856"/>
              <a:gd name="connsiteX27" fmla="*/ 608985 w 3426442"/>
              <a:gd name="connsiteY27" fmla="*/ 7377940 h 7380856"/>
              <a:gd name="connsiteX28" fmla="*/ 217430 w 3426442"/>
              <a:gd name="connsiteY28" fmla="*/ 7358179 h 7380856"/>
              <a:gd name="connsiteX29" fmla="*/ 11795 w 3426442"/>
              <a:gd name="connsiteY29" fmla="*/ 7118229 h 7380856"/>
              <a:gd name="connsiteX30" fmla="*/ 3344 w 3426442"/>
              <a:gd name="connsiteY30" fmla="*/ 6968612 h 7380856"/>
              <a:gd name="connsiteX31" fmla="*/ 3344 w 3426442"/>
              <a:gd name="connsiteY31" fmla="*/ 6708900 h 7380856"/>
              <a:gd name="connsiteX32" fmla="*/ 3344 w 3426442"/>
              <a:gd name="connsiteY32" fmla="*/ 5740627 h 7380856"/>
              <a:gd name="connsiteX33" fmla="*/ 3344 w 3426442"/>
              <a:gd name="connsiteY33" fmla="*/ 1717913 h 7380856"/>
              <a:gd name="connsiteX34" fmla="*/ 3344 w 3426442"/>
              <a:gd name="connsiteY34" fmla="*/ 645189 h 7380856"/>
              <a:gd name="connsiteX35" fmla="*/ 39965 w 3426442"/>
              <a:gd name="connsiteY35" fmla="*/ 176579 h 7380856"/>
              <a:gd name="connsiteX36" fmla="*/ 237149 w 3426442"/>
              <a:gd name="connsiteY36" fmla="*/ 15671 h 7380856"/>
              <a:gd name="connsiteX37" fmla="*/ 373419 w 3426442"/>
              <a:gd name="connsiteY37" fmla="*/ 144 h 738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426442" h="7380856">
                <a:moveTo>
                  <a:pt x="373419" y="144"/>
                </a:moveTo>
                <a:cubicBezTo>
                  <a:pt x="424475" y="-561"/>
                  <a:pt x="477997" y="1556"/>
                  <a:pt x="524477" y="1556"/>
                </a:cubicBezTo>
                <a:cubicBezTo>
                  <a:pt x="589266" y="1556"/>
                  <a:pt x="654056" y="1556"/>
                  <a:pt x="718845" y="1556"/>
                </a:cubicBezTo>
                <a:cubicBezTo>
                  <a:pt x="808987" y="21317"/>
                  <a:pt x="775184" y="74952"/>
                  <a:pt x="803353" y="148349"/>
                </a:cubicBezTo>
                <a:cubicBezTo>
                  <a:pt x="825888" y="201986"/>
                  <a:pt x="870959" y="235861"/>
                  <a:pt x="935748" y="249975"/>
                </a:cubicBezTo>
                <a:cubicBezTo>
                  <a:pt x="969552" y="258444"/>
                  <a:pt x="1014623" y="252799"/>
                  <a:pt x="1051243" y="252799"/>
                </a:cubicBezTo>
                <a:cubicBezTo>
                  <a:pt x="1130116" y="252799"/>
                  <a:pt x="1208991" y="252799"/>
                  <a:pt x="1285048" y="252799"/>
                </a:cubicBezTo>
                <a:cubicBezTo>
                  <a:pt x="1428711" y="252799"/>
                  <a:pt x="1569558" y="252799"/>
                  <a:pt x="1713222" y="252799"/>
                </a:cubicBezTo>
                <a:cubicBezTo>
                  <a:pt x="1856885" y="252799"/>
                  <a:pt x="1997731" y="252799"/>
                  <a:pt x="2141395" y="252799"/>
                </a:cubicBezTo>
                <a:cubicBezTo>
                  <a:pt x="2217453" y="252799"/>
                  <a:pt x="2296327" y="252799"/>
                  <a:pt x="2375200" y="252799"/>
                </a:cubicBezTo>
                <a:cubicBezTo>
                  <a:pt x="2411821" y="252799"/>
                  <a:pt x="2456891" y="258444"/>
                  <a:pt x="2490695" y="249975"/>
                </a:cubicBezTo>
                <a:cubicBezTo>
                  <a:pt x="2555485" y="235861"/>
                  <a:pt x="2600556" y="201986"/>
                  <a:pt x="2623090" y="148349"/>
                </a:cubicBezTo>
                <a:cubicBezTo>
                  <a:pt x="2651261" y="74952"/>
                  <a:pt x="2617457" y="21317"/>
                  <a:pt x="2707598" y="1556"/>
                </a:cubicBezTo>
                <a:cubicBezTo>
                  <a:pt x="2772388" y="1556"/>
                  <a:pt x="2837177" y="1556"/>
                  <a:pt x="2901967" y="1556"/>
                </a:cubicBezTo>
                <a:cubicBezTo>
                  <a:pt x="2994926" y="1556"/>
                  <a:pt x="3116054" y="-6913"/>
                  <a:pt x="3189295" y="15671"/>
                </a:cubicBezTo>
                <a:cubicBezTo>
                  <a:pt x="3279436" y="46723"/>
                  <a:pt x="3341408" y="103182"/>
                  <a:pt x="3386480" y="176579"/>
                </a:cubicBezTo>
                <a:cubicBezTo>
                  <a:pt x="3442819" y="269736"/>
                  <a:pt x="3423099" y="495573"/>
                  <a:pt x="3423099" y="645189"/>
                </a:cubicBezTo>
                <a:cubicBezTo>
                  <a:pt x="3423099" y="1003706"/>
                  <a:pt x="3423099" y="1362220"/>
                  <a:pt x="3423099" y="1717913"/>
                </a:cubicBezTo>
                <a:cubicBezTo>
                  <a:pt x="3423099" y="3058818"/>
                  <a:pt x="3423099" y="4399722"/>
                  <a:pt x="3423099" y="5740627"/>
                </a:cubicBezTo>
                <a:cubicBezTo>
                  <a:pt x="3423099" y="6065267"/>
                  <a:pt x="3423099" y="6387083"/>
                  <a:pt x="3423099" y="6708900"/>
                </a:cubicBezTo>
                <a:cubicBezTo>
                  <a:pt x="3423099" y="6796411"/>
                  <a:pt x="3423099" y="6881100"/>
                  <a:pt x="3423099" y="6968612"/>
                </a:cubicBezTo>
                <a:cubicBezTo>
                  <a:pt x="3423099" y="7019425"/>
                  <a:pt x="3428734" y="7073061"/>
                  <a:pt x="3414649" y="7118229"/>
                </a:cubicBezTo>
                <a:cubicBezTo>
                  <a:pt x="3386480" y="7233971"/>
                  <a:pt x="3313240" y="7315835"/>
                  <a:pt x="3209013" y="7358179"/>
                </a:cubicBezTo>
                <a:cubicBezTo>
                  <a:pt x="3121688" y="7392056"/>
                  <a:pt x="2938588" y="7377940"/>
                  <a:pt x="2817459" y="7377940"/>
                </a:cubicBezTo>
                <a:cubicBezTo>
                  <a:pt x="2544216" y="7377940"/>
                  <a:pt x="2270973" y="7377940"/>
                  <a:pt x="2000549" y="7377940"/>
                </a:cubicBezTo>
                <a:cubicBezTo>
                  <a:pt x="1904773" y="7377940"/>
                  <a:pt x="1808998" y="7377940"/>
                  <a:pt x="1713222" y="7377940"/>
                </a:cubicBezTo>
                <a:cubicBezTo>
                  <a:pt x="1617445" y="7377940"/>
                  <a:pt x="1521670" y="7377940"/>
                  <a:pt x="1425894" y="7377940"/>
                </a:cubicBezTo>
                <a:cubicBezTo>
                  <a:pt x="1155468" y="7377940"/>
                  <a:pt x="882227" y="7377940"/>
                  <a:pt x="608985" y="7377940"/>
                </a:cubicBezTo>
                <a:cubicBezTo>
                  <a:pt x="487856" y="7377940"/>
                  <a:pt x="304756" y="7392056"/>
                  <a:pt x="217430" y="7358179"/>
                </a:cubicBezTo>
                <a:cubicBezTo>
                  <a:pt x="113205" y="7315835"/>
                  <a:pt x="39965" y="7233971"/>
                  <a:pt x="11795" y="7118229"/>
                </a:cubicBezTo>
                <a:cubicBezTo>
                  <a:pt x="-2289" y="7073061"/>
                  <a:pt x="3344" y="7019425"/>
                  <a:pt x="3344" y="6968612"/>
                </a:cubicBezTo>
                <a:cubicBezTo>
                  <a:pt x="3344" y="6881100"/>
                  <a:pt x="3344" y="6796411"/>
                  <a:pt x="3344" y="6708900"/>
                </a:cubicBezTo>
                <a:cubicBezTo>
                  <a:pt x="3344" y="6387083"/>
                  <a:pt x="3344" y="6065267"/>
                  <a:pt x="3344" y="5740627"/>
                </a:cubicBezTo>
                <a:cubicBezTo>
                  <a:pt x="3344" y="4399722"/>
                  <a:pt x="3344" y="3058818"/>
                  <a:pt x="3344" y="1717913"/>
                </a:cubicBezTo>
                <a:cubicBezTo>
                  <a:pt x="3344" y="1362220"/>
                  <a:pt x="3344" y="1003706"/>
                  <a:pt x="3344" y="645189"/>
                </a:cubicBezTo>
                <a:cubicBezTo>
                  <a:pt x="3344" y="495573"/>
                  <a:pt x="-16375" y="269736"/>
                  <a:pt x="39965" y="176579"/>
                </a:cubicBezTo>
                <a:cubicBezTo>
                  <a:pt x="85035" y="103182"/>
                  <a:pt x="147008" y="46723"/>
                  <a:pt x="237149" y="15671"/>
                </a:cubicBezTo>
                <a:cubicBezTo>
                  <a:pt x="273770" y="4378"/>
                  <a:pt x="322361" y="849"/>
                  <a:pt x="373419" y="1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id-ID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21582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6BBE486-58CB-4B8C-A00E-A414FFA1CAA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5924551" cy="6858000"/>
          </a:xfrm>
          <a:custGeom>
            <a:avLst/>
            <a:gdLst>
              <a:gd name="connsiteX0" fmla="*/ 0 w 5924551"/>
              <a:gd name="connsiteY0" fmla="*/ 0 h 6858000"/>
              <a:gd name="connsiteX1" fmla="*/ 5924551 w 5924551"/>
              <a:gd name="connsiteY1" fmla="*/ 0 h 6858000"/>
              <a:gd name="connsiteX2" fmla="*/ 5924551 w 5924551"/>
              <a:gd name="connsiteY2" fmla="*/ 6858000 h 6858000"/>
              <a:gd name="connsiteX3" fmla="*/ 0 w 592455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4551" h="6858000">
                <a:moveTo>
                  <a:pt x="0" y="0"/>
                </a:moveTo>
                <a:lnTo>
                  <a:pt x="5924551" y="0"/>
                </a:lnTo>
                <a:lnTo>
                  <a:pt x="5924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11BDC277-B101-4D5A-B5A7-F01E27DF8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71557" y="1085850"/>
            <a:ext cx="2181435" cy="4699000"/>
          </a:xfrm>
          <a:custGeom>
            <a:avLst/>
            <a:gdLst>
              <a:gd name="connsiteX0" fmla="*/ 373419 w 3426442"/>
              <a:gd name="connsiteY0" fmla="*/ 144 h 7380856"/>
              <a:gd name="connsiteX1" fmla="*/ 524477 w 3426442"/>
              <a:gd name="connsiteY1" fmla="*/ 1556 h 7380856"/>
              <a:gd name="connsiteX2" fmla="*/ 718845 w 3426442"/>
              <a:gd name="connsiteY2" fmla="*/ 1556 h 7380856"/>
              <a:gd name="connsiteX3" fmla="*/ 803353 w 3426442"/>
              <a:gd name="connsiteY3" fmla="*/ 148349 h 7380856"/>
              <a:gd name="connsiteX4" fmla="*/ 935748 w 3426442"/>
              <a:gd name="connsiteY4" fmla="*/ 249975 h 7380856"/>
              <a:gd name="connsiteX5" fmla="*/ 1051243 w 3426442"/>
              <a:gd name="connsiteY5" fmla="*/ 252799 h 7380856"/>
              <a:gd name="connsiteX6" fmla="*/ 1285048 w 3426442"/>
              <a:gd name="connsiteY6" fmla="*/ 252799 h 7380856"/>
              <a:gd name="connsiteX7" fmla="*/ 1713222 w 3426442"/>
              <a:gd name="connsiteY7" fmla="*/ 252799 h 7380856"/>
              <a:gd name="connsiteX8" fmla="*/ 2141395 w 3426442"/>
              <a:gd name="connsiteY8" fmla="*/ 252799 h 7380856"/>
              <a:gd name="connsiteX9" fmla="*/ 2375200 w 3426442"/>
              <a:gd name="connsiteY9" fmla="*/ 252799 h 7380856"/>
              <a:gd name="connsiteX10" fmla="*/ 2490695 w 3426442"/>
              <a:gd name="connsiteY10" fmla="*/ 249975 h 7380856"/>
              <a:gd name="connsiteX11" fmla="*/ 2623090 w 3426442"/>
              <a:gd name="connsiteY11" fmla="*/ 148349 h 7380856"/>
              <a:gd name="connsiteX12" fmla="*/ 2707598 w 3426442"/>
              <a:gd name="connsiteY12" fmla="*/ 1556 h 7380856"/>
              <a:gd name="connsiteX13" fmla="*/ 2901967 w 3426442"/>
              <a:gd name="connsiteY13" fmla="*/ 1556 h 7380856"/>
              <a:gd name="connsiteX14" fmla="*/ 3189295 w 3426442"/>
              <a:gd name="connsiteY14" fmla="*/ 15671 h 7380856"/>
              <a:gd name="connsiteX15" fmla="*/ 3386480 w 3426442"/>
              <a:gd name="connsiteY15" fmla="*/ 176579 h 7380856"/>
              <a:gd name="connsiteX16" fmla="*/ 3423099 w 3426442"/>
              <a:gd name="connsiteY16" fmla="*/ 645189 h 7380856"/>
              <a:gd name="connsiteX17" fmla="*/ 3423099 w 3426442"/>
              <a:gd name="connsiteY17" fmla="*/ 1717913 h 7380856"/>
              <a:gd name="connsiteX18" fmla="*/ 3423099 w 3426442"/>
              <a:gd name="connsiteY18" fmla="*/ 5740627 h 7380856"/>
              <a:gd name="connsiteX19" fmla="*/ 3423099 w 3426442"/>
              <a:gd name="connsiteY19" fmla="*/ 6708900 h 7380856"/>
              <a:gd name="connsiteX20" fmla="*/ 3423099 w 3426442"/>
              <a:gd name="connsiteY20" fmla="*/ 6968612 h 7380856"/>
              <a:gd name="connsiteX21" fmla="*/ 3414649 w 3426442"/>
              <a:gd name="connsiteY21" fmla="*/ 7118229 h 7380856"/>
              <a:gd name="connsiteX22" fmla="*/ 3209013 w 3426442"/>
              <a:gd name="connsiteY22" fmla="*/ 7358179 h 7380856"/>
              <a:gd name="connsiteX23" fmla="*/ 2817459 w 3426442"/>
              <a:gd name="connsiteY23" fmla="*/ 7377940 h 7380856"/>
              <a:gd name="connsiteX24" fmla="*/ 2000549 w 3426442"/>
              <a:gd name="connsiteY24" fmla="*/ 7377940 h 7380856"/>
              <a:gd name="connsiteX25" fmla="*/ 1713222 w 3426442"/>
              <a:gd name="connsiteY25" fmla="*/ 7377940 h 7380856"/>
              <a:gd name="connsiteX26" fmla="*/ 1425894 w 3426442"/>
              <a:gd name="connsiteY26" fmla="*/ 7377940 h 7380856"/>
              <a:gd name="connsiteX27" fmla="*/ 608985 w 3426442"/>
              <a:gd name="connsiteY27" fmla="*/ 7377940 h 7380856"/>
              <a:gd name="connsiteX28" fmla="*/ 217430 w 3426442"/>
              <a:gd name="connsiteY28" fmla="*/ 7358179 h 7380856"/>
              <a:gd name="connsiteX29" fmla="*/ 11795 w 3426442"/>
              <a:gd name="connsiteY29" fmla="*/ 7118229 h 7380856"/>
              <a:gd name="connsiteX30" fmla="*/ 3344 w 3426442"/>
              <a:gd name="connsiteY30" fmla="*/ 6968612 h 7380856"/>
              <a:gd name="connsiteX31" fmla="*/ 3344 w 3426442"/>
              <a:gd name="connsiteY31" fmla="*/ 6708900 h 7380856"/>
              <a:gd name="connsiteX32" fmla="*/ 3344 w 3426442"/>
              <a:gd name="connsiteY32" fmla="*/ 5740627 h 7380856"/>
              <a:gd name="connsiteX33" fmla="*/ 3344 w 3426442"/>
              <a:gd name="connsiteY33" fmla="*/ 1717913 h 7380856"/>
              <a:gd name="connsiteX34" fmla="*/ 3344 w 3426442"/>
              <a:gd name="connsiteY34" fmla="*/ 645189 h 7380856"/>
              <a:gd name="connsiteX35" fmla="*/ 39965 w 3426442"/>
              <a:gd name="connsiteY35" fmla="*/ 176579 h 7380856"/>
              <a:gd name="connsiteX36" fmla="*/ 237149 w 3426442"/>
              <a:gd name="connsiteY36" fmla="*/ 15671 h 7380856"/>
              <a:gd name="connsiteX37" fmla="*/ 373419 w 3426442"/>
              <a:gd name="connsiteY37" fmla="*/ 144 h 738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426442" h="7380856">
                <a:moveTo>
                  <a:pt x="373419" y="144"/>
                </a:moveTo>
                <a:cubicBezTo>
                  <a:pt x="424475" y="-561"/>
                  <a:pt x="477997" y="1556"/>
                  <a:pt x="524477" y="1556"/>
                </a:cubicBezTo>
                <a:cubicBezTo>
                  <a:pt x="589266" y="1556"/>
                  <a:pt x="654056" y="1556"/>
                  <a:pt x="718845" y="1556"/>
                </a:cubicBezTo>
                <a:cubicBezTo>
                  <a:pt x="808987" y="21317"/>
                  <a:pt x="775184" y="74952"/>
                  <a:pt x="803353" y="148349"/>
                </a:cubicBezTo>
                <a:cubicBezTo>
                  <a:pt x="825888" y="201986"/>
                  <a:pt x="870959" y="235861"/>
                  <a:pt x="935748" y="249975"/>
                </a:cubicBezTo>
                <a:cubicBezTo>
                  <a:pt x="969552" y="258444"/>
                  <a:pt x="1014623" y="252799"/>
                  <a:pt x="1051243" y="252799"/>
                </a:cubicBezTo>
                <a:cubicBezTo>
                  <a:pt x="1130116" y="252799"/>
                  <a:pt x="1208991" y="252799"/>
                  <a:pt x="1285048" y="252799"/>
                </a:cubicBezTo>
                <a:cubicBezTo>
                  <a:pt x="1428711" y="252799"/>
                  <a:pt x="1569558" y="252799"/>
                  <a:pt x="1713222" y="252799"/>
                </a:cubicBezTo>
                <a:cubicBezTo>
                  <a:pt x="1856885" y="252799"/>
                  <a:pt x="1997731" y="252799"/>
                  <a:pt x="2141395" y="252799"/>
                </a:cubicBezTo>
                <a:cubicBezTo>
                  <a:pt x="2217453" y="252799"/>
                  <a:pt x="2296327" y="252799"/>
                  <a:pt x="2375200" y="252799"/>
                </a:cubicBezTo>
                <a:cubicBezTo>
                  <a:pt x="2411821" y="252799"/>
                  <a:pt x="2456891" y="258444"/>
                  <a:pt x="2490695" y="249975"/>
                </a:cubicBezTo>
                <a:cubicBezTo>
                  <a:pt x="2555485" y="235861"/>
                  <a:pt x="2600556" y="201986"/>
                  <a:pt x="2623090" y="148349"/>
                </a:cubicBezTo>
                <a:cubicBezTo>
                  <a:pt x="2651261" y="74952"/>
                  <a:pt x="2617457" y="21317"/>
                  <a:pt x="2707598" y="1556"/>
                </a:cubicBezTo>
                <a:cubicBezTo>
                  <a:pt x="2772388" y="1556"/>
                  <a:pt x="2837177" y="1556"/>
                  <a:pt x="2901967" y="1556"/>
                </a:cubicBezTo>
                <a:cubicBezTo>
                  <a:pt x="2994926" y="1556"/>
                  <a:pt x="3116054" y="-6913"/>
                  <a:pt x="3189295" y="15671"/>
                </a:cubicBezTo>
                <a:cubicBezTo>
                  <a:pt x="3279436" y="46723"/>
                  <a:pt x="3341408" y="103182"/>
                  <a:pt x="3386480" y="176579"/>
                </a:cubicBezTo>
                <a:cubicBezTo>
                  <a:pt x="3442819" y="269736"/>
                  <a:pt x="3423099" y="495573"/>
                  <a:pt x="3423099" y="645189"/>
                </a:cubicBezTo>
                <a:cubicBezTo>
                  <a:pt x="3423099" y="1003706"/>
                  <a:pt x="3423099" y="1362220"/>
                  <a:pt x="3423099" y="1717913"/>
                </a:cubicBezTo>
                <a:cubicBezTo>
                  <a:pt x="3423099" y="3058818"/>
                  <a:pt x="3423099" y="4399722"/>
                  <a:pt x="3423099" y="5740627"/>
                </a:cubicBezTo>
                <a:cubicBezTo>
                  <a:pt x="3423099" y="6065267"/>
                  <a:pt x="3423099" y="6387083"/>
                  <a:pt x="3423099" y="6708900"/>
                </a:cubicBezTo>
                <a:cubicBezTo>
                  <a:pt x="3423099" y="6796411"/>
                  <a:pt x="3423099" y="6881100"/>
                  <a:pt x="3423099" y="6968612"/>
                </a:cubicBezTo>
                <a:cubicBezTo>
                  <a:pt x="3423099" y="7019425"/>
                  <a:pt x="3428734" y="7073061"/>
                  <a:pt x="3414649" y="7118229"/>
                </a:cubicBezTo>
                <a:cubicBezTo>
                  <a:pt x="3386480" y="7233971"/>
                  <a:pt x="3313240" y="7315835"/>
                  <a:pt x="3209013" y="7358179"/>
                </a:cubicBezTo>
                <a:cubicBezTo>
                  <a:pt x="3121688" y="7392056"/>
                  <a:pt x="2938588" y="7377940"/>
                  <a:pt x="2817459" y="7377940"/>
                </a:cubicBezTo>
                <a:cubicBezTo>
                  <a:pt x="2544216" y="7377940"/>
                  <a:pt x="2270973" y="7377940"/>
                  <a:pt x="2000549" y="7377940"/>
                </a:cubicBezTo>
                <a:cubicBezTo>
                  <a:pt x="1904773" y="7377940"/>
                  <a:pt x="1808998" y="7377940"/>
                  <a:pt x="1713222" y="7377940"/>
                </a:cubicBezTo>
                <a:cubicBezTo>
                  <a:pt x="1617445" y="7377940"/>
                  <a:pt x="1521670" y="7377940"/>
                  <a:pt x="1425894" y="7377940"/>
                </a:cubicBezTo>
                <a:cubicBezTo>
                  <a:pt x="1155468" y="7377940"/>
                  <a:pt x="882227" y="7377940"/>
                  <a:pt x="608985" y="7377940"/>
                </a:cubicBezTo>
                <a:cubicBezTo>
                  <a:pt x="487856" y="7377940"/>
                  <a:pt x="304756" y="7392056"/>
                  <a:pt x="217430" y="7358179"/>
                </a:cubicBezTo>
                <a:cubicBezTo>
                  <a:pt x="113205" y="7315835"/>
                  <a:pt x="39965" y="7233971"/>
                  <a:pt x="11795" y="7118229"/>
                </a:cubicBezTo>
                <a:cubicBezTo>
                  <a:pt x="-2289" y="7073061"/>
                  <a:pt x="3344" y="7019425"/>
                  <a:pt x="3344" y="6968612"/>
                </a:cubicBezTo>
                <a:cubicBezTo>
                  <a:pt x="3344" y="6881100"/>
                  <a:pt x="3344" y="6796411"/>
                  <a:pt x="3344" y="6708900"/>
                </a:cubicBezTo>
                <a:cubicBezTo>
                  <a:pt x="3344" y="6387083"/>
                  <a:pt x="3344" y="6065267"/>
                  <a:pt x="3344" y="5740627"/>
                </a:cubicBezTo>
                <a:cubicBezTo>
                  <a:pt x="3344" y="4399722"/>
                  <a:pt x="3344" y="3058818"/>
                  <a:pt x="3344" y="1717913"/>
                </a:cubicBezTo>
                <a:cubicBezTo>
                  <a:pt x="3344" y="1362220"/>
                  <a:pt x="3344" y="1003706"/>
                  <a:pt x="3344" y="645189"/>
                </a:cubicBezTo>
                <a:cubicBezTo>
                  <a:pt x="3344" y="495573"/>
                  <a:pt x="-16375" y="269736"/>
                  <a:pt x="39965" y="176579"/>
                </a:cubicBezTo>
                <a:cubicBezTo>
                  <a:pt x="85035" y="103182"/>
                  <a:pt x="147008" y="46723"/>
                  <a:pt x="237149" y="15671"/>
                </a:cubicBezTo>
                <a:cubicBezTo>
                  <a:pt x="273770" y="4378"/>
                  <a:pt x="322361" y="849"/>
                  <a:pt x="373419" y="1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id-ID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873926690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FB9CB1D-21EB-4451-9B91-2CC7332A0A4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67450" y="0"/>
            <a:ext cx="5924550" cy="6858000"/>
          </a:xfrm>
          <a:custGeom>
            <a:avLst/>
            <a:gdLst>
              <a:gd name="connsiteX0" fmla="*/ 0 w 5924550"/>
              <a:gd name="connsiteY0" fmla="*/ 0 h 6858000"/>
              <a:gd name="connsiteX1" fmla="*/ 5924550 w 5924550"/>
              <a:gd name="connsiteY1" fmla="*/ 0 h 6858000"/>
              <a:gd name="connsiteX2" fmla="*/ 5924550 w 5924550"/>
              <a:gd name="connsiteY2" fmla="*/ 6858000 h 6858000"/>
              <a:gd name="connsiteX3" fmla="*/ 0 w 59245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4550" h="6858000">
                <a:moveTo>
                  <a:pt x="0" y="0"/>
                </a:moveTo>
                <a:lnTo>
                  <a:pt x="5924550" y="0"/>
                </a:lnTo>
                <a:lnTo>
                  <a:pt x="5924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64181BD0-68E0-4E81-8D13-96D181A36E5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88839" y="1085850"/>
            <a:ext cx="2181435" cy="4699000"/>
          </a:xfrm>
          <a:custGeom>
            <a:avLst/>
            <a:gdLst>
              <a:gd name="connsiteX0" fmla="*/ 373419 w 3426442"/>
              <a:gd name="connsiteY0" fmla="*/ 144 h 7380856"/>
              <a:gd name="connsiteX1" fmla="*/ 524477 w 3426442"/>
              <a:gd name="connsiteY1" fmla="*/ 1556 h 7380856"/>
              <a:gd name="connsiteX2" fmla="*/ 718845 w 3426442"/>
              <a:gd name="connsiteY2" fmla="*/ 1556 h 7380856"/>
              <a:gd name="connsiteX3" fmla="*/ 803353 w 3426442"/>
              <a:gd name="connsiteY3" fmla="*/ 148349 h 7380856"/>
              <a:gd name="connsiteX4" fmla="*/ 935748 w 3426442"/>
              <a:gd name="connsiteY4" fmla="*/ 249975 h 7380856"/>
              <a:gd name="connsiteX5" fmla="*/ 1051243 w 3426442"/>
              <a:gd name="connsiteY5" fmla="*/ 252799 h 7380856"/>
              <a:gd name="connsiteX6" fmla="*/ 1285048 w 3426442"/>
              <a:gd name="connsiteY6" fmla="*/ 252799 h 7380856"/>
              <a:gd name="connsiteX7" fmla="*/ 1713222 w 3426442"/>
              <a:gd name="connsiteY7" fmla="*/ 252799 h 7380856"/>
              <a:gd name="connsiteX8" fmla="*/ 2141395 w 3426442"/>
              <a:gd name="connsiteY8" fmla="*/ 252799 h 7380856"/>
              <a:gd name="connsiteX9" fmla="*/ 2375200 w 3426442"/>
              <a:gd name="connsiteY9" fmla="*/ 252799 h 7380856"/>
              <a:gd name="connsiteX10" fmla="*/ 2490695 w 3426442"/>
              <a:gd name="connsiteY10" fmla="*/ 249975 h 7380856"/>
              <a:gd name="connsiteX11" fmla="*/ 2623090 w 3426442"/>
              <a:gd name="connsiteY11" fmla="*/ 148349 h 7380856"/>
              <a:gd name="connsiteX12" fmla="*/ 2707598 w 3426442"/>
              <a:gd name="connsiteY12" fmla="*/ 1556 h 7380856"/>
              <a:gd name="connsiteX13" fmla="*/ 2901967 w 3426442"/>
              <a:gd name="connsiteY13" fmla="*/ 1556 h 7380856"/>
              <a:gd name="connsiteX14" fmla="*/ 3189295 w 3426442"/>
              <a:gd name="connsiteY14" fmla="*/ 15671 h 7380856"/>
              <a:gd name="connsiteX15" fmla="*/ 3386480 w 3426442"/>
              <a:gd name="connsiteY15" fmla="*/ 176579 h 7380856"/>
              <a:gd name="connsiteX16" fmla="*/ 3423099 w 3426442"/>
              <a:gd name="connsiteY16" fmla="*/ 645189 h 7380856"/>
              <a:gd name="connsiteX17" fmla="*/ 3423099 w 3426442"/>
              <a:gd name="connsiteY17" fmla="*/ 1717913 h 7380856"/>
              <a:gd name="connsiteX18" fmla="*/ 3423099 w 3426442"/>
              <a:gd name="connsiteY18" fmla="*/ 5740627 h 7380856"/>
              <a:gd name="connsiteX19" fmla="*/ 3423099 w 3426442"/>
              <a:gd name="connsiteY19" fmla="*/ 6708900 h 7380856"/>
              <a:gd name="connsiteX20" fmla="*/ 3423099 w 3426442"/>
              <a:gd name="connsiteY20" fmla="*/ 6968612 h 7380856"/>
              <a:gd name="connsiteX21" fmla="*/ 3414649 w 3426442"/>
              <a:gd name="connsiteY21" fmla="*/ 7118229 h 7380856"/>
              <a:gd name="connsiteX22" fmla="*/ 3209013 w 3426442"/>
              <a:gd name="connsiteY22" fmla="*/ 7358179 h 7380856"/>
              <a:gd name="connsiteX23" fmla="*/ 2817459 w 3426442"/>
              <a:gd name="connsiteY23" fmla="*/ 7377940 h 7380856"/>
              <a:gd name="connsiteX24" fmla="*/ 2000549 w 3426442"/>
              <a:gd name="connsiteY24" fmla="*/ 7377940 h 7380856"/>
              <a:gd name="connsiteX25" fmla="*/ 1713222 w 3426442"/>
              <a:gd name="connsiteY25" fmla="*/ 7377940 h 7380856"/>
              <a:gd name="connsiteX26" fmla="*/ 1425894 w 3426442"/>
              <a:gd name="connsiteY26" fmla="*/ 7377940 h 7380856"/>
              <a:gd name="connsiteX27" fmla="*/ 608985 w 3426442"/>
              <a:gd name="connsiteY27" fmla="*/ 7377940 h 7380856"/>
              <a:gd name="connsiteX28" fmla="*/ 217430 w 3426442"/>
              <a:gd name="connsiteY28" fmla="*/ 7358179 h 7380856"/>
              <a:gd name="connsiteX29" fmla="*/ 11795 w 3426442"/>
              <a:gd name="connsiteY29" fmla="*/ 7118229 h 7380856"/>
              <a:gd name="connsiteX30" fmla="*/ 3344 w 3426442"/>
              <a:gd name="connsiteY30" fmla="*/ 6968612 h 7380856"/>
              <a:gd name="connsiteX31" fmla="*/ 3344 w 3426442"/>
              <a:gd name="connsiteY31" fmla="*/ 6708900 h 7380856"/>
              <a:gd name="connsiteX32" fmla="*/ 3344 w 3426442"/>
              <a:gd name="connsiteY32" fmla="*/ 5740627 h 7380856"/>
              <a:gd name="connsiteX33" fmla="*/ 3344 w 3426442"/>
              <a:gd name="connsiteY33" fmla="*/ 1717913 h 7380856"/>
              <a:gd name="connsiteX34" fmla="*/ 3344 w 3426442"/>
              <a:gd name="connsiteY34" fmla="*/ 645189 h 7380856"/>
              <a:gd name="connsiteX35" fmla="*/ 39965 w 3426442"/>
              <a:gd name="connsiteY35" fmla="*/ 176579 h 7380856"/>
              <a:gd name="connsiteX36" fmla="*/ 237149 w 3426442"/>
              <a:gd name="connsiteY36" fmla="*/ 15671 h 7380856"/>
              <a:gd name="connsiteX37" fmla="*/ 373419 w 3426442"/>
              <a:gd name="connsiteY37" fmla="*/ 144 h 738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426442" h="7380856">
                <a:moveTo>
                  <a:pt x="373419" y="144"/>
                </a:moveTo>
                <a:cubicBezTo>
                  <a:pt x="424475" y="-561"/>
                  <a:pt x="477997" y="1556"/>
                  <a:pt x="524477" y="1556"/>
                </a:cubicBezTo>
                <a:cubicBezTo>
                  <a:pt x="589266" y="1556"/>
                  <a:pt x="654056" y="1556"/>
                  <a:pt x="718845" y="1556"/>
                </a:cubicBezTo>
                <a:cubicBezTo>
                  <a:pt x="808987" y="21317"/>
                  <a:pt x="775184" y="74952"/>
                  <a:pt x="803353" y="148349"/>
                </a:cubicBezTo>
                <a:cubicBezTo>
                  <a:pt x="825888" y="201986"/>
                  <a:pt x="870959" y="235861"/>
                  <a:pt x="935748" y="249975"/>
                </a:cubicBezTo>
                <a:cubicBezTo>
                  <a:pt x="969552" y="258444"/>
                  <a:pt x="1014623" y="252799"/>
                  <a:pt x="1051243" y="252799"/>
                </a:cubicBezTo>
                <a:cubicBezTo>
                  <a:pt x="1130116" y="252799"/>
                  <a:pt x="1208991" y="252799"/>
                  <a:pt x="1285048" y="252799"/>
                </a:cubicBezTo>
                <a:cubicBezTo>
                  <a:pt x="1428711" y="252799"/>
                  <a:pt x="1569558" y="252799"/>
                  <a:pt x="1713222" y="252799"/>
                </a:cubicBezTo>
                <a:cubicBezTo>
                  <a:pt x="1856885" y="252799"/>
                  <a:pt x="1997731" y="252799"/>
                  <a:pt x="2141395" y="252799"/>
                </a:cubicBezTo>
                <a:cubicBezTo>
                  <a:pt x="2217453" y="252799"/>
                  <a:pt x="2296327" y="252799"/>
                  <a:pt x="2375200" y="252799"/>
                </a:cubicBezTo>
                <a:cubicBezTo>
                  <a:pt x="2411821" y="252799"/>
                  <a:pt x="2456891" y="258444"/>
                  <a:pt x="2490695" y="249975"/>
                </a:cubicBezTo>
                <a:cubicBezTo>
                  <a:pt x="2555485" y="235861"/>
                  <a:pt x="2600556" y="201986"/>
                  <a:pt x="2623090" y="148349"/>
                </a:cubicBezTo>
                <a:cubicBezTo>
                  <a:pt x="2651261" y="74952"/>
                  <a:pt x="2617457" y="21317"/>
                  <a:pt x="2707598" y="1556"/>
                </a:cubicBezTo>
                <a:cubicBezTo>
                  <a:pt x="2772388" y="1556"/>
                  <a:pt x="2837177" y="1556"/>
                  <a:pt x="2901967" y="1556"/>
                </a:cubicBezTo>
                <a:cubicBezTo>
                  <a:pt x="2994926" y="1556"/>
                  <a:pt x="3116054" y="-6913"/>
                  <a:pt x="3189295" y="15671"/>
                </a:cubicBezTo>
                <a:cubicBezTo>
                  <a:pt x="3279436" y="46723"/>
                  <a:pt x="3341408" y="103182"/>
                  <a:pt x="3386480" y="176579"/>
                </a:cubicBezTo>
                <a:cubicBezTo>
                  <a:pt x="3442819" y="269736"/>
                  <a:pt x="3423099" y="495573"/>
                  <a:pt x="3423099" y="645189"/>
                </a:cubicBezTo>
                <a:cubicBezTo>
                  <a:pt x="3423099" y="1003706"/>
                  <a:pt x="3423099" y="1362220"/>
                  <a:pt x="3423099" y="1717913"/>
                </a:cubicBezTo>
                <a:cubicBezTo>
                  <a:pt x="3423099" y="3058818"/>
                  <a:pt x="3423099" y="4399722"/>
                  <a:pt x="3423099" y="5740627"/>
                </a:cubicBezTo>
                <a:cubicBezTo>
                  <a:pt x="3423099" y="6065267"/>
                  <a:pt x="3423099" y="6387083"/>
                  <a:pt x="3423099" y="6708900"/>
                </a:cubicBezTo>
                <a:cubicBezTo>
                  <a:pt x="3423099" y="6796411"/>
                  <a:pt x="3423099" y="6881100"/>
                  <a:pt x="3423099" y="6968612"/>
                </a:cubicBezTo>
                <a:cubicBezTo>
                  <a:pt x="3423099" y="7019425"/>
                  <a:pt x="3428734" y="7073061"/>
                  <a:pt x="3414649" y="7118229"/>
                </a:cubicBezTo>
                <a:cubicBezTo>
                  <a:pt x="3386480" y="7233971"/>
                  <a:pt x="3313240" y="7315835"/>
                  <a:pt x="3209013" y="7358179"/>
                </a:cubicBezTo>
                <a:cubicBezTo>
                  <a:pt x="3121688" y="7392056"/>
                  <a:pt x="2938588" y="7377940"/>
                  <a:pt x="2817459" y="7377940"/>
                </a:cubicBezTo>
                <a:cubicBezTo>
                  <a:pt x="2544216" y="7377940"/>
                  <a:pt x="2270973" y="7377940"/>
                  <a:pt x="2000549" y="7377940"/>
                </a:cubicBezTo>
                <a:cubicBezTo>
                  <a:pt x="1904773" y="7377940"/>
                  <a:pt x="1808998" y="7377940"/>
                  <a:pt x="1713222" y="7377940"/>
                </a:cubicBezTo>
                <a:cubicBezTo>
                  <a:pt x="1617445" y="7377940"/>
                  <a:pt x="1521670" y="7377940"/>
                  <a:pt x="1425894" y="7377940"/>
                </a:cubicBezTo>
                <a:cubicBezTo>
                  <a:pt x="1155468" y="7377940"/>
                  <a:pt x="882227" y="7377940"/>
                  <a:pt x="608985" y="7377940"/>
                </a:cubicBezTo>
                <a:cubicBezTo>
                  <a:pt x="487856" y="7377940"/>
                  <a:pt x="304756" y="7392056"/>
                  <a:pt x="217430" y="7358179"/>
                </a:cubicBezTo>
                <a:cubicBezTo>
                  <a:pt x="113205" y="7315835"/>
                  <a:pt x="39965" y="7233971"/>
                  <a:pt x="11795" y="7118229"/>
                </a:cubicBezTo>
                <a:cubicBezTo>
                  <a:pt x="-2289" y="7073061"/>
                  <a:pt x="3344" y="7019425"/>
                  <a:pt x="3344" y="6968612"/>
                </a:cubicBezTo>
                <a:cubicBezTo>
                  <a:pt x="3344" y="6881100"/>
                  <a:pt x="3344" y="6796411"/>
                  <a:pt x="3344" y="6708900"/>
                </a:cubicBezTo>
                <a:cubicBezTo>
                  <a:pt x="3344" y="6387083"/>
                  <a:pt x="3344" y="6065267"/>
                  <a:pt x="3344" y="5740627"/>
                </a:cubicBezTo>
                <a:cubicBezTo>
                  <a:pt x="3344" y="4399722"/>
                  <a:pt x="3344" y="3058818"/>
                  <a:pt x="3344" y="1717913"/>
                </a:cubicBezTo>
                <a:cubicBezTo>
                  <a:pt x="3344" y="1362220"/>
                  <a:pt x="3344" y="1003706"/>
                  <a:pt x="3344" y="645189"/>
                </a:cubicBezTo>
                <a:cubicBezTo>
                  <a:pt x="3344" y="495573"/>
                  <a:pt x="-16375" y="269736"/>
                  <a:pt x="39965" y="176579"/>
                </a:cubicBezTo>
                <a:cubicBezTo>
                  <a:pt x="85035" y="103182"/>
                  <a:pt x="147008" y="46723"/>
                  <a:pt x="237149" y="15671"/>
                </a:cubicBezTo>
                <a:cubicBezTo>
                  <a:pt x="273770" y="4378"/>
                  <a:pt x="322361" y="849"/>
                  <a:pt x="373419" y="1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id-ID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75693184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0C614DB8-FD82-4222-AFBE-7A39E4B6D01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19762" y="1085850"/>
            <a:ext cx="2181435" cy="4699000"/>
          </a:xfrm>
          <a:custGeom>
            <a:avLst/>
            <a:gdLst>
              <a:gd name="connsiteX0" fmla="*/ 373419 w 3426442"/>
              <a:gd name="connsiteY0" fmla="*/ 144 h 7380856"/>
              <a:gd name="connsiteX1" fmla="*/ 524477 w 3426442"/>
              <a:gd name="connsiteY1" fmla="*/ 1556 h 7380856"/>
              <a:gd name="connsiteX2" fmla="*/ 718845 w 3426442"/>
              <a:gd name="connsiteY2" fmla="*/ 1556 h 7380856"/>
              <a:gd name="connsiteX3" fmla="*/ 803353 w 3426442"/>
              <a:gd name="connsiteY3" fmla="*/ 148349 h 7380856"/>
              <a:gd name="connsiteX4" fmla="*/ 935748 w 3426442"/>
              <a:gd name="connsiteY4" fmla="*/ 249975 h 7380856"/>
              <a:gd name="connsiteX5" fmla="*/ 1051243 w 3426442"/>
              <a:gd name="connsiteY5" fmla="*/ 252799 h 7380856"/>
              <a:gd name="connsiteX6" fmla="*/ 1285048 w 3426442"/>
              <a:gd name="connsiteY6" fmla="*/ 252799 h 7380856"/>
              <a:gd name="connsiteX7" fmla="*/ 1713222 w 3426442"/>
              <a:gd name="connsiteY7" fmla="*/ 252799 h 7380856"/>
              <a:gd name="connsiteX8" fmla="*/ 2141395 w 3426442"/>
              <a:gd name="connsiteY8" fmla="*/ 252799 h 7380856"/>
              <a:gd name="connsiteX9" fmla="*/ 2375200 w 3426442"/>
              <a:gd name="connsiteY9" fmla="*/ 252799 h 7380856"/>
              <a:gd name="connsiteX10" fmla="*/ 2490695 w 3426442"/>
              <a:gd name="connsiteY10" fmla="*/ 249975 h 7380856"/>
              <a:gd name="connsiteX11" fmla="*/ 2623090 w 3426442"/>
              <a:gd name="connsiteY11" fmla="*/ 148349 h 7380856"/>
              <a:gd name="connsiteX12" fmla="*/ 2707598 w 3426442"/>
              <a:gd name="connsiteY12" fmla="*/ 1556 h 7380856"/>
              <a:gd name="connsiteX13" fmla="*/ 2901967 w 3426442"/>
              <a:gd name="connsiteY13" fmla="*/ 1556 h 7380856"/>
              <a:gd name="connsiteX14" fmla="*/ 3189295 w 3426442"/>
              <a:gd name="connsiteY14" fmla="*/ 15671 h 7380856"/>
              <a:gd name="connsiteX15" fmla="*/ 3386480 w 3426442"/>
              <a:gd name="connsiteY15" fmla="*/ 176579 h 7380856"/>
              <a:gd name="connsiteX16" fmla="*/ 3423099 w 3426442"/>
              <a:gd name="connsiteY16" fmla="*/ 645189 h 7380856"/>
              <a:gd name="connsiteX17" fmla="*/ 3423099 w 3426442"/>
              <a:gd name="connsiteY17" fmla="*/ 1717913 h 7380856"/>
              <a:gd name="connsiteX18" fmla="*/ 3423099 w 3426442"/>
              <a:gd name="connsiteY18" fmla="*/ 5740627 h 7380856"/>
              <a:gd name="connsiteX19" fmla="*/ 3423099 w 3426442"/>
              <a:gd name="connsiteY19" fmla="*/ 6708900 h 7380856"/>
              <a:gd name="connsiteX20" fmla="*/ 3423099 w 3426442"/>
              <a:gd name="connsiteY20" fmla="*/ 6968612 h 7380856"/>
              <a:gd name="connsiteX21" fmla="*/ 3414649 w 3426442"/>
              <a:gd name="connsiteY21" fmla="*/ 7118229 h 7380856"/>
              <a:gd name="connsiteX22" fmla="*/ 3209013 w 3426442"/>
              <a:gd name="connsiteY22" fmla="*/ 7358179 h 7380856"/>
              <a:gd name="connsiteX23" fmla="*/ 2817459 w 3426442"/>
              <a:gd name="connsiteY23" fmla="*/ 7377940 h 7380856"/>
              <a:gd name="connsiteX24" fmla="*/ 2000549 w 3426442"/>
              <a:gd name="connsiteY24" fmla="*/ 7377940 h 7380856"/>
              <a:gd name="connsiteX25" fmla="*/ 1713222 w 3426442"/>
              <a:gd name="connsiteY25" fmla="*/ 7377940 h 7380856"/>
              <a:gd name="connsiteX26" fmla="*/ 1425894 w 3426442"/>
              <a:gd name="connsiteY26" fmla="*/ 7377940 h 7380856"/>
              <a:gd name="connsiteX27" fmla="*/ 608985 w 3426442"/>
              <a:gd name="connsiteY27" fmla="*/ 7377940 h 7380856"/>
              <a:gd name="connsiteX28" fmla="*/ 217430 w 3426442"/>
              <a:gd name="connsiteY28" fmla="*/ 7358179 h 7380856"/>
              <a:gd name="connsiteX29" fmla="*/ 11795 w 3426442"/>
              <a:gd name="connsiteY29" fmla="*/ 7118229 h 7380856"/>
              <a:gd name="connsiteX30" fmla="*/ 3344 w 3426442"/>
              <a:gd name="connsiteY30" fmla="*/ 6968612 h 7380856"/>
              <a:gd name="connsiteX31" fmla="*/ 3344 w 3426442"/>
              <a:gd name="connsiteY31" fmla="*/ 6708900 h 7380856"/>
              <a:gd name="connsiteX32" fmla="*/ 3344 w 3426442"/>
              <a:gd name="connsiteY32" fmla="*/ 5740627 h 7380856"/>
              <a:gd name="connsiteX33" fmla="*/ 3344 w 3426442"/>
              <a:gd name="connsiteY33" fmla="*/ 1717913 h 7380856"/>
              <a:gd name="connsiteX34" fmla="*/ 3344 w 3426442"/>
              <a:gd name="connsiteY34" fmla="*/ 645189 h 7380856"/>
              <a:gd name="connsiteX35" fmla="*/ 39965 w 3426442"/>
              <a:gd name="connsiteY35" fmla="*/ 176579 h 7380856"/>
              <a:gd name="connsiteX36" fmla="*/ 237149 w 3426442"/>
              <a:gd name="connsiteY36" fmla="*/ 15671 h 7380856"/>
              <a:gd name="connsiteX37" fmla="*/ 373419 w 3426442"/>
              <a:gd name="connsiteY37" fmla="*/ 144 h 738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426442" h="7380856">
                <a:moveTo>
                  <a:pt x="373419" y="144"/>
                </a:moveTo>
                <a:cubicBezTo>
                  <a:pt x="424475" y="-561"/>
                  <a:pt x="477997" y="1556"/>
                  <a:pt x="524477" y="1556"/>
                </a:cubicBezTo>
                <a:cubicBezTo>
                  <a:pt x="589266" y="1556"/>
                  <a:pt x="654056" y="1556"/>
                  <a:pt x="718845" y="1556"/>
                </a:cubicBezTo>
                <a:cubicBezTo>
                  <a:pt x="808987" y="21317"/>
                  <a:pt x="775184" y="74952"/>
                  <a:pt x="803353" y="148349"/>
                </a:cubicBezTo>
                <a:cubicBezTo>
                  <a:pt x="825888" y="201986"/>
                  <a:pt x="870959" y="235861"/>
                  <a:pt x="935748" y="249975"/>
                </a:cubicBezTo>
                <a:cubicBezTo>
                  <a:pt x="969552" y="258444"/>
                  <a:pt x="1014623" y="252799"/>
                  <a:pt x="1051243" y="252799"/>
                </a:cubicBezTo>
                <a:cubicBezTo>
                  <a:pt x="1130116" y="252799"/>
                  <a:pt x="1208991" y="252799"/>
                  <a:pt x="1285048" y="252799"/>
                </a:cubicBezTo>
                <a:cubicBezTo>
                  <a:pt x="1428711" y="252799"/>
                  <a:pt x="1569558" y="252799"/>
                  <a:pt x="1713222" y="252799"/>
                </a:cubicBezTo>
                <a:cubicBezTo>
                  <a:pt x="1856885" y="252799"/>
                  <a:pt x="1997731" y="252799"/>
                  <a:pt x="2141395" y="252799"/>
                </a:cubicBezTo>
                <a:cubicBezTo>
                  <a:pt x="2217453" y="252799"/>
                  <a:pt x="2296327" y="252799"/>
                  <a:pt x="2375200" y="252799"/>
                </a:cubicBezTo>
                <a:cubicBezTo>
                  <a:pt x="2411821" y="252799"/>
                  <a:pt x="2456891" y="258444"/>
                  <a:pt x="2490695" y="249975"/>
                </a:cubicBezTo>
                <a:cubicBezTo>
                  <a:pt x="2555485" y="235861"/>
                  <a:pt x="2600556" y="201986"/>
                  <a:pt x="2623090" y="148349"/>
                </a:cubicBezTo>
                <a:cubicBezTo>
                  <a:pt x="2651261" y="74952"/>
                  <a:pt x="2617457" y="21317"/>
                  <a:pt x="2707598" y="1556"/>
                </a:cubicBezTo>
                <a:cubicBezTo>
                  <a:pt x="2772388" y="1556"/>
                  <a:pt x="2837177" y="1556"/>
                  <a:pt x="2901967" y="1556"/>
                </a:cubicBezTo>
                <a:cubicBezTo>
                  <a:pt x="2994926" y="1556"/>
                  <a:pt x="3116054" y="-6913"/>
                  <a:pt x="3189295" y="15671"/>
                </a:cubicBezTo>
                <a:cubicBezTo>
                  <a:pt x="3279436" y="46723"/>
                  <a:pt x="3341408" y="103182"/>
                  <a:pt x="3386480" y="176579"/>
                </a:cubicBezTo>
                <a:cubicBezTo>
                  <a:pt x="3442819" y="269736"/>
                  <a:pt x="3423099" y="495573"/>
                  <a:pt x="3423099" y="645189"/>
                </a:cubicBezTo>
                <a:cubicBezTo>
                  <a:pt x="3423099" y="1003706"/>
                  <a:pt x="3423099" y="1362220"/>
                  <a:pt x="3423099" y="1717913"/>
                </a:cubicBezTo>
                <a:cubicBezTo>
                  <a:pt x="3423099" y="3058818"/>
                  <a:pt x="3423099" y="4399722"/>
                  <a:pt x="3423099" y="5740627"/>
                </a:cubicBezTo>
                <a:cubicBezTo>
                  <a:pt x="3423099" y="6065267"/>
                  <a:pt x="3423099" y="6387083"/>
                  <a:pt x="3423099" y="6708900"/>
                </a:cubicBezTo>
                <a:cubicBezTo>
                  <a:pt x="3423099" y="6796411"/>
                  <a:pt x="3423099" y="6881100"/>
                  <a:pt x="3423099" y="6968612"/>
                </a:cubicBezTo>
                <a:cubicBezTo>
                  <a:pt x="3423099" y="7019425"/>
                  <a:pt x="3428734" y="7073061"/>
                  <a:pt x="3414649" y="7118229"/>
                </a:cubicBezTo>
                <a:cubicBezTo>
                  <a:pt x="3386480" y="7233971"/>
                  <a:pt x="3313240" y="7315835"/>
                  <a:pt x="3209013" y="7358179"/>
                </a:cubicBezTo>
                <a:cubicBezTo>
                  <a:pt x="3121688" y="7392056"/>
                  <a:pt x="2938588" y="7377940"/>
                  <a:pt x="2817459" y="7377940"/>
                </a:cubicBezTo>
                <a:cubicBezTo>
                  <a:pt x="2544216" y="7377940"/>
                  <a:pt x="2270973" y="7377940"/>
                  <a:pt x="2000549" y="7377940"/>
                </a:cubicBezTo>
                <a:cubicBezTo>
                  <a:pt x="1904773" y="7377940"/>
                  <a:pt x="1808998" y="7377940"/>
                  <a:pt x="1713222" y="7377940"/>
                </a:cubicBezTo>
                <a:cubicBezTo>
                  <a:pt x="1617445" y="7377940"/>
                  <a:pt x="1521670" y="7377940"/>
                  <a:pt x="1425894" y="7377940"/>
                </a:cubicBezTo>
                <a:cubicBezTo>
                  <a:pt x="1155468" y="7377940"/>
                  <a:pt x="882227" y="7377940"/>
                  <a:pt x="608985" y="7377940"/>
                </a:cubicBezTo>
                <a:cubicBezTo>
                  <a:pt x="487856" y="7377940"/>
                  <a:pt x="304756" y="7392056"/>
                  <a:pt x="217430" y="7358179"/>
                </a:cubicBezTo>
                <a:cubicBezTo>
                  <a:pt x="113205" y="7315835"/>
                  <a:pt x="39965" y="7233971"/>
                  <a:pt x="11795" y="7118229"/>
                </a:cubicBezTo>
                <a:cubicBezTo>
                  <a:pt x="-2289" y="7073061"/>
                  <a:pt x="3344" y="7019425"/>
                  <a:pt x="3344" y="6968612"/>
                </a:cubicBezTo>
                <a:cubicBezTo>
                  <a:pt x="3344" y="6881100"/>
                  <a:pt x="3344" y="6796411"/>
                  <a:pt x="3344" y="6708900"/>
                </a:cubicBezTo>
                <a:cubicBezTo>
                  <a:pt x="3344" y="6387083"/>
                  <a:pt x="3344" y="6065267"/>
                  <a:pt x="3344" y="5740627"/>
                </a:cubicBezTo>
                <a:cubicBezTo>
                  <a:pt x="3344" y="4399722"/>
                  <a:pt x="3344" y="3058818"/>
                  <a:pt x="3344" y="1717913"/>
                </a:cubicBezTo>
                <a:cubicBezTo>
                  <a:pt x="3344" y="1362220"/>
                  <a:pt x="3344" y="1003706"/>
                  <a:pt x="3344" y="645189"/>
                </a:cubicBezTo>
                <a:cubicBezTo>
                  <a:pt x="3344" y="495573"/>
                  <a:pt x="-16375" y="269736"/>
                  <a:pt x="39965" y="176579"/>
                </a:cubicBezTo>
                <a:cubicBezTo>
                  <a:pt x="85035" y="103182"/>
                  <a:pt x="147008" y="46723"/>
                  <a:pt x="237149" y="15671"/>
                </a:cubicBezTo>
                <a:cubicBezTo>
                  <a:pt x="273770" y="4378"/>
                  <a:pt x="322361" y="849"/>
                  <a:pt x="373419" y="14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id-ID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44409277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37BC1AD-03CD-4EC2-B1AA-84DFFB2A5AD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746501" y="2130638"/>
            <a:ext cx="4699000" cy="2181436"/>
          </a:xfrm>
          <a:custGeom>
            <a:avLst/>
            <a:gdLst>
              <a:gd name="connsiteX0" fmla="*/ 248110 w 4699000"/>
              <a:gd name="connsiteY0" fmla="*/ 336 h 2181436"/>
              <a:gd name="connsiteX1" fmla="*/ 410759 w 4699000"/>
              <a:gd name="connsiteY1" fmla="*/ 2130 h 2181436"/>
              <a:gd name="connsiteX2" fmla="*/ 1093705 w 4699000"/>
              <a:gd name="connsiteY2" fmla="*/ 2130 h 2181436"/>
              <a:gd name="connsiteX3" fmla="*/ 3654754 w 4699000"/>
              <a:gd name="connsiteY3" fmla="*/ 2130 h 2181436"/>
              <a:gd name="connsiteX4" fmla="*/ 4271202 w 4699000"/>
              <a:gd name="connsiteY4" fmla="*/ 2130 h 2181436"/>
              <a:gd name="connsiteX5" fmla="*/ 4436547 w 4699000"/>
              <a:gd name="connsiteY5" fmla="*/ 2130 h 2181436"/>
              <a:gd name="connsiteX6" fmla="*/ 4531800 w 4699000"/>
              <a:gd name="connsiteY6" fmla="*/ 7510 h 2181436"/>
              <a:gd name="connsiteX7" fmla="*/ 4684563 w 4699000"/>
              <a:gd name="connsiteY7" fmla="*/ 138427 h 2181436"/>
              <a:gd name="connsiteX8" fmla="*/ 4697144 w 4699000"/>
              <a:gd name="connsiteY8" fmla="*/ 387709 h 2181436"/>
              <a:gd name="connsiteX9" fmla="*/ 4697144 w 4699000"/>
              <a:gd name="connsiteY9" fmla="*/ 907792 h 2181436"/>
              <a:gd name="connsiteX10" fmla="*/ 4697144 w 4699000"/>
              <a:gd name="connsiteY10" fmla="*/ 1090718 h 2181436"/>
              <a:gd name="connsiteX11" fmla="*/ 4697144 w 4699000"/>
              <a:gd name="connsiteY11" fmla="*/ 1273645 h 2181436"/>
              <a:gd name="connsiteX12" fmla="*/ 4697144 w 4699000"/>
              <a:gd name="connsiteY12" fmla="*/ 1793728 h 2181436"/>
              <a:gd name="connsiteX13" fmla="*/ 4684563 w 4699000"/>
              <a:gd name="connsiteY13" fmla="*/ 2043010 h 2181436"/>
              <a:gd name="connsiteX14" fmla="*/ 4531800 w 4699000"/>
              <a:gd name="connsiteY14" fmla="*/ 2173927 h 2181436"/>
              <a:gd name="connsiteX15" fmla="*/ 4436547 w 4699000"/>
              <a:gd name="connsiteY15" fmla="*/ 2179308 h 2181436"/>
              <a:gd name="connsiteX16" fmla="*/ 4271202 w 4699000"/>
              <a:gd name="connsiteY16" fmla="*/ 2179308 h 2181436"/>
              <a:gd name="connsiteX17" fmla="*/ 3654754 w 4699000"/>
              <a:gd name="connsiteY17" fmla="*/ 2179308 h 2181436"/>
              <a:gd name="connsiteX18" fmla="*/ 1093705 w 4699000"/>
              <a:gd name="connsiteY18" fmla="*/ 2179308 h 2181436"/>
              <a:gd name="connsiteX19" fmla="*/ 410759 w 4699000"/>
              <a:gd name="connsiteY19" fmla="*/ 2179308 h 2181436"/>
              <a:gd name="connsiteX20" fmla="*/ 112419 w 4699000"/>
              <a:gd name="connsiteY20" fmla="*/ 2155993 h 2181436"/>
              <a:gd name="connsiteX21" fmla="*/ 9978 w 4699000"/>
              <a:gd name="connsiteY21" fmla="*/ 2030456 h 2181436"/>
              <a:gd name="connsiteX22" fmla="*/ 93 w 4699000"/>
              <a:gd name="connsiteY22" fmla="*/ 1943700 h 2181436"/>
              <a:gd name="connsiteX23" fmla="*/ 991 w 4699000"/>
              <a:gd name="connsiteY23" fmla="*/ 1847530 h 2181436"/>
              <a:gd name="connsiteX24" fmla="*/ 991 w 4699000"/>
              <a:gd name="connsiteY24" fmla="*/ 1723786 h 2181436"/>
              <a:gd name="connsiteX25" fmla="*/ 94447 w 4699000"/>
              <a:gd name="connsiteY25" fmla="*/ 1669984 h 2181436"/>
              <a:gd name="connsiteX26" fmla="*/ 159147 w 4699000"/>
              <a:gd name="connsiteY26" fmla="*/ 1585695 h 2181436"/>
              <a:gd name="connsiteX27" fmla="*/ 160944 w 4699000"/>
              <a:gd name="connsiteY27" fmla="*/ 1512166 h 2181436"/>
              <a:gd name="connsiteX28" fmla="*/ 160944 w 4699000"/>
              <a:gd name="connsiteY28" fmla="*/ 1363314 h 2181436"/>
              <a:gd name="connsiteX29" fmla="*/ 160944 w 4699000"/>
              <a:gd name="connsiteY29" fmla="*/ 1090719 h 2181436"/>
              <a:gd name="connsiteX30" fmla="*/ 160944 w 4699000"/>
              <a:gd name="connsiteY30" fmla="*/ 818123 h 2181436"/>
              <a:gd name="connsiteX31" fmla="*/ 160944 w 4699000"/>
              <a:gd name="connsiteY31" fmla="*/ 669272 h 2181436"/>
              <a:gd name="connsiteX32" fmla="*/ 159147 w 4699000"/>
              <a:gd name="connsiteY32" fmla="*/ 595742 h 2181436"/>
              <a:gd name="connsiteX33" fmla="*/ 94447 w 4699000"/>
              <a:gd name="connsiteY33" fmla="*/ 511454 h 2181436"/>
              <a:gd name="connsiteX34" fmla="*/ 991 w 4699000"/>
              <a:gd name="connsiteY34" fmla="*/ 457652 h 2181436"/>
              <a:gd name="connsiteX35" fmla="*/ 991 w 4699000"/>
              <a:gd name="connsiteY35" fmla="*/ 333907 h 2181436"/>
              <a:gd name="connsiteX36" fmla="*/ 9978 w 4699000"/>
              <a:gd name="connsiteY36" fmla="*/ 150981 h 2181436"/>
              <a:gd name="connsiteX37" fmla="*/ 112419 w 4699000"/>
              <a:gd name="connsiteY37" fmla="*/ 25443 h 2181436"/>
              <a:gd name="connsiteX38" fmla="*/ 248110 w 4699000"/>
              <a:gd name="connsiteY38" fmla="*/ 336 h 218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699000" h="2181436">
                <a:moveTo>
                  <a:pt x="248110" y="336"/>
                </a:moveTo>
                <a:cubicBezTo>
                  <a:pt x="303374" y="-1009"/>
                  <a:pt x="363132" y="2130"/>
                  <a:pt x="410759" y="2130"/>
                </a:cubicBezTo>
                <a:cubicBezTo>
                  <a:pt x="639007" y="2130"/>
                  <a:pt x="867254" y="2130"/>
                  <a:pt x="1093705" y="2130"/>
                </a:cubicBezTo>
                <a:cubicBezTo>
                  <a:pt x="1947388" y="2130"/>
                  <a:pt x="2801071" y="2130"/>
                  <a:pt x="3654754" y="2130"/>
                </a:cubicBezTo>
                <a:cubicBezTo>
                  <a:pt x="3861435" y="2130"/>
                  <a:pt x="4066318" y="2130"/>
                  <a:pt x="4271202" y="2130"/>
                </a:cubicBezTo>
                <a:cubicBezTo>
                  <a:pt x="4326916" y="2130"/>
                  <a:pt x="4380833" y="2130"/>
                  <a:pt x="4436547" y="2130"/>
                </a:cubicBezTo>
                <a:cubicBezTo>
                  <a:pt x="4468897" y="2130"/>
                  <a:pt x="4503044" y="-1458"/>
                  <a:pt x="4531800" y="7510"/>
                </a:cubicBezTo>
                <a:cubicBezTo>
                  <a:pt x="4605487" y="25443"/>
                  <a:pt x="4657605" y="72071"/>
                  <a:pt x="4684563" y="138427"/>
                </a:cubicBezTo>
                <a:cubicBezTo>
                  <a:pt x="4706131" y="194022"/>
                  <a:pt x="4697144" y="310592"/>
                  <a:pt x="4697144" y="387709"/>
                </a:cubicBezTo>
                <a:cubicBezTo>
                  <a:pt x="4697144" y="561668"/>
                  <a:pt x="4697144" y="735628"/>
                  <a:pt x="4697144" y="907792"/>
                </a:cubicBezTo>
                <a:cubicBezTo>
                  <a:pt x="4697144" y="968768"/>
                  <a:pt x="4697144" y="1029743"/>
                  <a:pt x="4697144" y="1090718"/>
                </a:cubicBezTo>
                <a:cubicBezTo>
                  <a:pt x="4697144" y="1151695"/>
                  <a:pt x="4697144" y="1212670"/>
                  <a:pt x="4697144" y="1273645"/>
                </a:cubicBezTo>
                <a:cubicBezTo>
                  <a:pt x="4697144" y="1445811"/>
                  <a:pt x="4697144" y="1619769"/>
                  <a:pt x="4697144" y="1793728"/>
                </a:cubicBezTo>
                <a:cubicBezTo>
                  <a:pt x="4697144" y="1870844"/>
                  <a:pt x="4706131" y="1987415"/>
                  <a:pt x="4684563" y="2043010"/>
                </a:cubicBezTo>
                <a:cubicBezTo>
                  <a:pt x="4657605" y="2109365"/>
                  <a:pt x="4605487" y="2155993"/>
                  <a:pt x="4531800" y="2173927"/>
                </a:cubicBezTo>
                <a:cubicBezTo>
                  <a:pt x="4503044" y="2182894"/>
                  <a:pt x="4468897" y="2179308"/>
                  <a:pt x="4436547" y="2179308"/>
                </a:cubicBezTo>
                <a:cubicBezTo>
                  <a:pt x="4380833" y="2179308"/>
                  <a:pt x="4326916" y="2179308"/>
                  <a:pt x="4271202" y="2179308"/>
                </a:cubicBezTo>
                <a:cubicBezTo>
                  <a:pt x="4066318" y="2179308"/>
                  <a:pt x="3861435" y="2179308"/>
                  <a:pt x="3654754" y="2179308"/>
                </a:cubicBezTo>
                <a:cubicBezTo>
                  <a:pt x="2801071" y="2179308"/>
                  <a:pt x="1947388" y="2179308"/>
                  <a:pt x="1093705" y="2179308"/>
                </a:cubicBezTo>
                <a:cubicBezTo>
                  <a:pt x="867254" y="2179308"/>
                  <a:pt x="639007" y="2179308"/>
                  <a:pt x="410759" y="2179308"/>
                </a:cubicBezTo>
                <a:cubicBezTo>
                  <a:pt x="315506" y="2179308"/>
                  <a:pt x="171727" y="2191862"/>
                  <a:pt x="112419" y="2155993"/>
                </a:cubicBezTo>
                <a:cubicBezTo>
                  <a:pt x="65691" y="2127299"/>
                  <a:pt x="29747" y="2087845"/>
                  <a:pt x="9978" y="2030456"/>
                </a:cubicBezTo>
                <a:cubicBezTo>
                  <a:pt x="2788" y="2007142"/>
                  <a:pt x="541" y="1976206"/>
                  <a:pt x="93" y="1943700"/>
                </a:cubicBezTo>
                <a:cubicBezTo>
                  <a:pt x="-357" y="1911196"/>
                  <a:pt x="991" y="1877121"/>
                  <a:pt x="991" y="1847530"/>
                </a:cubicBezTo>
                <a:cubicBezTo>
                  <a:pt x="991" y="1806282"/>
                  <a:pt x="991" y="1765034"/>
                  <a:pt x="991" y="1723786"/>
                </a:cubicBezTo>
                <a:cubicBezTo>
                  <a:pt x="13572" y="1666397"/>
                  <a:pt x="47719" y="1687918"/>
                  <a:pt x="94447" y="1669984"/>
                </a:cubicBezTo>
                <a:cubicBezTo>
                  <a:pt x="128594" y="1655637"/>
                  <a:pt x="150161" y="1626943"/>
                  <a:pt x="159147" y="1585695"/>
                </a:cubicBezTo>
                <a:cubicBezTo>
                  <a:pt x="164538" y="1564174"/>
                  <a:pt x="160944" y="1535480"/>
                  <a:pt x="160944" y="1512166"/>
                </a:cubicBezTo>
                <a:cubicBezTo>
                  <a:pt x="160944" y="1461951"/>
                  <a:pt x="160944" y="1411736"/>
                  <a:pt x="160944" y="1363314"/>
                </a:cubicBezTo>
                <a:cubicBezTo>
                  <a:pt x="160944" y="1271852"/>
                  <a:pt x="160944" y="1182182"/>
                  <a:pt x="160944" y="1090719"/>
                </a:cubicBezTo>
                <a:cubicBezTo>
                  <a:pt x="160944" y="999256"/>
                  <a:pt x="160944" y="909587"/>
                  <a:pt x="160944" y="818123"/>
                </a:cubicBezTo>
                <a:cubicBezTo>
                  <a:pt x="160944" y="769701"/>
                  <a:pt x="160944" y="719486"/>
                  <a:pt x="160944" y="669272"/>
                </a:cubicBezTo>
                <a:cubicBezTo>
                  <a:pt x="160944" y="645957"/>
                  <a:pt x="164538" y="617264"/>
                  <a:pt x="159147" y="595742"/>
                </a:cubicBezTo>
                <a:cubicBezTo>
                  <a:pt x="150161" y="554494"/>
                  <a:pt x="128594" y="525800"/>
                  <a:pt x="94447" y="511454"/>
                </a:cubicBezTo>
                <a:cubicBezTo>
                  <a:pt x="47719" y="493519"/>
                  <a:pt x="13572" y="515040"/>
                  <a:pt x="991" y="457652"/>
                </a:cubicBezTo>
                <a:cubicBezTo>
                  <a:pt x="991" y="416403"/>
                  <a:pt x="991" y="375156"/>
                  <a:pt x="991" y="333907"/>
                </a:cubicBezTo>
                <a:cubicBezTo>
                  <a:pt x="991" y="274725"/>
                  <a:pt x="-4400" y="197609"/>
                  <a:pt x="9978" y="150981"/>
                </a:cubicBezTo>
                <a:cubicBezTo>
                  <a:pt x="29747" y="93593"/>
                  <a:pt x="65691" y="54138"/>
                  <a:pt x="112419" y="25443"/>
                </a:cubicBezTo>
                <a:cubicBezTo>
                  <a:pt x="142073" y="7509"/>
                  <a:pt x="192845" y="1681"/>
                  <a:pt x="248110" y="33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id-ID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42054211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514676D-C8B4-455F-B0E6-889693950CE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28461" y="772741"/>
            <a:ext cx="4488180" cy="6085259"/>
          </a:xfrm>
          <a:custGeom>
            <a:avLst/>
            <a:gdLst>
              <a:gd name="connsiteX0" fmla="*/ 489130 w 4488180"/>
              <a:gd name="connsiteY0" fmla="*/ 189 h 6085259"/>
              <a:gd name="connsiteX1" fmla="*/ 686995 w 4488180"/>
              <a:gd name="connsiteY1" fmla="*/ 2038 h 6085259"/>
              <a:gd name="connsiteX2" fmla="*/ 941591 w 4488180"/>
              <a:gd name="connsiteY2" fmla="*/ 2038 h 6085259"/>
              <a:gd name="connsiteX3" fmla="*/ 1052285 w 4488180"/>
              <a:gd name="connsiteY3" fmla="*/ 194317 h 6085259"/>
              <a:gd name="connsiteX4" fmla="*/ 1225705 w 4488180"/>
              <a:gd name="connsiteY4" fmla="*/ 327434 h 6085259"/>
              <a:gd name="connsiteX5" fmla="*/ 1376988 w 4488180"/>
              <a:gd name="connsiteY5" fmla="*/ 331133 h 6085259"/>
              <a:gd name="connsiteX6" fmla="*/ 1683241 w 4488180"/>
              <a:gd name="connsiteY6" fmla="*/ 331133 h 6085259"/>
              <a:gd name="connsiteX7" fmla="*/ 2244091 w 4488180"/>
              <a:gd name="connsiteY7" fmla="*/ 331133 h 6085259"/>
              <a:gd name="connsiteX8" fmla="*/ 2804941 w 4488180"/>
              <a:gd name="connsiteY8" fmla="*/ 331133 h 6085259"/>
              <a:gd name="connsiteX9" fmla="*/ 3111194 w 4488180"/>
              <a:gd name="connsiteY9" fmla="*/ 331133 h 6085259"/>
              <a:gd name="connsiteX10" fmla="*/ 3262477 w 4488180"/>
              <a:gd name="connsiteY10" fmla="*/ 327434 h 6085259"/>
              <a:gd name="connsiteX11" fmla="*/ 3435897 w 4488180"/>
              <a:gd name="connsiteY11" fmla="*/ 194317 h 6085259"/>
              <a:gd name="connsiteX12" fmla="*/ 3546591 w 4488180"/>
              <a:gd name="connsiteY12" fmla="*/ 2038 h 6085259"/>
              <a:gd name="connsiteX13" fmla="*/ 3801188 w 4488180"/>
              <a:gd name="connsiteY13" fmla="*/ 2038 h 6085259"/>
              <a:gd name="connsiteX14" fmla="*/ 4177549 w 4488180"/>
              <a:gd name="connsiteY14" fmla="*/ 20527 h 6085259"/>
              <a:gd name="connsiteX15" fmla="*/ 4435835 w 4488180"/>
              <a:gd name="connsiteY15" fmla="*/ 231295 h 6085259"/>
              <a:gd name="connsiteX16" fmla="*/ 4483801 w 4488180"/>
              <a:gd name="connsiteY16" fmla="*/ 845111 h 6085259"/>
              <a:gd name="connsiteX17" fmla="*/ 4483801 w 4488180"/>
              <a:gd name="connsiteY17" fmla="*/ 2250235 h 6085259"/>
              <a:gd name="connsiteX18" fmla="*/ 4483801 w 4488180"/>
              <a:gd name="connsiteY18" fmla="*/ 6085259 h 6085259"/>
              <a:gd name="connsiteX19" fmla="*/ 4380 w 4488180"/>
              <a:gd name="connsiteY19" fmla="*/ 6085259 h 6085259"/>
              <a:gd name="connsiteX20" fmla="*/ 4380 w 4488180"/>
              <a:gd name="connsiteY20" fmla="*/ 2250235 h 6085259"/>
              <a:gd name="connsiteX21" fmla="*/ 4380 w 4488180"/>
              <a:gd name="connsiteY21" fmla="*/ 845111 h 6085259"/>
              <a:gd name="connsiteX22" fmla="*/ 52350 w 4488180"/>
              <a:gd name="connsiteY22" fmla="*/ 231295 h 6085259"/>
              <a:gd name="connsiteX23" fmla="*/ 310634 w 4488180"/>
              <a:gd name="connsiteY23" fmla="*/ 20527 h 6085259"/>
              <a:gd name="connsiteX24" fmla="*/ 489130 w 4488180"/>
              <a:gd name="connsiteY24" fmla="*/ 189 h 6085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88180" h="6085259">
                <a:moveTo>
                  <a:pt x="489130" y="189"/>
                </a:moveTo>
                <a:cubicBezTo>
                  <a:pt x="556006" y="-735"/>
                  <a:pt x="626112" y="2038"/>
                  <a:pt x="686995" y="2038"/>
                </a:cubicBezTo>
                <a:cubicBezTo>
                  <a:pt x="771860" y="2038"/>
                  <a:pt x="856726" y="2038"/>
                  <a:pt x="941591" y="2038"/>
                </a:cubicBezTo>
                <a:cubicBezTo>
                  <a:pt x="1059665" y="27923"/>
                  <a:pt x="1015387" y="98177"/>
                  <a:pt x="1052285" y="194317"/>
                </a:cubicBezTo>
                <a:cubicBezTo>
                  <a:pt x="1081803" y="264575"/>
                  <a:pt x="1140840" y="308946"/>
                  <a:pt x="1225705" y="327434"/>
                </a:cubicBezTo>
                <a:cubicBezTo>
                  <a:pt x="1269983" y="338527"/>
                  <a:pt x="1329020" y="331133"/>
                  <a:pt x="1376988" y="331133"/>
                </a:cubicBezTo>
                <a:cubicBezTo>
                  <a:pt x="1480301" y="331133"/>
                  <a:pt x="1583616" y="331133"/>
                  <a:pt x="1683241" y="331133"/>
                </a:cubicBezTo>
                <a:cubicBezTo>
                  <a:pt x="1871420" y="331133"/>
                  <a:pt x="2055911" y="331133"/>
                  <a:pt x="2244091" y="331133"/>
                </a:cubicBezTo>
                <a:cubicBezTo>
                  <a:pt x="2432271" y="331133"/>
                  <a:pt x="2616760" y="331133"/>
                  <a:pt x="2804941" y="331133"/>
                </a:cubicBezTo>
                <a:cubicBezTo>
                  <a:pt x="2904566" y="331133"/>
                  <a:pt x="3007881" y="331133"/>
                  <a:pt x="3111194" y="331133"/>
                </a:cubicBezTo>
                <a:cubicBezTo>
                  <a:pt x="3159163" y="331133"/>
                  <a:pt x="3218198" y="338527"/>
                  <a:pt x="3262477" y="327434"/>
                </a:cubicBezTo>
                <a:cubicBezTo>
                  <a:pt x="3347343" y="308946"/>
                  <a:pt x="3406380" y="264575"/>
                  <a:pt x="3435897" y="194317"/>
                </a:cubicBezTo>
                <a:cubicBezTo>
                  <a:pt x="3472797" y="98177"/>
                  <a:pt x="3428518" y="27923"/>
                  <a:pt x="3546591" y="2038"/>
                </a:cubicBezTo>
                <a:cubicBezTo>
                  <a:pt x="3631457" y="2038"/>
                  <a:pt x="3716322" y="2038"/>
                  <a:pt x="3801188" y="2038"/>
                </a:cubicBezTo>
                <a:cubicBezTo>
                  <a:pt x="3922952" y="2038"/>
                  <a:pt x="4081613" y="-9055"/>
                  <a:pt x="4177549" y="20527"/>
                </a:cubicBezTo>
                <a:cubicBezTo>
                  <a:pt x="4295622" y="61201"/>
                  <a:pt x="4376797" y="135155"/>
                  <a:pt x="4435835" y="231295"/>
                </a:cubicBezTo>
                <a:cubicBezTo>
                  <a:pt x="4509631" y="353318"/>
                  <a:pt x="4483801" y="649134"/>
                  <a:pt x="4483801" y="845111"/>
                </a:cubicBezTo>
                <a:cubicBezTo>
                  <a:pt x="4483801" y="1314720"/>
                  <a:pt x="4483801" y="1784325"/>
                  <a:pt x="4483801" y="2250235"/>
                </a:cubicBezTo>
                <a:lnTo>
                  <a:pt x="4483801" y="6085259"/>
                </a:lnTo>
                <a:lnTo>
                  <a:pt x="4380" y="6085259"/>
                </a:lnTo>
                <a:lnTo>
                  <a:pt x="4380" y="2250235"/>
                </a:lnTo>
                <a:cubicBezTo>
                  <a:pt x="4380" y="1784325"/>
                  <a:pt x="4380" y="1314720"/>
                  <a:pt x="4380" y="845111"/>
                </a:cubicBezTo>
                <a:cubicBezTo>
                  <a:pt x="4380" y="649134"/>
                  <a:pt x="-21449" y="353318"/>
                  <a:pt x="52350" y="231295"/>
                </a:cubicBezTo>
                <a:cubicBezTo>
                  <a:pt x="111385" y="135155"/>
                  <a:pt x="192562" y="61201"/>
                  <a:pt x="310634" y="20527"/>
                </a:cubicBezTo>
                <a:cubicBezTo>
                  <a:pt x="358602" y="5735"/>
                  <a:pt x="422250" y="1112"/>
                  <a:pt x="489130" y="1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>
              <a:buNone/>
              <a:defRPr lang="id-ID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9443657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838904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197F25D-E055-40DF-B344-2101CCE4F0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1314" y="728664"/>
            <a:ext cx="10749372" cy="5400675"/>
          </a:xfrm>
          <a:custGeom>
            <a:avLst/>
            <a:gdLst>
              <a:gd name="connsiteX0" fmla="*/ 0 w 10749372"/>
              <a:gd name="connsiteY0" fmla="*/ 0 h 5400675"/>
              <a:gd name="connsiteX1" fmla="*/ 10749372 w 10749372"/>
              <a:gd name="connsiteY1" fmla="*/ 0 h 5400675"/>
              <a:gd name="connsiteX2" fmla="*/ 10749372 w 10749372"/>
              <a:gd name="connsiteY2" fmla="*/ 5400675 h 5400675"/>
              <a:gd name="connsiteX3" fmla="*/ 0 w 10749372"/>
              <a:gd name="connsiteY3" fmla="*/ 5400675 h 540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49372" h="5400675">
                <a:moveTo>
                  <a:pt x="0" y="0"/>
                </a:moveTo>
                <a:lnTo>
                  <a:pt x="10749372" y="0"/>
                </a:lnTo>
                <a:lnTo>
                  <a:pt x="10749372" y="5400675"/>
                </a:lnTo>
                <a:lnTo>
                  <a:pt x="0" y="54006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767963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83EE955-5CD6-46CD-900B-A195013F6D7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000250" y="2"/>
            <a:ext cx="5803900" cy="6857999"/>
          </a:xfrm>
          <a:custGeom>
            <a:avLst/>
            <a:gdLst>
              <a:gd name="connsiteX0" fmla="*/ 0 w 5803900"/>
              <a:gd name="connsiteY0" fmla="*/ 0 h 6857999"/>
              <a:gd name="connsiteX1" fmla="*/ 5803900 w 5803900"/>
              <a:gd name="connsiteY1" fmla="*/ 0 h 6857999"/>
              <a:gd name="connsiteX2" fmla="*/ 5803900 w 5803900"/>
              <a:gd name="connsiteY2" fmla="*/ 6857999 h 6857999"/>
              <a:gd name="connsiteX3" fmla="*/ 0 w 58039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03900" h="6857999">
                <a:moveTo>
                  <a:pt x="0" y="0"/>
                </a:moveTo>
                <a:lnTo>
                  <a:pt x="5803900" y="0"/>
                </a:lnTo>
                <a:lnTo>
                  <a:pt x="58039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>
                <a:solidFill>
                  <a:schemeClr val="bg1"/>
                </a:solidFill>
              </a:defRPr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8864821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58B7284-705B-47D7-A1BE-C05BF77378E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76069" y="2"/>
            <a:ext cx="3416300" cy="6857999"/>
          </a:xfrm>
          <a:custGeom>
            <a:avLst/>
            <a:gdLst>
              <a:gd name="connsiteX0" fmla="*/ 0 w 3416300"/>
              <a:gd name="connsiteY0" fmla="*/ 0 h 6857999"/>
              <a:gd name="connsiteX1" fmla="*/ 3416300 w 3416300"/>
              <a:gd name="connsiteY1" fmla="*/ 0 h 6857999"/>
              <a:gd name="connsiteX2" fmla="*/ 3416300 w 3416300"/>
              <a:gd name="connsiteY2" fmla="*/ 6857999 h 6857999"/>
              <a:gd name="connsiteX3" fmla="*/ 0 w 34163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300" h="6857999">
                <a:moveTo>
                  <a:pt x="0" y="0"/>
                </a:moveTo>
                <a:lnTo>
                  <a:pt x="3416300" y="0"/>
                </a:lnTo>
                <a:lnTo>
                  <a:pt x="34163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2409166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A25BA36-C925-4245-883A-EA7FDD6164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19494" y="0"/>
            <a:ext cx="3512634" cy="6858000"/>
          </a:xfrm>
          <a:custGeom>
            <a:avLst/>
            <a:gdLst>
              <a:gd name="connsiteX0" fmla="*/ 0 w 3512634"/>
              <a:gd name="connsiteY0" fmla="*/ 0 h 6858000"/>
              <a:gd name="connsiteX1" fmla="*/ 3512634 w 3512634"/>
              <a:gd name="connsiteY1" fmla="*/ 0 h 6858000"/>
              <a:gd name="connsiteX2" fmla="*/ 3512634 w 3512634"/>
              <a:gd name="connsiteY2" fmla="*/ 6858000 h 6858000"/>
              <a:gd name="connsiteX3" fmla="*/ 0 w 351263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12634" h="6858000">
                <a:moveTo>
                  <a:pt x="0" y="0"/>
                </a:moveTo>
                <a:lnTo>
                  <a:pt x="3512634" y="0"/>
                </a:lnTo>
                <a:lnTo>
                  <a:pt x="351263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ctr">
              <a:buNone/>
              <a:defRPr lang="fr-CA" sz="1800" dirty="0"/>
            </a:lvl1pPr>
          </a:lstStyle>
          <a:p>
            <a:pPr lvl="0" algn="ctr">
              <a:buFontTx/>
              <a:buNone/>
            </a:pPr>
            <a:r>
              <a:rPr lang="en-CA" dirty="0"/>
              <a:t>Picture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655636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9E3C8EE-0BD6-4095-8BD4-EB3FAC38F387}"/>
              </a:ext>
            </a:extLst>
          </p:cNvPr>
          <p:cNvSpPr txBox="1">
            <a:spLocks/>
          </p:cNvSpPr>
          <p:nvPr userDrawn="1"/>
        </p:nvSpPr>
        <p:spPr>
          <a:xfrm>
            <a:off x="11071860" y="6363652"/>
            <a:ext cx="101158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27BFA-2C0E-4CEC-B6A5-913A56FEF4B4}" type="slidenum">
              <a:rPr lang="fr-CA" sz="10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pPr/>
              <a:t>‹#›</a:t>
            </a:fld>
            <a:endParaRPr lang="fr-CA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316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820" r:id="rId3"/>
    <p:sldLayoutId id="2147483819" r:id="rId4"/>
    <p:sldLayoutId id="2147483817" r:id="rId5"/>
    <p:sldLayoutId id="2147483816" r:id="rId6"/>
    <p:sldLayoutId id="2147483806" r:id="rId7"/>
    <p:sldLayoutId id="2147483809" r:id="rId8"/>
    <p:sldLayoutId id="2147483782" r:id="rId9"/>
    <p:sldLayoutId id="2147483781" r:id="rId10"/>
    <p:sldLayoutId id="2147483824" r:id="rId11"/>
    <p:sldLayoutId id="2147483711" r:id="rId12"/>
    <p:sldLayoutId id="2147483708" r:id="rId13"/>
    <p:sldLayoutId id="2147483766" r:id="rId14"/>
    <p:sldLayoutId id="2147483775" r:id="rId15"/>
    <p:sldLayoutId id="2147483763" r:id="rId16"/>
    <p:sldLayoutId id="2147483767" r:id="rId17"/>
    <p:sldLayoutId id="2147483713" r:id="rId18"/>
    <p:sldLayoutId id="2147483744" r:id="rId19"/>
    <p:sldLayoutId id="2147483663" r:id="rId20"/>
    <p:sldLayoutId id="2147483738" r:id="rId21"/>
    <p:sldLayoutId id="2147483818" r:id="rId22"/>
    <p:sldLayoutId id="2147483815" r:id="rId23"/>
    <p:sldLayoutId id="2147483790" r:id="rId24"/>
    <p:sldLayoutId id="2147483714" r:id="rId25"/>
    <p:sldLayoutId id="2147483737" r:id="rId26"/>
    <p:sldLayoutId id="2147483675" r:id="rId27"/>
    <p:sldLayoutId id="2147483688" r:id="rId28"/>
    <p:sldLayoutId id="2147483720" r:id="rId29"/>
    <p:sldLayoutId id="2147483783" r:id="rId30"/>
    <p:sldLayoutId id="2147483691" r:id="rId31"/>
    <p:sldLayoutId id="2147483726" r:id="rId32"/>
    <p:sldLayoutId id="2147483773" r:id="rId33"/>
    <p:sldLayoutId id="2147483768" r:id="rId34"/>
    <p:sldLayoutId id="2147483751" r:id="rId35"/>
    <p:sldLayoutId id="2147483752" r:id="rId36"/>
    <p:sldLayoutId id="2147483823" r:id="rId37"/>
    <p:sldLayoutId id="2147483746" r:id="rId38"/>
    <p:sldLayoutId id="2147483821" r:id="rId39"/>
    <p:sldLayoutId id="2147483747" r:id="rId40"/>
    <p:sldLayoutId id="2147483822" r:id="rId41"/>
    <p:sldLayoutId id="2147483697" r:id="rId42"/>
    <p:sldLayoutId id="2147483769" r:id="rId43"/>
    <p:sldLayoutId id="2147483813" r:id="rId44"/>
    <p:sldLayoutId id="2147483786" r:id="rId45"/>
    <p:sldLayoutId id="2147483788" r:id="rId46"/>
    <p:sldLayoutId id="2147483787" r:id="rId47"/>
    <p:sldLayoutId id="2147483789" r:id="rId48"/>
    <p:sldLayoutId id="2147483791" r:id="rId49"/>
  </p:sldLayoutIdLst>
  <p:transition spd="slow"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web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eb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eb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hyperlink" Target="mailto:Email@Email.com" TargetMode="Externa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5" Type="http://schemas.openxmlformats.org/officeDocument/2006/relationships/hyperlink" Target="mailto:Email@Email.com" TargetMode="External"/><Relationship Id="rId4" Type="http://schemas.openxmlformats.org/officeDocument/2006/relationships/image" Target="../media/image3.web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hyperlink" Target="mailto:Email@Email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eb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eb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eb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eb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56">
            <a:extLst>
              <a:ext uri="{FF2B5EF4-FFF2-40B4-BE49-F238E27FC236}">
                <a16:creationId xmlns:a16="http://schemas.microsoft.com/office/drawing/2014/main" id="{0B9A04DF-1C64-834F-BD12-3515644D9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flipH="1">
            <a:off x="0" y="2152559"/>
            <a:ext cx="12192000" cy="4709886"/>
          </a:xfrm>
          <a:custGeom>
            <a:avLst/>
            <a:gdLst>
              <a:gd name="connsiteX0" fmla="*/ 12192000 w 12192000"/>
              <a:gd name="connsiteY0" fmla="*/ 0 h 4789231"/>
              <a:gd name="connsiteX1" fmla="*/ 12192000 w 12192000"/>
              <a:gd name="connsiteY1" fmla="*/ 4789231 h 4789231"/>
              <a:gd name="connsiteX2" fmla="*/ 0 w 12192000"/>
              <a:gd name="connsiteY2" fmla="*/ 4789231 h 4789231"/>
              <a:gd name="connsiteX3" fmla="*/ 0 w 12192000"/>
              <a:gd name="connsiteY3" fmla="*/ 2489769 h 478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89231">
                <a:moveTo>
                  <a:pt x="12192000" y="0"/>
                </a:moveTo>
                <a:lnTo>
                  <a:pt x="12192000" y="4789231"/>
                </a:lnTo>
                <a:lnTo>
                  <a:pt x="0" y="4789231"/>
                </a:lnTo>
                <a:lnTo>
                  <a:pt x="0" y="2489769"/>
                </a:lnTo>
                <a:close/>
              </a:path>
            </a:pathLst>
          </a:custGeom>
          <a:solidFill>
            <a:schemeClr val="bg2">
              <a:lumMod val="95000"/>
              <a:alpha val="8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69C0411D-4203-4049-B205-032EB2DE268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3" r="16583"/>
          <a:stretch/>
        </p:blipFill>
        <p:spPr>
          <a:xfrm>
            <a:off x="-398901" y="0"/>
            <a:ext cx="6858236" cy="6858000"/>
          </a:xfrm>
          <a:solidFill>
            <a:schemeClr val="bg2">
              <a:lumMod val="95000"/>
            </a:schemeClr>
          </a:solidFill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7222D99D-B991-E143-AB4C-192F0D23A609}"/>
              </a:ext>
            </a:extLst>
          </p:cNvPr>
          <p:cNvSpPr/>
          <p:nvPr/>
        </p:nvSpPr>
        <p:spPr bwMode="auto">
          <a:xfrm flipH="1">
            <a:off x="3324446" y="4507502"/>
            <a:ext cx="8867554" cy="2350498"/>
          </a:xfrm>
          <a:prstGeom prst="rtTriangle">
            <a:avLst/>
          </a:prstGeom>
          <a:solidFill>
            <a:schemeClr val="accent1">
              <a:alpha val="7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A0B6B3-93B4-D940-8A64-8529DA22949C}"/>
              </a:ext>
            </a:extLst>
          </p:cNvPr>
          <p:cNvSpPr txBox="1">
            <a:spLocks/>
          </p:cNvSpPr>
          <p:nvPr/>
        </p:nvSpPr>
        <p:spPr>
          <a:xfrm>
            <a:off x="7436752" y="4525071"/>
            <a:ext cx="4394020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 14, 2021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B8AC16-9DD4-B049-9423-63BF6D64CE2A}"/>
              </a:ext>
            </a:extLst>
          </p:cNvPr>
          <p:cNvSpPr txBox="1">
            <a:spLocks/>
          </p:cNvSpPr>
          <p:nvPr/>
        </p:nvSpPr>
        <p:spPr>
          <a:xfrm>
            <a:off x="5032392" y="2388431"/>
            <a:ext cx="6401411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California Master Plan for Aging: How Will it Benefit You?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A4BCA0-8B3C-5A4F-904B-E38ED5077E07}"/>
              </a:ext>
            </a:extLst>
          </p:cNvPr>
          <p:cNvCxnSpPr>
            <a:cxnSpLocks/>
          </p:cNvCxnSpPr>
          <p:nvPr/>
        </p:nvCxnSpPr>
        <p:spPr>
          <a:xfrm>
            <a:off x="7436752" y="4261176"/>
            <a:ext cx="1711569" cy="0"/>
          </a:xfrm>
          <a:prstGeom prst="line">
            <a:avLst/>
          </a:prstGeom>
          <a:ln w="25400" cap="rnd" cmpd="sng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847F768-4219-6747-A42C-BDE7DB4161B6}"/>
              </a:ext>
            </a:extLst>
          </p:cNvPr>
          <p:cNvSpPr/>
          <p:nvPr/>
        </p:nvSpPr>
        <p:spPr>
          <a:xfrm>
            <a:off x="10491005" y="6429009"/>
            <a:ext cx="12057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spc="100" dirty="0">
                <a:solidFill>
                  <a:schemeClr val="bg1"/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www.ccltss.org</a:t>
            </a:r>
            <a:endParaRPr lang="en-US" sz="900" b="1" dirty="0">
              <a:solidFill>
                <a:schemeClr val="bg1"/>
              </a:solidFill>
              <a:latin typeface="Raleway SemiBold" panose="020B00030301010600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A82189-7F93-FD40-A0E8-F8834C482F37}"/>
              </a:ext>
            </a:extLst>
          </p:cNvPr>
          <p:cNvGrpSpPr/>
          <p:nvPr/>
        </p:nvGrpSpPr>
        <p:grpSpPr>
          <a:xfrm>
            <a:off x="10403828" y="5040922"/>
            <a:ext cx="1358231" cy="1358231"/>
            <a:chOff x="10621108" y="5040922"/>
            <a:chExt cx="1358231" cy="135823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D007670-A9EE-B543-AD35-433576430362}"/>
                </a:ext>
              </a:extLst>
            </p:cNvPr>
            <p:cNvSpPr/>
            <p:nvPr/>
          </p:nvSpPr>
          <p:spPr bwMode="auto">
            <a:xfrm>
              <a:off x="10621108" y="5040922"/>
              <a:ext cx="1358231" cy="1358231"/>
            </a:xfrm>
            <a:prstGeom prst="ellipse">
              <a:avLst/>
            </a:prstGeom>
            <a:solidFill>
              <a:schemeClr val="bg1"/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pic>
          <p:nvPicPr>
            <p:cNvPr id="23" name="Picture 2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2CCECB8-6425-024B-BA07-8C61D62F7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8285" y="5125886"/>
              <a:ext cx="1205778" cy="1188303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715B929-8DB7-4D1F-BAED-2860B0DFB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620" y="585781"/>
            <a:ext cx="4154954" cy="158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1840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: Shape 56"/>
          <p:cNvSpPr/>
          <p:nvPr/>
        </p:nvSpPr>
        <p:spPr bwMode="auto">
          <a:xfrm flipH="1">
            <a:off x="0" y="2148114"/>
            <a:ext cx="12192000" cy="4709886"/>
          </a:xfrm>
          <a:custGeom>
            <a:avLst/>
            <a:gdLst>
              <a:gd name="connsiteX0" fmla="*/ 12192000 w 12192000"/>
              <a:gd name="connsiteY0" fmla="*/ 0 h 4789231"/>
              <a:gd name="connsiteX1" fmla="*/ 12192000 w 12192000"/>
              <a:gd name="connsiteY1" fmla="*/ 4789231 h 4789231"/>
              <a:gd name="connsiteX2" fmla="*/ 0 w 12192000"/>
              <a:gd name="connsiteY2" fmla="*/ 4789231 h 4789231"/>
              <a:gd name="connsiteX3" fmla="*/ 0 w 12192000"/>
              <a:gd name="connsiteY3" fmla="*/ 2489769 h 478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89231">
                <a:moveTo>
                  <a:pt x="12192000" y="0"/>
                </a:moveTo>
                <a:lnTo>
                  <a:pt x="12192000" y="4789231"/>
                </a:lnTo>
                <a:lnTo>
                  <a:pt x="0" y="4789231"/>
                </a:lnTo>
                <a:lnTo>
                  <a:pt x="0" y="2489769"/>
                </a:lnTo>
                <a:close/>
              </a:path>
            </a:pathLst>
          </a:custGeom>
          <a:solidFill>
            <a:schemeClr val="bg2">
              <a:lumMod val="95000"/>
              <a:alpha val="8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60C0F618-420F-DB43-884A-DB66C5A5DB25}"/>
              </a:ext>
            </a:extLst>
          </p:cNvPr>
          <p:cNvSpPr/>
          <p:nvPr/>
        </p:nvSpPr>
        <p:spPr bwMode="auto">
          <a:xfrm flipH="1">
            <a:off x="3324446" y="2748978"/>
            <a:ext cx="8867554" cy="4109021"/>
          </a:xfrm>
          <a:prstGeom prst="rtTriangle">
            <a:avLst/>
          </a:prstGeom>
          <a:solidFill>
            <a:schemeClr val="accent2">
              <a:alpha val="2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49" name="Right Triangle 48"/>
          <p:cNvSpPr/>
          <p:nvPr/>
        </p:nvSpPr>
        <p:spPr bwMode="auto">
          <a:xfrm flipH="1">
            <a:off x="3324446" y="4507502"/>
            <a:ext cx="8867554" cy="2350498"/>
          </a:xfrm>
          <a:prstGeom prst="rtTriangle">
            <a:avLst/>
          </a:prstGeom>
          <a:solidFill>
            <a:schemeClr val="accent1">
              <a:alpha val="7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66B6D7-A081-9A47-9710-0FA917A83B6A}"/>
              </a:ext>
            </a:extLst>
          </p:cNvPr>
          <p:cNvSpPr txBox="1"/>
          <p:nvPr/>
        </p:nvSpPr>
        <p:spPr>
          <a:xfrm>
            <a:off x="3636220" y="2617678"/>
            <a:ext cx="6312802" cy="1686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Supervisor David J. Canepa </a:t>
            </a:r>
          </a:p>
          <a:p>
            <a:pPr>
              <a:lnSpc>
                <a:spcPct val="150000"/>
              </a:lnSpc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San Mateo County Board of Supervisors</a:t>
            </a:r>
          </a:p>
          <a:p>
            <a:pPr>
              <a:lnSpc>
                <a:spcPct val="150000"/>
              </a:lnSpc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District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6B7A60-3047-F141-95A7-FE900796FA9D}"/>
              </a:ext>
            </a:extLst>
          </p:cNvPr>
          <p:cNvSpPr txBox="1">
            <a:spLocks/>
          </p:cNvSpPr>
          <p:nvPr/>
        </p:nvSpPr>
        <p:spPr>
          <a:xfrm>
            <a:off x="706613" y="802785"/>
            <a:ext cx="10209309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/>
                </a:solidFill>
                <a:latin typeface="Raleway" panose="020B00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Supervisor David J. Canepa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6EB6D4-8CF9-CF43-BC8D-CEE475C67FE3}"/>
              </a:ext>
            </a:extLst>
          </p:cNvPr>
          <p:cNvCxnSpPr>
            <a:cxnSpLocks/>
          </p:cNvCxnSpPr>
          <p:nvPr/>
        </p:nvCxnSpPr>
        <p:spPr>
          <a:xfrm>
            <a:off x="706614" y="1765934"/>
            <a:ext cx="1711569" cy="0"/>
          </a:xfrm>
          <a:prstGeom prst="line">
            <a:avLst/>
          </a:prstGeom>
          <a:ln w="22225" cap="rnd" cmpd="sng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CFE7489-C030-BA47-B5C4-765C0B8C9DA6}"/>
              </a:ext>
            </a:extLst>
          </p:cNvPr>
          <p:cNvSpPr/>
          <p:nvPr/>
        </p:nvSpPr>
        <p:spPr>
          <a:xfrm>
            <a:off x="10708285" y="6429009"/>
            <a:ext cx="12057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spc="100" dirty="0">
                <a:solidFill>
                  <a:schemeClr val="bg1"/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www.ccltss.org</a:t>
            </a:r>
            <a:endParaRPr lang="en-US" sz="900" b="1" dirty="0">
              <a:solidFill>
                <a:schemeClr val="bg1"/>
              </a:solidFill>
              <a:latin typeface="Raleway SemiBold" panose="020B0003030101060003" pitchFamily="34" charset="0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3645520-46BB-4CDB-BF78-C3CCE4AB91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842" b="1842"/>
          <a:stretch/>
        </p:blipFill>
        <p:spPr>
          <a:xfrm>
            <a:off x="1012051" y="2148114"/>
            <a:ext cx="2312395" cy="2228902"/>
          </a:xfrm>
          <a:prstGeom prst="ellipse">
            <a:avLst/>
          </a:prstGeom>
          <a:ln w="63500" cap="rnd">
            <a:solidFill>
              <a:srgbClr val="4A7F2D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749DD6-8168-49AD-B5FC-8B81E5E43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66" y="2120853"/>
            <a:ext cx="2256163" cy="2256163"/>
          </a:xfrm>
          <a:prstGeom prst="ellipse">
            <a:avLst/>
          </a:prstGeom>
          <a:ln w="63500" cap="rnd">
            <a:solidFill>
              <a:srgbClr val="4A7F2D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BE83EC-055E-46D6-92F7-1DAC66380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31" y="250661"/>
            <a:ext cx="2205743" cy="8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1730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: Shape 56"/>
          <p:cNvSpPr/>
          <p:nvPr/>
        </p:nvSpPr>
        <p:spPr bwMode="auto">
          <a:xfrm flipH="1">
            <a:off x="0" y="2148114"/>
            <a:ext cx="12192000" cy="4709886"/>
          </a:xfrm>
          <a:custGeom>
            <a:avLst/>
            <a:gdLst>
              <a:gd name="connsiteX0" fmla="*/ 12192000 w 12192000"/>
              <a:gd name="connsiteY0" fmla="*/ 0 h 4789231"/>
              <a:gd name="connsiteX1" fmla="*/ 12192000 w 12192000"/>
              <a:gd name="connsiteY1" fmla="*/ 4789231 h 4789231"/>
              <a:gd name="connsiteX2" fmla="*/ 0 w 12192000"/>
              <a:gd name="connsiteY2" fmla="*/ 4789231 h 4789231"/>
              <a:gd name="connsiteX3" fmla="*/ 0 w 12192000"/>
              <a:gd name="connsiteY3" fmla="*/ 2489769 h 478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89231">
                <a:moveTo>
                  <a:pt x="12192000" y="0"/>
                </a:moveTo>
                <a:lnTo>
                  <a:pt x="12192000" y="4789231"/>
                </a:lnTo>
                <a:lnTo>
                  <a:pt x="0" y="4789231"/>
                </a:lnTo>
                <a:lnTo>
                  <a:pt x="0" y="2489769"/>
                </a:lnTo>
                <a:close/>
              </a:path>
            </a:pathLst>
          </a:custGeom>
          <a:solidFill>
            <a:schemeClr val="bg2">
              <a:lumMod val="95000"/>
              <a:alpha val="8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60C0F618-420F-DB43-884A-DB66C5A5DB25}"/>
              </a:ext>
            </a:extLst>
          </p:cNvPr>
          <p:cNvSpPr/>
          <p:nvPr/>
        </p:nvSpPr>
        <p:spPr bwMode="auto">
          <a:xfrm flipH="1">
            <a:off x="3324446" y="2748978"/>
            <a:ext cx="8867554" cy="4109021"/>
          </a:xfrm>
          <a:prstGeom prst="rtTriangle">
            <a:avLst/>
          </a:prstGeom>
          <a:solidFill>
            <a:schemeClr val="accent2">
              <a:alpha val="2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49" name="Right Triangle 48"/>
          <p:cNvSpPr/>
          <p:nvPr/>
        </p:nvSpPr>
        <p:spPr bwMode="auto">
          <a:xfrm flipH="1">
            <a:off x="3324446" y="4507502"/>
            <a:ext cx="8867554" cy="2350498"/>
          </a:xfrm>
          <a:prstGeom prst="rtTriangle">
            <a:avLst/>
          </a:prstGeom>
          <a:solidFill>
            <a:schemeClr val="accent1">
              <a:alpha val="7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66B6D7-A081-9A47-9710-0FA917A83B6A}"/>
              </a:ext>
            </a:extLst>
          </p:cNvPr>
          <p:cNvSpPr txBox="1"/>
          <p:nvPr/>
        </p:nvSpPr>
        <p:spPr>
          <a:xfrm>
            <a:off x="3636220" y="2617678"/>
            <a:ext cx="6312802" cy="1686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Supervisor Don Horsley</a:t>
            </a:r>
          </a:p>
          <a:p>
            <a:pPr>
              <a:lnSpc>
                <a:spcPct val="150000"/>
              </a:lnSpc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San Mateo County Board of Supervisors</a:t>
            </a:r>
          </a:p>
          <a:p>
            <a:pPr>
              <a:lnSpc>
                <a:spcPct val="150000"/>
              </a:lnSpc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District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6B7A60-3047-F141-95A7-FE900796FA9D}"/>
              </a:ext>
            </a:extLst>
          </p:cNvPr>
          <p:cNvSpPr txBox="1">
            <a:spLocks/>
          </p:cNvSpPr>
          <p:nvPr/>
        </p:nvSpPr>
        <p:spPr>
          <a:xfrm>
            <a:off x="706613" y="802785"/>
            <a:ext cx="10209309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/>
                </a:solidFill>
                <a:latin typeface="Raleway" panose="020B00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Supervisor Don Horsley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6EB6D4-8CF9-CF43-BC8D-CEE475C67FE3}"/>
              </a:ext>
            </a:extLst>
          </p:cNvPr>
          <p:cNvCxnSpPr>
            <a:cxnSpLocks/>
          </p:cNvCxnSpPr>
          <p:nvPr/>
        </p:nvCxnSpPr>
        <p:spPr>
          <a:xfrm>
            <a:off x="706614" y="1765934"/>
            <a:ext cx="1711569" cy="0"/>
          </a:xfrm>
          <a:prstGeom prst="line">
            <a:avLst/>
          </a:prstGeom>
          <a:ln w="22225" cap="rnd" cmpd="sng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CFE7489-C030-BA47-B5C4-765C0B8C9DA6}"/>
              </a:ext>
            </a:extLst>
          </p:cNvPr>
          <p:cNvSpPr/>
          <p:nvPr/>
        </p:nvSpPr>
        <p:spPr>
          <a:xfrm>
            <a:off x="10708285" y="6429009"/>
            <a:ext cx="12057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spc="100" dirty="0">
                <a:solidFill>
                  <a:schemeClr val="bg1"/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www.ccltss.org</a:t>
            </a:r>
            <a:endParaRPr lang="en-US" sz="900" b="1" dirty="0">
              <a:solidFill>
                <a:schemeClr val="bg1"/>
              </a:solidFill>
              <a:latin typeface="Raleway SemiBold" panose="020B0003030101060003" pitchFamily="34" charset="0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3645520-46BB-4CDB-BF78-C3CCE4AB91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842" b="1842"/>
          <a:stretch/>
        </p:blipFill>
        <p:spPr>
          <a:xfrm>
            <a:off x="1012051" y="2148114"/>
            <a:ext cx="2312395" cy="2228902"/>
          </a:xfrm>
          <a:prstGeom prst="ellipse">
            <a:avLst/>
          </a:prstGeom>
          <a:ln w="63500" cap="rnd">
            <a:solidFill>
              <a:srgbClr val="4A7F2D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749DD6-8168-49AD-B5FC-8B81E5E43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66" y="2120853"/>
            <a:ext cx="2256163" cy="2256163"/>
          </a:xfrm>
          <a:prstGeom prst="ellipse">
            <a:avLst/>
          </a:prstGeom>
          <a:ln w="63500" cap="rnd">
            <a:solidFill>
              <a:srgbClr val="4A7F2D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E8664-3603-4CCE-B22C-906C48A0C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166" y="2110065"/>
            <a:ext cx="2256163" cy="2304579"/>
          </a:xfrm>
          <a:prstGeom prst="ellipse">
            <a:avLst/>
          </a:prstGeom>
          <a:ln w="63500" cap="rnd">
            <a:solidFill>
              <a:srgbClr val="4A7F2D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5A981A-ED1A-440A-BF66-283F6CC8F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31" y="250661"/>
            <a:ext cx="2205743" cy="8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0025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56">
            <a:extLst>
              <a:ext uri="{FF2B5EF4-FFF2-40B4-BE49-F238E27FC236}">
                <a16:creationId xmlns:a16="http://schemas.microsoft.com/office/drawing/2014/main" id="{CA292A63-C8AE-4A4E-A743-B7237A0ECBA3}"/>
              </a:ext>
            </a:extLst>
          </p:cNvPr>
          <p:cNvSpPr/>
          <p:nvPr/>
        </p:nvSpPr>
        <p:spPr bwMode="auto">
          <a:xfrm flipH="1">
            <a:off x="0" y="2152559"/>
            <a:ext cx="12192000" cy="4709886"/>
          </a:xfrm>
          <a:custGeom>
            <a:avLst/>
            <a:gdLst>
              <a:gd name="connsiteX0" fmla="*/ 12192000 w 12192000"/>
              <a:gd name="connsiteY0" fmla="*/ 0 h 4789231"/>
              <a:gd name="connsiteX1" fmla="*/ 12192000 w 12192000"/>
              <a:gd name="connsiteY1" fmla="*/ 4789231 h 4789231"/>
              <a:gd name="connsiteX2" fmla="*/ 0 w 12192000"/>
              <a:gd name="connsiteY2" fmla="*/ 4789231 h 4789231"/>
              <a:gd name="connsiteX3" fmla="*/ 0 w 12192000"/>
              <a:gd name="connsiteY3" fmla="*/ 2489769 h 478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89231">
                <a:moveTo>
                  <a:pt x="12192000" y="0"/>
                </a:moveTo>
                <a:lnTo>
                  <a:pt x="12192000" y="4789231"/>
                </a:lnTo>
                <a:lnTo>
                  <a:pt x="0" y="4789231"/>
                </a:lnTo>
                <a:lnTo>
                  <a:pt x="0" y="2489769"/>
                </a:lnTo>
                <a:close/>
              </a:path>
            </a:pathLst>
          </a:custGeom>
          <a:solidFill>
            <a:schemeClr val="bg2">
              <a:lumMod val="95000"/>
              <a:alpha val="8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" name="TextBox 2"/>
          <p:cNvSpPr txBox="1"/>
          <p:nvPr/>
        </p:nvSpPr>
        <p:spPr>
          <a:xfrm>
            <a:off x="973495" y="2190251"/>
            <a:ext cx="9723735" cy="2363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Select the Q&amp;A icon on your toolbar to submit a question. </a:t>
            </a:r>
          </a:p>
          <a:p>
            <a:pPr marL="285750" indent="-285750">
              <a:spcBef>
                <a:spcPts val="600"/>
              </a:spcBef>
              <a:spcAft>
                <a:spcPts val="1800"/>
              </a:spcAft>
              <a:buFont typeface="Wingdings" pitchFamily="2" charset="2"/>
              <a:buChar char="§"/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For those joining by phone, email </a:t>
            </a:r>
            <a:r>
              <a:rPr lang="en-US" sz="2400" b="1" spc="100" dirty="0">
                <a:solidFill>
                  <a:srgbClr val="0070C0"/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Email@Email.com</a:t>
            </a:r>
            <a:r>
              <a:rPr lang="en-US" sz="2400" b="1" spc="100" dirty="0">
                <a:solidFill>
                  <a:srgbClr val="0070C0"/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to submit a question </a:t>
            </a:r>
          </a:p>
          <a:p>
            <a:pPr>
              <a:lnSpc>
                <a:spcPct val="200000"/>
              </a:lnSpc>
            </a:pPr>
            <a:endParaRPr lang="en-US" sz="2400" b="1" spc="100" dirty="0">
              <a:solidFill>
                <a:schemeClr val="tx1">
                  <a:lumMod val="65000"/>
                  <a:lumOff val="35000"/>
                </a:schemeClr>
              </a:solidFill>
              <a:latin typeface="Raleway SemiBold" panose="020B0003030101060003" pitchFamily="34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6D5C12-A0BC-1A43-95D0-1707DF470067}"/>
              </a:ext>
            </a:extLst>
          </p:cNvPr>
          <p:cNvSpPr txBox="1">
            <a:spLocks/>
          </p:cNvSpPr>
          <p:nvPr/>
        </p:nvSpPr>
        <p:spPr>
          <a:xfrm>
            <a:off x="649737" y="971658"/>
            <a:ext cx="11053708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Raleway" panose="020B00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Q&amp;A Discussion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2D7B2E-0006-C74B-805B-789C12FFD4F3}"/>
              </a:ext>
            </a:extLst>
          </p:cNvPr>
          <p:cNvCxnSpPr>
            <a:cxnSpLocks/>
          </p:cNvCxnSpPr>
          <p:nvPr/>
        </p:nvCxnSpPr>
        <p:spPr>
          <a:xfrm>
            <a:off x="763490" y="1853367"/>
            <a:ext cx="1711569" cy="0"/>
          </a:xfrm>
          <a:prstGeom prst="line">
            <a:avLst/>
          </a:prstGeom>
          <a:ln w="22225" cap="rnd" cmpd="sng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697166C-0155-4861-BEDE-6F1FA11A4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31" y="250661"/>
            <a:ext cx="2205743" cy="8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5723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56">
            <a:extLst>
              <a:ext uri="{FF2B5EF4-FFF2-40B4-BE49-F238E27FC236}">
                <a16:creationId xmlns:a16="http://schemas.microsoft.com/office/drawing/2014/main" id="{0B9A04DF-1C64-834F-BD12-3515644D984C}"/>
              </a:ext>
            </a:extLst>
          </p:cNvPr>
          <p:cNvSpPr/>
          <p:nvPr/>
        </p:nvSpPr>
        <p:spPr bwMode="auto">
          <a:xfrm flipH="1">
            <a:off x="0" y="2152559"/>
            <a:ext cx="12192000" cy="4709886"/>
          </a:xfrm>
          <a:custGeom>
            <a:avLst/>
            <a:gdLst>
              <a:gd name="connsiteX0" fmla="*/ 12192000 w 12192000"/>
              <a:gd name="connsiteY0" fmla="*/ 0 h 4789231"/>
              <a:gd name="connsiteX1" fmla="*/ 12192000 w 12192000"/>
              <a:gd name="connsiteY1" fmla="*/ 4789231 h 4789231"/>
              <a:gd name="connsiteX2" fmla="*/ 0 w 12192000"/>
              <a:gd name="connsiteY2" fmla="*/ 4789231 h 4789231"/>
              <a:gd name="connsiteX3" fmla="*/ 0 w 12192000"/>
              <a:gd name="connsiteY3" fmla="*/ 2489769 h 478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89231">
                <a:moveTo>
                  <a:pt x="12192000" y="0"/>
                </a:moveTo>
                <a:lnTo>
                  <a:pt x="12192000" y="4789231"/>
                </a:lnTo>
                <a:lnTo>
                  <a:pt x="0" y="4789231"/>
                </a:lnTo>
                <a:lnTo>
                  <a:pt x="0" y="2489769"/>
                </a:lnTo>
                <a:close/>
              </a:path>
            </a:pathLst>
          </a:custGeom>
          <a:solidFill>
            <a:schemeClr val="bg2">
              <a:lumMod val="95000"/>
              <a:alpha val="8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7222D99D-B991-E143-AB4C-192F0D23A609}"/>
              </a:ext>
            </a:extLst>
          </p:cNvPr>
          <p:cNvSpPr/>
          <p:nvPr/>
        </p:nvSpPr>
        <p:spPr bwMode="auto">
          <a:xfrm flipH="1">
            <a:off x="3324446" y="4507502"/>
            <a:ext cx="8867554" cy="2350498"/>
          </a:xfrm>
          <a:prstGeom prst="rtTriangle">
            <a:avLst/>
          </a:prstGeom>
          <a:solidFill>
            <a:schemeClr val="accent1">
              <a:alpha val="7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B8AC16-9DD4-B049-9423-63BF6D64CE2A}"/>
              </a:ext>
            </a:extLst>
          </p:cNvPr>
          <p:cNvSpPr txBox="1">
            <a:spLocks/>
          </p:cNvSpPr>
          <p:nvPr/>
        </p:nvSpPr>
        <p:spPr>
          <a:xfrm>
            <a:off x="6861813" y="2034928"/>
            <a:ext cx="490024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A4BCA0-8B3C-5A4F-904B-E38ED5077E07}"/>
              </a:ext>
            </a:extLst>
          </p:cNvPr>
          <p:cNvCxnSpPr>
            <a:cxnSpLocks/>
          </p:cNvCxnSpPr>
          <p:nvPr/>
        </p:nvCxnSpPr>
        <p:spPr>
          <a:xfrm>
            <a:off x="7710425" y="2945147"/>
            <a:ext cx="1711569" cy="0"/>
          </a:xfrm>
          <a:prstGeom prst="line">
            <a:avLst/>
          </a:prstGeom>
          <a:ln w="25400" cap="rnd" cmpd="sng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333E086-069D-DC4B-AD42-40B2FEC8C521}"/>
              </a:ext>
            </a:extLst>
          </p:cNvPr>
          <p:cNvSpPr/>
          <p:nvPr/>
        </p:nvSpPr>
        <p:spPr>
          <a:xfrm>
            <a:off x="10491005" y="6429009"/>
            <a:ext cx="12057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spc="100" dirty="0">
                <a:solidFill>
                  <a:schemeClr val="bg1"/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www.ccltss.org</a:t>
            </a:r>
            <a:endParaRPr lang="en-US" sz="900" b="1" dirty="0">
              <a:solidFill>
                <a:schemeClr val="bg1"/>
              </a:solidFill>
              <a:latin typeface="Raleway SemiBold" panose="020B00030301010600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C48C5C-5D37-E346-B765-C68FF52B3A39}"/>
              </a:ext>
            </a:extLst>
          </p:cNvPr>
          <p:cNvGrpSpPr/>
          <p:nvPr/>
        </p:nvGrpSpPr>
        <p:grpSpPr>
          <a:xfrm>
            <a:off x="10403828" y="5040922"/>
            <a:ext cx="1358231" cy="1358231"/>
            <a:chOff x="10621108" y="5040922"/>
            <a:chExt cx="1358231" cy="13582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7DEF7A-E44E-1844-8645-4AD93E75E691}"/>
                </a:ext>
              </a:extLst>
            </p:cNvPr>
            <p:cNvSpPr/>
            <p:nvPr/>
          </p:nvSpPr>
          <p:spPr bwMode="auto">
            <a:xfrm>
              <a:off x="10621108" y="5040922"/>
              <a:ext cx="1358231" cy="1358231"/>
            </a:xfrm>
            <a:prstGeom prst="ellipse">
              <a:avLst/>
            </a:prstGeom>
            <a:solidFill>
              <a:schemeClr val="bg1"/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pic>
          <p:nvPicPr>
            <p:cNvPr id="15" name="Picture 1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3F931320-6CAD-2A40-ABD4-0F939A36D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8285" y="5125886"/>
              <a:ext cx="1205778" cy="1188303"/>
            </a:xfrm>
            <a:prstGeom prst="rect">
              <a:avLst/>
            </a:prstGeom>
          </p:spPr>
        </p:pic>
      </p:grpSp>
      <p:pic>
        <p:nvPicPr>
          <p:cNvPr id="5" name="Picture Placeholder 4" descr="A person holding a person&#10;&#10;Description automatically generated with medium confidence">
            <a:extLst>
              <a:ext uri="{FF2B5EF4-FFF2-40B4-BE49-F238E27FC236}">
                <a16:creationId xmlns:a16="http://schemas.microsoft.com/office/drawing/2014/main" id="{9B4B906D-6AA8-4D54-9C69-A2F3EC97473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5BDA19-598D-42CC-80B4-34BC3422F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29" y="307145"/>
            <a:ext cx="3951207" cy="15044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27DE8F4-EAA1-47D9-95AF-41799E36457E}"/>
              </a:ext>
            </a:extLst>
          </p:cNvPr>
          <p:cNvSpPr txBox="1"/>
          <p:nvPr/>
        </p:nvSpPr>
        <p:spPr>
          <a:xfrm>
            <a:off x="6003928" y="3229603"/>
            <a:ext cx="5669196" cy="1686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Contact the Age Forward Coalition of San Mateo at </a:t>
            </a:r>
            <a:r>
              <a:rPr lang="en-US" sz="2400" b="1" spc="100" dirty="0">
                <a:solidFill>
                  <a:srgbClr val="0070C0"/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Email@Email.com</a:t>
            </a:r>
            <a:r>
              <a:rPr lang="en-US" sz="2400" b="1" spc="100" dirty="0">
                <a:solidFill>
                  <a:srgbClr val="0070C0"/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endParaRPr lang="en-US" sz="2400" b="1" spc="100" dirty="0">
              <a:solidFill>
                <a:schemeClr val="tx1">
                  <a:lumMod val="65000"/>
                  <a:lumOff val="35000"/>
                </a:schemeClr>
              </a:solidFill>
              <a:latin typeface="Raleway SemiBold" panose="020B0003030101060003" pitchFamily="34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725282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: Shape 56"/>
          <p:cNvSpPr/>
          <p:nvPr/>
        </p:nvSpPr>
        <p:spPr bwMode="auto">
          <a:xfrm flipH="1">
            <a:off x="0" y="2148114"/>
            <a:ext cx="12192000" cy="4709886"/>
          </a:xfrm>
          <a:custGeom>
            <a:avLst/>
            <a:gdLst>
              <a:gd name="connsiteX0" fmla="*/ 12192000 w 12192000"/>
              <a:gd name="connsiteY0" fmla="*/ 0 h 4789231"/>
              <a:gd name="connsiteX1" fmla="*/ 12192000 w 12192000"/>
              <a:gd name="connsiteY1" fmla="*/ 4789231 h 4789231"/>
              <a:gd name="connsiteX2" fmla="*/ 0 w 12192000"/>
              <a:gd name="connsiteY2" fmla="*/ 4789231 h 4789231"/>
              <a:gd name="connsiteX3" fmla="*/ 0 w 12192000"/>
              <a:gd name="connsiteY3" fmla="*/ 2489769 h 478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89231">
                <a:moveTo>
                  <a:pt x="12192000" y="0"/>
                </a:moveTo>
                <a:lnTo>
                  <a:pt x="12192000" y="4789231"/>
                </a:lnTo>
                <a:lnTo>
                  <a:pt x="0" y="4789231"/>
                </a:lnTo>
                <a:lnTo>
                  <a:pt x="0" y="2489769"/>
                </a:lnTo>
                <a:close/>
              </a:path>
            </a:pathLst>
          </a:custGeom>
          <a:solidFill>
            <a:schemeClr val="bg2">
              <a:lumMod val="95000"/>
              <a:alpha val="8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60C0F618-420F-DB43-884A-DB66C5A5DB25}"/>
              </a:ext>
            </a:extLst>
          </p:cNvPr>
          <p:cNvSpPr/>
          <p:nvPr/>
        </p:nvSpPr>
        <p:spPr bwMode="auto">
          <a:xfrm flipH="1">
            <a:off x="3324446" y="2748978"/>
            <a:ext cx="8867554" cy="4109021"/>
          </a:xfrm>
          <a:prstGeom prst="rtTriangle">
            <a:avLst/>
          </a:prstGeom>
          <a:solidFill>
            <a:schemeClr val="accent2">
              <a:alpha val="2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49" name="Right Triangle 48"/>
          <p:cNvSpPr/>
          <p:nvPr/>
        </p:nvSpPr>
        <p:spPr bwMode="auto">
          <a:xfrm flipH="1">
            <a:off x="3324446" y="4507502"/>
            <a:ext cx="8867554" cy="2350498"/>
          </a:xfrm>
          <a:prstGeom prst="rtTriangle">
            <a:avLst/>
          </a:prstGeom>
          <a:solidFill>
            <a:schemeClr val="accent1">
              <a:alpha val="7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66B6D7-A081-9A47-9710-0FA917A83B6A}"/>
              </a:ext>
            </a:extLst>
          </p:cNvPr>
          <p:cNvSpPr txBox="1"/>
          <p:nvPr/>
        </p:nvSpPr>
        <p:spPr>
          <a:xfrm>
            <a:off x="3456345" y="2458010"/>
            <a:ext cx="6144033" cy="1686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Susan Houston </a:t>
            </a:r>
          </a:p>
          <a:p>
            <a:pPr>
              <a:lnSpc>
                <a:spcPct val="150000"/>
              </a:lnSpc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Vice President, Older Adult Services</a:t>
            </a:r>
          </a:p>
          <a:p>
            <a:pPr>
              <a:lnSpc>
                <a:spcPct val="150000"/>
              </a:lnSpc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Peninsula Family Services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6B7A60-3047-F141-95A7-FE900796FA9D}"/>
              </a:ext>
            </a:extLst>
          </p:cNvPr>
          <p:cNvSpPr txBox="1">
            <a:spLocks/>
          </p:cNvSpPr>
          <p:nvPr/>
        </p:nvSpPr>
        <p:spPr>
          <a:xfrm>
            <a:off x="706614" y="802785"/>
            <a:ext cx="5389386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/>
                </a:solidFill>
                <a:latin typeface="Raleway" panose="020B00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Welcome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6EB6D4-8CF9-CF43-BC8D-CEE475C67FE3}"/>
              </a:ext>
            </a:extLst>
          </p:cNvPr>
          <p:cNvCxnSpPr>
            <a:cxnSpLocks/>
          </p:cNvCxnSpPr>
          <p:nvPr/>
        </p:nvCxnSpPr>
        <p:spPr>
          <a:xfrm>
            <a:off x="706614" y="1765934"/>
            <a:ext cx="1711569" cy="0"/>
          </a:xfrm>
          <a:prstGeom prst="line">
            <a:avLst/>
          </a:prstGeom>
          <a:ln w="22225" cap="rnd" cmpd="sng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CFE7489-C030-BA47-B5C4-765C0B8C9DA6}"/>
              </a:ext>
            </a:extLst>
          </p:cNvPr>
          <p:cNvSpPr/>
          <p:nvPr/>
        </p:nvSpPr>
        <p:spPr>
          <a:xfrm>
            <a:off x="10708285" y="6429009"/>
            <a:ext cx="12057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spc="100" dirty="0">
                <a:solidFill>
                  <a:schemeClr val="bg1"/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www.ccltss.org</a:t>
            </a:r>
            <a:endParaRPr lang="en-US" sz="900" b="1" dirty="0">
              <a:solidFill>
                <a:schemeClr val="bg1"/>
              </a:solidFill>
              <a:latin typeface="Raleway SemiBold" panose="020B0003030101060003" pitchFamily="34" charset="0"/>
            </a:endParaRPr>
          </a:p>
        </p:txBody>
      </p:sp>
      <p:pic>
        <p:nvPicPr>
          <p:cNvPr id="5" name="Picture Placeholder 4" descr="A picture containing person, red&#10;&#10;Description automatically generated">
            <a:extLst>
              <a:ext uri="{FF2B5EF4-FFF2-40B4-BE49-F238E27FC236}">
                <a16:creationId xmlns:a16="http://schemas.microsoft.com/office/drawing/2014/main" id="{B1C96742-5A1A-41EB-A821-339ED301AA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 b="1805"/>
          <a:stretch>
            <a:fillRect/>
          </a:stretch>
        </p:blipFill>
        <p:spPr>
          <a:xfrm>
            <a:off x="942695" y="2249490"/>
            <a:ext cx="2182324" cy="2103528"/>
          </a:xfrm>
          <a:prstGeom prst="ellipse">
            <a:avLst/>
          </a:prstGeom>
          <a:ln w="63500" cap="rnd">
            <a:solidFill>
              <a:srgbClr val="4A7F2D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2A7769-7D04-4B27-BE02-3DFD1D277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31" y="250661"/>
            <a:ext cx="2205743" cy="8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3449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: Shape 56"/>
          <p:cNvSpPr/>
          <p:nvPr/>
        </p:nvSpPr>
        <p:spPr bwMode="auto">
          <a:xfrm flipH="1">
            <a:off x="0" y="2152559"/>
            <a:ext cx="12192000" cy="4709886"/>
          </a:xfrm>
          <a:custGeom>
            <a:avLst/>
            <a:gdLst>
              <a:gd name="connsiteX0" fmla="*/ 12192000 w 12192000"/>
              <a:gd name="connsiteY0" fmla="*/ 0 h 4789231"/>
              <a:gd name="connsiteX1" fmla="*/ 12192000 w 12192000"/>
              <a:gd name="connsiteY1" fmla="*/ 4789231 h 4789231"/>
              <a:gd name="connsiteX2" fmla="*/ 0 w 12192000"/>
              <a:gd name="connsiteY2" fmla="*/ 4789231 h 4789231"/>
              <a:gd name="connsiteX3" fmla="*/ 0 w 12192000"/>
              <a:gd name="connsiteY3" fmla="*/ 2489769 h 478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89231">
                <a:moveTo>
                  <a:pt x="12192000" y="0"/>
                </a:moveTo>
                <a:lnTo>
                  <a:pt x="12192000" y="4789231"/>
                </a:lnTo>
                <a:lnTo>
                  <a:pt x="0" y="4789231"/>
                </a:lnTo>
                <a:lnTo>
                  <a:pt x="0" y="2489769"/>
                </a:lnTo>
                <a:close/>
              </a:path>
            </a:pathLst>
          </a:custGeom>
          <a:solidFill>
            <a:schemeClr val="bg2">
              <a:lumMod val="95000"/>
              <a:alpha val="8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66B6D7-A081-9A47-9710-0FA917A83B6A}"/>
              </a:ext>
            </a:extLst>
          </p:cNvPr>
          <p:cNvSpPr txBox="1"/>
          <p:nvPr/>
        </p:nvSpPr>
        <p:spPr>
          <a:xfrm>
            <a:off x="1034748" y="2175046"/>
            <a:ext cx="1048056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All attendees will be muted during the presentation. 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Please submit your questions by selecting the Q&amp;A icon on your toolbar. If you are calling in, email your questions to </a:t>
            </a:r>
            <a:r>
              <a:rPr lang="en-US" sz="2400" b="1" spc="100" dirty="0">
                <a:solidFill>
                  <a:srgbClr val="0070C0"/>
                </a:solidFill>
                <a:latin typeface="Raleway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Email@Email.com</a:t>
            </a: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. The final 10 minutes are reserved for Q&amp;A.  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Closed Captioning is available. Select the “CC” icon on your toolbar to enable subtitles. 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§"/>
            </a:pPr>
            <a:endParaRPr lang="en-US" sz="2400" b="1" spc="1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003030101060003" pitchFamily="34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6B7A60-3047-F141-95A7-FE900796FA9D}"/>
              </a:ext>
            </a:extLst>
          </p:cNvPr>
          <p:cNvSpPr txBox="1">
            <a:spLocks/>
          </p:cNvSpPr>
          <p:nvPr/>
        </p:nvSpPr>
        <p:spPr>
          <a:xfrm>
            <a:off x="706614" y="802785"/>
            <a:ext cx="5389386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/>
                </a:solidFill>
                <a:latin typeface="Raleway" panose="020B00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Housekeeping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6EB6D4-8CF9-CF43-BC8D-CEE475C67FE3}"/>
              </a:ext>
            </a:extLst>
          </p:cNvPr>
          <p:cNvCxnSpPr>
            <a:cxnSpLocks/>
          </p:cNvCxnSpPr>
          <p:nvPr/>
        </p:nvCxnSpPr>
        <p:spPr>
          <a:xfrm>
            <a:off x="845510" y="1765934"/>
            <a:ext cx="1711569" cy="0"/>
          </a:xfrm>
          <a:prstGeom prst="line">
            <a:avLst/>
          </a:prstGeom>
          <a:ln w="22225" cap="rnd" cmpd="sng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34A9BDF-C2E7-4FD7-A40A-CA4ED7DDA6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31" y="250661"/>
            <a:ext cx="2205743" cy="8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8782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56">
            <a:extLst>
              <a:ext uri="{FF2B5EF4-FFF2-40B4-BE49-F238E27FC236}">
                <a16:creationId xmlns:a16="http://schemas.microsoft.com/office/drawing/2014/main" id="{CA292A63-C8AE-4A4E-A743-B7237A0ECBA3}"/>
              </a:ext>
            </a:extLst>
          </p:cNvPr>
          <p:cNvSpPr/>
          <p:nvPr/>
        </p:nvSpPr>
        <p:spPr bwMode="auto">
          <a:xfrm flipH="1">
            <a:off x="0" y="2152559"/>
            <a:ext cx="12192000" cy="4709886"/>
          </a:xfrm>
          <a:custGeom>
            <a:avLst/>
            <a:gdLst>
              <a:gd name="connsiteX0" fmla="*/ 12192000 w 12192000"/>
              <a:gd name="connsiteY0" fmla="*/ 0 h 4789231"/>
              <a:gd name="connsiteX1" fmla="*/ 12192000 w 12192000"/>
              <a:gd name="connsiteY1" fmla="*/ 4789231 h 4789231"/>
              <a:gd name="connsiteX2" fmla="*/ 0 w 12192000"/>
              <a:gd name="connsiteY2" fmla="*/ 4789231 h 4789231"/>
              <a:gd name="connsiteX3" fmla="*/ 0 w 12192000"/>
              <a:gd name="connsiteY3" fmla="*/ 2489769 h 478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89231">
                <a:moveTo>
                  <a:pt x="12192000" y="0"/>
                </a:moveTo>
                <a:lnTo>
                  <a:pt x="12192000" y="4789231"/>
                </a:lnTo>
                <a:lnTo>
                  <a:pt x="0" y="4789231"/>
                </a:lnTo>
                <a:lnTo>
                  <a:pt x="0" y="2489769"/>
                </a:lnTo>
                <a:close/>
              </a:path>
            </a:pathLst>
          </a:custGeom>
          <a:solidFill>
            <a:schemeClr val="bg2">
              <a:lumMod val="95000"/>
              <a:alpha val="8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" name="TextBox 2"/>
          <p:cNvSpPr txBox="1"/>
          <p:nvPr/>
        </p:nvSpPr>
        <p:spPr>
          <a:xfrm>
            <a:off x="763490" y="1815605"/>
            <a:ext cx="9723735" cy="145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§"/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About </a:t>
            </a:r>
          </a:p>
          <a:p>
            <a:pPr>
              <a:lnSpc>
                <a:spcPct val="200000"/>
              </a:lnSpc>
            </a:pPr>
            <a:endParaRPr lang="en-US" sz="2400" b="1" spc="100" dirty="0">
              <a:solidFill>
                <a:schemeClr val="tx1">
                  <a:lumMod val="65000"/>
                  <a:lumOff val="35000"/>
                </a:schemeClr>
              </a:solidFill>
              <a:latin typeface="Raleway SemiBold" panose="020B0003030101060003" pitchFamily="34" charset="0"/>
              <a:ea typeface="Roboto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6D5C12-A0BC-1A43-95D0-1707DF470067}"/>
              </a:ext>
            </a:extLst>
          </p:cNvPr>
          <p:cNvSpPr txBox="1">
            <a:spLocks/>
          </p:cNvSpPr>
          <p:nvPr/>
        </p:nvSpPr>
        <p:spPr>
          <a:xfrm>
            <a:off x="649737" y="971658"/>
            <a:ext cx="11053708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Raleway" panose="020B00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 Forward Coalition of San Mateo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E2D7B2E-0006-C74B-805B-789C12FFD4F3}"/>
              </a:ext>
            </a:extLst>
          </p:cNvPr>
          <p:cNvCxnSpPr>
            <a:cxnSpLocks/>
          </p:cNvCxnSpPr>
          <p:nvPr/>
        </p:nvCxnSpPr>
        <p:spPr>
          <a:xfrm>
            <a:off x="763490" y="1853367"/>
            <a:ext cx="1711569" cy="0"/>
          </a:xfrm>
          <a:prstGeom prst="line">
            <a:avLst/>
          </a:prstGeom>
          <a:ln w="22225" cap="rnd" cmpd="sng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697166C-0155-4861-BEDE-6F1FA11A4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31" y="250661"/>
            <a:ext cx="2205743" cy="8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5794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, red&#10;&#10;Description automatically generated">
            <a:extLst>
              <a:ext uri="{FF2B5EF4-FFF2-40B4-BE49-F238E27FC236}">
                <a16:creationId xmlns:a16="http://schemas.microsoft.com/office/drawing/2014/main" id="{B1C96742-5A1A-41EB-A821-339ED301AA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 b="1805"/>
          <a:stretch>
            <a:fillRect/>
          </a:stretch>
        </p:blipFill>
        <p:spPr>
          <a:xfrm>
            <a:off x="976459" y="2226569"/>
            <a:ext cx="2182324" cy="2103528"/>
          </a:xfrm>
          <a:prstGeom prst="ellipse">
            <a:avLst/>
          </a:prstGeom>
          <a:ln w="63500" cap="rnd">
            <a:solidFill>
              <a:srgbClr val="4A7F2D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7" name="Freeform: Shape 56"/>
          <p:cNvSpPr/>
          <p:nvPr/>
        </p:nvSpPr>
        <p:spPr bwMode="auto">
          <a:xfrm flipH="1">
            <a:off x="0" y="2148114"/>
            <a:ext cx="12192000" cy="4709886"/>
          </a:xfrm>
          <a:custGeom>
            <a:avLst/>
            <a:gdLst>
              <a:gd name="connsiteX0" fmla="*/ 12192000 w 12192000"/>
              <a:gd name="connsiteY0" fmla="*/ 0 h 4789231"/>
              <a:gd name="connsiteX1" fmla="*/ 12192000 w 12192000"/>
              <a:gd name="connsiteY1" fmla="*/ 4789231 h 4789231"/>
              <a:gd name="connsiteX2" fmla="*/ 0 w 12192000"/>
              <a:gd name="connsiteY2" fmla="*/ 4789231 h 4789231"/>
              <a:gd name="connsiteX3" fmla="*/ 0 w 12192000"/>
              <a:gd name="connsiteY3" fmla="*/ 2489769 h 478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89231">
                <a:moveTo>
                  <a:pt x="12192000" y="0"/>
                </a:moveTo>
                <a:lnTo>
                  <a:pt x="12192000" y="4789231"/>
                </a:lnTo>
                <a:lnTo>
                  <a:pt x="0" y="4789231"/>
                </a:lnTo>
                <a:lnTo>
                  <a:pt x="0" y="2489769"/>
                </a:lnTo>
                <a:close/>
              </a:path>
            </a:pathLst>
          </a:custGeom>
          <a:solidFill>
            <a:schemeClr val="bg2">
              <a:lumMod val="95000"/>
              <a:alpha val="8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60C0F618-420F-DB43-884A-DB66C5A5DB25}"/>
              </a:ext>
            </a:extLst>
          </p:cNvPr>
          <p:cNvSpPr/>
          <p:nvPr/>
        </p:nvSpPr>
        <p:spPr bwMode="auto">
          <a:xfrm flipH="1">
            <a:off x="3324446" y="2748978"/>
            <a:ext cx="8867554" cy="4109021"/>
          </a:xfrm>
          <a:prstGeom prst="rtTriangle">
            <a:avLst/>
          </a:prstGeom>
          <a:solidFill>
            <a:schemeClr val="accent2">
              <a:alpha val="2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49" name="Right Triangle 48"/>
          <p:cNvSpPr/>
          <p:nvPr/>
        </p:nvSpPr>
        <p:spPr bwMode="auto">
          <a:xfrm flipH="1">
            <a:off x="3324446" y="4507502"/>
            <a:ext cx="8867554" cy="2350498"/>
          </a:xfrm>
          <a:prstGeom prst="rtTriangle">
            <a:avLst/>
          </a:prstGeom>
          <a:solidFill>
            <a:schemeClr val="accent1">
              <a:alpha val="7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66B6D7-A081-9A47-9710-0FA917A83B6A}"/>
              </a:ext>
            </a:extLst>
          </p:cNvPr>
          <p:cNvSpPr txBox="1"/>
          <p:nvPr/>
        </p:nvSpPr>
        <p:spPr>
          <a:xfrm>
            <a:off x="3456345" y="2458010"/>
            <a:ext cx="6144033" cy="1686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Susan Houston </a:t>
            </a:r>
          </a:p>
          <a:p>
            <a:pPr>
              <a:lnSpc>
                <a:spcPct val="150000"/>
              </a:lnSpc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Vice President, Older Adult Services</a:t>
            </a:r>
          </a:p>
          <a:p>
            <a:pPr>
              <a:lnSpc>
                <a:spcPct val="150000"/>
              </a:lnSpc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Peninsula Family Services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6B7A60-3047-F141-95A7-FE900796FA9D}"/>
              </a:ext>
            </a:extLst>
          </p:cNvPr>
          <p:cNvSpPr txBox="1">
            <a:spLocks/>
          </p:cNvSpPr>
          <p:nvPr/>
        </p:nvSpPr>
        <p:spPr>
          <a:xfrm>
            <a:off x="706614" y="802785"/>
            <a:ext cx="7750492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/>
                </a:solidFill>
                <a:latin typeface="Raleway" panose="020B00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Plan for Aging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6EB6D4-8CF9-CF43-BC8D-CEE475C67FE3}"/>
              </a:ext>
            </a:extLst>
          </p:cNvPr>
          <p:cNvCxnSpPr>
            <a:cxnSpLocks/>
          </p:cNvCxnSpPr>
          <p:nvPr/>
        </p:nvCxnSpPr>
        <p:spPr>
          <a:xfrm>
            <a:off x="706614" y="1765934"/>
            <a:ext cx="1711569" cy="0"/>
          </a:xfrm>
          <a:prstGeom prst="line">
            <a:avLst/>
          </a:prstGeom>
          <a:ln w="22225" cap="rnd" cmpd="sng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CFE7489-C030-BA47-B5C4-765C0B8C9DA6}"/>
              </a:ext>
            </a:extLst>
          </p:cNvPr>
          <p:cNvSpPr/>
          <p:nvPr/>
        </p:nvSpPr>
        <p:spPr>
          <a:xfrm>
            <a:off x="10708285" y="6429009"/>
            <a:ext cx="12057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spc="100" dirty="0">
                <a:solidFill>
                  <a:schemeClr val="bg1"/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www.ccltss.org</a:t>
            </a:r>
            <a:endParaRPr lang="en-US" sz="900" b="1" dirty="0">
              <a:solidFill>
                <a:schemeClr val="bg1"/>
              </a:solidFill>
              <a:latin typeface="Raleway SemiBold" panose="020B00030301010600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B27B6B-B0A9-42D7-A85F-DCEE2684A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52" y="2226569"/>
            <a:ext cx="2149367" cy="2149367"/>
          </a:xfrm>
          <a:prstGeom prst="ellipse">
            <a:avLst/>
          </a:prstGeom>
          <a:ln w="63500" cap="rnd">
            <a:solidFill>
              <a:srgbClr val="4A7F2D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2A7769-7D04-4B27-BE02-3DFD1D277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31" y="250661"/>
            <a:ext cx="2205743" cy="8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6789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: Shape 56"/>
          <p:cNvSpPr/>
          <p:nvPr/>
        </p:nvSpPr>
        <p:spPr bwMode="auto">
          <a:xfrm flipH="1">
            <a:off x="0" y="2148114"/>
            <a:ext cx="12192000" cy="4709886"/>
          </a:xfrm>
          <a:custGeom>
            <a:avLst/>
            <a:gdLst>
              <a:gd name="connsiteX0" fmla="*/ 12192000 w 12192000"/>
              <a:gd name="connsiteY0" fmla="*/ 0 h 4789231"/>
              <a:gd name="connsiteX1" fmla="*/ 12192000 w 12192000"/>
              <a:gd name="connsiteY1" fmla="*/ 4789231 h 4789231"/>
              <a:gd name="connsiteX2" fmla="*/ 0 w 12192000"/>
              <a:gd name="connsiteY2" fmla="*/ 4789231 h 4789231"/>
              <a:gd name="connsiteX3" fmla="*/ 0 w 12192000"/>
              <a:gd name="connsiteY3" fmla="*/ 2489769 h 478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89231">
                <a:moveTo>
                  <a:pt x="12192000" y="0"/>
                </a:moveTo>
                <a:lnTo>
                  <a:pt x="12192000" y="4789231"/>
                </a:lnTo>
                <a:lnTo>
                  <a:pt x="0" y="4789231"/>
                </a:lnTo>
                <a:lnTo>
                  <a:pt x="0" y="2489769"/>
                </a:lnTo>
                <a:close/>
              </a:path>
            </a:pathLst>
          </a:custGeom>
          <a:solidFill>
            <a:schemeClr val="bg2">
              <a:lumMod val="95000"/>
              <a:alpha val="8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60C0F618-420F-DB43-884A-DB66C5A5DB25}"/>
              </a:ext>
            </a:extLst>
          </p:cNvPr>
          <p:cNvSpPr/>
          <p:nvPr/>
        </p:nvSpPr>
        <p:spPr bwMode="auto">
          <a:xfrm flipH="1">
            <a:off x="3324446" y="2748978"/>
            <a:ext cx="8867554" cy="4109021"/>
          </a:xfrm>
          <a:prstGeom prst="rtTriangle">
            <a:avLst/>
          </a:prstGeom>
          <a:solidFill>
            <a:schemeClr val="accent2">
              <a:alpha val="2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49" name="Right Triangle 48"/>
          <p:cNvSpPr/>
          <p:nvPr/>
        </p:nvSpPr>
        <p:spPr bwMode="auto">
          <a:xfrm flipH="1">
            <a:off x="3324446" y="4507502"/>
            <a:ext cx="8867554" cy="2350498"/>
          </a:xfrm>
          <a:prstGeom prst="rtTriangle">
            <a:avLst/>
          </a:prstGeom>
          <a:solidFill>
            <a:schemeClr val="accent1">
              <a:alpha val="7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66B6D7-A081-9A47-9710-0FA917A83B6A}"/>
              </a:ext>
            </a:extLst>
          </p:cNvPr>
          <p:cNvSpPr txBox="1"/>
          <p:nvPr/>
        </p:nvSpPr>
        <p:spPr>
          <a:xfrm>
            <a:off x="3636220" y="2617678"/>
            <a:ext cx="6144033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Honorable Senator Josh Becker </a:t>
            </a:r>
          </a:p>
          <a:p>
            <a:pPr>
              <a:lnSpc>
                <a:spcPct val="150000"/>
              </a:lnSpc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California State Senate, District 13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6B7A60-3047-F141-95A7-FE900796FA9D}"/>
              </a:ext>
            </a:extLst>
          </p:cNvPr>
          <p:cNvSpPr txBox="1">
            <a:spLocks/>
          </p:cNvSpPr>
          <p:nvPr/>
        </p:nvSpPr>
        <p:spPr>
          <a:xfrm>
            <a:off x="706614" y="802785"/>
            <a:ext cx="7094224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/>
                </a:solidFill>
                <a:latin typeface="Raleway" panose="020B00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Senator Josh Becker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6EB6D4-8CF9-CF43-BC8D-CEE475C67FE3}"/>
              </a:ext>
            </a:extLst>
          </p:cNvPr>
          <p:cNvCxnSpPr>
            <a:cxnSpLocks/>
          </p:cNvCxnSpPr>
          <p:nvPr/>
        </p:nvCxnSpPr>
        <p:spPr>
          <a:xfrm>
            <a:off x="706614" y="1765934"/>
            <a:ext cx="1711569" cy="0"/>
          </a:xfrm>
          <a:prstGeom prst="line">
            <a:avLst/>
          </a:prstGeom>
          <a:ln w="22225" cap="rnd" cmpd="sng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CFE7489-C030-BA47-B5C4-765C0B8C9DA6}"/>
              </a:ext>
            </a:extLst>
          </p:cNvPr>
          <p:cNvSpPr/>
          <p:nvPr/>
        </p:nvSpPr>
        <p:spPr>
          <a:xfrm>
            <a:off x="10708285" y="6429009"/>
            <a:ext cx="12057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spc="100" dirty="0">
                <a:solidFill>
                  <a:schemeClr val="bg1"/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www.ccltss.org</a:t>
            </a:r>
            <a:endParaRPr lang="en-US" sz="900" b="1" dirty="0">
              <a:solidFill>
                <a:schemeClr val="bg1"/>
              </a:solidFill>
              <a:latin typeface="Raleway SemiBold" panose="020B0003030101060003" pitchFamily="34" charset="0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3645520-46BB-4CDB-BF78-C3CCE4AB91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842" b="1842"/>
          <a:stretch/>
        </p:blipFill>
        <p:spPr>
          <a:xfrm>
            <a:off x="916443" y="2148114"/>
            <a:ext cx="2312395" cy="2228902"/>
          </a:xfrm>
          <a:prstGeom prst="ellipse">
            <a:avLst/>
          </a:prstGeom>
          <a:ln w="63500" cap="rnd">
            <a:solidFill>
              <a:srgbClr val="4A7F2D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1D4746-A77D-4382-B232-98E944468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31" y="250661"/>
            <a:ext cx="2205743" cy="8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9645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: Shape 56"/>
          <p:cNvSpPr/>
          <p:nvPr/>
        </p:nvSpPr>
        <p:spPr bwMode="auto">
          <a:xfrm flipH="1">
            <a:off x="0" y="2148114"/>
            <a:ext cx="12192000" cy="4709886"/>
          </a:xfrm>
          <a:custGeom>
            <a:avLst/>
            <a:gdLst>
              <a:gd name="connsiteX0" fmla="*/ 12192000 w 12192000"/>
              <a:gd name="connsiteY0" fmla="*/ 0 h 4789231"/>
              <a:gd name="connsiteX1" fmla="*/ 12192000 w 12192000"/>
              <a:gd name="connsiteY1" fmla="*/ 4789231 h 4789231"/>
              <a:gd name="connsiteX2" fmla="*/ 0 w 12192000"/>
              <a:gd name="connsiteY2" fmla="*/ 4789231 h 4789231"/>
              <a:gd name="connsiteX3" fmla="*/ 0 w 12192000"/>
              <a:gd name="connsiteY3" fmla="*/ 2489769 h 478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89231">
                <a:moveTo>
                  <a:pt x="12192000" y="0"/>
                </a:moveTo>
                <a:lnTo>
                  <a:pt x="12192000" y="4789231"/>
                </a:lnTo>
                <a:lnTo>
                  <a:pt x="0" y="4789231"/>
                </a:lnTo>
                <a:lnTo>
                  <a:pt x="0" y="2489769"/>
                </a:lnTo>
                <a:close/>
              </a:path>
            </a:pathLst>
          </a:custGeom>
          <a:solidFill>
            <a:schemeClr val="bg2">
              <a:lumMod val="95000"/>
              <a:alpha val="8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60C0F618-420F-DB43-884A-DB66C5A5DB25}"/>
              </a:ext>
            </a:extLst>
          </p:cNvPr>
          <p:cNvSpPr/>
          <p:nvPr/>
        </p:nvSpPr>
        <p:spPr bwMode="auto">
          <a:xfrm flipH="1">
            <a:off x="3324446" y="2748978"/>
            <a:ext cx="8867554" cy="4109021"/>
          </a:xfrm>
          <a:prstGeom prst="rtTriangle">
            <a:avLst/>
          </a:prstGeom>
          <a:solidFill>
            <a:schemeClr val="accent2">
              <a:alpha val="2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49" name="Right Triangle 48"/>
          <p:cNvSpPr/>
          <p:nvPr/>
        </p:nvSpPr>
        <p:spPr bwMode="auto">
          <a:xfrm flipH="1">
            <a:off x="3324446" y="4507502"/>
            <a:ext cx="8867554" cy="2350498"/>
          </a:xfrm>
          <a:prstGeom prst="rtTriangle">
            <a:avLst/>
          </a:prstGeom>
          <a:solidFill>
            <a:schemeClr val="accent1">
              <a:alpha val="7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66B6D7-A081-9A47-9710-0FA917A83B6A}"/>
              </a:ext>
            </a:extLst>
          </p:cNvPr>
          <p:cNvSpPr txBox="1"/>
          <p:nvPr/>
        </p:nvSpPr>
        <p:spPr>
          <a:xfrm>
            <a:off x="3636220" y="2617678"/>
            <a:ext cx="6947194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Honorable Assemblymember Kevin Mullin</a:t>
            </a:r>
          </a:p>
          <a:p>
            <a:pPr>
              <a:lnSpc>
                <a:spcPct val="150000"/>
              </a:lnSpc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California State Assembly, District 22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6B7A60-3047-F141-95A7-FE900796FA9D}"/>
              </a:ext>
            </a:extLst>
          </p:cNvPr>
          <p:cNvSpPr txBox="1">
            <a:spLocks/>
          </p:cNvSpPr>
          <p:nvPr/>
        </p:nvSpPr>
        <p:spPr>
          <a:xfrm>
            <a:off x="706613" y="802785"/>
            <a:ext cx="10209309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Raleway" panose="020B00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Assemblymember Kevin Mullin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6EB6D4-8CF9-CF43-BC8D-CEE475C67FE3}"/>
              </a:ext>
            </a:extLst>
          </p:cNvPr>
          <p:cNvCxnSpPr>
            <a:cxnSpLocks/>
          </p:cNvCxnSpPr>
          <p:nvPr/>
        </p:nvCxnSpPr>
        <p:spPr>
          <a:xfrm>
            <a:off x="706614" y="1765934"/>
            <a:ext cx="1711569" cy="0"/>
          </a:xfrm>
          <a:prstGeom prst="line">
            <a:avLst/>
          </a:prstGeom>
          <a:ln w="22225" cap="rnd" cmpd="sng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CFE7489-C030-BA47-B5C4-765C0B8C9DA6}"/>
              </a:ext>
            </a:extLst>
          </p:cNvPr>
          <p:cNvSpPr/>
          <p:nvPr/>
        </p:nvSpPr>
        <p:spPr>
          <a:xfrm>
            <a:off x="10708285" y="6429009"/>
            <a:ext cx="12057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spc="100" dirty="0">
                <a:solidFill>
                  <a:schemeClr val="bg1"/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www.ccltss.org</a:t>
            </a:r>
            <a:endParaRPr lang="en-US" sz="900" b="1" dirty="0">
              <a:solidFill>
                <a:schemeClr val="bg1"/>
              </a:solidFill>
              <a:latin typeface="Raleway SemiBold" panose="020B0003030101060003" pitchFamily="34" charset="0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3645520-46BB-4CDB-BF78-C3CCE4AB91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842" b="1842"/>
          <a:stretch/>
        </p:blipFill>
        <p:spPr>
          <a:xfrm>
            <a:off x="1012051" y="2148114"/>
            <a:ext cx="2312395" cy="2228902"/>
          </a:xfrm>
          <a:prstGeom prst="ellipse">
            <a:avLst/>
          </a:prstGeom>
          <a:ln w="63500" cap="rnd">
            <a:solidFill>
              <a:srgbClr val="4A7F2D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E7C6BA-9E25-4E1C-9614-457D5FE2C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490" y="2123846"/>
            <a:ext cx="2264143" cy="2277438"/>
          </a:xfrm>
          <a:prstGeom prst="ellipse">
            <a:avLst/>
          </a:prstGeom>
          <a:ln w="63500" cap="rnd">
            <a:solidFill>
              <a:srgbClr val="4A7F2D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8A960D-43E8-43B7-9085-7F4AC2985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31" y="250661"/>
            <a:ext cx="2205743" cy="8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8246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: Shape 56"/>
          <p:cNvSpPr/>
          <p:nvPr/>
        </p:nvSpPr>
        <p:spPr bwMode="auto">
          <a:xfrm flipH="1">
            <a:off x="0" y="2148114"/>
            <a:ext cx="12192000" cy="4709886"/>
          </a:xfrm>
          <a:custGeom>
            <a:avLst/>
            <a:gdLst>
              <a:gd name="connsiteX0" fmla="*/ 12192000 w 12192000"/>
              <a:gd name="connsiteY0" fmla="*/ 0 h 4789231"/>
              <a:gd name="connsiteX1" fmla="*/ 12192000 w 12192000"/>
              <a:gd name="connsiteY1" fmla="*/ 4789231 h 4789231"/>
              <a:gd name="connsiteX2" fmla="*/ 0 w 12192000"/>
              <a:gd name="connsiteY2" fmla="*/ 4789231 h 4789231"/>
              <a:gd name="connsiteX3" fmla="*/ 0 w 12192000"/>
              <a:gd name="connsiteY3" fmla="*/ 2489769 h 478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89231">
                <a:moveTo>
                  <a:pt x="12192000" y="0"/>
                </a:moveTo>
                <a:lnTo>
                  <a:pt x="12192000" y="4789231"/>
                </a:lnTo>
                <a:lnTo>
                  <a:pt x="0" y="4789231"/>
                </a:lnTo>
                <a:lnTo>
                  <a:pt x="0" y="2489769"/>
                </a:lnTo>
                <a:close/>
              </a:path>
            </a:pathLst>
          </a:custGeom>
          <a:solidFill>
            <a:schemeClr val="bg2">
              <a:lumMod val="95000"/>
              <a:alpha val="8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60C0F618-420F-DB43-884A-DB66C5A5DB25}"/>
              </a:ext>
            </a:extLst>
          </p:cNvPr>
          <p:cNvSpPr/>
          <p:nvPr/>
        </p:nvSpPr>
        <p:spPr bwMode="auto">
          <a:xfrm flipH="1">
            <a:off x="3324446" y="2748978"/>
            <a:ext cx="8867554" cy="4109021"/>
          </a:xfrm>
          <a:prstGeom prst="rtTriangle">
            <a:avLst/>
          </a:prstGeom>
          <a:solidFill>
            <a:schemeClr val="accent2">
              <a:alpha val="2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49" name="Right Triangle 48"/>
          <p:cNvSpPr/>
          <p:nvPr/>
        </p:nvSpPr>
        <p:spPr bwMode="auto">
          <a:xfrm flipH="1">
            <a:off x="3324446" y="4507502"/>
            <a:ext cx="8867554" cy="2350498"/>
          </a:xfrm>
          <a:prstGeom prst="rtTriangle">
            <a:avLst/>
          </a:prstGeom>
          <a:solidFill>
            <a:schemeClr val="accent1">
              <a:alpha val="7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66B6D7-A081-9A47-9710-0FA917A83B6A}"/>
              </a:ext>
            </a:extLst>
          </p:cNvPr>
          <p:cNvSpPr txBox="1"/>
          <p:nvPr/>
        </p:nvSpPr>
        <p:spPr>
          <a:xfrm>
            <a:off x="3636220" y="2617678"/>
            <a:ext cx="6947194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Honorable Assemblymember Marc Berman</a:t>
            </a:r>
          </a:p>
          <a:p>
            <a:pPr>
              <a:lnSpc>
                <a:spcPct val="150000"/>
              </a:lnSpc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California State Assembly, District 24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6B7A60-3047-F141-95A7-FE900796FA9D}"/>
              </a:ext>
            </a:extLst>
          </p:cNvPr>
          <p:cNvSpPr txBox="1">
            <a:spLocks/>
          </p:cNvSpPr>
          <p:nvPr/>
        </p:nvSpPr>
        <p:spPr>
          <a:xfrm>
            <a:off x="645362" y="806260"/>
            <a:ext cx="10209309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Raleway" panose="020B00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Assemblymember Marc Berman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6EB6D4-8CF9-CF43-BC8D-CEE475C67FE3}"/>
              </a:ext>
            </a:extLst>
          </p:cNvPr>
          <p:cNvCxnSpPr>
            <a:cxnSpLocks/>
          </p:cNvCxnSpPr>
          <p:nvPr/>
        </p:nvCxnSpPr>
        <p:spPr>
          <a:xfrm>
            <a:off x="706614" y="1765934"/>
            <a:ext cx="1711569" cy="0"/>
          </a:xfrm>
          <a:prstGeom prst="line">
            <a:avLst/>
          </a:prstGeom>
          <a:ln w="22225" cap="rnd" cmpd="sng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CFE7489-C030-BA47-B5C4-765C0B8C9DA6}"/>
              </a:ext>
            </a:extLst>
          </p:cNvPr>
          <p:cNvSpPr/>
          <p:nvPr/>
        </p:nvSpPr>
        <p:spPr>
          <a:xfrm>
            <a:off x="10708285" y="6429009"/>
            <a:ext cx="12057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spc="100" dirty="0">
                <a:solidFill>
                  <a:schemeClr val="bg1"/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www.ccltss.org</a:t>
            </a:r>
            <a:endParaRPr lang="en-US" sz="900" b="1" dirty="0">
              <a:solidFill>
                <a:schemeClr val="bg1"/>
              </a:solidFill>
              <a:latin typeface="Raleway SemiBold" panose="020B0003030101060003" pitchFamily="34" charset="0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3645520-46BB-4CDB-BF78-C3CCE4AB91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842" b="1842"/>
          <a:stretch/>
        </p:blipFill>
        <p:spPr>
          <a:xfrm>
            <a:off x="1012051" y="2148114"/>
            <a:ext cx="2312395" cy="2228902"/>
          </a:xfrm>
          <a:prstGeom prst="ellipse">
            <a:avLst/>
          </a:prstGeom>
          <a:ln w="63500" cap="rnd">
            <a:solidFill>
              <a:srgbClr val="4A7F2D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BF58A8-9C46-4EE2-8061-12992B641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051" y="2148114"/>
            <a:ext cx="2260523" cy="2262002"/>
          </a:xfrm>
          <a:prstGeom prst="ellipse">
            <a:avLst/>
          </a:prstGeom>
          <a:ln w="63500" cap="rnd">
            <a:solidFill>
              <a:srgbClr val="4A7F2D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845CBF-3DFA-4200-ABB1-692ED038B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31" y="250661"/>
            <a:ext cx="2205743" cy="8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03424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: Shape 56"/>
          <p:cNvSpPr/>
          <p:nvPr/>
        </p:nvSpPr>
        <p:spPr bwMode="auto">
          <a:xfrm flipH="1">
            <a:off x="0" y="2148114"/>
            <a:ext cx="12192000" cy="4709886"/>
          </a:xfrm>
          <a:custGeom>
            <a:avLst/>
            <a:gdLst>
              <a:gd name="connsiteX0" fmla="*/ 12192000 w 12192000"/>
              <a:gd name="connsiteY0" fmla="*/ 0 h 4789231"/>
              <a:gd name="connsiteX1" fmla="*/ 12192000 w 12192000"/>
              <a:gd name="connsiteY1" fmla="*/ 4789231 h 4789231"/>
              <a:gd name="connsiteX2" fmla="*/ 0 w 12192000"/>
              <a:gd name="connsiteY2" fmla="*/ 4789231 h 4789231"/>
              <a:gd name="connsiteX3" fmla="*/ 0 w 12192000"/>
              <a:gd name="connsiteY3" fmla="*/ 2489769 h 478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789231">
                <a:moveTo>
                  <a:pt x="12192000" y="0"/>
                </a:moveTo>
                <a:lnTo>
                  <a:pt x="12192000" y="4789231"/>
                </a:lnTo>
                <a:lnTo>
                  <a:pt x="0" y="4789231"/>
                </a:lnTo>
                <a:lnTo>
                  <a:pt x="0" y="2489769"/>
                </a:lnTo>
                <a:close/>
              </a:path>
            </a:pathLst>
          </a:custGeom>
          <a:solidFill>
            <a:schemeClr val="bg2">
              <a:lumMod val="95000"/>
              <a:alpha val="8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60C0F618-420F-DB43-884A-DB66C5A5DB25}"/>
              </a:ext>
            </a:extLst>
          </p:cNvPr>
          <p:cNvSpPr/>
          <p:nvPr/>
        </p:nvSpPr>
        <p:spPr bwMode="auto">
          <a:xfrm flipH="1">
            <a:off x="3324446" y="2748978"/>
            <a:ext cx="8867554" cy="4109021"/>
          </a:xfrm>
          <a:prstGeom prst="rtTriangle">
            <a:avLst/>
          </a:prstGeom>
          <a:solidFill>
            <a:schemeClr val="accent2">
              <a:alpha val="2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49" name="Right Triangle 48"/>
          <p:cNvSpPr/>
          <p:nvPr/>
        </p:nvSpPr>
        <p:spPr bwMode="auto">
          <a:xfrm flipH="1">
            <a:off x="3324446" y="4507502"/>
            <a:ext cx="8867554" cy="2350498"/>
          </a:xfrm>
          <a:prstGeom prst="rtTriangle">
            <a:avLst/>
          </a:prstGeom>
          <a:solidFill>
            <a:schemeClr val="accent1">
              <a:alpha val="75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666B6D7-A081-9A47-9710-0FA917A83B6A}"/>
              </a:ext>
            </a:extLst>
          </p:cNvPr>
          <p:cNvSpPr txBox="1"/>
          <p:nvPr/>
        </p:nvSpPr>
        <p:spPr>
          <a:xfrm>
            <a:off x="3636220" y="2617678"/>
            <a:ext cx="6947194" cy="1132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Honorable Assemblymember Phil Ting</a:t>
            </a:r>
          </a:p>
          <a:p>
            <a:pPr>
              <a:lnSpc>
                <a:spcPct val="150000"/>
              </a:lnSpc>
            </a:pPr>
            <a:r>
              <a:rPr lang="en-US" sz="2400" b="1" spc="1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California State Assembly, District 19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6B7A60-3047-F141-95A7-FE900796FA9D}"/>
              </a:ext>
            </a:extLst>
          </p:cNvPr>
          <p:cNvSpPr txBox="1">
            <a:spLocks/>
          </p:cNvSpPr>
          <p:nvPr/>
        </p:nvSpPr>
        <p:spPr>
          <a:xfrm>
            <a:off x="706613" y="802785"/>
            <a:ext cx="10209309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1"/>
                </a:solidFill>
                <a:latin typeface="Raleway" panose="020B0003030101060003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Assemblymember Phil Ting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6EB6D4-8CF9-CF43-BC8D-CEE475C67FE3}"/>
              </a:ext>
            </a:extLst>
          </p:cNvPr>
          <p:cNvCxnSpPr>
            <a:cxnSpLocks/>
          </p:cNvCxnSpPr>
          <p:nvPr/>
        </p:nvCxnSpPr>
        <p:spPr>
          <a:xfrm>
            <a:off x="706614" y="1765934"/>
            <a:ext cx="1711569" cy="0"/>
          </a:xfrm>
          <a:prstGeom prst="line">
            <a:avLst/>
          </a:prstGeom>
          <a:ln w="22225" cap="rnd" cmpd="sng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CFE7489-C030-BA47-B5C4-765C0B8C9DA6}"/>
              </a:ext>
            </a:extLst>
          </p:cNvPr>
          <p:cNvSpPr/>
          <p:nvPr/>
        </p:nvSpPr>
        <p:spPr>
          <a:xfrm>
            <a:off x="10708285" y="6429009"/>
            <a:ext cx="120577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1" spc="100" dirty="0">
                <a:solidFill>
                  <a:schemeClr val="bg1"/>
                </a:solidFill>
                <a:latin typeface="Raleway SemiBold" panose="020B0003030101060003" pitchFamily="34" charset="0"/>
                <a:ea typeface="Roboto" panose="02000000000000000000" pitchFamily="2" charset="0"/>
                <a:cs typeface="Open Sans" panose="020B0606030504020204" pitchFamily="34" charset="0"/>
              </a:rPr>
              <a:t>www.ccltss.org</a:t>
            </a:r>
            <a:endParaRPr lang="en-US" sz="900" b="1" dirty="0">
              <a:solidFill>
                <a:schemeClr val="bg1"/>
              </a:solidFill>
              <a:latin typeface="Raleway SemiBold" panose="020B0003030101060003" pitchFamily="34" charset="0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3645520-46BB-4CDB-BF78-C3CCE4AB91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842" b="1842"/>
          <a:stretch/>
        </p:blipFill>
        <p:spPr>
          <a:xfrm>
            <a:off x="1012051" y="2148114"/>
            <a:ext cx="2312395" cy="2228902"/>
          </a:xfrm>
          <a:prstGeom prst="ellipse">
            <a:avLst/>
          </a:prstGeom>
          <a:ln w="63500" cap="rnd">
            <a:solidFill>
              <a:srgbClr val="4A7F2D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8C01DC5A-D8B9-4E54-B89F-9D8F40F21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51" y="2114218"/>
            <a:ext cx="2312395" cy="2327634"/>
          </a:xfrm>
          <a:prstGeom prst="ellipse">
            <a:avLst/>
          </a:prstGeom>
          <a:ln w="63500" cap="rnd">
            <a:solidFill>
              <a:srgbClr val="4A7F2D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AF1EC8-AF40-47B8-B114-47AEF4E3B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31" y="250661"/>
            <a:ext cx="2205743" cy="83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7369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Elevation Gree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A7F2D"/>
      </a:accent1>
      <a:accent2>
        <a:srgbClr val="57B823"/>
      </a:accent2>
      <a:accent3>
        <a:srgbClr val="1C222E"/>
      </a:accent3>
      <a:accent4>
        <a:srgbClr val="54698F"/>
      </a:accent4>
      <a:accent5>
        <a:srgbClr val="787A77"/>
      </a:accent5>
      <a:accent6>
        <a:srgbClr val="485243"/>
      </a:accent6>
      <a:hlink>
        <a:srgbClr val="7F7F7F"/>
      </a:hlink>
      <a:folHlink>
        <a:srgbClr val="7F7F7F"/>
      </a:folHlink>
    </a:clrScheme>
    <a:fontScheme name="Elevation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/>
        </a:solidFill>
        <a:ln w="63500" cap="flat">
          <a:noFill/>
          <a:prstDash val="solid"/>
          <a:miter lim="800000"/>
          <a:headEnd/>
          <a:tailEnd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ctr">
          <a:defRPr/>
        </a:defPPr>
      </a:lst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35357</TotalTime>
  <Words>306</Words>
  <Application>Microsoft Office PowerPoint</Application>
  <PresentationFormat>Widescreen</PresentationFormat>
  <Paragraphs>51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Raleway</vt:lpstr>
      <vt:lpstr>Raleway SemiBold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Robz</dc:creator>
  <cp:lastModifiedBy>Nancy Fisher</cp:lastModifiedBy>
  <cp:revision>1431</cp:revision>
  <dcterms:created xsi:type="dcterms:W3CDTF">2016-05-11T14:31:01Z</dcterms:created>
  <dcterms:modified xsi:type="dcterms:W3CDTF">2021-05-07T17:04:57Z</dcterms:modified>
</cp:coreProperties>
</file>