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8"/>
  </p:notesMasterIdLst>
  <p:sldIdLst>
    <p:sldId id="1293" r:id="rId3"/>
    <p:sldId id="1438" r:id="rId4"/>
    <p:sldId id="1439" r:id="rId5"/>
    <p:sldId id="1440" r:id="rId6"/>
    <p:sldId id="1435" r:id="rId7"/>
    <p:sldId id="1436" r:id="rId8"/>
    <p:sldId id="1428" r:id="rId9"/>
    <p:sldId id="1429" r:id="rId10"/>
    <p:sldId id="1430" r:id="rId11"/>
    <p:sldId id="1431" r:id="rId12"/>
    <p:sldId id="1432" r:id="rId13"/>
    <p:sldId id="1433" r:id="rId14"/>
    <p:sldId id="1441" r:id="rId15"/>
    <p:sldId id="1434" r:id="rId16"/>
    <p:sldId id="13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BE5D6"/>
    <a:srgbClr val="DAA600"/>
    <a:srgbClr val="FFC627"/>
    <a:srgbClr val="8C1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9" autoAdjust="0"/>
    <p:restoredTop sz="85271" autoAdjust="0"/>
  </p:normalViewPr>
  <p:slideViewPr>
    <p:cSldViewPr snapToGrid="0" snapToObjects="1">
      <p:cViewPr varScale="1">
        <p:scale>
          <a:sx n="90" d="100"/>
          <a:sy n="90" d="100"/>
        </p:scale>
        <p:origin x="288"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93F12-4F5C-4022-83D6-5B7086CFE391}"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358C5D5C-495E-4320-84F6-5317A37E0088}">
      <dgm:prSet custT="1"/>
      <dgm:spPr/>
      <dgm:t>
        <a:bodyPr/>
        <a:lstStyle/>
        <a:p>
          <a:pPr rtl="0"/>
          <a:r>
            <a:rPr lang="en-US" sz="2000"/>
            <a:t>Create a sense of safety</a:t>
          </a:r>
        </a:p>
      </dgm:t>
    </dgm:pt>
    <dgm:pt modelId="{89A5C18F-5794-456B-B9DD-C16CF6366E17}" type="parTrans" cxnId="{9C0057BD-E0DC-4D89-8BDB-19533519EAEE}">
      <dgm:prSet/>
      <dgm:spPr/>
      <dgm:t>
        <a:bodyPr/>
        <a:lstStyle/>
        <a:p>
          <a:endParaRPr lang="en-US" sz="1800"/>
        </a:p>
      </dgm:t>
    </dgm:pt>
    <dgm:pt modelId="{E53D66A3-DC81-4CE3-87E4-4160D3ABB067}" type="sibTrans" cxnId="{9C0057BD-E0DC-4D89-8BDB-19533519EAEE}">
      <dgm:prSet/>
      <dgm:spPr/>
      <dgm:t>
        <a:bodyPr/>
        <a:lstStyle/>
        <a:p>
          <a:endParaRPr lang="en-US" sz="1800"/>
        </a:p>
      </dgm:t>
    </dgm:pt>
    <dgm:pt modelId="{9F8504F5-2E6F-460F-9B4C-481B7FF86C34}">
      <dgm:prSet custT="1"/>
      <dgm:spPr/>
      <dgm:t>
        <a:bodyPr/>
        <a:lstStyle/>
        <a:p>
          <a:pPr rtl="0"/>
          <a:r>
            <a:rPr lang="en-US" sz="1400" dirty="0"/>
            <a:t>Communicate that the stressful situation is over. Shield the patient from a disturbing scene or explain that they’re safe. Show them what you’ve done to make the scene safe.</a:t>
          </a:r>
        </a:p>
      </dgm:t>
    </dgm:pt>
    <dgm:pt modelId="{889CCA50-0EFD-40B3-8CA7-D507C05855D9}" type="parTrans" cxnId="{DEA7B19C-F598-408D-AC40-9D21899CCF3C}">
      <dgm:prSet/>
      <dgm:spPr/>
      <dgm:t>
        <a:bodyPr/>
        <a:lstStyle/>
        <a:p>
          <a:endParaRPr lang="en-US" sz="1800"/>
        </a:p>
      </dgm:t>
    </dgm:pt>
    <dgm:pt modelId="{2B518370-3593-46AE-BE5D-76550C506C91}" type="sibTrans" cxnId="{DEA7B19C-F598-408D-AC40-9D21899CCF3C}">
      <dgm:prSet/>
      <dgm:spPr/>
      <dgm:t>
        <a:bodyPr/>
        <a:lstStyle/>
        <a:p>
          <a:endParaRPr lang="en-US" sz="1800"/>
        </a:p>
      </dgm:t>
    </dgm:pt>
    <dgm:pt modelId="{D49F0B6D-2378-4BA7-AE8B-9E4942005EF0}">
      <dgm:prSet custT="1"/>
      <dgm:spPr/>
      <dgm:t>
        <a:bodyPr/>
        <a:lstStyle/>
        <a:p>
          <a:pPr rtl="0"/>
          <a:r>
            <a:rPr lang="en-US" sz="2000"/>
            <a:t>Create calm</a:t>
          </a:r>
        </a:p>
      </dgm:t>
    </dgm:pt>
    <dgm:pt modelId="{11E67E1B-C139-4B6C-BD3F-D81C80BDE959}" type="parTrans" cxnId="{3D478A11-D921-40E2-827A-E6A4B4CFA7A1}">
      <dgm:prSet/>
      <dgm:spPr/>
      <dgm:t>
        <a:bodyPr/>
        <a:lstStyle/>
        <a:p>
          <a:endParaRPr lang="en-US" sz="1800"/>
        </a:p>
      </dgm:t>
    </dgm:pt>
    <dgm:pt modelId="{C394C4DF-0F4C-47AD-BE05-8AF3AB1DB6E7}" type="sibTrans" cxnId="{3D478A11-D921-40E2-827A-E6A4B4CFA7A1}">
      <dgm:prSet/>
      <dgm:spPr/>
      <dgm:t>
        <a:bodyPr/>
        <a:lstStyle/>
        <a:p>
          <a:endParaRPr lang="en-US" sz="1800"/>
        </a:p>
      </dgm:t>
    </dgm:pt>
    <dgm:pt modelId="{BC1CD177-C8B0-4288-ADBF-C8FDD213981D}">
      <dgm:prSet custT="1"/>
      <dgm:spPr/>
      <dgm:t>
        <a:bodyPr/>
        <a:lstStyle/>
        <a:p>
          <a:pPr rtl="0"/>
          <a:r>
            <a:rPr lang="en-US" sz="1400"/>
            <a:t>Speak and act calmly, it can show your patient they’re in a safe place. If you’re struggling to calm yourself or your patient, use simple tools like taking a deep breath, counting to four, then letting your breath out slowly, and coaching your patient to do the same. It’s hard to calm someone else when you don’t feel calm yourself, so check your own composure before helping your patient.</a:t>
          </a:r>
        </a:p>
      </dgm:t>
    </dgm:pt>
    <dgm:pt modelId="{A21AA660-D383-413F-A958-79027DD6BC48}" type="parTrans" cxnId="{92D88537-AB2F-4A9C-8046-7395EAACE8B8}">
      <dgm:prSet/>
      <dgm:spPr/>
      <dgm:t>
        <a:bodyPr/>
        <a:lstStyle/>
        <a:p>
          <a:endParaRPr lang="en-US" sz="1800"/>
        </a:p>
      </dgm:t>
    </dgm:pt>
    <dgm:pt modelId="{A2C1F8E7-859A-4C25-A9CE-4356B859A36C}" type="sibTrans" cxnId="{92D88537-AB2F-4A9C-8046-7395EAACE8B8}">
      <dgm:prSet/>
      <dgm:spPr/>
      <dgm:t>
        <a:bodyPr/>
        <a:lstStyle/>
        <a:p>
          <a:endParaRPr lang="en-US" sz="1800"/>
        </a:p>
      </dgm:t>
    </dgm:pt>
    <dgm:pt modelId="{62A49D72-4EAE-4DFF-A781-C6F5BEEC3550}">
      <dgm:prSet custT="1"/>
      <dgm:spPr/>
      <dgm:t>
        <a:bodyPr/>
        <a:lstStyle/>
        <a:p>
          <a:pPr rtl="0"/>
          <a:r>
            <a:rPr lang="en-US" sz="2000"/>
            <a:t>Create self and collective efficacy</a:t>
          </a:r>
        </a:p>
      </dgm:t>
    </dgm:pt>
    <dgm:pt modelId="{FD077BF9-151A-4ED2-A31D-2F7515CDA866}" type="parTrans" cxnId="{94BA5C03-D45D-4E7C-B858-CF4BFA48F708}">
      <dgm:prSet/>
      <dgm:spPr/>
      <dgm:t>
        <a:bodyPr/>
        <a:lstStyle/>
        <a:p>
          <a:endParaRPr lang="en-US" sz="1800"/>
        </a:p>
      </dgm:t>
    </dgm:pt>
    <dgm:pt modelId="{19E6761E-8A6A-43C6-980A-139FD28FE8BB}" type="sibTrans" cxnId="{94BA5C03-D45D-4E7C-B858-CF4BFA48F708}">
      <dgm:prSet/>
      <dgm:spPr/>
      <dgm:t>
        <a:bodyPr/>
        <a:lstStyle/>
        <a:p>
          <a:endParaRPr lang="en-US" sz="1800"/>
        </a:p>
      </dgm:t>
    </dgm:pt>
    <dgm:pt modelId="{4DB662E8-7CEF-42EE-A7C9-997A4DF8483C}">
      <dgm:prSet custT="1"/>
      <dgm:spPr/>
      <dgm:t>
        <a:bodyPr/>
        <a:lstStyle/>
        <a:p>
          <a:pPr rtl="0"/>
          <a:r>
            <a:rPr lang="en-US" sz="1400"/>
            <a:t>Foster self-efficacy by making the patient an active part of their own rescue. Remind them of existing strengths, allow them to care for themselves or help their companions, and involve them in decisions about their care. This helps them overcome the feeling of helplessness and feel more like part of the team.</a:t>
          </a:r>
        </a:p>
      </dgm:t>
    </dgm:pt>
    <dgm:pt modelId="{D92689E7-D477-4A05-800D-174CBA348BDD}" type="parTrans" cxnId="{9E54EF24-A2C2-45E2-9905-EDFA0E1DAB07}">
      <dgm:prSet/>
      <dgm:spPr/>
      <dgm:t>
        <a:bodyPr/>
        <a:lstStyle/>
        <a:p>
          <a:endParaRPr lang="en-US" sz="1800"/>
        </a:p>
      </dgm:t>
    </dgm:pt>
    <dgm:pt modelId="{E6DB1774-D80F-432C-987D-690F50AA3A15}" type="sibTrans" cxnId="{9E54EF24-A2C2-45E2-9905-EDFA0E1DAB07}">
      <dgm:prSet/>
      <dgm:spPr/>
      <dgm:t>
        <a:bodyPr/>
        <a:lstStyle/>
        <a:p>
          <a:endParaRPr lang="en-US" sz="1800"/>
        </a:p>
      </dgm:t>
    </dgm:pt>
    <dgm:pt modelId="{C5CCAB2E-81B8-4451-8B50-C4B7D19172AA}">
      <dgm:prSet custT="1"/>
      <dgm:spPr/>
      <dgm:t>
        <a:bodyPr/>
        <a:lstStyle/>
        <a:p>
          <a:pPr rtl="0"/>
          <a:r>
            <a:rPr lang="en-US" sz="2000"/>
            <a:t>Create connection</a:t>
          </a:r>
        </a:p>
      </dgm:t>
    </dgm:pt>
    <dgm:pt modelId="{7A44110E-E26F-4BC6-B9E2-A96956589D29}" type="parTrans" cxnId="{12390F63-259A-4342-A17D-CF5A0787725E}">
      <dgm:prSet/>
      <dgm:spPr/>
      <dgm:t>
        <a:bodyPr/>
        <a:lstStyle/>
        <a:p>
          <a:endParaRPr lang="en-US" sz="1800"/>
        </a:p>
      </dgm:t>
    </dgm:pt>
    <dgm:pt modelId="{C141E938-3745-402E-9FFB-B797CF9604E5}" type="sibTrans" cxnId="{12390F63-259A-4342-A17D-CF5A0787725E}">
      <dgm:prSet/>
      <dgm:spPr/>
      <dgm:t>
        <a:bodyPr/>
        <a:lstStyle/>
        <a:p>
          <a:endParaRPr lang="en-US" sz="1800"/>
        </a:p>
      </dgm:t>
    </dgm:pt>
    <dgm:pt modelId="{88CA3066-B7CF-4B17-A53E-B070E59B714D}">
      <dgm:prSet custT="1"/>
      <dgm:spPr/>
      <dgm:t>
        <a:bodyPr/>
        <a:lstStyle/>
        <a:p>
          <a:pPr rtl="0"/>
          <a:r>
            <a:rPr lang="en-US" sz="1400"/>
            <a:t>Helps the patient tap into the social supports that surround them. Create connection by building an on-scene relationship with your patient: use their name and build a rescue partnership. This also includes connecting the patient with loved ones and important others.</a:t>
          </a:r>
        </a:p>
      </dgm:t>
    </dgm:pt>
    <dgm:pt modelId="{37F38DDA-E172-4B48-B760-B15D09C29645}" type="parTrans" cxnId="{23E3C45A-6BA5-4AD0-A405-3FCBEC5841D0}">
      <dgm:prSet/>
      <dgm:spPr/>
      <dgm:t>
        <a:bodyPr/>
        <a:lstStyle/>
        <a:p>
          <a:endParaRPr lang="en-US" sz="1800"/>
        </a:p>
      </dgm:t>
    </dgm:pt>
    <dgm:pt modelId="{B8E6733D-A79D-4D6A-808E-E13A8BD539D9}" type="sibTrans" cxnId="{23E3C45A-6BA5-4AD0-A405-3FCBEC5841D0}">
      <dgm:prSet/>
      <dgm:spPr/>
      <dgm:t>
        <a:bodyPr/>
        <a:lstStyle/>
        <a:p>
          <a:endParaRPr lang="en-US" sz="1800"/>
        </a:p>
      </dgm:t>
    </dgm:pt>
    <dgm:pt modelId="{730ED63F-C71A-4748-A578-F9857AEE655F}">
      <dgm:prSet custT="1"/>
      <dgm:spPr/>
      <dgm:t>
        <a:bodyPr/>
        <a:lstStyle/>
        <a:p>
          <a:pPr rtl="0"/>
          <a:r>
            <a:rPr lang="en-US" sz="2000"/>
            <a:t>Create hope</a:t>
          </a:r>
        </a:p>
      </dgm:t>
    </dgm:pt>
    <dgm:pt modelId="{0FFEB5E1-EBF9-4AEB-B28A-7E39AC44FA27}" type="parTrans" cxnId="{AC3A2320-F825-4105-A818-3E48F60C6E48}">
      <dgm:prSet/>
      <dgm:spPr/>
      <dgm:t>
        <a:bodyPr/>
        <a:lstStyle/>
        <a:p>
          <a:endParaRPr lang="en-US" sz="1800"/>
        </a:p>
      </dgm:t>
    </dgm:pt>
    <dgm:pt modelId="{58FDA496-00E0-49FE-8F60-89C372CAD939}" type="sibTrans" cxnId="{AC3A2320-F825-4105-A818-3E48F60C6E48}">
      <dgm:prSet/>
      <dgm:spPr/>
      <dgm:t>
        <a:bodyPr/>
        <a:lstStyle/>
        <a:p>
          <a:endParaRPr lang="en-US" sz="1800"/>
        </a:p>
      </dgm:t>
    </dgm:pt>
    <dgm:pt modelId="{36A16C3D-50A8-4BF1-857F-C713E51F1876}">
      <dgm:prSet custT="1"/>
      <dgm:spPr/>
      <dgm:t>
        <a:bodyPr/>
        <a:lstStyle/>
        <a:p>
          <a:pPr rtl="0"/>
          <a:r>
            <a:rPr lang="en-US" sz="1400"/>
            <a:t>Although the current situation may be grim, it can get better. Build hope, point to specific, accurate, and positive facts about the event, and discuss next steps that are realistic and predictable. Maintaining hope is as important for the individual patient as it is for your team as you provide care.</a:t>
          </a:r>
        </a:p>
      </dgm:t>
    </dgm:pt>
    <dgm:pt modelId="{9E044A38-E0CF-4D53-A608-D637EE20FB2C}" type="parTrans" cxnId="{F2EB883F-995C-4102-893C-06F164611132}">
      <dgm:prSet/>
      <dgm:spPr/>
      <dgm:t>
        <a:bodyPr/>
        <a:lstStyle/>
        <a:p>
          <a:endParaRPr lang="en-US" sz="1800"/>
        </a:p>
      </dgm:t>
    </dgm:pt>
    <dgm:pt modelId="{8A6B3E9D-5B95-4CE3-A445-91EBA60BFC12}" type="sibTrans" cxnId="{F2EB883F-995C-4102-893C-06F164611132}">
      <dgm:prSet/>
      <dgm:spPr/>
      <dgm:t>
        <a:bodyPr/>
        <a:lstStyle/>
        <a:p>
          <a:endParaRPr lang="en-US" sz="1800"/>
        </a:p>
      </dgm:t>
    </dgm:pt>
    <dgm:pt modelId="{5A222B8D-D34B-4BA0-9E95-995E9C866CF4}" type="pres">
      <dgm:prSet presAssocID="{DCB93F12-4F5C-4022-83D6-5B7086CFE391}" presName="Name0" presStyleCnt="0">
        <dgm:presLayoutVars>
          <dgm:dir/>
          <dgm:animLvl val="lvl"/>
          <dgm:resizeHandles val="exact"/>
        </dgm:presLayoutVars>
      </dgm:prSet>
      <dgm:spPr/>
    </dgm:pt>
    <dgm:pt modelId="{D1616CC8-CBBB-4602-90E4-9BEEC170AB0A}" type="pres">
      <dgm:prSet presAssocID="{358C5D5C-495E-4320-84F6-5317A37E0088}" presName="composite" presStyleCnt="0"/>
      <dgm:spPr/>
    </dgm:pt>
    <dgm:pt modelId="{06F0218F-806B-45BE-B485-875CCE25CC7D}" type="pres">
      <dgm:prSet presAssocID="{358C5D5C-495E-4320-84F6-5317A37E0088}" presName="parTx" presStyleLbl="alignNode1" presStyleIdx="0" presStyleCnt="5">
        <dgm:presLayoutVars>
          <dgm:chMax val="0"/>
          <dgm:chPref val="0"/>
          <dgm:bulletEnabled val="1"/>
        </dgm:presLayoutVars>
      </dgm:prSet>
      <dgm:spPr/>
    </dgm:pt>
    <dgm:pt modelId="{4E00604A-71CB-481A-A1E5-63961918AF5B}" type="pres">
      <dgm:prSet presAssocID="{358C5D5C-495E-4320-84F6-5317A37E0088}" presName="desTx" presStyleLbl="alignAccFollowNode1" presStyleIdx="0" presStyleCnt="5">
        <dgm:presLayoutVars>
          <dgm:bulletEnabled val="1"/>
        </dgm:presLayoutVars>
      </dgm:prSet>
      <dgm:spPr/>
    </dgm:pt>
    <dgm:pt modelId="{3CABFA38-D3B6-4A8D-AEC8-2C2C7CC043A2}" type="pres">
      <dgm:prSet presAssocID="{E53D66A3-DC81-4CE3-87E4-4160D3ABB067}" presName="space" presStyleCnt="0"/>
      <dgm:spPr/>
    </dgm:pt>
    <dgm:pt modelId="{69558DCF-0C0A-4DC0-8B2F-FB0A8E237F11}" type="pres">
      <dgm:prSet presAssocID="{D49F0B6D-2378-4BA7-AE8B-9E4942005EF0}" presName="composite" presStyleCnt="0"/>
      <dgm:spPr/>
    </dgm:pt>
    <dgm:pt modelId="{1D0D4B1F-ACC1-42B0-9A54-3FBF825057AD}" type="pres">
      <dgm:prSet presAssocID="{D49F0B6D-2378-4BA7-AE8B-9E4942005EF0}" presName="parTx" presStyleLbl="alignNode1" presStyleIdx="1" presStyleCnt="5">
        <dgm:presLayoutVars>
          <dgm:chMax val="0"/>
          <dgm:chPref val="0"/>
          <dgm:bulletEnabled val="1"/>
        </dgm:presLayoutVars>
      </dgm:prSet>
      <dgm:spPr/>
    </dgm:pt>
    <dgm:pt modelId="{DBDB06B3-954F-4AF4-876C-AA5A4D1FD60C}" type="pres">
      <dgm:prSet presAssocID="{D49F0B6D-2378-4BA7-AE8B-9E4942005EF0}" presName="desTx" presStyleLbl="alignAccFollowNode1" presStyleIdx="1" presStyleCnt="5">
        <dgm:presLayoutVars>
          <dgm:bulletEnabled val="1"/>
        </dgm:presLayoutVars>
      </dgm:prSet>
      <dgm:spPr/>
    </dgm:pt>
    <dgm:pt modelId="{8688D0E3-FBB4-424C-BB01-7296C32E9D48}" type="pres">
      <dgm:prSet presAssocID="{C394C4DF-0F4C-47AD-BE05-8AF3AB1DB6E7}" presName="space" presStyleCnt="0"/>
      <dgm:spPr/>
    </dgm:pt>
    <dgm:pt modelId="{9F235E67-9E82-4CF7-8C6B-BE6A1DB119A9}" type="pres">
      <dgm:prSet presAssocID="{62A49D72-4EAE-4DFF-A781-C6F5BEEC3550}" presName="composite" presStyleCnt="0"/>
      <dgm:spPr/>
    </dgm:pt>
    <dgm:pt modelId="{8C08E39C-9C00-4108-BFC7-1164B88CA4DB}" type="pres">
      <dgm:prSet presAssocID="{62A49D72-4EAE-4DFF-A781-C6F5BEEC3550}" presName="parTx" presStyleLbl="alignNode1" presStyleIdx="2" presStyleCnt="5">
        <dgm:presLayoutVars>
          <dgm:chMax val="0"/>
          <dgm:chPref val="0"/>
          <dgm:bulletEnabled val="1"/>
        </dgm:presLayoutVars>
      </dgm:prSet>
      <dgm:spPr/>
    </dgm:pt>
    <dgm:pt modelId="{BD36C54B-3726-4935-86C9-8263F84B4BE8}" type="pres">
      <dgm:prSet presAssocID="{62A49D72-4EAE-4DFF-A781-C6F5BEEC3550}" presName="desTx" presStyleLbl="alignAccFollowNode1" presStyleIdx="2" presStyleCnt="5">
        <dgm:presLayoutVars>
          <dgm:bulletEnabled val="1"/>
        </dgm:presLayoutVars>
      </dgm:prSet>
      <dgm:spPr/>
    </dgm:pt>
    <dgm:pt modelId="{2EC00FE1-7CD8-4EC5-B242-5B6949F4978E}" type="pres">
      <dgm:prSet presAssocID="{19E6761E-8A6A-43C6-980A-139FD28FE8BB}" presName="space" presStyleCnt="0"/>
      <dgm:spPr/>
    </dgm:pt>
    <dgm:pt modelId="{3B7EBC3C-6348-4153-A0C9-D20F1453AEB0}" type="pres">
      <dgm:prSet presAssocID="{C5CCAB2E-81B8-4451-8B50-C4B7D19172AA}" presName="composite" presStyleCnt="0"/>
      <dgm:spPr/>
    </dgm:pt>
    <dgm:pt modelId="{21C61013-AE33-4F0B-9277-0D65A260F8E3}" type="pres">
      <dgm:prSet presAssocID="{C5CCAB2E-81B8-4451-8B50-C4B7D19172AA}" presName="parTx" presStyleLbl="alignNode1" presStyleIdx="3" presStyleCnt="5">
        <dgm:presLayoutVars>
          <dgm:chMax val="0"/>
          <dgm:chPref val="0"/>
          <dgm:bulletEnabled val="1"/>
        </dgm:presLayoutVars>
      </dgm:prSet>
      <dgm:spPr/>
    </dgm:pt>
    <dgm:pt modelId="{45C5099B-08F3-4B6D-B7B5-BEB9BB8D83E8}" type="pres">
      <dgm:prSet presAssocID="{C5CCAB2E-81B8-4451-8B50-C4B7D19172AA}" presName="desTx" presStyleLbl="alignAccFollowNode1" presStyleIdx="3" presStyleCnt="5">
        <dgm:presLayoutVars>
          <dgm:bulletEnabled val="1"/>
        </dgm:presLayoutVars>
      </dgm:prSet>
      <dgm:spPr/>
    </dgm:pt>
    <dgm:pt modelId="{30A7BD7D-10C2-4B48-A2CE-DDA5154F3015}" type="pres">
      <dgm:prSet presAssocID="{C141E938-3745-402E-9FFB-B797CF9604E5}" presName="space" presStyleCnt="0"/>
      <dgm:spPr/>
    </dgm:pt>
    <dgm:pt modelId="{51192EF4-8582-4668-A1A1-AF881E1D322E}" type="pres">
      <dgm:prSet presAssocID="{730ED63F-C71A-4748-A578-F9857AEE655F}" presName="composite" presStyleCnt="0"/>
      <dgm:spPr/>
    </dgm:pt>
    <dgm:pt modelId="{0C3DF3FF-5FEA-42EE-90C6-BCF93782BF7D}" type="pres">
      <dgm:prSet presAssocID="{730ED63F-C71A-4748-A578-F9857AEE655F}" presName="parTx" presStyleLbl="alignNode1" presStyleIdx="4" presStyleCnt="5">
        <dgm:presLayoutVars>
          <dgm:chMax val="0"/>
          <dgm:chPref val="0"/>
          <dgm:bulletEnabled val="1"/>
        </dgm:presLayoutVars>
      </dgm:prSet>
      <dgm:spPr/>
    </dgm:pt>
    <dgm:pt modelId="{18A944F6-FA4B-47DE-B8DD-2E0089119173}" type="pres">
      <dgm:prSet presAssocID="{730ED63F-C71A-4748-A578-F9857AEE655F}" presName="desTx" presStyleLbl="alignAccFollowNode1" presStyleIdx="4" presStyleCnt="5">
        <dgm:presLayoutVars>
          <dgm:bulletEnabled val="1"/>
        </dgm:presLayoutVars>
      </dgm:prSet>
      <dgm:spPr/>
    </dgm:pt>
  </dgm:ptLst>
  <dgm:cxnLst>
    <dgm:cxn modelId="{94BA5C03-D45D-4E7C-B858-CF4BFA48F708}" srcId="{DCB93F12-4F5C-4022-83D6-5B7086CFE391}" destId="{62A49D72-4EAE-4DFF-A781-C6F5BEEC3550}" srcOrd="2" destOrd="0" parTransId="{FD077BF9-151A-4ED2-A31D-2F7515CDA866}" sibTransId="{19E6761E-8A6A-43C6-980A-139FD28FE8BB}"/>
    <dgm:cxn modelId="{1556A205-49A1-4CC6-9463-CDAA746B56D2}" type="presOf" srcId="{730ED63F-C71A-4748-A578-F9857AEE655F}" destId="{0C3DF3FF-5FEA-42EE-90C6-BCF93782BF7D}" srcOrd="0" destOrd="0" presId="urn:microsoft.com/office/officeart/2005/8/layout/hList1"/>
    <dgm:cxn modelId="{8EA4770B-AC86-4B42-BF1E-02D85D3958B3}" type="presOf" srcId="{C5CCAB2E-81B8-4451-8B50-C4B7D19172AA}" destId="{21C61013-AE33-4F0B-9277-0D65A260F8E3}" srcOrd="0" destOrd="0" presId="urn:microsoft.com/office/officeart/2005/8/layout/hList1"/>
    <dgm:cxn modelId="{3D478A11-D921-40E2-827A-E6A4B4CFA7A1}" srcId="{DCB93F12-4F5C-4022-83D6-5B7086CFE391}" destId="{D49F0B6D-2378-4BA7-AE8B-9E4942005EF0}" srcOrd="1" destOrd="0" parTransId="{11E67E1B-C139-4B6C-BD3F-D81C80BDE959}" sibTransId="{C394C4DF-0F4C-47AD-BE05-8AF3AB1DB6E7}"/>
    <dgm:cxn modelId="{AC3A2320-F825-4105-A818-3E48F60C6E48}" srcId="{DCB93F12-4F5C-4022-83D6-5B7086CFE391}" destId="{730ED63F-C71A-4748-A578-F9857AEE655F}" srcOrd="4" destOrd="0" parTransId="{0FFEB5E1-EBF9-4AEB-B28A-7E39AC44FA27}" sibTransId="{58FDA496-00E0-49FE-8F60-89C372CAD939}"/>
    <dgm:cxn modelId="{9E54EF24-A2C2-45E2-9905-EDFA0E1DAB07}" srcId="{62A49D72-4EAE-4DFF-A781-C6F5BEEC3550}" destId="{4DB662E8-7CEF-42EE-A7C9-997A4DF8483C}" srcOrd="0" destOrd="0" parTransId="{D92689E7-D477-4A05-800D-174CBA348BDD}" sibTransId="{E6DB1774-D80F-432C-987D-690F50AA3A15}"/>
    <dgm:cxn modelId="{E74FE227-0368-41B2-AE07-EB8FAF855CC1}" type="presOf" srcId="{358C5D5C-495E-4320-84F6-5317A37E0088}" destId="{06F0218F-806B-45BE-B485-875CCE25CC7D}" srcOrd="0" destOrd="0" presId="urn:microsoft.com/office/officeart/2005/8/layout/hList1"/>
    <dgm:cxn modelId="{92D88537-AB2F-4A9C-8046-7395EAACE8B8}" srcId="{D49F0B6D-2378-4BA7-AE8B-9E4942005EF0}" destId="{BC1CD177-C8B0-4288-ADBF-C8FDD213981D}" srcOrd="0" destOrd="0" parTransId="{A21AA660-D383-413F-A958-79027DD6BC48}" sibTransId="{A2C1F8E7-859A-4C25-A9CE-4356B859A36C}"/>
    <dgm:cxn modelId="{F2EB883F-995C-4102-893C-06F164611132}" srcId="{730ED63F-C71A-4748-A578-F9857AEE655F}" destId="{36A16C3D-50A8-4BF1-857F-C713E51F1876}" srcOrd="0" destOrd="0" parTransId="{9E044A38-E0CF-4D53-A608-D637EE20FB2C}" sibTransId="{8A6B3E9D-5B95-4CE3-A445-91EBA60BFC12}"/>
    <dgm:cxn modelId="{12390F63-259A-4342-A17D-CF5A0787725E}" srcId="{DCB93F12-4F5C-4022-83D6-5B7086CFE391}" destId="{C5CCAB2E-81B8-4451-8B50-C4B7D19172AA}" srcOrd="3" destOrd="0" parTransId="{7A44110E-E26F-4BC6-B9E2-A96956589D29}" sibTransId="{C141E938-3745-402E-9FFB-B797CF9604E5}"/>
    <dgm:cxn modelId="{01C0B669-3F3A-497D-86D0-940080904073}" type="presOf" srcId="{4DB662E8-7CEF-42EE-A7C9-997A4DF8483C}" destId="{BD36C54B-3726-4935-86C9-8263F84B4BE8}" srcOrd="0" destOrd="0" presId="urn:microsoft.com/office/officeart/2005/8/layout/hList1"/>
    <dgm:cxn modelId="{5DEE7674-BC32-42E2-B309-8F7AB657146E}" type="presOf" srcId="{36A16C3D-50A8-4BF1-857F-C713E51F1876}" destId="{18A944F6-FA4B-47DE-B8DD-2E0089119173}" srcOrd="0" destOrd="0" presId="urn:microsoft.com/office/officeart/2005/8/layout/hList1"/>
    <dgm:cxn modelId="{23E3C45A-6BA5-4AD0-A405-3FCBEC5841D0}" srcId="{C5CCAB2E-81B8-4451-8B50-C4B7D19172AA}" destId="{88CA3066-B7CF-4B17-A53E-B070E59B714D}" srcOrd="0" destOrd="0" parTransId="{37F38DDA-E172-4B48-B760-B15D09C29645}" sibTransId="{B8E6733D-A79D-4D6A-808E-E13A8BD539D9}"/>
    <dgm:cxn modelId="{9C353A83-A2B5-45C6-B10F-4BC57428A4D8}" type="presOf" srcId="{BC1CD177-C8B0-4288-ADBF-C8FDD213981D}" destId="{DBDB06B3-954F-4AF4-876C-AA5A4D1FD60C}" srcOrd="0" destOrd="0" presId="urn:microsoft.com/office/officeart/2005/8/layout/hList1"/>
    <dgm:cxn modelId="{8D53E795-8C4C-4751-B7FB-077A101C9861}" type="presOf" srcId="{D49F0B6D-2378-4BA7-AE8B-9E4942005EF0}" destId="{1D0D4B1F-ACC1-42B0-9A54-3FBF825057AD}" srcOrd="0" destOrd="0" presId="urn:microsoft.com/office/officeart/2005/8/layout/hList1"/>
    <dgm:cxn modelId="{DEA7B19C-F598-408D-AC40-9D21899CCF3C}" srcId="{358C5D5C-495E-4320-84F6-5317A37E0088}" destId="{9F8504F5-2E6F-460F-9B4C-481B7FF86C34}" srcOrd="0" destOrd="0" parTransId="{889CCA50-0EFD-40B3-8CA7-D507C05855D9}" sibTransId="{2B518370-3593-46AE-BE5D-76550C506C91}"/>
    <dgm:cxn modelId="{C81C7EAE-D45C-4C8B-9C73-1D2FB2BB6AEE}" type="presOf" srcId="{62A49D72-4EAE-4DFF-A781-C6F5BEEC3550}" destId="{8C08E39C-9C00-4108-BFC7-1164B88CA4DB}" srcOrd="0" destOrd="0" presId="urn:microsoft.com/office/officeart/2005/8/layout/hList1"/>
    <dgm:cxn modelId="{1F9E53B5-CBF7-4385-8CC0-C02E9C9B7915}" type="presOf" srcId="{88CA3066-B7CF-4B17-A53E-B070E59B714D}" destId="{45C5099B-08F3-4B6D-B7B5-BEB9BB8D83E8}" srcOrd="0" destOrd="0" presId="urn:microsoft.com/office/officeart/2005/8/layout/hList1"/>
    <dgm:cxn modelId="{9C0057BD-E0DC-4D89-8BDB-19533519EAEE}" srcId="{DCB93F12-4F5C-4022-83D6-5B7086CFE391}" destId="{358C5D5C-495E-4320-84F6-5317A37E0088}" srcOrd="0" destOrd="0" parTransId="{89A5C18F-5794-456B-B9DD-C16CF6366E17}" sibTransId="{E53D66A3-DC81-4CE3-87E4-4160D3ABB067}"/>
    <dgm:cxn modelId="{1CBAB2C6-D64E-4308-8360-BA88FB8DD317}" type="presOf" srcId="{9F8504F5-2E6F-460F-9B4C-481B7FF86C34}" destId="{4E00604A-71CB-481A-A1E5-63961918AF5B}" srcOrd="0" destOrd="0" presId="urn:microsoft.com/office/officeart/2005/8/layout/hList1"/>
    <dgm:cxn modelId="{F3EF95CF-4C4C-405C-8F89-CCB85BB5104A}" type="presOf" srcId="{DCB93F12-4F5C-4022-83D6-5B7086CFE391}" destId="{5A222B8D-D34B-4BA0-9E95-995E9C866CF4}" srcOrd="0" destOrd="0" presId="urn:microsoft.com/office/officeart/2005/8/layout/hList1"/>
    <dgm:cxn modelId="{1A06CCDC-D1B6-4A43-B9CC-9EFAA3B7C8FB}" type="presParOf" srcId="{5A222B8D-D34B-4BA0-9E95-995E9C866CF4}" destId="{D1616CC8-CBBB-4602-90E4-9BEEC170AB0A}" srcOrd="0" destOrd="0" presId="urn:microsoft.com/office/officeart/2005/8/layout/hList1"/>
    <dgm:cxn modelId="{8DA7FDBF-CC45-4904-959B-0304804C76EE}" type="presParOf" srcId="{D1616CC8-CBBB-4602-90E4-9BEEC170AB0A}" destId="{06F0218F-806B-45BE-B485-875CCE25CC7D}" srcOrd="0" destOrd="0" presId="urn:microsoft.com/office/officeart/2005/8/layout/hList1"/>
    <dgm:cxn modelId="{03A43CCA-9E8C-46F7-B4F0-53676526F220}" type="presParOf" srcId="{D1616CC8-CBBB-4602-90E4-9BEEC170AB0A}" destId="{4E00604A-71CB-481A-A1E5-63961918AF5B}" srcOrd="1" destOrd="0" presId="urn:microsoft.com/office/officeart/2005/8/layout/hList1"/>
    <dgm:cxn modelId="{19819CEF-331F-49AD-8897-0D072D715B06}" type="presParOf" srcId="{5A222B8D-D34B-4BA0-9E95-995E9C866CF4}" destId="{3CABFA38-D3B6-4A8D-AEC8-2C2C7CC043A2}" srcOrd="1" destOrd="0" presId="urn:microsoft.com/office/officeart/2005/8/layout/hList1"/>
    <dgm:cxn modelId="{B5A903BF-FCD0-4607-989E-0A865ED24A4A}" type="presParOf" srcId="{5A222B8D-D34B-4BA0-9E95-995E9C866CF4}" destId="{69558DCF-0C0A-4DC0-8B2F-FB0A8E237F11}" srcOrd="2" destOrd="0" presId="urn:microsoft.com/office/officeart/2005/8/layout/hList1"/>
    <dgm:cxn modelId="{8400039C-72CD-4C4E-9246-914E29791BD9}" type="presParOf" srcId="{69558DCF-0C0A-4DC0-8B2F-FB0A8E237F11}" destId="{1D0D4B1F-ACC1-42B0-9A54-3FBF825057AD}" srcOrd="0" destOrd="0" presId="urn:microsoft.com/office/officeart/2005/8/layout/hList1"/>
    <dgm:cxn modelId="{E5341F7E-87CF-42F0-86DA-76783FCD4E18}" type="presParOf" srcId="{69558DCF-0C0A-4DC0-8B2F-FB0A8E237F11}" destId="{DBDB06B3-954F-4AF4-876C-AA5A4D1FD60C}" srcOrd="1" destOrd="0" presId="urn:microsoft.com/office/officeart/2005/8/layout/hList1"/>
    <dgm:cxn modelId="{D72131E6-40CD-4BB8-8036-7000E87E9E3D}" type="presParOf" srcId="{5A222B8D-D34B-4BA0-9E95-995E9C866CF4}" destId="{8688D0E3-FBB4-424C-BB01-7296C32E9D48}" srcOrd="3" destOrd="0" presId="urn:microsoft.com/office/officeart/2005/8/layout/hList1"/>
    <dgm:cxn modelId="{63A3568D-38F8-436C-8BC3-CE43E5595C8A}" type="presParOf" srcId="{5A222B8D-D34B-4BA0-9E95-995E9C866CF4}" destId="{9F235E67-9E82-4CF7-8C6B-BE6A1DB119A9}" srcOrd="4" destOrd="0" presId="urn:microsoft.com/office/officeart/2005/8/layout/hList1"/>
    <dgm:cxn modelId="{A34E10A7-E6C5-4BC7-AEA7-B6859822F36E}" type="presParOf" srcId="{9F235E67-9E82-4CF7-8C6B-BE6A1DB119A9}" destId="{8C08E39C-9C00-4108-BFC7-1164B88CA4DB}" srcOrd="0" destOrd="0" presId="urn:microsoft.com/office/officeart/2005/8/layout/hList1"/>
    <dgm:cxn modelId="{8688517C-BF50-4A82-9A41-99505C62EA8E}" type="presParOf" srcId="{9F235E67-9E82-4CF7-8C6B-BE6A1DB119A9}" destId="{BD36C54B-3726-4935-86C9-8263F84B4BE8}" srcOrd="1" destOrd="0" presId="urn:microsoft.com/office/officeart/2005/8/layout/hList1"/>
    <dgm:cxn modelId="{DDA1FA75-BB3C-4544-937B-4DCC03EF21B1}" type="presParOf" srcId="{5A222B8D-D34B-4BA0-9E95-995E9C866CF4}" destId="{2EC00FE1-7CD8-4EC5-B242-5B6949F4978E}" srcOrd="5" destOrd="0" presId="urn:microsoft.com/office/officeart/2005/8/layout/hList1"/>
    <dgm:cxn modelId="{CE590A49-4F36-458D-9421-07FD96724303}" type="presParOf" srcId="{5A222B8D-D34B-4BA0-9E95-995E9C866CF4}" destId="{3B7EBC3C-6348-4153-A0C9-D20F1453AEB0}" srcOrd="6" destOrd="0" presId="urn:microsoft.com/office/officeart/2005/8/layout/hList1"/>
    <dgm:cxn modelId="{E16299D8-1C5E-41F6-B82D-6E58BB6DE30C}" type="presParOf" srcId="{3B7EBC3C-6348-4153-A0C9-D20F1453AEB0}" destId="{21C61013-AE33-4F0B-9277-0D65A260F8E3}" srcOrd="0" destOrd="0" presId="urn:microsoft.com/office/officeart/2005/8/layout/hList1"/>
    <dgm:cxn modelId="{CE605502-2B84-4199-BFD9-8BAE114EC260}" type="presParOf" srcId="{3B7EBC3C-6348-4153-A0C9-D20F1453AEB0}" destId="{45C5099B-08F3-4B6D-B7B5-BEB9BB8D83E8}" srcOrd="1" destOrd="0" presId="urn:microsoft.com/office/officeart/2005/8/layout/hList1"/>
    <dgm:cxn modelId="{F927ED1F-A24C-4047-B57F-92ED0E29DFCB}" type="presParOf" srcId="{5A222B8D-D34B-4BA0-9E95-995E9C866CF4}" destId="{30A7BD7D-10C2-4B48-A2CE-DDA5154F3015}" srcOrd="7" destOrd="0" presId="urn:microsoft.com/office/officeart/2005/8/layout/hList1"/>
    <dgm:cxn modelId="{AFC7B4E7-D38B-4615-88D3-4E13F3014717}" type="presParOf" srcId="{5A222B8D-D34B-4BA0-9E95-995E9C866CF4}" destId="{51192EF4-8582-4668-A1A1-AF881E1D322E}" srcOrd="8" destOrd="0" presId="urn:microsoft.com/office/officeart/2005/8/layout/hList1"/>
    <dgm:cxn modelId="{1F04E210-9A44-4228-89D6-4A013AF9512F}" type="presParOf" srcId="{51192EF4-8582-4668-A1A1-AF881E1D322E}" destId="{0C3DF3FF-5FEA-42EE-90C6-BCF93782BF7D}" srcOrd="0" destOrd="0" presId="urn:microsoft.com/office/officeart/2005/8/layout/hList1"/>
    <dgm:cxn modelId="{118EBF18-3A6D-4E60-A1BD-0639731543CF}" type="presParOf" srcId="{51192EF4-8582-4668-A1A1-AF881E1D322E}" destId="{18A944F6-FA4B-47DE-B8DD-2E008911917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16034-D93D-43FB-BFD1-5FCF4315D01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A5832B8-E723-4806-9907-640A6FFEE9AE}">
      <dgm:prSet custT="1"/>
      <dgm:spPr>
        <a:solidFill>
          <a:schemeClr val="accent5">
            <a:lumMod val="75000"/>
          </a:schemeClr>
        </a:solidFill>
      </dgm:spPr>
      <dgm:t>
        <a:bodyPr/>
        <a:lstStyle/>
        <a:p>
          <a:pPr rtl="0"/>
          <a:r>
            <a:rPr lang="en-US" sz="2800" dirty="0"/>
            <a:t>A crisis is when you have a serious problem but you can’t solve it (at least not now).</a:t>
          </a:r>
        </a:p>
      </dgm:t>
    </dgm:pt>
    <dgm:pt modelId="{5CFD5D90-A2C0-4A39-BDE4-25E1CC60871A}" type="parTrans" cxnId="{F47E7888-89B2-40CE-9543-9EED35A26295}">
      <dgm:prSet/>
      <dgm:spPr/>
      <dgm:t>
        <a:bodyPr/>
        <a:lstStyle/>
        <a:p>
          <a:endParaRPr lang="en-US"/>
        </a:p>
      </dgm:t>
    </dgm:pt>
    <dgm:pt modelId="{BCBBB269-5CF4-47E5-80FD-E5ECF004E05F}" type="sibTrans" cxnId="{F47E7888-89B2-40CE-9543-9EED35A26295}">
      <dgm:prSet/>
      <dgm:spPr/>
      <dgm:t>
        <a:bodyPr/>
        <a:lstStyle/>
        <a:p>
          <a:endParaRPr lang="en-US"/>
        </a:p>
      </dgm:t>
    </dgm:pt>
    <dgm:pt modelId="{74F12CA4-2B81-4BF5-8D8B-D2C67B9C635B}">
      <dgm:prSet custT="1"/>
      <dgm:spPr>
        <a:solidFill>
          <a:schemeClr val="accent5">
            <a:lumMod val="75000"/>
          </a:schemeClr>
        </a:solidFill>
      </dgm:spPr>
      <dgm:t>
        <a:bodyPr/>
        <a:lstStyle/>
        <a:p>
          <a:r>
            <a:rPr lang="en-US" sz="2800" dirty="0">
              <a:solidFill>
                <a:prstClr val="white"/>
              </a:solidFill>
            </a:rPr>
            <a:t>In a crisis, there is a pressure to solve the problem and it is difficult to </a:t>
          </a:r>
          <a:r>
            <a:rPr lang="en-US" sz="2800">
              <a:solidFill>
                <a:prstClr val="white"/>
              </a:solidFill>
            </a:rPr>
            <a:t>stop trying.</a:t>
          </a:r>
          <a:endParaRPr lang="en-US" sz="2800" dirty="0"/>
        </a:p>
      </dgm:t>
    </dgm:pt>
    <dgm:pt modelId="{42FA5242-158D-4F7D-8296-6C3E07DD016A}" type="parTrans" cxnId="{06AA2D1C-440A-4BC9-BE97-39E899A19038}">
      <dgm:prSet/>
      <dgm:spPr/>
      <dgm:t>
        <a:bodyPr/>
        <a:lstStyle/>
        <a:p>
          <a:endParaRPr lang="en-US"/>
        </a:p>
      </dgm:t>
    </dgm:pt>
    <dgm:pt modelId="{65A0D4CC-0FEE-4296-A0E7-764E44C4BD5A}" type="sibTrans" cxnId="{06AA2D1C-440A-4BC9-BE97-39E899A19038}">
      <dgm:prSet/>
      <dgm:spPr/>
      <dgm:t>
        <a:bodyPr/>
        <a:lstStyle/>
        <a:p>
          <a:endParaRPr lang="en-US"/>
        </a:p>
      </dgm:t>
    </dgm:pt>
    <dgm:pt modelId="{A882F2FD-D98B-49A9-9D84-EF877583F048}">
      <dgm:prSet custT="1"/>
      <dgm:spPr>
        <a:solidFill>
          <a:schemeClr val="accent5">
            <a:lumMod val="75000"/>
          </a:schemeClr>
        </a:solidFill>
      </dgm:spPr>
      <dgm:t>
        <a:bodyPr/>
        <a:lstStyle/>
        <a:p>
          <a:r>
            <a:rPr lang="en-US" sz="2800" dirty="0">
              <a:solidFill>
                <a:prstClr val="white"/>
              </a:solidFill>
            </a:rPr>
            <a:t>In a crisis, emotions are high so the problem is distressing and having high emotions generally makes things worse.</a:t>
          </a:r>
          <a:endParaRPr lang="en-US" sz="2800" dirty="0"/>
        </a:p>
      </dgm:t>
    </dgm:pt>
    <dgm:pt modelId="{96C5229B-0649-4E88-AE0E-328470CFD2AF}" type="parTrans" cxnId="{68503845-F1E7-471F-BCB3-B48489779A96}">
      <dgm:prSet/>
      <dgm:spPr/>
      <dgm:t>
        <a:bodyPr/>
        <a:lstStyle/>
        <a:p>
          <a:endParaRPr lang="en-US"/>
        </a:p>
      </dgm:t>
    </dgm:pt>
    <dgm:pt modelId="{63A37293-6575-4707-BE4F-ED5617094D70}" type="sibTrans" cxnId="{68503845-F1E7-471F-BCB3-B48489779A96}">
      <dgm:prSet/>
      <dgm:spPr/>
      <dgm:t>
        <a:bodyPr/>
        <a:lstStyle/>
        <a:p>
          <a:endParaRPr lang="en-US"/>
        </a:p>
      </dgm:t>
    </dgm:pt>
    <dgm:pt modelId="{8D8ED88B-7CD8-4E1C-B3C3-8E6BDCA14348}">
      <dgm:prSet custT="1"/>
      <dgm:spPr>
        <a:solidFill>
          <a:schemeClr val="accent5">
            <a:lumMod val="75000"/>
          </a:schemeClr>
        </a:solidFill>
      </dgm:spPr>
      <dgm:t>
        <a:bodyPr/>
        <a:lstStyle/>
        <a:p>
          <a:r>
            <a:rPr lang="en-US" sz="2800" dirty="0">
              <a:solidFill>
                <a:prstClr val="white"/>
              </a:solidFill>
            </a:rPr>
            <a:t>A crisis is short-term. </a:t>
          </a:r>
          <a:endParaRPr lang="en-US" sz="2800" dirty="0"/>
        </a:p>
      </dgm:t>
    </dgm:pt>
    <dgm:pt modelId="{9FEE78BB-1CAC-4C7F-B9DB-39A5D2E4B195}" type="parTrans" cxnId="{A277CB2C-D83A-4EB1-B646-5DE225FE85D3}">
      <dgm:prSet/>
      <dgm:spPr/>
      <dgm:t>
        <a:bodyPr/>
        <a:lstStyle/>
        <a:p>
          <a:endParaRPr lang="en-US"/>
        </a:p>
      </dgm:t>
    </dgm:pt>
    <dgm:pt modelId="{6CB4E4C8-8387-453F-A9E8-ABACE406F1F8}" type="sibTrans" cxnId="{A277CB2C-D83A-4EB1-B646-5DE225FE85D3}">
      <dgm:prSet/>
      <dgm:spPr/>
      <dgm:t>
        <a:bodyPr/>
        <a:lstStyle/>
        <a:p>
          <a:endParaRPr lang="en-US"/>
        </a:p>
      </dgm:t>
    </dgm:pt>
    <dgm:pt modelId="{27212E55-9A8A-4CFD-BE56-B3921AC6F025}">
      <dgm:prSet custT="1"/>
      <dgm:spPr>
        <a:solidFill>
          <a:schemeClr val="accent5">
            <a:lumMod val="75000"/>
          </a:schemeClr>
        </a:solidFill>
      </dgm:spPr>
      <dgm:t>
        <a:bodyPr/>
        <a:lstStyle/>
        <a:p>
          <a:r>
            <a:rPr lang="en-US" sz="2800" dirty="0">
              <a:solidFill>
                <a:prstClr val="white"/>
              </a:solidFill>
            </a:rPr>
            <a:t>If it is happening all the time, it isn’t a crisis, </a:t>
          </a:r>
          <a:r>
            <a:rPr lang="en-US" sz="2800" i="1" dirty="0">
              <a:solidFill>
                <a:prstClr val="white"/>
              </a:solidFill>
            </a:rPr>
            <a:t>it’s your life</a:t>
          </a:r>
          <a:r>
            <a:rPr lang="en-US" sz="2500" i="1" dirty="0">
              <a:solidFill>
                <a:prstClr val="white"/>
              </a:solidFill>
            </a:rPr>
            <a:t>!</a:t>
          </a:r>
        </a:p>
      </dgm:t>
    </dgm:pt>
    <dgm:pt modelId="{74D59CD6-64D1-466C-92D3-127A06289D50}" type="parTrans" cxnId="{D7991E39-3788-4B88-91FF-840DE360E847}">
      <dgm:prSet/>
      <dgm:spPr/>
      <dgm:t>
        <a:bodyPr/>
        <a:lstStyle/>
        <a:p>
          <a:endParaRPr lang="en-US"/>
        </a:p>
      </dgm:t>
    </dgm:pt>
    <dgm:pt modelId="{AE8BA6B0-B402-44AB-9E04-03401074165F}" type="sibTrans" cxnId="{D7991E39-3788-4B88-91FF-840DE360E847}">
      <dgm:prSet/>
      <dgm:spPr/>
      <dgm:t>
        <a:bodyPr/>
        <a:lstStyle/>
        <a:p>
          <a:endParaRPr lang="en-US"/>
        </a:p>
      </dgm:t>
    </dgm:pt>
    <dgm:pt modelId="{5CD9903A-1BD4-401C-84DA-A39CD3B6D477}" type="pres">
      <dgm:prSet presAssocID="{B8D16034-D93D-43FB-BFD1-5FCF4315D013}" presName="matrix" presStyleCnt="0">
        <dgm:presLayoutVars>
          <dgm:chMax val="1"/>
          <dgm:dir/>
          <dgm:resizeHandles val="exact"/>
        </dgm:presLayoutVars>
      </dgm:prSet>
      <dgm:spPr/>
    </dgm:pt>
    <dgm:pt modelId="{4720AF89-3453-4A6E-8138-1401611BAC10}" type="pres">
      <dgm:prSet presAssocID="{B8D16034-D93D-43FB-BFD1-5FCF4315D013}" presName="diamond" presStyleLbl="bgShp" presStyleIdx="0" presStyleCnt="1" custLinFactNeighborX="8223" custLinFactNeighborY="-896"/>
      <dgm:spPr/>
    </dgm:pt>
    <dgm:pt modelId="{D84C925F-66C9-4FD8-BEBA-6207D8012A74}" type="pres">
      <dgm:prSet presAssocID="{B8D16034-D93D-43FB-BFD1-5FCF4315D013}" presName="quad1" presStyleLbl="node1" presStyleIdx="0" presStyleCnt="4" custScaleX="245782" custLinFactNeighborX="-58032" custLinFactNeighborY="-5960">
        <dgm:presLayoutVars>
          <dgm:chMax val="0"/>
          <dgm:chPref val="0"/>
          <dgm:bulletEnabled val="1"/>
        </dgm:presLayoutVars>
      </dgm:prSet>
      <dgm:spPr/>
    </dgm:pt>
    <dgm:pt modelId="{D327E72B-96CB-46A0-9AC8-6FA752E5C0A7}" type="pres">
      <dgm:prSet presAssocID="{B8D16034-D93D-43FB-BFD1-5FCF4315D013}" presName="quad2" presStyleLbl="node1" presStyleIdx="1" presStyleCnt="4" custScaleX="289130" custLinFactX="11803" custLinFactNeighborX="100000" custLinFactNeighborY="-6681">
        <dgm:presLayoutVars>
          <dgm:chMax val="0"/>
          <dgm:chPref val="0"/>
          <dgm:bulletEnabled val="1"/>
        </dgm:presLayoutVars>
      </dgm:prSet>
      <dgm:spPr/>
    </dgm:pt>
    <dgm:pt modelId="{A50D880D-9F56-4398-A4A2-0C3AB2C96292}" type="pres">
      <dgm:prSet presAssocID="{B8D16034-D93D-43FB-BFD1-5FCF4315D013}" presName="quad3" presStyleLbl="node1" presStyleIdx="2" presStyleCnt="4" custScaleX="244257" custScaleY="110765" custLinFactNeighborX="-57704" custLinFactNeighborY="3712">
        <dgm:presLayoutVars>
          <dgm:chMax val="0"/>
          <dgm:chPref val="0"/>
          <dgm:bulletEnabled val="1"/>
        </dgm:presLayoutVars>
      </dgm:prSet>
      <dgm:spPr/>
    </dgm:pt>
    <dgm:pt modelId="{E2E67817-0A22-4D1A-A4EC-14C552BB1987}" type="pres">
      <dgm:prSet presAssocID="{B8D16034-D93D-43FB-BFD1-5FCF4315D013}" presName="quad4" presStyleLbl="node1" presStyleIdx="3" presStyleCnt="4" custScaleX="285737" custScaleY="115361" custLinFactX="12043" custLinFactNeighborX="100000" custLinFactNeighborY="2314">
        <dgm:presLayoutVars>
          <dgm:chMax val="0"/>
          <dgm:chPref val="0"/>
          <dgm:bulletEnabled val="1"/>
        </dgm:presLayoutVars>
      </dgm:prSet>
      <dgm:spPr/>
    </dgm:pt>
  </dgm:ptLst>
  <dgm:cxnLst>
    <dgm:cxn modelId="{9659280D-0663-49B4-9CFE-5C7B67FFB4C5}" type="presOf" srcId="{8D8ED88B-7CD8-4E1C-B3C3-8E6BDCA14348}" destId="{E2E67817-0A22-4D1A-A4EC-14C552BB1987}" srcOrd="0" destOrd="0" presId="urn:microsoft.com/office/officeart/2005/8/layout/matrix3"/>
    <dgm:cxn modelId="{EE239810-D90C-4382-906F-08E9B914B9EA}" type="presOf" srcId="{B8D16034-D93D-43FB-BFD1-5FCF4315D013}" destId="{5CD9903A-1BD4-401C-84DA-A39CD3B6D477}" srcOrd="0" destOrd="0" presId="urn:microsoft.com/office/officeart/2005/8/layout/matrix3"/>
    <dgm:cxn modelId="{14892912-1606-4F13-B63E-4C97FD9772AC}" type="presOf" srcId="{74F12CA4-2B81-4BF5-8D8B-D2C67B9C635B}" destId="{D327E72B-96CB-46A0-9AC8-6FA752E5C0A7}" srcOrd="0" destOrd="0" presId="urn:microsoft.com/office/officeart/2005/8/layout/matrix3"/>
    <dgm:cxn modelId="{06AA2D1C-440A-4BC9-BE97-39E899A19038}" srcId="{B8D16034-D93D-43FB-BFD1-5FCF4315D013}" destId="{74F12CA4-2B81-4BF5-8D8B-D2C67B9C635B}" srcOrd="1" destOrd="0" parTransId="{42FA5242-158D-4F7D-8296-6C3E07DD016A}" sibTransId="{65A0D4CC-0FEE-4296-A0E7-764E44C4BD5A}"/>
    <dgm:cxn modelId="{A277CB2C-D83A-4EB1-B646-5DE225FE85D3}" srcId="{B8D16034-D93D-43FB-BFD1-5FCF4315D013}" destId="{8D8ED88B-7CD8-4E1C-B3C3-8E6BDCA14348}" srcOrd="3" destOrd="0" parTransId="{9FEE78BB-1CAC-4C7F-B9DB-39A5D2E4B195}" sibTransId="{6CB4E4C8-8387-453F-A9E8-ABACE406F1F8}"/>
    <dgm:cxn modelId="{D7991E39-3788-4B88-91FF-840DE360E847}" srcId="{8D8ED88B-7CD8-4E1C-B3C3-8E6BDCA14348}" destId="{27212E55-9A8A-4CFD-BE56-B3921AC6F025}" srcOrd="0" destOrd="0" parTransId="{74D59CD6-64D1-466C-92D3-127A06289D50}" sibTransId="{AE8BA6B0-B402-44AB-9E04-03401074165F}"/>
    <dgm:cxn modelId="{68503845-F1E7-471F-BCB3-B48489779A96}" srcId="{B8D16034-D93D-43FB-BFD1-5FCF4315D013}" destId="{A882F2FD-D98B-49A9-9D84-EF877583F048}" srcOrd="2" destOrd="0" parTransId="{96C5229B-0649-4E88-AE0E-328470CFD2AF}" sibTransId="{63A37293-6575-4707-BE4F-ED5617094D70}"/>
    <dgm:cxn modelId="{90EFE668-655F-4526-A8C1-715985EBE8D6}" type="presOf" srcId="{DA5832B8-E723-4806-9907-640A6FFEE9AE}" destId="{D84C925F-66C9-4FD8-BEBA-6207D8012A74}" srcOrd="0" destOrd="0" presId="urn:microsoft.com/office/officeart/2005/8/layout/matrix3"/>
    <dgm:cxn modelId="{96A72184-1196-4B7E-9A2A-BA87863DD231}" type="presOf" srcId="{A882F2FD-D98B-49A9-9D84-EF877583F048}" destId="{A50D880D-9F56-4398-A4A2-0C3AB2C96292}" srcOrd="0" destOrd="0" presId="urn:microsoft.com/office/officeart/2005/8/layout/matrix3"/>
    <dgm:cxn modelId="{F47E7888-89B2-40CE-9543-9EED35A26295}" srcId="{B8D16034-D93D-43FB-BFD1-5FCF4315D013}" destId="{DA5832B8-E723-4806-9907-640A6FFEE9AE}" srcOrd="0" destOrd="0" parTransId="{5CFD5D90-A2C0-4A39-BDE4-25E1CC60871A}" sibTransId="{BCBBB269-5CF4-47E5-80FD-E5ECF004E05F}"/>
    <dgm:cxn modelId="{837F9DFB-EB7A-461E-B6DF-A473AF4BDE30}" type="presOf" srcId="{27212E55-9A8A-4CFD-BE56-B3921AC6F025}" destId="{E2E67817-0A22-4D1A-A4EC-14C552BB1987}" srcOrd="0" destOrd="1" presId="urn:microsoft.com/office/officeart/2005/8/layout/matrix3"/>
    <dgm:cxn modelId="{C6024AD0-DB94-4035-AEA8-51C298C8F25C}" type="presParOf" srcId="{5CD9903A-1BD4-401C-84DA-A39CD3B6D477}" destId="{4720AF89-3453-4A6E-8138-1401611BAC10}" srcOrd="0" destOrd="0" presId="urn:microsoft.com/office/officeart/2005/8/layout/matrix3"/>
    <dgm:cxn modelId="{A81DC036-0A93-4ECD-8158-340818DC0DB0}" type="presParOf" srcId="{5CD9903A-1BD4-401C-84DA-A39CD3B6D477}" destId="{D84C925F-66C9-4FD8-BEBA-6207D8012A74}" srcOrd="1" destOrd="0" presId="urn:microsoft.com/office/officeart/2005/8/layout/matrix3"/>
    <dgm:cxn modelId="{14D4196D-F9B8-4F85-8129-E0B5B236F068}" type="presParOf" srcId="{5CD9903A-1BD4-401C-84DA-A39CD3B6D477}" destId="{D327E72B-96CB-46A0-9AC8-6FA752E5C0A7}" srcOrd="2" destOrd="0" presId="urn:microsoft.com/office/officeart/2005/8/layout/matrix3"/>
    <dgm:cxn modelId="{0FD991AF-B310-48BB-A69E-A771F9219389}" type="presParOf" srcId="{5CD9903A-1BD4-401C-84DA-A39CD3B6D477}" destId="{A50D880D-9F56-4398-A4A2-0C3AB2C96292}" srcOrd="3" destOrd="0" presId="urn:microsoft.com/office/officeart/2005/8/layout/matrix3"/>
    <dgm:cxn modelId="{EF8EF28C-B76A-44B1-8087-FAAEE26B50BE}" type="presParOf" srcId="{5CD9903A-1BD4-401C-84DA-A39CD3B6D477}" destId="{E2E67817-0A22-4D1A-A4EC-14C552BB198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215DD-6A92-4E4D-9B3F-A65984868EC3}"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8FD8CEB5-1259-4C3F-A8D4-F3A36B02B3CE}">
      <dgm:prSet custT="1"/>
      <dgm:spPr/>
      <dgm:t>
        <a:bodyPr/>
        <a:lstStyle/>
        <a:p>
          <a:pPr algn="l"/>
          <a:r>
            <a:rPr lang="en-US" sz="2800" b="1" dirty="0">
              <a:solidFill>
                <a:srgbClr val="FFC000"/>
              </a:solidFill>
            </a:rPr>
            <a:t>A</a:t>
          </a:r>
          <a:r>
            <a:rPr lang="en-US" sz="2800" dirty="0"/>
            <a:t>ctivities</a:t>
          </a:r>
        </a:p>
      </dgm:t>
    </dgm:pt>
    <dgm:pt modelId="{F6F937E4-A5C2-43E4-B7F8-8E541F59FC57}" type="parTrans" cxnId="{64F084AC-F927-48FD-B7E6-A7AA63D6433E}">
      <dgm:prSet/>
      <dgm:spPr/>
      <dgm:t>
        <a:bodyPr/>
        <a:lstStyle/>
        <a:p>
          <a:pPr algn="l"/>
          <a:endParaRPr lang="en-US"/>
        </a:p>
      </dgm:t>
    </dgm:pt>
    <dgm:pt modelId="{5199C081-CFA4-4ECD-9124-1065B48F3ED6}" type="sibTrans" cxnId="{64F084AC-F927-48FD-B7E6-A7AA63D6433E}">
      <dgm:prSet/>
      <dgm:spPr/>
      <dgm:t>
        <a:bodyPr/>
        <a:lstStyle/>
        <a:p>
          <a:pPr algn="l"/>
          <a:endParaRPr lang="en-US"/>
        </a:p>
      </dgm:t>
    </dgm:pt>
    <dgm:pt modelId="{E64D4B40-036B-49EA-BC61-308393D96540}">
      <dgm:prSet custT="1"/>
      <dgm:spPr/>
      <dgm:t>
        <a:bodyPr/>
        <a:lstStyle/>
        <a:p>
          <a:pPr algn="l"/>
          <a:r>
            <a:rPr lang="en-US" sz="2800" b="1" dirty="0">
              <a:solidFill>
                <a:srgbClr val="FFC000"/>
              </a:solidFill>
            </a:rPr>
            <a:t>C</a:t>
          </a:r>
          <a:r>
            <a:rPr lang="en-US" sz="2800" dirty="0"/>
            <a:t>ontributing</a:t>
          </a:r>
        </a:p>
      </dgm:t>
    </dgm:pt>
    <dgm:pt modelId="{F7223587-9957-4CA0-BF07-40CC6EA487A9}" type="parTrans" cxnId="{773F64DA-7D1E-43A4-8376-FD951902F9AB}">
      <dgm:prSet/>
      <dgm:spPr/>
      <dgm:t>
        <a:bodyPr/>
        <a:lstStyle/>
        <a:p>
          <a:pPr algn="l"/>
          <a:endParaRPr lang="en-US"/>
        </a:p>
      </dgm:t>
    </dgm:pt>
    <dgm:pt modelId="{836DB45A-27F6-48C5-89A2-ABEC7A9766D3}" type="sibTrans" cxnId="{773F64DA-7D1E-43A4-8376-FD951902F9AB}">
      <dgm:prSet/>
      <dgm:spPr/>
      <dgm:t>
        <a:bodyPr/>
        <a:lstStyle/>
        <a:p>
          <a:pPr algn="l"/>
          <a:endParaRPr lang="en-US"/>
        </a:p>
      </dgm:t>
    </dgm:pt>
    <dgm:pt modelId="{62449E4D-378E-4CDA-9517-C52A2FCBFACE}">
      <dgm:prSet custT="1"/>
      <dgm:spPr/>
      <dgm:t>
        <a:bodyPr/>
        <a:lstStyle/>
        <a:p>
          <a:pPr algn="l"/>
          <a:r>
            <a:rPr lang="en-US" sz="2800" b="1" dirty="0">
              <a:solidFill>
                <a:srgbClr val="FFC000"/>
              </a:solidFill>
            </a:rPr>
            <a:t>C</a:t>
          </a:r>
          <a:r>
            <a:rPr lang="en-US" sz="2800" dirty="0"/>
            <a:t>omparisons</a:t>
          </a:r>
        </a:p>
      </dgm:t>
    </dgm:pt>
    <dgm:pt modelId="{908DB55D-A43D-4117-BEF0-B740BDF60B61}" type="parTrans" cxnId="{33A6EA18-6D59-4164-8F25-8F14D3A9F0D5}">
      <dgm:prSet/>
      <dgm:spPr/>
      <dgm:t>
        <a:bodyPr/>
        <a:lstStyle/>
        <a:p>
          <a:pPr algn="l"/>
          <a:endParaRPr lang="en-US"/>
        </a:p>
      </dgm:t>
    </dgm:pt>
    <dgm:pt modelId="{AE65C820-D642-4CB6-BAD2-D40272E9BF85}" type="sibTrans" cxnId="{33A6EA18-6D59-4164-8F25-8F14D3A9F0D5}">
      <dgm:prSet/>
      <dgm:spPr/>
      <dgm:t>
        <a:bodyPr/>
        <a:lstStyle/>
        <a:p>
          <a:pPr algn="l"/>
          <a:endParaRPr lang="en-US"/>
        </a:p>
      </dgm:t>
    </dgm:pt>
    <dgm:pt modelId="{6B49A5C2-F92E-429B-B5E8-104D69E6302B}">
      <dgm:prSet custT="1"/>
      <dgm:spPr/>
      <dgm:t>
        <a:bodyPr/>
        <a:lstStyle/>
        <a:p>
          <a:pPr algn="l"/>
          <a:r>
            <a:rPr lang="en-US" sz="2800" dirty="0"/>
            <a:t>opposite </a:t>
          </a:r>
          <a:r>
            <a:rPr lang="en-US" sz="2800" b="1" dirty="0">
              <a:solidFill>
                <a:srgbClr val="FFC000"/>
              </a:solidFill>
            </a:rPr>
            <a:t>E</a:t>
          </a:r>
          <a:r>
            <a:rPr lang="en-US" sz="2800" dirty="0"/>
            <a:t>motions</a:t>
          </a:r>
        </a:p>
      </dgm:t>
    </dgm:pt>
    <dgm:pt modelId="{9D45AF8C-4B03-4490-B01D-54E604BC37AD}" type="parTrans" cxnId="{A978785E-8528-4DAE-8F2E-B82B0B774DF2}">
      <dgm:prSet/>
      <dgm:spPr/>
      <dgm:t>
        <a:bodyPr/>
        <a:lstStyle/>
        <a:p>
          <a:pPr algn="l"/>
          <a:endParaRPr lang="en-US"/>
        </a:p>
      </dgm:t>
    </dgm:pt>
    <dgm:pt modelId="{27425AB5-9E02-4824-B051-33D5034554DC}" type="sibTrans" cxnId="{A978785E-8528-4DAE-8F2E-B82B0B774DF2}">
      <dgm:prSet/>
      <dgm:spPr/>
      <dgm:t>
        <a:bodyPr/>
        <a:lstStyle/>
        <a:p>
          <a:pPr algn="l"/>
          <a:endParaRPr lang="en-US"/>
        </a:p>
      </dgm:t>
    </dgm:pt>
    <dgm:pt modelId="{9993F03B-2BDE-4056-9298-0C40DBA9BE3B}">
      <dgm:prSet custT="1"/>
      <dgm:spPr/>
      <dgm:t>
        <a:bodyPr/>
        <a:lstStyle/>
        <a:p>
          <a:pPr algn="l"/>
          <a:r>
            <a:rPr lang="en-US" sz="2800" b="1" dirty="0">
              <a:solidFill>
                <a:srgbClr val="FFC000"/>
              </a:solidFill>
            </a:rPr>
            <a:t>P</a:t>
          </a:r>
          <a:r>
            <a:rPr lang="en-US" sz="2800" dirty="0"/>
            <a:t>ushing away</a:t>
          </a:r>
        </a:p>
      </dgm:t>
    </dgm:pt>
    <dgm:pt modelId="{50573559-CA0F-49D3-9834-B95C1948331F}" type="parTrans" cxnId="{13B1730B-DA05-42BE-ADBF-8D2FB765F798}">
      <dgm:prSet/>
      <dgm:spPr/>
      <dgm:t>
        <a:bodyPr/>
        <a:lstStyle/>
        <a:p>
          <a:pPr algn="l"/>
          <a:endParaRPr lang="en-US"/>
        </a:p>
      </dgm:t>
    </dgm:pt>
    <dgm:pt modelId="{EDAF9560-EF5F-42EA-B25C-62D0F94992CB}" type="sibTrans" cxnId="{13B1730B-DA05-42BE-ADBF-8D2FB765F798}">
      <dgm:prSet/>
      <dgm:spPr/>
      <dgm:t>
        <a:bodyPr/>
        <a:lstStyle/>
        <a:p>
          <a:pPr algn="l"/>
          <a:endParaRPr lang="en-US"/>
        </a:p>
      </dgm:t>
    </dgm:pt>
    <dgm:pt modelId="{7FD47635-7BED-4521-9830-41B4FA421447}">
      <dgm:prSet custT="1"/>
      <dgm:spPr/>
      <dgm:t>
        <a:bodyPr/>
        <a:lstStyle/>
        <a:p>
          <a:pPr algn="l"/>
          <a:r>
            <a:rPr lang="en-US" sz="2800" b="1" dirty="0">
              <a:solidFill>
                <a:srgbClr val="FFC000"/>
              </a:solidFill>
            </a:rPr>
            <a:t>T</a:t>
          </a:r>
          <a:r>
            <a:rPr lang="en-US" sz="2800" dirty="0"/>
            <a:t>houghts</a:t>
          </a:r>
        </a:p>
      </dgm:t>
    </dgm:pt>
    <dgm:pt modelId="{3355FEE6-3C70-44D6-A810-03F29E26D83F}" type="parTrans" cxnId="{B46AF3D9-D152-40AB-85E8-3536D7B9045F}">
      <dgm:prSet/>
      <dgm:spPr/>
      <dgm:t>
        <a:bodyPr/>
        <a:lstStyle/>
        <a:p>
          <a:pPr algn="l"/>
          <a:endParaRPr lang="en-US"/>
        </a:p>
      </dgm:t>
    </dgm:pt>
    <dgm:pt modelId="{5F906D56-682D-455F-817E-0102DD610F79}" type="sibTrans" cxnId="{B46AF3D9-D152-40AB-85E8-3536D7B9045F}">
      <dgm:prSet/>
      <dgm:spPr/>
      <dgm:t>
        <a:bodyPr/>
        <a:lstStyle/>
        <a:p>
          <a:pPr algn="l"/>
          <a:endParaRPr lang="en-US"/>
        </a:p>
      </dgm:t>
    </dgm:pt>
    <dgm:pt modelId="{7FFC9537-6FCA-4C9B-A2A4-D122B14592CE}">
      <dgm:prSet custT="1"/>
      <dgm:spPr/>
      <dgm:t>
        <a:bodyPr/>
        <a:lstStyle/>
        <a:p>
          <a:pPr algn="l"/>
          <a:r>
            <a:rPr lang="en-US" sz="2800" b="1" dirty="0">
              <a:solidFill>
                <a:srgbClr val="FFC000"/>
              </a:solidFill>
            </a:rPr>
            <a:t>S</a:t>
          </a:r>
          <a:r>
            <a:rPr lang="en-US" sz="2800" dirty="0"/>
            <a:t>ensations</a:t>
          </a:r>
        </a:p>
      </dgm:t>
    </dgm:pt>
    <dgm:pt modelId="{2D707D7D-9D98-4ECB-8E89-01A80E14AA9B}" type="parTrans" cxnId="{F48A8F4B-B982-4299-B4BC-8612A008DE63}">
      <dgm:prSet/>
      <dgm:spPr/>
      <dgm:t>
        <a:bodyPr/>
        <a:lstStyle/>
        <a:p>
          <a:pPr algn="l"/>
          <a:endParaRPr lang="en-US"/>
        </a:p>
      </dgm:t>
    </dgm:pt>
    <dgm:pt modelId="{4B52A8A9-85C8-4CE5-9C2A-0D1453FD60AD}" type="sibTrans" cxnId="{F48A8F4B-B982-4299-B4BC-8612A008DE63}">
      <dgm:prSet/>
      <dgm:spPr/>
      <dgm:t>
        <a:bodyPr/>
        <a:lstStyle/>
        <a:p>
          <a:pPr algn="l"/>
          <a:endParaRPr lang="en-US"/>
        </a:p>
      </dgm:t>
    </dgm:pt>
    <dgm:pt modelId="{B7901E8E-B042-4AEC-8C58-B3D2325E11B1}" type="pres">
      <dgm:prSet presAssocID="{02E215DD-6A92-4E4D-9B3F-A65984868EC3}" presName="Name0" presStyleCnt="0">
        <dgm:presLayoutVars>
          <dgm:dir/>
          <dgm:animLvl val="lvl"/>
          <dgm:resizeHandles val="exact"/>
        </dgm:presLayoutVars>
      </dgm:prSet>
      <dgm:spPr/>
    </dgm:pt>
    <dgm:pt modelId="{D193BE59-A205-44A0-AC3A-6D5B1268D7F5}" type="pres">
      <dgm:prSet presAssocID="{8FD8CEB5-1259-4C3F-A8D4-F3A36B02B3CE}" presName="linNode" presStyleCnt="0"/>
      <dgm:spPr/>
    </dgm:pt>
    <dgm:pt modelId="{C244864C-D636-47A1-8C61-850FED366C29}" type="pres">
      <dgm:prSet presAssocID="{8FD8CEB5-1259-4C3F-A8D4-F3A36B02B3CE}" presName="parentText" presStyleLbl="node1" presStyleIdx="0" presStyleCnt="7" custLinFactNeighborX="5784" custLinFactNeighborY="9778">
        <dgm:presLayoutVars>
          <dgm:chMax val="1"/>
          <dgm:bulletEnabled val="1"/>
        </dgm:presLayoutVars>
      </dgm:prSet>
      <dgm:spPr/>
    </dgm:pt>
    <dgm:pt modelId="{2EDD5B72-B7BB-499D-8D18-9AA461EE8CE9}" type="pres">
      <dgm:prSet presAssocID="{5199C081-CFA4-4ECD-9124-1065B48F3ED6}" presName="sp" presStyleCnt="0"/>
      <dgm:spPr/>
    </dgm:pt>
    <dgm:pt modelId="{33EB1F78-6E2E-44A7-B982-0C59B85F1811}" type="pres">
      <dgm:prSet presAssocID="{E64D4B40-036B-49EA-BC61-308393D96540}" presName="linNode" presStyleCnt="0"/>
      <dgm:spPr/>
    </dgm:pt>
    <dgm:pt modelId="{26BEBD83-82F1-413E-AFE2-F768AADBFF97}" type="pres">
      <dgm:prSet presAssocID="{E64D4B40-036B-49EA-BC61-308393D96540}" presName="parentText" presStyleLbl="node1" presStyleIdx="1" presStyleCnt="7" custLinFactNeighborX="5784" custLinFactNeighborY="7752">
        <dgm:presLayoutVars>
          <dgm:chMax val="1"/>
          <dgm:bulletEnabled val="1"/>
        </dgm:presLayoutVars>
      </dgm:prSet>
      <dgm:spPr/>
    </dgm:pt>
    <dgm:pt modelId="{7F948914-F335-4F95-97D5-FDB87A2535A2}" type="pres">
      <dgm:prSet presAssocID="{836DB45A-27F6-48C5-89A2-ABEC7A9766D3}" presName="sp" presStyleCnt="0"/>
      <dgm:spPr/>
    </dgm:pt>
    <dgm:pt modelId="{9E70597C-B23B-4E4E-9CE1-E50DA081E9C1}" type="pres">
      <dgm:prSet presAssocID="{62449E4D-378E-4CDA-9517-C52A2FCBFACE}" presName="linNode" presStyleCnt="0"/>
      <dgm:spPr/>
    </dgm:pt>
    <dgm:pt modelId="{D2C34948-D03D-4722-B874-6F0BBAE5532D}" type="pres">
      <dgm:prSet presAssocID="{62449E4D-378E-4CDA-9517-C52A2FCBFACE}" presName="parentText" presStyleLbl="node1" presStyleIdx="2" presStyleCnt="7" custLinFactNeighborX="5784" custLinFactNeighborY="7752">
        <dgm:presLayoutVars>
          <dgm:chMax val="1"/>
          <dgm:bulletEnabled val="1"/>
        </dgm:presLayoutVars>
      </dgm:prSet>
      <dgm:spPr/>
    </dgm:pt>
    <dgm:pt modelId="{BA2A134D-C164-418A-A7BD-D9777CEFBC88}" type="pres">
      <dgm:prSet presAssocID="{AE65C820-D642-4CB6-BAD2-D40272E9BF85}" presName="sp" presStyleCnt="0"/>
      <dgm:spPr/>
    </dgm:pt>
    <dgm:pt modelId="{4CE0ACB8-E3D1-4478-973E-E3B65311F6EC}" type="pres">
      <dgm:prSet presAssocID="{6B49A5C2-F92E-429B-B5E8-104D69E6302B}" presName="linNode" presStyleCnt="0"/>
      <dgm:spPr/>
    </dgm:pt>
    <dgm:pt modelId="{3D83FECC-D44B-40C5-944E-4AA0905E3F8B}" type="pres">
      <dgm:prSet presAssocID="{6B49A5C2-F92E-429B-B5E8-104D69E6302B}" presName="parentText" presStyleLbl="node1" presStyleIdx="3" presStyleCnt="7" custLinFactNeighborX="5784" custLinFactNeighborY="7752">
        <dgm:presLayoutVars>
          <dgm:chMax val="1"/>
          <dgm:bulletEnabled val="1"/>
        </dgm:presLayoutVars>
      </dgm:prSet>
      <dgm:spPr/>
    </dgm:pt>
    <dgm:pt modelId="{02A244FC-CE0A-4BD4-91C4-B724434021B6}" type="pres">
      <dgm:prSet presAssocID="{27425AB5-9E02-4824-B051-33D5034554DC}" presName="sp" presStyleCnt="0"/>
      <dgm:spPr/>
    </dgm:pt>
    <dgm:pt modelId="{D3F8ABF8-E9BE-468D-AA2D-22AD3652F856}" type="pres">
      <dgm:prSet presAssocID="{9993F03B-2BDE-4056-9298-0C40DBA9BE3B}" presName="linNode" presStyleCnt="0"/>
      <dgm:spPr/>
    </dgm:pt>
    <dgm:pt modelId="{F0570E6E-91A0-4C68-BDA2-254C39200336}" type="pres">
      <dgm:prSet presAssocID="{9993F03B-2BDE-4056-9298-0C40DBA9BE3B}" presName="parentText" presStyleLbl="node1" presStyleIdx="4" presStyleCnt="7" custLinFactNeighborX="5784" custLinFactNeighborY="7752">
        <dgm:presLayoutVars>
          <dgm:chMax val="1"/>
          <dgm:bulletEnabled val="1"/>
        </dgm:presLayoutVars>
      </dgm:prSet>
      <dgm:spPr/>
    </dgm:pt>
    <dgm:pt modelId="{69FCB598-86A4-47A7-AB39-11829655AD44}" type="pres">
      <dgm:prSet presAssocID="{EDAF9560-EF5F-42EA-B25C-62D0F94992CB}" presName="sp" presStyleCnt="0"/>
      <dgm:spPr/>
    </dgm:pt>
    <dgm:pt modelId="{D3261B1B-F8B3-467C-98B7-3BDDAB462B96}" type="pres">
      <dgm:prSet presAssocID="{7FD47635-7BED-4521-9830-41B4FA421447}" presName="linNode" presStyleCnt="0"/>
      <dgm:spPr/>
    </dgm:pt>
    <dgm:pt modelId="{87676439-EB58-4647-85D7-9AA92B5C7BDD}" type="pres">
      <dgm:prSet presAssocID="{7FD47635-7BED-4521-9830-41B4FA421447}" presName="parentText" presStyleLbl="node1" presStyleIdx="5" presStyleCnt="7" custLinFactNeighborX="5784" custLinFactNeighborY="7752">
        <dgm:presLayoutVars>
          <dgm:chMax val="1"/>
          <dgm:bulletEnabled val="1"/>
        </dgm:presLayoutVars>
      </dgm:prSet>
      <dgm:spPr/>
    </dgm:pt>
    <dgm:pt modelId="{BE36AE6A-BD73-4016-8280-13D2C08913F5}" type="pres">
      <dgm:prSet presAssocID="{5F906D56-682D-455F-817E-0102DD610F79}" presName="sp" presStyleCnt="0"/>
      <dgm:spPr/>
    </dgm:pt>
    <dgm:pt modelId="{25BE5DEB-E916-4037-B3B5-4BD67C9B2BED}" type="pres">
      <dgm:prSet presAssocID="{7FFC9537-6FCA-4C9B-A2A4-D122B14592CE}" presName="linNode" presStyleCnt="0"/>
      <dgm:spPr/>
    </dgm:pt>
    <dgm:pt modelId="{B97CB020-520D-41EE-849E-8B3A7B28B42D}" type="pres">
      <dgm:prSet presAssocID="{7FFC9537-6FCA-4C9B-A2A4-D122B14592CE}" presName="parentText" presStyleLbl="node1" presStyleIdx="6" presStyleCnt="7" custLinFactNeighborX="5784" custLinFactNeighborY="7752">
        <dgm:presLayoutVars>
          <dgm:chMax val="1"/>
          <dgm:bulletEnabled val="1"/>
        </dgm:presLayoutVars>
      </dgm:prSet>
      <dgm:spPr/>
    </dgm:pt>
  </dgm:ptLst>
  <dgm:cxnLst>
    <dgm:cxn modelId="{13B1730B-DA05-42BE-ADBF-8D2FB765F798}" srcId="{02E215DD-6A92-4E4D-9B3F-A65984868EC3}" destId="{9993F03B-2BDE-4056-9298-0C40DBA9BE3B}" srcOrd="4" destOrd="0" parTransId="{50573559-CA0F-49D3-9834-B95C1948331F}" sibTransId="{EDAF9560-EF5F-42EA-B25C-62D0F94992CB}"/>
    <dgm:cxn modelId="{33A6EA18-6D59-4164-8F25-8F14D3A9F0D5}" srcId="{02E215DD-6A92-4E4D-9B3F-A65984868EC3}" destId="{62449E4D-378E-4CDA-9517-C52A2FCBFACE}" srcOrd="2" destOrd="0" parTransId="{908DB55D-A43D-4117-BEF0-B740BDF60B61}" sibTransId="{AE65C820-D642-4CB6-BAD2-D40272E9BF85}"/>
    <dgm:cxn modelId="{153F2D1A-56B7-4A13-AAEE-EE79E7979136}" type="presOf" srcId="{7FFC9537-6FCA-4C9B-A2A4-D122B14592CE}" destId="{B97CB020-520D-41EE-849E-8B3A7B28B42D}" srcOrd="0" destOrd="0" presId="urn:microsoft.com/office/officeart/2005/8/layout/vList5"/>
    <dgm:cxn modelId="{A978785E-8528-4DAE-8F2E-B82B0B774DF2}" srcId="{02E215DD-6A92-4E4D-9B3F-A65984868EC3}" destId="{6B49A5C2-F92E-429B-B5E8-104D69E6302B}" srcOrd="3" destOrd="0" parTransId="{9D45AF8C-4B03-4490-B01D-54E604BC37AD}" sibTransId="{27425AB5-9E02-4824-B051-33D5034554DC}"/>
    <dgm:cxn modelId="{F48A8F4B-B982-4299-B4BC-8612A008DE63}" srcId="{02E215DD-6A92-4E4D-9B3F-A65984868EC3}" destId="{7FFC9537-6FCA-4C9B-A2A4-D122B14592CE}" srcOrd="6" destOrd="0" parTransId="{2D707D7D-9D98-4ECB-8E89-01A80E14AA9B}" sibTransId="{4B52A8A9-85C8-4CE5-9C2A-0D1453FD60AD}"/>
    <dgm:cxn modelId="{8EE2B479-7A02-4815-973C-C8538DF09AE1}" type="presOf" srcId="{8FD8CEB5-1259-4C3F-A8D4-F3A36B02B3CE}" destId="{C244864C-D636-47A1-8C61-850FED366C29}" srcOrd="0" destOrd="0" presId="urn:microsoft.com/office/officeart/2005/8/layout/vList5"/>
    <dgm:cxn modelId="{AD86777B-1FFA-4640-9045-1E25606BD2BF}" type="presOf" srcId="{6B49A5C2-F92E-429B-B5E8-104D69E6302B}" destId="{3D83FECC-D44B-40C5-944E-4AA0905E3F8B}" srcOrd="0" destOrd="0" presId="urn:microsoft.com/office/officeart/2005/8/layout/vList5"/>
    <dgm:cxn modelId="{A6558093-E934-4D36-9B02-1975E50161C6}" type="presOf" srcId="{62449E4D-378E-4CDA-9517-C52A2FCBFACE}" destId="{D2C34948-D03D-4722-B874-6F0BBAE5532D}" srcOrd="0" destOrd="0" presId="urn:microsoft.com/office/officeart/2005/8/layout/vList5"/>
    <dgm:cxn modelId="{900B2B9B-6219-4882-8461-BF969909B5C4}" type="presOf" srcId="{02E215DD-6A92-4E4D-9B3F-A65984868EC3}" destId="{B7901E8E-B042-4AEC-8C58-B3D2325E11B1}" srcOrd="0" destOrd="0" presId="urn:microsoft.com/office/officeart/2005/8/layout/vList5"/>
    <dgm:cxn modelId="{64F084AC-F927-48FD-B7E6-A7AA63D6433E}" srcId="{02E215DD-6A92-4E4D-9B3F-A65984868EC3}" destId="{8FD8CEB5-1259-4C3F-A8D4-F3A36B02B3CE}" srcOrd="0" destOrd="0" parTransId="{F6F937E4-A5C2-43E4-B7F8-8E541F59FC57}" sibTransId="{5199C081-CFA4-4ECD-9124-1065B48F3ED6}"/>
    <dgm:cxn modelId="{0DF7C3B1-1B88-44E1-8B28-8B175ECF0AE6}" type="presOf" srcId="{9993F03B-2BDE-4056-9298-0C40DBA9BE3B}" destId="{F0570E6E-91A0-4C68-BDA2-254C39200336}" srcOrd="0" destOrd="0" presId="urn:microsoft.com/office/officeart/2005/8/layout/vList5"/>
    <dgm:cxn modelId="{FE3501B8-6D10-47F2-9915-A88EDC5F3EBB}" type="presOf" srcId="{E64D4B40-036B-49EA-BC61-308393D96540}" destId="{26BEBD83-82F1-413E-AFE2-F768AADBFF97}" srcOrd="0" destOrd="0" presId="urn:microsoft.com/office/officeart/2005/8/layout/vList5"/>
    <dgm:cxn modelId="{B46AF3D9-D152-40AB-85E8-3536D7B9045F}" srcId="{02E215DD-6A92-4E4D-9B3F-A65984868EC3}" destId="{7FD47635-7BED-4521-9830-41B4FA421447}" srcOrd="5" destOrd="0" parTransId="{3355FEE6-3C70-44D6-A810-03F29E26D83F}" sibTransId="{5F906D56-682D-455F-817E-0102DD610F79}"/>
    <dgm:cxn modelId="{773F64DA-7D1E-43A4-8376-FD951902F9AB}" srcId="{02E215DD-6A92-4E4D-9B3F-A65984868EC3}" destId="{E64D4B40-036B-49EA-BC61-308393D96540}" srcOrd="1" destOrd="0" parTransId="{F7223587-9957-4CA0-BF07-40CC6EA487A9}" sibTransId="{836DB45A-27F6-48C5-89A2-ABEC7A9766D3}"/>
    <dgm:cxn modelId="{0C5D2EDE-B0B2-4B85-A749-019168711905}" type="presOf" srcId="{7FD47635-7BED-4521-9830-41B4FA421447}" destId="{87676439-EB58-4647-85D7-9AA92B5C7BDD}" srcOrd="0" destOrd="0" presId="urn:microsoft.com/office/officeart/2005/8/layout/vList5"/>
    <dgm:cxn modelId="{9B22282E-E0E8-4078-BA82-C2E06D1A1948}" type="presParOf" srcId="{B7901E8E-B042-4AEC-8C58-B3D2325E11B1}" destId="{D193BE59-A205-44A0-AC3A-6D5B1268D7F5}" srcOrd="0" destOrd="0" presId="urn:microsoft.com/office/officeart/2005/8/layout/vList5"/>
    <dgm:cxn modelId="{28FAC454-4636-494C-82A1-F57A8C28DCD3}" type="presParOf" srcId="{D193BE59-A205-44A0-AC3A-6D5B1268D7F5}" destId="{C244864C-D636-47A1-8C61-850FED366C29}" srcOrd="0" destOrd="0" presId="urn:microsoft.com/office/officeart/2005/8/layout/vList5"/>
    <dgm:cxn modelId="{872719F7-3E1C-48DF-8065-0D29D54E469D}" type="presParOf" srcId="{B7901E8E-B042-4AEC-8C58-B3D2325E11B1}" destId="{2EDD5B72-B7BB-499D-8D18-9AA461EE8CE9}" srcOrd="1" destOrd="0" presId="urn:microsoft.com/office/officeart/2005/8/layout/vList5"/>
    <dgm:cxn modelId="{3838AD92-4728-4FCC-A8D1-696BA31087C8}" type="presParOf" srcId="{B7901E8E-B042-4AEC-8C58-B3D2325E11B1}" destId="{33EB1F78-6E2E-44A7-B982-0C59B85F1811}" srcOrd="2" destOrd="0" presId="urn:microsoft.com/office/officeart/2005/8/layout/vList5"/>
    <dgm:cxn modelId="{8E936836-D17C-4185-91C6-8BAAA236F6BA}" type="presParOf" srcId="{33EB1F78-6E2E-44A7-B982-0C59B85F1811}" destId="{26BEBD83-82F1-413E-AFE2-F768AADBFF97}" srcOrd="0" destOrd="0" presId="urn:microsoft.com/office/officeart/2005/8/layout/vList5"/>
    <dgm:cxn modelId="{E05F29B8-5470-49CE-B6AD-065B4FFD9E5C}" type="presParOf" srcId="{B7901E8E-B042-4AEC-8C58-B3D2325E11B1}" destId="{7F948914-F335-4F95-97D5-FDB87A2535A2}" srcOrd="3" destOrd="0" presId="urn:microsoft.com/office/officeart/2005/8/layout/vList5"/>
    <dgm:cxn modelId="{BD5774D0-C5E7-4B05-B895-992767A40B46}" type="presParOf" srcId="{B7901E8E-B042-4AEC-8C58-B3D2325E11B1}" destId="{9E70597C-B23B-4E4E-9CE1-E50DA081E9C1}" srcOrd="4" destOrd="0" presId="urn:microsoft.com/office/officeart/2005/8/layout/vList5"/>
    <dgm:cxn modelId="{69A793BB-23A8-4885-A59B-CCAFCD95E885}" type="presParOf" srcId="{9E70597C-B23B-4E4E-9CE1-E50DA081E9C1}" destId="{D2C34948-D03D-4722-B874-6F0BBAE5532D}" srcOrd="0" destOrd="0" presId="urn:microsoft.com/office/officeart/2005/8/layout/vList5"/>
    <dgm:cxn modelId="{C1D920AF-C124-48A6-8E6C-0AC7A9EF136A}" type="presParOf" srcId="{B7901E8E-B042-4AEC-8C58-B3D2325E11B1}" destId="{BA2A134D-C164-418A-A7BD-D9777CEFBC88}" srcOrd="5" destOrd="0" presId="urn:microsoft.com/office/officeart/2005/8/layout/vList5"/>
    <dgm:cxn modelId="{2B995807-36B8-4617-ADC7-41B95373C255}" type="presParOf" srcId="{B7901E8E-B042-4AEC-8C58-B3D2325E11B1}" destId="{4CE0ACB8-E3D1-4478-973E-E3B65311F6EC}" srcOrd="6" destOrd="0" presId="urn:microsoft.com/office/officeart/2005/8/layout/vList5"/>
    <dgm:cxn modelId="{787504B8-3B86-49AF-8884-37635D93F846}" type="presParOf" srcId="{4CE0ACB8-E3D1-4478-973E-E3B65311F6EC}" destId="{3D83FECC-D44B-40C5-944E-4AA0905E3F8B}" srcOrd="0" destOrd="0" presId="urn:microsoft.com/office/officeart/2005/8/layout/vList5"/>
    <dgm:cxn modelId="{E5701834-9D8C-409F-84E7-91E869E3B867}" type="presParOf" srcId="{B7901E8E-B042-4AEC-8C58-B3D2325E11B1}" destId="{02A244FC-CE0A-4BD4-91C4-B724434021B6}" srcOrd="7" destOrd="0" presId="urn:microsoft.com/office/officeart/2005/8/layout/vList5"/>
    <dgm:cxn modelId="{A4089E4E-8B04-42D3-9929-F9FFE9701AF3}" type="presParOf" srcId="{B7901E8E-B042-4AEC-8C58-B3D2325E11B1}" destId="{D3F8ABF8-E9BE-468D-AA2D-22AD3652F856}" srcOrd="8" destOrd="0" presId="urn:microsoft.com/office/officeart/2005/8/layout/vList5"/>
    <dgm:cxn modelId="{94D7E994-2AD9-476C-B24C-3D5B0A507392}" type="presParOf" srcId="{D3F8ABF8-E9BE-468D-AA2D-22AD3652F856}" destId="{F0570E6E-91A0-4C68-BDA2-254C39200336}" srcOrd="0" destOrd="0" presId="urn:microsoft.com/office/officeart/2005/8/layout/vList5"/>
    <dgm:cxn modelId="{46B75DE8-F51B-427A-A7D1-ECF246405995}" type="presParOf" srcId="{B7901E8E-B042-4AEC-8C58-B3D2325E11B1}" destId="{69FCB598-86A4-47A7-AB39-11829655AD44}" srcOrd="9" destOrd="0" presId="urn:microsoft.com/office/officeart/2005/8/layout/vList5"/>
    <dgm:cxn modelId="{8AE70DE2-B37F-4F63-A820-143CE3F885CC}" type="presParOf" srcId="{B7901E8E-B042-4AEC-8C58-B3D2325E11B1}" destId="{D3261B1B-F8B3-467C-98B7-3BDDAB462B96}" srcOrd="10" destOrd="0" presId="urn:microsoft.com/office/officeart/2005/8/layout/vList5"/>
    <dgm:cxn modelId="{A26B9A31-ACE7-4863-A8AB-7F3E8AD6E868}" type="presParOf" srcId="{D3261B1B-F8B3-467C-98B7-3BDDAB462B96}" destId="{87676439-EB58-4647-85D7-9AA92B5C7BDD}" srcOrd="0" destOrd="0" presId="urn:microsoft.com/office/officeart/2005/8/layout/vList5"/>
    <dgm:cxn modelId="{0DD89DF1-B7ED-4A20-82FE-38612F4AFCA5}" type="presParOf" srcId="{B7901E8E-B042-4AEC-8C58-B3D2325E11B1}" destId="{BE36AE6A-BD73-4016-8280-13D2C08913F5}" srcOrd="11" destOrd="0" presId="urn:microsoft.com/office/officeart/2005/8/layout/vList5"/>
    <dgm:cxn modelId="{845B8AC5-A481-4FFB-A96F-599E1C7A8618}" type="presParOf" srcId="{B7901E8E-B042-4AEC-8C58-B3D2325E11B1}" destId="{25BE5DEB-E916-4037-B3B5-4BD67C9B2BED}" srcOrd="12" destOrd="0" presId="urn:microsoft.com/office/officeart/2005/8/layout/vList5"/>
    <dgm:cxn modelId="{2704F79E-058B-4C12-B8C8-978FF7DDFC95}" type="presParOf" srcId="{25BE5DEB-E916-4037-B3B5-4BD67C9B2BED}" destId="{B97CB020-520D-41EE-849E-8B3A7B28B42D}"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E215DD-6A92-4E4D-9B3F-A65984868EC3}"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8FD8CEB5-1259-4C3F-A8D4-F3A36B02B3CE}">
      <dgm:prSet custT="1">
        <dgm:style>
          <a:lnRef idx="1">
            <a:schemeClr val="accent6"/>
          </a:lnRef>
          <a:fillRef idx="3">
            <a:schemeClr val="accent6"/>
          </a:fillRef>
          <a:effectRef idx="2">
            <a:schemeClr val="accent6"/>
          </a:effectRef>
          <a:fontRef idx="minor">
            <a:schemeClr val="lt1"/>
          </a:fontRef>
        </dgm:style>
      </dgm:prSet>
      <dgm:spPr/>
      <dgm:t>
        <a:bodyPr/>
        <a:lstStyle/>
        <a:p>
          <a:pPr algn="l"/>
          <a:r>
            <a:rPr lang="en-US" sz="2800" b="1" dirty="0">
              <a:solidFill>
                <a:srgbClr val="FFC000"/>
              </a:solidFill>
            </a:rPr>
            <a:t>I</a:t>
          </a:r>
          <a:r>
            <a:rPr lang="en-US" sz="2800" dirty="0"/>
            <a:t>magery</a:t>
          </a:r>
        </a:p>
      </dgm:t>
    </dgm:pt>
    <dgm:pt modelId="{F6F937E4-A5C2-43E4-B7F8-8E541F59FC57}" type="parTrans" cxnId="{64F084AC-F927-48FD-B7E6-A7AA63D6433E}">
      <dgm:prSet/>
      <dgm:spPr/>
      <dgm:t>
        <a:bodyPr/>
        <a:lstStyle/>
        <a:p>
          <a:pPr algn="l"/>
          <a:endParaRPr lang="en-US"/>
        </a:p>
      </dgm:t>
    </dgm:pt>
    <dgm:pt modelId="{5199C081-CFA4-4ECD-9124-1065B48F3ED6}" type="sibTrans" cxnId="{64F084AC-F927-48FD-B7E6-A7AA63D6433E}">
      <dgm:prSet/>
      <dgm:spPr/>
      <dgm:t>
        <a:bodyPr/>
        <a:lstStyle/>
        <a:p>
          <a:pPr algn="l"/>
          <a:endParaRPr lang="en-US"/>
        </a:p>
      </dgm:t>
    </dgm:pt>
    <dgm:pt modelId="{EEED9406-0E5A-4C5E-A616-B7DF5CE6DB66}">
      <dgm:prSet custT="1">
        <dgm:style>
          <a:lnRef idx="1">
            <a:schemeClr val="accent6"/>
          </a:lnRef>
          <a:fillRef idx="3">
            <a:schemeClr val="accent6"/>
          </a:fillRef>
          <a:effectRef idx="2">
            <a:schemeClr val="accent6"/>
          </a:effectRef>
          <a:fontRef idx="minor">
            <a:schemeClr val="lt1"/>
          </a:fontRef>
        </dgm:style>
      </dgm:prSet>
      <dgm:spPr/>
      <dgm:t>
        <a:bodyPr/>
        <a:lstStyle/>
        <a:p>
          <a:pPr algn="l"/>
          <a:r>
            <a:rPr lang="en-US" sz="2800" b="1" dirty="0">
              <a:solidFill>
                <a:srgbClr val="FFC000"/>
              </a:solidFill>
            </a:rPr>
            <a:t>M</a:t>
          </a:r>
          <a:r>
            <a:rPr lang="en-US" sz="2800" b="0" dirty="0"/>
            <a:t>eaning</a:t>
          </a:r>
        </a:p>
      </dgm:t>
    </dgm:pt>
    <dgm:pt modelId="{411BE04C-960D-4D37-81E2-2B599BD41C20}" type="parTrans" cxnId="{A8BB855C-FF78-4455-B830-3E0AECCE3F37}">
      <dgm:prSet/>
      <dgm:spPr/>
      <dgm:t>
        <a:bodyPr/>
        <a:lstStyle/>
        <a:p>
          <a:endParaRPr lang="en-US"/>
        </a:p>
      </dgm:t>
    </dgm:pt>
    <dgm:pt modelId="{1F14E5BB-FF95-4930-BCE3-122AEA7EEBEC}" type="sibTrans" cxnId="{A8BB855C-FF78-4455-B830-3E0AECCE3F37}">
      <dgm:prSet/>
      <dgm:spPr/>
      <dgm:t>
        <a:bodyPr/>
        <a:lstStyle/>
        <a:p>
          <a:endParaRPr lang="en-US"/>
        </a:p>
      </dgm:t>
    </dgm:pt>
    <dgm:pt modelId="{A03D959D-7D1E-498F-97D7-04F5B862BEEF}">
      <dgm:prSet custT="1">
        <dgm:style>
          <a:lnRef idx="1">
            <a:schemeClr val="accent6"/>
          </a:lnRef>
          <a:fillRef idx="3">
            <a:schemeClr val="accent6"/>
          </a:fillRef>
          <a:effectRef idx="2">
            <a:schemeClr val="accent6"/>
          </a:effectRef>
          <a:fontRef idx="minor">
            <a:schemeClr val="lt1"/>
          </a:fontRef>
        </dgm:style>
      </dgm:prSet>
      <dgm:spPr/>
      <dgm:t>
        <a:bodyPr/>
        <a:lstStyle/>
        <a:p>
          <a:pPr algn="l"/>
          <a:r>
            <a:rPr lang="en-US" sz="2800" b="1" dirty="0">
              <a:solidFill>
                <a:srgbClr val="FFC000"/>
              </a:solidFill>
            </a:rPr>
            <a:t>P</a:t>
          </a:r>
          <a:r>
            <a:rPr lang="en-US" sz="2800" dirty="0"/>
            <a:t>rayer</a:t>
          </a:r>
        </a:p>
      </dgm:t>
    </dgm:pt>
    <dgm:pt modelId="{E0EB611F-F1F8-4DA5-A06A-2BE6839556BF}" type="parTrans" cxnId="{6D3FD7C2-3350-406B-A735-2CB2BFBE2F57}">
      <dgm:prSet/>
      <dgm:spPr/>
      <dgm:t>
        <a:bodyPr/>
        <a:lstStyle/>
        <a:p>
          <a:endParaRPr lang="en-US"/>
        </a:p>
      </dgm:t>
    </dgm:pt>
    <dgm:pt modelId="{9C73EBDE-255A-4876-A09B-0B644B833D43}" type="sibTrans" cxnId="{6D3FD7C2-3350-406B-A735-2CB2BFBE2F57}">
      <dgm:prSet/>
      <dgm:spPr/>
      <dgm:t>
        <a:bodyPr/>
        <a:lstStyle/>
        <a:p>
          <a:endParaRPr lang="en-US"/>
        </a:p>
      </dgm:t>
    </dgm:pt>
    <dgm:pt modelId="{1EDE332C-7045-444C-89A8-FDE3802C4A9B}">
      <dgm:prSet custT="1">
        <dgm:style>
          <a:lnRef idx="1">
            <a:schemeClr val="accent6"/>
          </a:lnRef>
          <a:fillRef idx="3">
            <a:schemeClr val="accent6"/>
          </a:fillRef>
          <a:effectRef idx="2">
            <a:schemeClr val="accent6"/>
          </a:effectRef>
          <a:fontRef idx="minor">
            <a:schemeClr val="lt1"/>
          </a:fontRef>
        </dgm:style>
      </dgm:prSet>
      <dgm:spPr/>
      <dgm:t>
        <a:bodyPr/>
        <a:lstStyle/>
        <a:p>
          <a:pPr algn="l"/>
          <a:r>
            <a:rPr lang="en-US" sz="2800" b="1" dirty="0">
              <a:solidFill>
                <a:srgbClr val="FFC000"/>
              </a:solidFill>
            </a:rPr>
            <a:t>R</a:t>
          </a:r>
          <a:r>
            <a:rPr lang="en-US" sz="2800" dirty="0"/>
            <a:t>elaxation</a:t>
          </a:r>
        </a:p>
      </dgm:t>
    </dgm:pt>
    <dgm:pt modelId="{FBB306D2-4B44-4804-866A-CDFF5206D794}" type="parTrans" cxnId="{3B8E5CC5-C767-4805-8DA9-1CBDE0BB55F0}">
      <dgm:prSet/>
      <dgm:spPr/>
      <dgm:t>
        <a:bodyPr/>
        <a:lstStyle/>
        <a:p>
          <a:endParaRPr lang="en-US"/>
        </a:p>
      </dgm:t>
    </dgm:pt>
    <dgm:pt modelId="{8AF18385-961F-4F7E-81AB-6E620BFA8E9A}" type="sibTrans" cxnId="{3B8E5CC5-C767-4805-8DA9-1CBDE0BB55F0}">
      <dgm:prSet/>
      <dgm:spPr/>
      <dgm:t>
        <a:bodyPr/>
        <a:lstStyle/>
        <a:p>
          <a:endParaRPr lang="en-US"/>
        </a:p>
      </dgm:t>
    </dgm:pt>
    <dgm:pt modelId="{4EB3D997-7004-48A4-BD57-27987AB8F071}">
      <dgm:prSet custT="1">
        <dgm:style>
          <a:lnRef idx="1">
            <a:schemeClr val="accent6"/>
          </a:lnRef>
          <a:fillRef idx="3">
            <a:schemeClr val="accent6"/>
          </a:fillRef>
          <a:effectRef idx="2">
            <a:schemeClr val="accent6"/>
          </a:effectRef>
          <a:fontRef idx="minor">
            <a:schemeClr val="lt1"/>
          </a:fontRef>
        </dgm:style>
      </dgm:prSet>
      <dgm:spPr/>
      <dgm:t>
        <a:bodyPr/>
        <a:lstStyle/>
        <a:p>
          <a:pPr algn="l"/>
          <a:r>
            <a:rPr lang="en-US" sz="2800" b="1" dirty="0">
              <a:solidFill>
                <a:srgbClr val="FFC000"/>
              </a:solidFill>
            </a:rPr>
            <a:t>O</a:t>
          </a:r>
          <a:r>
            <a:rPr lang="en-US" sz="2800" dirty="0"/>
            <a:t>ne thing in the moment</a:t>
          </a:r>
        </a:p>
      </dgm:t>
    </dgm:pt>
    <dgm:pt modelId="{0C8F1220-15DF-4521-BCEC-B6944120B6A4}" type="parTrans" cxnId="{67E5FD6E-B5E6-4177-B9C2-6C40946017F4}">
      <dgm:prSet/>
      <dgm:spPr/>
      <dgm:t>
        <a:bodyPr/>
        <a:lstStyle/>
        <a:p>
          <a:endParaRPr lang="en-US"/>
        </a:p>
      </dgm:t>
    </dgm:pt>
    <dgm:pt modelId="{D275B9B6-1700-4589-956D-D6896715B83F}" type="sibTrans" cxnId="{67E5FD6E-B5E6-4177-B9C2-6C40946017F4}">
      <dgm:prSet/>
      <dgm:spPr/>
      <dgm:t>
        <a:bodyPr/>
        <a:lstStyle/>
        <a:p>
          <a:endParaRPr lang="en-US"/>
        </a:p>
      </dgm:t>
    </dgm:pt>
    <dgm:pt modelId="{0ED89BC4-7234-4B2D-95E8-0EB1A4D20EE9}">
      <dgm:prSet custT="1">
        <dgm:style>
          <a:lnRef idx="1">
            <a:schemeClr val="accent6"/>
          </a:lnRef>
          <a:fillRef idx="3">
            <a:schemeClr val="accent6"/>
          </a:fillRef>
          <a:effectRef idx="2">
            <a:schemeClr val="accent6"/>
          </a:effectRef>
          <a:fontRef idx="minor">
            <a:schemeClr val="lt1"/>
          </a:fontRef>
        </dgm:style>
      </dgm:prSet>
      <dgm:spPr/>
      <dgm:t>
        <a:bodyPr/>
        <a:lstStyle/>
        <a:p>
          <a:pPr algn="l"/>
          <a:r>
            <a:rPr lang="en-US" sz="2800" b="1" dirty="0">
              <a:solidFill>
                <a:srgbClr val="FFC000"/>
              </a:solidFill>
            </a:rPr>
            <a:t>V</a:t>
          </a:r>
          <a:r>
            <a:rPr lang="en-US" sz="2800" dirty="0"/>
            <a:t>acation</a:t>
          </a:r>
        </a:p>
      </dgm:t>
    </dgm:pt>
    <dgm:pt modelId="{6DAEB713-AAB5-43AA-86D1-3DFB000F4C2E}" type="parTrans" cxnId="{184E2C95-C8CD-4C51-815C-0E8459B8C949}">
      <dgm:prSet/>
      <dgm:spPr/>
      <dgm:t>
        <a:bodyPr/>
        <a:lstStyle/>
        <a:p>
          <a:endParaRPr lang="en-US"/>
        </a:p>
      </dgm:t>
    </dgm:pt>
    <dgm:pt modelId="{80CF8339-2910-40BC-BC52-1C56679AB6C3}" type="sibTrans" cxnId="{184E2C95-C8CD-4C51-815C-0E8459B8C949}">
      <dgm:prSet/>
      <dgm:spPr/>
      <dgm:t>
        <a:bodyPr/>
        <a:lstStyle/>
        <a:p>
          <a:endParaRPr lang="en-US"/>
        </a:p>
      </dgm:t>
    </dgm:pt>
    <dgm:pt modelId="{17B44817-A385-49FB-B4DC-D239B1E7D821}">
      <dgm:prSet custT="1">
        <dgm:style>
          <a:lnRef idx="1">
            <a:schemeClr val="accent6"/>
          </a:lnRef>
          <a:fillRef idx="3">
            <a:schemeClr val="accent6"/>
          </a:fillRef>
          <a:effectRef idx="2">
            <a:schemeClr val="accent6"/>
          </a:effectRef>
          <a:fontRef idx="minor">
            <a:schemeClr val="lt1"/>
          </a:fontRef>
        </dgm:style>
      </dgm:prSet>
      <dgm:spPr/>
      <dgm:t>
        <a:bodyPr/>
        <a:lstStyle/>
        <a:p>
          <a:pPr algn="l"/>
          <a:r>
            <a:rPr lang="en-US" sz="2800" b="1" dirty="0">
              <a:solidFill>
                <a:srgbClr val="FFC000"/>
              </a:solidFill>
            </a:rPr>
            <a:t>E</a:t>
          </a:r>
          <a:r>
            <a:rPr lang="en-US" sz="2800" dirty="0"/>
            <a:t>ncouragement</a:t>
          </a:r>
        </a:p>
      </dgm:t>
    </dgm:pt>
    <dgm:pt modelId="{9352460C-23D3-4CE3-8056-047AD9293A64}" type="parTrans" cxnId="{04D4A736-100C-4CD4-BCE6-A12595E534BE}">
      <dgm:prSet/>
      <dgm:spPr/>
      <dgm:t>
        <a:bodyPr/>
        <a:lstStyle/>
        <a:p>
          <a:endParaRPr lang="en-US"/>
        </a:p>
      </dgm:t>
    </dgm:pt>
    <dgm:pt modelId="{7451D056-9C81-42F4-90D1-8B93427FAD8E}" type="sibTrans" cxnId="{04D4A736-100C-4CD4-BCE6-A12595E534BE}">
      <dgm:prSet/>
      <dgm:spPr/>
      <dgm:t>
        <a:bodyPr/>
        <a:lstStyle/>
        <a:p>
          <a:endParaRPr lang="en-US"/>
        </a:p>
      </dgm:t>
    </dgm:pt>
    <dgm:pt modelId="{B7901E8E-B042-4AEC-8C58-B3D2325E11B1}" type="pres">
      <dgm:prSet presAssocID="{02E215DD-6A92-4E4D-9B3F-A65984868EC3}" presName="Name0" presStyleCnt="0">
        <dgm:presLayoutVars>
          <dgm:dir/>
          <dgm:animLvl val="lvl"/>
          <dgm:resizeHandles val="exact"/>
        </dgm:presLayoutVars>
      </dgm:prSet>
      <dgm:spPr/>
    </dgm:pt>
    <dgm:pt modelId="{D193BE59-A205-44A0-AC3A-6D5B1268D7F5}" type="pres">
      <dgm:prSet presAssocID="{8FD8CEB5-1259-4C3F-A8D4-F3A36B02B3CE}" presName="linNode" presStyleCnt="0"/>
      <dgm:spPr/>
    </dgm:pt>
    <dgm:pt modelId="{C244864C-D636-47A1-8C61-850FED366C29}" type="pres">
      <dgm:prSet presAssocID="{8FD8CEB5-1259-4C3F-A8D4-F3A36B02B3CE}" presName="parentText" presStyleLbl="node1" presStyleIdx="0" presStyleCnt="7" custLinFactNeighborX="510" custLinFactNeighborY="3667">
        <dgm:presLayoutVars>
          <dgm:chMax val="1"/>
          <dgm:bulletEnabled val="1"/>
        </dgm:presLayoutVars>
      </dgm:prSet>
      <dgm:spPr/>
    </dgm:pt>
    <dgm:pt modelId="{2EDD5B72-B7BB-499D-8D18-9AA461EE8CE9}" type="pres">
      <dgm:prSet presAssocID="{5199C081-CFA4-4ECD-9124-1065B48F3ED6}" presName="sp" presStyleCnt="0"/>
      <dgm:spPr/>
    </dgm:pt>
    <dgm:pt modelId="{63EED7C7-D3D1-4376-B7C6-70E8C76E7429}" type="pres">
      <dgm:prSet presAssocID="{EEED9406-0E5A-4C5E-A616-B7DF5CE6DB66}" presName="linNode" presStyleCnt="0"/>
      <dgm:spPr/>
    </dgm:pt>
    <dgm:pt modelId="{CDB38342-BECD-417D-81D8-AA7DDA3E9502}" type="pres">
      <dgm:prSet presAssocID="{EEED9406-0E5A-4C5E-A616-B7DF5CE6DB66}" presName="parentText" presStyleLbl="node1" presStyleIdx="1" presStyleCnt="7" custLinFactNeighborX="510" custLinFactNeighborY="3667">
        <dgm:presLayoutVars>
          <dgm:chMax val="1"/>
          <dgm:bulletEnabled val="1"/>
        </dgm:presLayoutVars>
      </dgm:prSet>
      <dgm:spPr/>
    </dgm:pt>
    <dgm:pt modelId="{B5648AEC-8E80-4933-83E3-9473D1C4AFF2}" type="pres">
      <dgm:prSet presAssocID="{1F14E5BB-FF95-4930-BCE3-122AEA7EEBEC}" presName="sp" presStyleCnt="0"/>
      <dgm:spPr/>
    </dgm:pt>
    <dgm:pt modelId="{B0597C0C-F456-42F5-9E64-B9DA8DFAA6F6}" type="pres">
      <dgm:prSet presAssocID="{A03D959D-7D1E-498F-97D7-04F5B862BEEF}" presName="linNode" presStyleCnt="0"/>
      <dgm:spPr/>
    </dgm:pt>
    <dgm:pt modelId="{487CB46B-FF60-48DE-8214-AD37FEDC2AB5}" type="pres">
      <dgm:prSet presAssocID="{A03D959D-7D1E-498F-97D7-04F5B862BEEF}" presName="parentText" presStyleLbl="node1" presStyleIdx="2" presStyleCnt="7" custLinFactNeighborX="510" custLinFactNeighborY="3667">
        <dgm:presLayoutVars>
          <dgm:chMax val="1"/>
          <dgm:bulletEnabled val="1"/>
        </dgm:presLayoutVars>
      </dgm:prSet>
      <dgm:spPr/>
    </dgm:pt>
    <dgm:pt modelId="{76804A62-7A34-4421-9156-47772F1A6B80}" type="pres">
      <dgm:prSet presAssocID="{9C73EBDE-255A-4876-A09B-0B644B833D43}" presName="sp" presStyleCnt="0"/>
      <dgm:spPr/>
    </dgm:pt>
    <dgm:pt modelId="{FA3FD892-A350-4331-9FFC-B8420EF87517}" type="pres">
      <dgm:prSet presAssocID="{1EDE332C-7045-444C-89A8-FDE3802C4A9B}" presName="linNode" presStyleCnt="0"/>
      <dgm:spPr/>
    </dgm:pt>
    <dgm:pt modelId="{7BC7859F-F6D6-499F-B38A-666E893DBBB8}" type="pres">
      <dgm:prSet presAssocID="{1EDE332C-7045-444C-89A8-FDE3802C4A9B}" presName="parentText" presStyleLbl="node1" presStyleIdx="3" presStyleCnt="7">
        <dgm:presLayoutVars>
          <dgm:chMax val="1"/>
          <dgm:bulletEnabled val="1"/>
        </dgm:presLayoutVars>
      </dgm:prSet>
      <dgm:spPr/>
    </dgm:pt>
    <dgm:pt modelId="{D8D92E41-2215-403D-8EEF-DCE37A9701B7}" type="pres">
      <dgm:prSet presAssocID="{8AF18385-961F-4F7E-81AB-6E620BFA8E9A}" presName="sp" presStyleCnt="0"/>
      <dgm:spPr/>
    </dgm:pt>
    <dgm:pt modelId="{8D6DE273-F73F-453A-BA2E-D563E5C44640}" type="pres">
      <dgm:prSet presAssocID="{4EB3D997-7004-48A4-BD57-27987AB8F071}" presName="linNode" presStyleCnt="0"/>
      <dgm:spPr/>
    </dgm:pt>
    <dgm:pt modelId="{06E858DB-734C-4334-B2F4-804ED8D3281E}" type="pres">
      <dgm:prSet presAssocID="{4EB3D997-7004-48A4-BD57-27987AB8F071}" presName="parentText" presStyleLbl="node1" presStyleIdx="4" presStyleCnt="7">
        <dgm:presLayoutVars>
          <dgm:chMax val="1"/>
          <dgm:bulletEnabled val="1"/>
        </dgm:presLayoutVars>
      </dgm:prSet>
      <dgm:spPr/>
    </dgm:pt>
    <dgm:pt modelId="{5B8AD137-CB22-4C50-917F-4689EF477A10}" type="pres">
      <dgm:prSet presAssocID="{D275B9B6-1700-4589-956D-D6896715B83F}" presName="sp" presStyleCnt="0"/>
      <dgm:spPr/>
    </dgm:pt>
    <dgm:pt modelId="{659E45A0-17F6-4D39-A281-577E240D708C}" type="pres">
      <dgm:prSet presAssocID="{0ED89BC4-7234-4B2D-95E8-0EB1A4D20EE9}" presName="linNode" presStyleCnt="0"/>
      <dgm:spPr/>
    </dgm:pt>
    <dgm:pt modelId="{CC33D196-2604-4589-8356-873A75E1D10F}" type="pres">
      <dgm:prSet presAssocID="{0ED89BC4-7234-4B2D-95E8-0EB1A4D20EE9}" presName="parentText" presStyleLbl="node1" presStyleIdx="5" presStyleCnt="7">
        <dgm:presLayoutVars>
          <dgm:chMax val="1"/>
          <dgm:bulletEnabled val="1"/>
        </dgm:presLayoutVars>
      </dgm:prSet>
      <dgm:spPr/>
    </dgm:pt>
    <dgm:pt modelId="{87583677-3056-4EA2-9C8E-23389FE1997F}" type="pres">
      <dgm:prSet presAssocID="{80CF8339-2910-40BC-BC52-1C56679AB6C3}" presName="sp" presStyleCnt="0"/>
      <dgm:spPr/>
    </dgm:pt>
    <dgm:pt modelId="{B58AD5E0-A0FD-4382-803B-301BC71C7AC6}" type="pres">
      <dgm:prSet presAssocID="{17B44817-A385-49FB-B4DC-D239B1E7D821}" presName="linNode" presStyleCnt="0"/>
      <dgm:spPr/>
    </dgm:pt>
    <dgm:pt modelId="{40307AE2-60BF-41BC-8C9D-CF8C6EED411C}" type="pres">
      <dgm:prSet presAssocID="{17B44817-A385-49FB-B4DC-D239B1E7D821}" presName="parentText" presStyleLbl="node1" presStyleIdx="6" presStyleCnt="7">
        <dgm:presLayoutVars>
          <dgm:chMax val="1"/>
          <dgm:bulletEnabled val="1"/>
        </dgm:presLayoutVars>
      </dgm:prSet>
      <dgm:spPr/>
    </dgm:pt>
  </dgm:ptLst>
  <dgm:cxnLst>
    <dgm:cxn modelId="{04D4A736-100C-4CD4-BCE6-A12595E534BE}" srcId="{02E215DD-6A92-4E4D-9B3F-A65984868EC3}" destId="{17B44817-A385-49FB-B4DC-D239B1E7D821}" srcOrd="6" destOrd="0" parTransId="{9352460C-23D3-4CE3-8056-047AD9293A64}" sibTransId="{7451D056-9C81-42F4-90D1-8B93427FAD8E}"/>
    <dgm:cxn modelId="{A8BB855C-FF78-4455-B830-3E0AECCE3F37}" srcId="{02E215DD-6A92-4E4D-9B3F-A65984868EC3}" destId="{EEED9406-0E5A-4C5E-A616-B7DF5CE6DB66}" srcOrd="1" destOrd="0" parTransId="{411BE04C-960D-4D37-81E2-2B599BD41C20}" sibTransId="{1F14E5BB-FF95-4930-BCE3-122AEA7EEBEC}"/>
    <dgm:cxn modelId="{A828ED4A-3053-475C-8A16-489A63523DA5}" type="presOf" srcId="{A03D959D-7D1E-498F-97D7-04F5B862BEEF}" destId="{487CB46B-FF60-48DE-8214-AD37FEDC2AB5}" srcOrd="0" destOrd="0" presId="urn:microsoft.com/office/officeart/2005/8/layout/vList5"/>
    <dgm:cxn modelId="{67E5FD6E-B5E6-4177-B9C2-6C40946017F4}" srcId="{02E215DD-6A92-4E4D-9B3F-A65984868EC3}" destId="{4EB3D997-7004-48A4-BD57-27987AB8F071}" srcOrd="4" destOrd="0" parTransId="{0C8F1220-15DF-4521-BCEC-B6944120B6A4}" sibTransId="{D275B9B6-1700-4589-956D-D6896715B83F}"/>
    <dgm:cxn modelId="{6C2ABD55-BC3B-4DF5-8679-B0BFDB800AC8}" type="presOf" srcId="{17B44817-A385-49FB-B4DC-D239B1E7D821}" destId="{40307AE2-60BF-41BC-8C9D-CF8C6EED411C}" srcOrd="0" destOrd="0" presId="urn:microsoft.com/office/officeart/2005/8/layout/vList5"/>
    <dgm:cxn modelId="{40388390-61BC-417A-8620-C05B29765368}" type="presOf" srcId="{8FD8CEB5-1259-4C3F-A8D4-F3A36B02B3CE}" destId="{C244864C-D636-47A1-8C61-850FED366C29}" srcOrd="0" destOrd="0" presId="urn:microsoft.com/office/officeart/2005/8/layout/vList5"/>
    <dgm:cxn modelId="{184E2C95-C8CD-4C51-815C-0E8459B8C949}" srcId="{02E215DD-6A92-4E4D-9B3F-A65984868EC3}" destId="{0ED89BC4-7234-4B2D-95E8-0EB1A4D20EE9}" srcOrd="5" destOrd="0" parTransId="{6DAEB713-AAB5-43AA-86D1-3DFB000F4C2E}" sibTransId="{80CF8339-2910-40BC-BC52-1C56679AB6C3}"/>
    <dgm:cxn modelId="{DFBBA69D-3A6E-4DF4-84A6-DFFB68F08D0E}" type="presOf" srcId="{0ED89BC4-7234-4B2D-95E8-0EB1A4D20EE9}" destId="{CC33D196-2604-4589-8356-873A75E1D10F}" srcOrd="0" destOrd="0" presId="urn:microsoft.com/office/officeart/2005/8/layout/vList5"/>
    <dgm:cxn modelId="{64F084AC-F927-48FD-B7E6-A7AA63D6433E}" srcId="{02E215DD-6A92-4E4D-9B3F-A65984868EC3}" destId="{8FD8CEB5-1259-4C3F-A8D4-F3A36B02B3CE}" srcOrd="0" destOrd="0" parTransId="{F6F937E4-A5C2-43E4-B7F8-8E541F59FC57}" sibTransId="{5199C081-CFA4-4ECD-9124-1065B48F3ED6}"/>
    <dgm:cxn modelId="{6D3FD7C2-3350-406B-A735-2CB2BFBE2F57}" srcId="{02E215DD-6A92-4E4D-9B3F-A65984868EC3}" destId="{A03D959D-7D1E-498F-97D7-04F5B862BEEF}" srcOrd="2" destOrd="0" parTransId="{E0EB611F-F1F8-4DA5-A06A-2BE6839556BF}" sibTransId="{9C73EBDE-255A-4876-A09B-0B644B833D43}"/>
    <dgm:cxn modelId="{9ADC07C4-ED19-4FFA-A2DF-EBE8BCF571F9}" type="presOf" srcId="{1EDE332C-7045-444C-89A8-FDE3802C4A9B}" destId="{7BC7859F-F6D6-499F-B38A-666E893DBBB8}" srcOrd="0" destOrd="0" presId="urn:microsoft.com/office/officeart/2005/8/layout/vList5"/>
    <dgm:cxn modelId="{894D45C4-78AD-421C-A9E7-A8A03BC1FED9}" type="presOf" srcId="{EEED9406-0E5A-4C5E-A616-B7DF5CE6DB66}" destId="{CDB38342-BECD-417D-81D8-AA7DDA3E9502}" srcOrd="0" destOrd="0" presId="urn:microsoft.com/office/officeart/2005/8/layout/vList5"/>
    <dgm:cxn modelId="{3B8E5CC5-C767-4805-8DA9-1CBDE0BB55F0}" srcId="{02E215DD-6A92-4E4D-9B3F-A65984868EC3}" destId="{1EDE332C-7045-444C-89A8-FDE3802C4A9B}" srcOrd="3" destOrd="0" parTransId="{FBB306D2-4B44-4804-866A-CDFF5206D794}" sibTransId="{8AF18385-961F-4F7E-81AB-6E620BFA8E9A}"/>
    <dgm:cxn modelId="{8F0647E1-51DB-4EA9-A68A-E6942B0D6D4C}" type="presOf" srcId="{02E215DD-6A92-4E4D-9B3F-A65984868EC3}" destId="{B7901E8E-B042-4AEC-8C58-B3D2325E11B1}" srcOrd="0" destOrd="0" presId="urn:microsoft.com/office/officeart/2005/8/layout/vList5"/>
    <dgm:cxn modelId="{A99463F1-09DB-4DA5-A915-BA8BB61ABDD4}" type="presOf" srcId="{4EB3D997-7004-48A4-BD57-27987AB8F071}" destId="{06E858DB-734C-4334-B2F4-804ED8D3281E}" srcOrd="0" destOrd="0" presId="urn:microsoft.com/office/officeart/2005/8/layout/vList5"/>
    <dgm:cxn modelId="{DAFD239A-076A-46E1-96EE-E4BE58BD5BB4}" type="presParOf" srcId="{B7901E8E-B042-4AEC-8C58-B3D2325E11B1}" destId="{D193BE59-A205-44A0-AC3A-6D5B1268D7F5}" srcOrd="0" destOrd="0" presId="urn:microsoft.com/office/officeart/2005/8/layout/vList5"/>
    <dgm:cxn modelId="{DF2E011D-2011-4C23-AFA9-1635E86AA77E}" type="presParOf" srcId="{D193BE59-A205-44A0-AC3A-6D5B1268D7F5}" destId="{C244864C-D636-47A1-8C61-850FED366C29}" srcOrd="0" destOrd="0" presId="urn:microsoft.com/office/officeart/2005/8/layout/vList5"/>
    <dgm:cxn modelId="{7EC597E9-9DAA-4599-9027-4BAFFE249933}" type="presParOf" srcId="{B7901E8E-B042-4AEC-8C58-B3D2325E11B1}" destId="{2EDD5B72-B7BB-499D-8D18-9AA461EE8CE9}" srcOrd="1" destOrd="0" presId="urn:microsoft.com/office/officeart/2005/8/layout/vList5"/>
    <dgm:cxn modelId="{8A19846E-B27E-4BED-9D31-18238CA56758}" type="presParOf" srcId="{B7901E8E-B042-4AEC-8C58-B3D2325E11B1}" destId="{63EED7C7-D3D1-4376-B7C6-70E8C76E7429}" srcOrd="2" destOrd="0" presId="urn:microsoft.com/office/officeart/2005/8/layout/vList5"/>
    <dgm:cxn modelId="{ACE98A04-EF5C-484B-A13D-59B596B53F22}" type="presParOf" srcId="{63EED7C7-D3D1-4376-B7C6-70E8C76E7429}" destId="{CDB38342-BECD-417D-81D8-AA7DDA3E9502}" srcOrd="0" destOrd="0" presId="urn:microsoft.com/office/officeart/2005/8/layout/vList5"/>
    <dgm:cxn modelId="{90ECAFC5-E718-46C8-BD87-F6A7A11B9513}" type="presParOf" srcId="{B7901E8E-B042-4AEC-8C58-B3D2325E11B1}" destId="{B5648AEC-8E80-4933-83E3-9473D1C4AFF2}" srcOrd="3" destOrd="0" presId="urn:microsoft.com/office/officeart/2005/8/layout/vList5"/>
    <dgm:cxn modelId="{56BE49DC-8303-43F3-8D2B-0A6421BA0896}" type="presParOf" srcId="{B7901E8E-B042-4AEC-8C58-B3D2325E11B1}" destId="{B0597C0C-F456-42F5-9E64-B9DA8DFAA6F6}" srcOrd="4" destOrd="0" presId="urn:microsoft.com/office/officeart/2005/8/layout/vList5"/>
    <dgm:cxn modelId="{6E53767F-EE07-4DFE-939D-1C964F0C0131}" type="presParOf" srcId="{B0597C0C-F456-42F5-9E64-B9DA8DFAA6F6}" destId="{487CB46B-FF60-48DE-8214-AD37FEDC2AB5}" srcOrd="0" destOrd="0" presId="urn:microsoft.com/office/officeart/2005/8/layout/vList5"/>
    <dgm:cxn modelId="{EC122246-F60F-4003-B150-857A87297A54}" type="presParOf" srcId="{B7901E8E-B042-4AEC-8C58-B3D2325E11B1}" destId="{76804A62-7A34-4421-9156-47772F1A6B80}" srcOrd="5" destOrd="0" presId="urn:microsoft.com/office/officeart/2005/8/layout/vList5"/>
    <dgm:cxn modelId="{BD7424C4-A07E-4BAD-94D2-BA916B40540E}" type="presParOf" srcId="{B7901E8E-B042-4AEC-8C58-B3D2325E11B1}" destId="{FA3FD892-A350-4331-9FFC-B8420EF87517}" srcOrd="6" destOrd="0" presId="urn:microsoft.com/office/officeart/2005/8/layout/vList5"/>
    <dgm:cxn modelId="{D86703C1-B918-44EF-A436-28190BFAD830}" type="presParOf" srcId="{FA3FD892-A350-4331-9FFC-B8420EF87517}" destId="{7BC7859F-F6D6-499F-B38A-666E893DBBB8}" srcOrd="0" destOrd="0" presId="urn:microsoft.com/office/officeart/2005/8/layout/vList5"/>
    <dgm:cxn modelId="{953D675A-A516-45FD-8B11-8507E1F99BBC}" type="presParOf" srcId="{B7901E8E-B042-4AEC-8C58-B3D2325E11B1}" destId="{D8D92E41-2215-403D-8EEF-DCE37A9701B7}" srcOrd="7" destOrd="0" presId="urn:microsoft.com/office/officeart/2005/8/layout/vList5"/>
    <dgm:cxn modelId="{2139D944-B1EC-45DF-8114-E27B6CA958BA}" type="presParOf" srcId="{B7901E8E-B042-4AEC-8C58-B3D2325E11B1}" destId="{8D6DE273-F73F-453A-BA2E-D563E5C44640}" srcOrd="8" destOrd="0" presId="urn:microsoft.com/office/officeart/2005/8/layout/vList5"/>
    <dgm:cxn modelId="{FF4C4905-83EC-4F06-BE83-DF82736E188B}" type="presParOf" srcId="{8D6DE273-F73F-453A-BA2E-D563E5C44640}" destId="{06E858DB-734C-4334-B2F4-804ED8D3281E}" srcOrd="0" destOrd="0" presId="urn:microsoft.com/office/officeart/2005/8/layout/vList5"/>
    <dgm:cxn modelId="{BD5F3BA3-1395-455A-ABE9-4471B1146C1A}" type="presParOf" srcId="{B7901E8E-B042-4AEC-8C58-B3D2325E11B1}" destId="{5B8AD137-CB22-4C50-917F-4689EF477A10}" srcOrd="9" destOrd="0" presId="urn:microsoft.com/office/officeart/2005/8/layout/vList5"/>
    <dgm:cxn modelId="{BC8C9911-42FA-4E70-9441-86EEACA650D6}" type="presParOf" srcId="{B7901E8E-B042-4AEC-8C58-B3D2325E11B1}" destId="{659E45A0-17F6-4D39-A281-577E240D708C}" srcOrd="10" destOrd="0" presId="urn:microsoft.com/office/officeart/2005/8/layout/vList5"/>
    <dgm:cxn modelId="{4203FD02-A5F3-4438-A7BA-03BF04CBE325}" type="presParOf" srcId="{659E45A0-17F6-4D39-A281-577E240D708C}" destId="{CC33D196-2604-4589-8356-873A75E1D10F}" srcOrd="0" destOrd="0" presId="urn:microsoft.com/office/officeart/2005/8/layout/vList5"/>
    <dgm:cxn modelId="{2452E244-1D74-4F15-8D16-137C3ED47B62}" type="presParOf" srcId="{B7901E8E-B042-4AEC-8C58-B3D2325E11B1}" destId="{87583677-3056-4EA2-9C8E-23389FE1997F}" srcOrd="11" destOrd="0" presId="urn:microsoft.com/office/officeart/2005/8/layout/vList5"/>
    <dgm:cxn modelId="{D0991FA5-3AE0-4C57-BFF7-FF3F6B7440BC}" type="presParOf" srcId="{B7901E8E-B042-4AEC-8C58-B3D2325E11B1}" destId="{B58AD5E0-A0FD-4382-803B-301BC71C7AC6}" srcOrd="12" destOrd="0" presId="urn:microsoft.com/office/officeart/2005/8/layout/vList5"/>
    <dgm:cxn modelId="{9280A3C1-D41B-424A-9F77-B4E0B2D32B6C}" type="presParOf" srcId="{B58AD5E0-A0FD-4382-803B-301BC71C7AC6}" destId="{40307AE2-60BF-41BC-8C9D-CF8C6EED411C}"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218F-806B-45BE-B485-875CCE25CC7D}">
      <dsp:nvSpPr>
        <dsp:cNvPr id="0" name=""/>
        <dsp:cNvSpPr/>
      </dsp:nvSpPr>
      <dsp:spPr>
        <a:xfrm>
          <a:off x="5415" y="233174"/>
          <a:ext cx="2076096" cy="8304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Create a sense of safety</a:t>
          </a:r>
        </a:p>
      </dsp:txBody>
      <dsp:txXfrm>
        <a:off x="5415" y="233174"/>
        <a:ext cx="2076096" cy="830438"/>
      </dsp:txXfrm>
    </dsp:sp>
    <dsp:sp modelId="{4E00604A-71CB-481A-A1E5-63961918AF5B}">
      <dsp:nvSpPr>
        <dsp:cNvPr id="0" name=""/>
        <dsp:cNvSpPr/>
      </dsp:nvSpPr>
      <dsp:spPr>
        <a:xfrm>
          <a:off x="5415" y="1063612"/>
          <a:ext cx="2076096"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Communicate that the stressful situation is over. Shield the patient from a disturbing scene or explain that they’re safe. Show them what you’ve done to make the scene safe.</a:t>
          </a:r>
        </a:p>
      </dsp:txBody>
      <dsp:txXfrm>
        <a:off x="5415" y="1063612"/>
        <a:ext cx="2076096" cy="3513600"/>
      </dsp:txXfrm>
    </dsp:sp>
    <dsp:sp modelId="{1D0D4B1F-ACC1-42B0-9A54-3FBF825057AD}">
      <dsp:nvSpPr>
        <dsp:cNvPr id="0" name=""/>
        <dsp:cNvSpPr/>
      </dsp:nvSpPr>
      <dsp:spPr>
        <a:xfrm>
          <a:off x="2372166" y="233174"/>
          <a:ext cx="2076096" cy="8304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Create calm</a:t>
          </a:r>
        </a:p>
      </dsp:txBody>
      <dsp:txXfrm>
        <a:off x="2372166" y="233174"/>
        <a:ext cx="2076096" cy="830438"/>
      </dsp:txXfrm>
    </dsp:sp>
    <dsp:sp modelId="{DBDB06B3-954F-4AF4-876C-AA5A4D1FD60C}">
      <dsp:nvSpPr>
        <dsp:cNvPr id="0" name=""/>
        <dsp:cNvSpPr/>
      </dsp:nvSpPr>
      <dsp:spPr>
        <a:xfrm>
          <a:off x="2372166" y="1063612"/>
          <a:ext cx="2076096"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a:t>Speak and act calmly, it can show your patient they’re in a safe place. If you’re struggling to calm yourself or your patient, use simple tools like taking a deep breath, counting to four, then letting your breath out slowly, and coaching your patient to do the same. It’s hard to calm someone else when you don’t feel calm yourself, so check your own composure before helping your patient.</a:t>
          </a:r>
        </a:p>
      </dsp:txBody>
      <dsp:txXfrm>
        <a:off x="2372166" y="1063612"/>
        <a:ext cx="2076096" cy="3513600"/>
      </dsp:txXfrm>
    </dsp:sp>
    <dsp:sp modelId="{8C08E39C-9C00-4108-BFC7-1164B88CA4DB}">
      <dsp:nvSpPr>
        <dsp:cNvPr id="0" name=""/>
        <dsp:cNvSpPr/>
      </dsp:nvSpPr>
      <dsp:spPr>
        <a:xfrm>
          <a:off x="4738916" y="233174"/>
          <a:ext cx="2076096" cy="8304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Create self and collective efficacy</a:t>
          </a:r>
        </a:p>
      </dsp:txBody>
      <dsp:txXfrm>
        <a:off x="4738916" y="233174"/>
        <a:ext cx="2076096" cy="830438"/>
      </dsp:txXfrm>
    </dsp:sp>
    <dsp:sp modelId="{BD36C54B-3726-4935-86C9-8263F84B4BE8}">
      <dsp:nvSpPr>
        <dsp:cNvPr id="0" name=""/>
        <dsp:cNvSpPr/>
      </dsp:nvSpPr>
      <dsp:spPr>
        <a:xfrm>
          <a:off x="4738916" y="1063612"/>
          <a:ext cx="2076096"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a:t>Foster self-efficacy by making the patient an active part of their own rescue. Remind them of existing strengths, allow them to care for themselves or help their companions, and involve them in decisions about their care. This helps them overcome the feeling of helplessness and feel more like part of the team.</a:t>
          </a:r>
        </a:p>
      </dsp:txBody>
      <dsp:txXfrm>
        <a:off x="4738916" y="1063612"/>
        <a:ext cx="2076096" cy="3513600"/>
      </dsp:txXfrm>
    </dsp:sp>
    <dsp:sp modelId="{21C61013-AE33-4F0B-9277-0D65A260F8E3}">
      <dsp:nvSpPr>
        <dsp:cNvPr id="0" name=""/>
        <dsp:cNvSpPr/>
      </dsp:nvSpPr>
      <dsp:spPr>
        <a:xfrm>
          <a:off x="7105666" y="233174"/>
          <a:ext cx="2076096" cy="8304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Create connection</a:t>
          </a:r>
        </a:p>
      </dsp:txBody>
      <dsp:txXfrm>
        <a:off x="7105666" y="233174"/>
        <a:ext cx="2076096" cy="830438"/>
      </dsp:txXfrm>
    </dsp:sp>
    <dsp:sp modelId="{45C5099B-08F3-4B6D-B7B5-BEB9BB8D83E8}">
      <dsp:nvSpPr>
        <dsp:cNvPr id="0" name=""/>
        <dsp:cNvSpPr/>
      </dsp:nvSpPr>
      <dsp:spPr>
        <a:xfrm>
          <a:off x="7105666" y="1063612"/>
          <a:ext cx="2076096"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a:t>Helps the patient tap into the social supports that surround them. Create connection by building an on-scene relationship with your patient: use their name and build a rescue partnership. This also includes connecting the patient with loved ones and important others.</a:t>
          </a:r>
        </a:p>
      </dsp:txBody>
      <dsp:txXfrm>
        <a:off x="7105666" y="1063612"/>
        <a:ext cx="2076096" cy="3513600"/>
      </dsp:txXfrm>
    </dsp:sp>
    <dsp:sp modelId="{0C3DF3FF-5FEA-42EE-90C6-BCF93782BF7D}">
      <dsp:nvSpPr>
        <dsp:cNvPr id="0" name=""/>
        <dsp:cNvSpPr/>
      </dsp:nvSpPr>
      <dsp:spPr>
        <a:xfrm>
          <a:off x="9472417" y="233174"/>
          <a:ext cx="2076096" cy="8304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a:t>Create hope</a:t>
          </a:r>
        </a:p>
      </dsp:txBody>
      <dsp:txXfrm>
        <a:off x="9472417" y="233174"/>
        <a:ext cx="2076096" cy="830438"/>
      </dsp:txXfrm>
    </dsp:sp>
    <dsp:sp modelId="{18A944F6-FA4B-47DE-B8DD-2E0089119173}">
      <dsp:nvSpPr>
        <dsp:cNvPr id="0" name=""/>
        <dsp:cNvSpPr/>
      </dsp:nvSpPr>
      <dsp:spPr>
        <a:xfrm>
          <a:off x="9472417" y="1063612"/>
          <a:ext cx="2076096" cy="3513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a:t>Although the current situation may be grim, it can get better. Build hope, point to specific, accurate, and positive facts about the event, and discuss next steps that are realistic and predictable. Maintaining hope is as important for the individual patient as it is for your team as you provide care.</a:t>
          </a:r>
        </a:p>
      </dsp:txBody>
      <dsp:txXfrm>
        <a:off x="9472417" y="1063612"/>
        <a:ext cx="2076096" cy="351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AF89-3453-4A6E-8138-1401611BAC10}">
      <dsp:nvSpPr>
        <dsp:cNvPr id="0" name=""/>
        <dsp:cNvSpPr/>
      </dsp:nvSpPr>
      <dsp:spPr>
        <a:xfrm>
          <a:off x="3425883" y="0"/>
          <a:ext cx="4744841" cy="474484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C925F-66C9-4FD8-BEBA-6207D8012A74}">
      <dsp:nvSpPr>
        <dsp:cNvPr id="0" name=""/>
        <dsp:cNvSpPr/>
      </dsp:nvSpPr>
      <dsp:spPr>
        <a:xfrm>
          <a:off x="1063761" y="340470"/>
          <a:ext cx="4548166" cy="185048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A crisis is when you have a serious problem but you can’t solve it (at least not now).</a:t>
          </a:r>
        </a:p>
      </dsp:txBody>
      <dsp:txXfrm>
        <a:off x="1154094" y="430803"/>
        <a:ext cx="4367500" cy="1669821"/>
      </dsp:txXfrm>
    </dsp:sp>
    <dsp:sp modelId="{D327E72B-96CB-46A0-9AC8-6FA752E5C0A7}">
      <dsp:nvSpPr>
        <dsp:cNvPr id="0" name=""/>
        <dsp:cNvSpPr/>
      </dsp:nvSpPr>
      <dsp:spPr>
        <a:xfrm>
          <a:off x="5798295" y="327128"/>
          <a:ext cx="5350315" cy="1850487"/>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prstClr val="white"/>
              </a:solidFill>
            </a:rPr>
            <a:t>In a crisis, there is a pressure to solve the problem and it is difficult to </a:t>
          </a:r>
          <a:r>
            <a:rPr lang="en-US" sz="2800" kern="1200">
              <a:solidFill>
                <a:prstClr val="white"/>
              </a:solidFill>
            </a:rPr>
            <a:t>stop trying.</a:t>
          </a:r>
          <a:endParaRPr lang="en-US" sz="2800" kern="1200" dirty="0"/>
        </a:p>
      </dsp:txBody>
      <dsp:txXfrm>
        <a:off x="5888628" y="417461"/>
        <a:ext cx="5169649" cy="1669821"/>
      </dsp:txXfrm>
    </dsp:sp>
    <dsp:sp modelId="{A50D880D-9F56-4398-A4A2-0C3AB2C96292}">
      <dsp:nvSpPr>
        <dsp:cNvPr id="0" name=""/>
        <dsp:cNvSpPr/>
      </dsp:nvSpPr>
      <dsp:spPr>
        <a:xfrm>
          <a:off x="1083940" y="2412680"/>
          <a:ext cx="4519946" cy="2049693"/>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prstClr val="white"/>
              </a:solidFill>
            </a:rPr>
            <a:t>In a crisis, emotions are high so the problem is distressing and having high emotions generally makes things worse.</a:t>
          </a:r>
          <a:endParaRPr lang="en-US" sz="2800" kern="1200" dirty="0"/>
        </a:p>
      </dsp:txBody>
      <dsp:txXfrm>
        <a:off x="1183998" y="2512738"/>
        <a:ext cx="4319830" cy="1849577"/>
      </dsp:txXfrm>
    </dsp:sp>
    <dsp:sp modelId="{E2E67817-0A22-4D1A-A4EC-14C552BB1987}">
      <dsp:nvSpPr>
        <dsp:cNvPr id="0" name=""/>
        <dsp:cNvSpPr/>
      </dsp:nvSpPr>
      <dsp:spPr>
        <a:xfrm>
          <a:off x="5834130" y="2344286"/>
          <a:ext cx="5287528" cy="2134741"/>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prstClr val="white"/>
              </a:solidFill>
            </a:rPr>
            <a:t>A crisis is short-term. </a:t>
          </a:r>
          <a:endParaRPr lang="en-US" sz="2800" kern="1200" dirty="0"/>
        </a:p>
        <a:p>
          <a:pPr marL="285750" lvl="1" indent="-285750" algn="l" defTabSz="1244600">
            <a:lnSpc>
              <a:spcPct val="90000"/>
            </a:lnSpc>
            <a:spcBef>
              <a:spcPct val="0"/>
            </a:spcBef>
            <a:spcAft>
              <a:spcPct val="15000"/>
            </a:spcAft>
            <a:buChar char="•"/>
          </a:pPr>
          <a:r>
            <a:rPr lang="en-US" sz="2800" kern="1200" dirty="0">
              <a:solidFill>
                <a:prstClr val="white"/>
              </a:solidFill>
            </a:rPr>
            <a:t>If it is happening all the time, it isn’t a crisis, </a:t>
          </a:r>
          <a:r>
            <a:rPr lang="en-US" sz="2800" i="1" kern="1200" dirty="0">
              <a:solidFill>
                <a:prstClr val="white"/>
              </a:solidFill>
            </a:rPr>
            <a:t>it’s your life</a:t>
          </a:r>
          <a:r>
            <a:rPr lang="en-US" sz="2500" i="1" kern="1200" dirty="0">
              <a:solidFill>
                <a:prstClr val="white"/>
              </a:solidFill>
            </a:rPr>
            <a:t>!</a:t>
          </a:r>
        </a:p>
      </dsp:txBody>
      <dsp:txXfrm>
        <a:off x="5938339" y="2448495"/>
        <a:ext cx="5079110" cy="1926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4864C-D636-47A1-8C61-850FED366C29}">
      <dsp:nvSpPr>
        <dsp:cNvPr id="0" name=""/>
        <dsp:cNvSpPr/>
      </dsp:nvSpPr>
      <dsp:spPr>
        <a:xfrm>
          <a:off x="2752890" y="62591"/>
          <a:ext cx="2907792" cy="636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A</a:t>
          </a:r>
          <a:r>
            <a:rPr lang="en-US" sz="2800" kern="1200" dirty="0"/>
            <a:t>ctivities</a:t>
          </a:r>
        </a:p>
      </dsp:txBody>
      <dsp:txXfrm>
        <a:off x="2783940" y="93641"/>
        <a:ext cx="2845692" cy="573967"/>
      </dsp:txXfrm>
    </dsp:sp>
    <dsp:sp modelId="{26BEBD83-82F1-413E-AFE2-F768AADBFF97}">
      <dsp:nvSpPr>
        <dsp:cNvPr id="0" name=""/>
        <dsp:cNvSpPr/>
      </dsp:nvSpPr>
      <dsp:spPr>
        <a:xfrm>
          <a:off x="2752890" y="717576"/>
          <a:ext cx="2907792" cy="636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C</a:t>
          </a:r>
          <a:r>
            <a:rPr lang="en-US" sz="2800" kern="1200" dirty="0"/>
            <a:t>ontributing</a:t>
          </a:r>
        </a:p>
      </dsp:txBody>
      <dsp:txXfrm>
        <a:off x="2783940" y="748626"/>
        <a:ext cx="2845692" cy="573967"/>
      </dsp:txXfrm>
    </dsp:sp>
    <dsp:sp modelId="{D2C34948-D03D-4722-B874-6F0BBAE5532D}">
      <dsp:nvSpPr>
        <dsp:cNvPr id="0" name=""/>
        <dsp:cNvSpPr/>
      </dsp:nvSpPr>
      <dsp:spPr>
        <a:xfrm>
          <a:off x="2752890" y="1385447"/>
          <a:ext cx="2907792" cy="636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C</a:t>
          </a:r>
          <a:r>
            <a:rPr lang="en-US" sz="2800" kern="1200" dirty="0"/>
            <a:t>omparisons</a:t>
          </a:r>
        </a:p>
      </dsp:txBody>
      <dsp:txXfrm>
        <a:off x="2783940" y="1416497"/>
        <a:ext cx="2845692" cy="573967"/>
      </dsp:txXfrm>
    </dsp:sp>
    <dsp:sp modelId="{3D83FECC-D44B-40C5-944E-4AA0905E3F8B}">
      <dsp:nvSpPr>
        <dsp:cNvPr id="0" name=""/>
        <dsp:cNvSpPr/>
      </dsp:nvSpPr>
      <dsp:spPr>
        <a:xfrm>
          <a:off x="2752890" y="2053318"/>
          <a:ext cx="2907792" cy="636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opposite </a:t>
          </a:r>
          <a:r>
            <a:rPr lang="en-US" sz="2800" b="1" kern="1200" dirty="0">
              <a:solidFill>
                <a:srgbClr val="FFC000"/>
              </a:solidFill>
            </a:rPr>
            <a:t>E</a:t>
          </a:r>
          <a:r>
            <a:rPr lang="en-US" sz="2800" kern="1200" dirty="0"/>
            <a:t>motions</a:t>
          </a:r>
        </a:p>
      </dsp:txBody>
      <dsp:txXfrm>
        <a:off x="2783940" y="2084368"/>
        <a:ext cx="2845692" cy="573967"/>
      </dsp:txXfrm>
    </dsp:sp>
    <dsp:sp modelId="{F0570E6E-91A0-4C68-BDA2-254C39200336}">
      <dsp:nvSpPr>
        <dsp:cNvPr id="0" name=""/>
        <dsp:cNvSpPr/>
      </dsp:nvSpPr>
      <dsp:spPr>
        <a:xfrm>
          <a:off x="2752890" y="2721190"/>
          <a:ext cx="2907792" cy="636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P</a:t>
          </a:r>
          <a:r>
            <a:rPr lang="en-US" sz="2800" kern="1200" dirty="0"/>
            <a:t>ushing away</a:t>
          </a:r>
        </a:p>
      </dsp:txBody>
      <dsp:txXfrm>
        <a:off x="2783940" y="2752240"/>
        <a:ext cx="2845692" cy="573967"/>
      </dsp:txXfrm>
    </dsp:sp>
    <dsp:sp modelId="{87676439-EB58-4647-85D7-9AA92B5C7BDD}">
      <dsp:nvSpPr>
        <dsp:cNvPr id="0" name=""/>
        <dsp:cNvSpPr/>
      </dsp:nvSpPr>
      <dsp:spPr>
        <a:xfrm>
          <a:off x="2752890" y="3389061"/>
          <a:ext cx="2907792" cy="636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T</a:t>
          </a:r>
          <a:r>
            <a:rPr lang="en-US" sz="2800" kern="1200" dirty="0"/>
            <a:t>houghts</a:t>
          </a:r>
        </a:p>
      </dsp:txBody>
      <dsp:txXfrm>
        <a:off x="2783940" y="3420111"/>
        <a:ext cx="2845692" cy="573967"/>
      </dsp:txXfrm>
    </dsp:sp>
    <dsp:sp modelId="{B97CB020-520D-41EE-849E-8B3A7B28B42D}">
      <dsp:nvSpPr>
        <dsp:cNvPr id="0" name=""/>
        <dsp:cNvSpPr/>
      </dsp:nvSpPr>
      <dsp:spPr>
        <a:xfrm>
          <a:off x="2752890" y="4008022"/>
          <a:ext cx="2907792" cy="63606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S</a:t>
          </a:r>
          <a:r>
            <a:rPr lang="en-US" sz="2800" kern="1200" dirty="0"/>
            <a:t>ensations</a:t>
          </a:r>
        </a:p>
      </dsp:txBody>
      <dsp:txXfrm>
        <a:off x="2783940" y="4039072"/>
        <a:ext cx="2845692" cy="573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4864C-D636-47A1-8C61-850FED366C29}">
      <dsp:nvSpPr>
        <dsp:cNvPr id="0" name=""/>
        <dsp:cNvSpPr/>
      </dsp:nvSpPr>
      <dsp:spPr>
        <a:xfrm>
          <a:off x="2788113" y="24186"/>
          <a:ext cx="3118734" cy="64852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I</a:t>
          </a:r>
          <a:r>
            <a:rPr lang="en-US" sz="2800" kern="1200" dirty="0"/>
            <a:t>magery</a:t>
          </a:r>
        </a:p>
      </dsp:txBody>
      <dsp:txXfrm>
        <a:off x="2819772" y="55845"/>
        <a:ext cx="3055416" cy="585211"/>
      </dsp:txXfrm>
    </dsp:sp>
    <dsp:sp modelId="{CDB38342-BECD-417D-81D8-AA7DDA3E9502}">
      <dsp:nvSpPr>
        <dsp:cNvPr id="0" name=""/>
        <dsp:cNvSpPr/>
      </dsp:nvSpPr>
      <dsp:spPr>
        <a:xfrm>
          <a:off x="2788113" y="705142"/>
          <a:ext cx="3118734" cy="64852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M</a:t>
          </a:r>
          <a:r>
            <a:rPr lang="en-US" sz="2800" b="0" kern="1200" dirty="0"/>
            <a:t>eaning</a:t>
          </a:r>
        </a:p>
      </dsp:txBody>
      <dsp:txXfrm>
        <a:off x="2819772" y="736801"/>
        <a:ext cx="3055416" cy="585211"/>
      </dsp:txXfrm>
    </dsp:sp>
    <dsp:sp modelId="{487CB46B-FF60-48DE-8214-AD37FEDC2AB5}">
      <dsp:nvSpPr>
        <dsp:cNvPr id="0" name=""/>
        <dsp:cNvSpPr/>
      </dsp:nvSpPr>
      <dsp:spPr>
        <a:xfrm>
          <a:off x="2788113" y="1386098"/>
          <a:ext cx="3118734" cy="64852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P</a:t>
          </a:r>
          <a:r>
            <a:rPr lang="en-US" sz="2800" kern="1200" dirty="0"/>
            <a:t>rayer</a:t>
          </a:r>
        </a:p>
      </dsp:txBody>
      <dsp:txXfrm>
        <a:off x="2819772" y="1417757"/>
        <a:ext cx="3055416" cy="585211"/>
      </dsp:txXfrm>
    </dsp:sp>
    <dsp:sp modelId="{7BC7859F-F6D6-499F-B38A-666E893DBBB8}">
      <dsp:nvSpPr>
        <dsp:cNvPr id="0" name=""/>
        <dsp:cNvSpPr/>
      </dsp:nvSpPr>
      <dsp:spPr>
        <a:xfrm>
          <a:off x="2772208" y="2043272"/>
          <a:ext cx="3118734" cy="64852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R</a:t>
          </a:r>
          <a:r>
            <a:rPr lang="en-US" sz="2800" kern="1200" dirty="0"/>
            <a:t>elaxation</a:t>
          </a:r>
        </a:p>
      </dsp:txBody>
      <dsp:txXfrm>
        <a:off x="2803867" y="2074931"/>
        <a:ext cx="3055416" cy="585211"/>
      </dsp:txXfrm>
    </dsp:sp>
    <dsp:sp modelId="{06E858DB-734C-4334-B2F4-804ED8D3281E}">
      <dsp:nvSpPr>
        <dsp:cNvPr id="0" name=""/>
        <dsp:cNvSpPr/>
      </dsp:nvSpPr>
      <dsp:spPr>
        <a:xfrm>
          <a:off x="2772208" y="2724228"/>
          <a:ext cx="3118734" cy="64852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O</a:t>
          </a:r>
          <a:r>
            <a:rPr lang="en-US" sz="2800" kern="1200" dirty="0"/>
            <a:t>ne thing in the moment</a:t>
          </a:r>
        </a:p>
      </dsp:txBody>
      <dsp:txXfrm>
        <a:off x="2803867" y="2755887"/>
        <a:ext cx="3055416" cy="585211"/>
      </dsp:txXfrm>
    </dsp:sp>
    <dsp:sp modelId="{CC33D196-2604-4589-8356-873A75E1D10F}">
      <dsp:nvSpPr>
        <dsp:cNvPr id="0" name=""/>
        <dsp:cNvSpPr/>
      </dsp:nvSpPr>
      <dsp:spPr>
        <a:xfrm>
          <a:off x="2772208" y="3405184"/>
          <a:ext cx="3118734" cy="64852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V</a:t>
          </a:r>
          <a:r>
            <a:rPr lang="en-US" sz="2800" kern="1200" dirty="0"/>
            <a:t>acation</a:t>
          </a:r>
        </a:p>
      </dsp:txBody>
      <dsp:txXfrm>
        <a:off x="2803867" y="3436843"/>
        <a:ext cx="3055416" cy="585211"/>
      </dsp:txXfrm>
    </dsp:sp>
    <dsp:sp modelId="{40307AE2-60BF-41BC-8C9D-CF8C6EED411C}">
      <dsp:nvSpPr>
        <dsp:cNvPr id="0" name=""/>
        <dsp:cNvSpPr/>
      </dsp:nvSpPr>
      <dsp:spPr>
        <a:xfrm>
          <a:off x="2772208" y="4086140"/>
          <a:ext cx="3118734" cy="648529"/>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C000"/>
              </a:solidFill>
            </a:rPr>
            <a:t>E</a:t>
          </a:r>
          <a:r>
            <a:rPr lang="en-US" sz="2800" kern="1200" dirty="0"/>
            <a:t>ncouragement</a:t>
          </a:r>
        </a:p>
      </dsp:txBody>
      <dsp:txXfrm>
        <a:off x="2803867" y="4117799"/>
        <a:ext cx="3055416" cy="58521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C7AE0-9B06-0B40-9EA5-D8A07E05CB69}" type="datetimeFigureOut">
              <a:rPr lang="en-US" smtClean="0"/>
              <a:t>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64145-9C1E-DA4E-BC89-D7CB47BC4601}" type="slidenum">
              <a:rPr lang="en-US" smtClean="0"/>
              <a:t>‹#›</a:t>
            </a:fld>
            <a:endParaRPr lang="en-US"/>
          </a:p>
        </p:txBody>
      </p:sp>
    </p:spTree>
    <p:extLst>
      <p:ext uri="{BB962C8B-B14F-4D97-AF65-F5344CB8AC3E}">
        <p14:creationId xmlns:p14="http://schemas.microsoft.com/office/powerpoint/2010/main" val="61006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781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864145-9C1E-DA4E-BC89-D7CB47BC4601}" type="slidenum">
              <a:rPr lang="en-US" smtClean="0"/>
              <a:t>4</a:t>
            </a:fld>
            <a:endParaRPr lang="en-US"/>
          </a:p>
        </p:txBody>
      </p:sp>
    </p:spTree>
    <p:extLst>
      <p:ext uri="{BB962C8B-B14F-4D97-AF65-F5344CB8AC3E}">
        <p14:creationId xmlns:p14="http://schemas.microsoft.com/office/powerpoint/2010/main" val="94026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skills are only appropriate for when patients are experiencing crisis, so let's talk about what a crisis is. A crisis is when you have a serious problem, but you can't solve it. If you could solve it, you would. In a crisis, there is pressure to solve the problem, but it's difficult to stop trying to solve the problem, and emotions are high, and distressing, and they tend to make everything worse.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crisis is a short-term situation. If it's happening all the time, we don't call it a crisis, it's a chronically stressful life. Let's think about our case. He's somebody who can't work, he's not getting paid. This is a chronically stressful situation, and that by itself does not represent an immediate crisis. Pain flares, however, would be an immediate crisis for our patient.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distress tolerance was originally developed as a skill to help treat borderline personality disorder, and crises that come up for patients who have intense and frequent emotional distress, and that can sometimes lead patients to feel suicidal. When we think about chronic pain patients, intense pain flares can also become a crisis, and in these cases, our distress tolerance skills can be very useful strategies. </a:t>
            </a:r>
          </a:p>
          <a:p>
            <a:endParaRPr lang="en-US" dirty="0"/>
          </a:p>
        </p:txBody>
      </p:sp>
      <p:sp>
        <p:nvSpPr>
          <p:cNvPr id="4" name="Slide Number Placeholder 3"/>
          <p:cNvSpPr>
            <a:spLocks noGrp="1"/>
          </p:cNvSpPr>
          <p:nvPr>
            <p:ph type="sldNum" sz="quarter" idx="10"/>
          </p:nvPr>
        </p:nvSpPr>
        <p:spPr/>
        <p:txBody>
          <a:bodyPr/>
          <a:lstStyle/>
          <a:p>
            <a:fld id="{AC151FCD-C45B-4FEC-AEAF-5570D4A542F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1063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one thing we recommend is that we always use the skills ourselves that we teach to patients. So, I want to lay out how these distress tolerance skills are not just for patients in these many ways you see here, but also for clinicians. So, when we look at patients, they may face many stressors, but we may also face many stressors. So, patients, while they may be dealing with pain flares or frustrations with their care, in all the things you see on the list here as clinicians we may also want to us use distress tolerance skills for all of the stressors we face, like having large case-loads, having difficult and sick patients, hearing many traumatic stories, that can be really hard to hear throughout the day and have lasting effects on us, the inability to help our patients sometimes where resources are very slim or we just don't have enough time packed into the day to do all the things we want.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may have a lack of resources available in the community. We may have frustrating interactions. Lots and lots of things get to all of us that become problems we can't solve. So, we want to use these distress tolerance skills not just for our patients, but for ourselves as well.</a:t>
            </a:r>
            <a:endParaRPr lang="en-US" dirty="0"/>
          </a:p>
        </p:txBody>
      </p:sp>
      <p:sp>
        <p:nvSpPr>
          <p:cNvPr id="4" name="Slide Number Placeholder 3"/>
          <p:cNvSpPr>
            <a:spLocks noGrp="1"/>
          </p:cNvSpPr>
          <p:nvPr>
            <p:ph type="sldNum" sz="quarter" idx="10"/>
          </p:nvPr>
        </p:nvSpPr>
        <p:spPr/>
        <p:txBody>
          <a:bodyPr/>
          <a:lstStyle/>
          <a:p>
            <a:fld id="{AC151FCD-C45B-4FEC-AEAF-5570D4A542FD}" type="slidenum">
              <a:rPr lang="en-US" smtClean="0"/>
              <a:t>8</a:t>
            </a:fld>
            <a:endParaRPr lang="en-US"/>
          </a:p>
        </p:txBody>
      </p:sp>
    </p:spTree>
    <p:extLst>
      <p:ext uri="{BB962C8B-B14F-4D97-AF65-F5344CB8AC3E}">
        <p14:creationId xmlns:p14="http://schemas.microsoft.com/office/powerpoint/2010/main" val="319122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move from a mindset of problem solving to one of using distress tolerance, we must change our goal. Usually the goal with problem solving is to fix something, to make it better. But with distress tolerance it's about surviving without making the situation worse. The new goal becomes, “don't make things worse”, as opposed to “make things better” or “fix them”. So, we can't expect that distress tolerance skills are necessarily going to result in us feeling better, we must instead look for potentially just not making things worse. You often may feel better but that's not the purpose of this particular set of skills that you're going to use with patients. </a:t>
            </a:r>
          </a:p>
          <a:p>
            <a:r>
              <a:rPr lang="en-US" sz="1200" kern="1200" dirty="0">
                <a:solidFill>
                  <a:schemeClr val="tx1"/>
                </a:solidFill>
                <a:effectLst/>
                <a:latin typeface="+mn-lt"/>
                <a:ea typeface="+mn-ea"/>
                <a:cs typeface="+mn-cs"/>
              </a:rPr>
              <a:t>The last piece here is, don't stop. If the skills prevent the crisis from getting worse but they don't make you feel better, don't stop using them. This can often be the hardest thing to convince a patient around, and even the first time I often talk to a patient about using these skills, they forget that the goal is to not make the situation worse and come back in and let me know that they didn't feel better, especially with pain.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C151FCD-C45B-4FEC-AEAF-5570D4A542FD}" type="slidenum">
              <a:rPr lang="en-US" smtClean="0"/>
              <a:t>9</a:t>
            </a:fld>
            <a:endParaRPr lang="en-US"/>
          </a:p>
        </p:txBody>
      </p:sp>
    </p:spTree>
    <p:extLst>
      <p:ext uri="{BB962C8B-B14F-4D97-AF65-F5344CB8AC3E}">
        <p14:creationId xmlns:p14="http://schemas.microsoft.com/office/powerpoint/2010/main" val="261182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first start with what the distraction skills are. In dialectical behavior therapy there are many acronyms and with this we use these as memory aids to help us remember what all these skills are and what we like to say with distraction and distress tolerance is that "the wise mind accepts" and "accepts" is our acronym of different ways a patient can use distraction.</a:t>
            </a:r>
          </a:p>
          <a:p>
            <a:r>
              <a:rPr lang="en-US" sz="1200" kern="1200" dirty="0">
                <a:solidFill>
                  <a:schemeClr val="tx1"/>
                </a:solidFill>
                <a:effectLst/>
                <a:latin typeface="+mn-lt"/>
                <a:ea typeface="+mn-ea"/>
                <a:cs typeface="+mn-cs"/>
              </a:rPr>
              <a:t>The first is using Activities. That's straight forward. The idea here is that you can go and do different activities that take your mind off whatever the crisis is.</a:t>
            </a:r>
          </a:p>
          <a:p>
            <a:r>
              <a:rPr lang="en-US" sz="1200" kern="1200" dirty="0">
                <a:solidFill>
                  <a:schemeClr val="tx1"/>
                </a:solidFill>
                <a:effectLst/>
                <a:latin typeface="+mn-lt"/>
                <a:ea typeface="+mn-ea"/>
                <a:cs typeface="+mn-cs"/>
              </a:rPr>
              <a:t>The second is about Contributing. Contributing is the idea. It can be an activity in and of itself, but the idea is that you go outside yourself and ask somebody else how they're doing in some way or do an activity that contributes to the well-being of somebody else to get your mind off your own distress. </a:t>
            </a:r>
          </a:p>
          <a:p>
            <a:r>
              <a:rPr lang="en-US" sz="1200" kern="1200" dirty="0">
                <a:solidFill>
                  <a:schemeClr val="tx1"/>
                </a:solidFill>
                <a:effectLst/>
                <a:latin typeface="+mn-lt"/>
                <a:ea typeface="+mn-ea"/>
                <a:cs typeface="+mn-cs"/>
              </a:rPr>
              <a:t>The third is Comparisons, so comparing your life to how it might have been before and how this may not be as bad as that point or comparing yourself on the outside to some other situation or other person that might be worse than your own situation. Comparisons can often be a wonderful way to sort of get perspective on what you're going through now. </a:t>
            </a:r>
          </a:p>
          <a:p>
            <a:r>
              <a:rPr lang="en-US" sz="1200" kern="1200" dirty="0">
                <a:solidFill>
                  <a:schemeClr val="tx1"/>
                </a:solidFill>
                <a:effectLst/>
                <a:latin typeface="+mn-lt"/>
                <a:ea typeface="+mn-ea"/>
                <a:cs typeface="+mn-cs"/>
              </a:rPr>
              <a:t>Using opposite Emotions is a common skill in DBT in general. The idea here is that when you get distressed there are one or two negative emotions that tend to dominate the scene for you, so figure out an emotion opposite from the negative one that you're feeling and try to bring it on. If you're angry, watch a comedy. If you're scared, watch someone that's daring. If you're sad, listen to some upbeat music. Pick an opposite emotion that you can go evoke. </a:t>
            </a:r>
          </a:p>
          <a:p>
            <a:r>
              <a:rPr lang="en-US" sz="1200" kern="1200" dirty="0">
                <a:solidFill>
                  <a:schemeClr val="tx1"/>
                </a:solidFill>
                <a:effectLst/>
                <a:latin typeface="+mn-lt"/>
                <a:ea typeface="+mn-ea"/>
                <a:cs typeface="+mn-cs"/>
              </a:rPr>
              <a:t>The Pushing away is really the idea that you're deciding that this is something that can't be dealt with right now and put it out of your mind, push it away literally, and just imagine yourself putting it on a shelf and come back to it later. </a:t>
            </a:r>
          </a:p>
          <a:p>
            <a:r>
              <a:rPr lang="en-US" sz="1200" kern="1200" dirty="0">
                <a:solidFill>
                  <a:schemeClr val="tx1"/>
                </a:solidFill>
                <a:effectLst/>
                <a:latin typeface="+mn-lt"/>
                <a:ea typeface="+mn-ea"/>
                <a:cs typeface="+mn-cs"/>
              </a:rPr>
              <a:t>Thoughts is another way that we use distraction, so the idea is when you're in a crisis that you can't solve, often our minds are stuck on thinking about that crisis over and over but if you can fill your brain with other thoughts there's no room for that crisis to continue to be in there. Singing songs to lyrics you don't quite remember or counting backwards by some high number by a factor of seven that makes you must think about it are often quick ways that you can use to fill your mind with other kinds of thoughts. </a:t>
            </a:r>
          </a:p>
          <a:p>
            <a:r>
              <a:rPr lang="en-US" sz="1200" kern="1200" dirty="0">
                <a:solidFill>
                  <a:schemeClr val="tx1"/>
                </a:solidFill>
                <a:effectLst/>
                <a:latin typeface="+mn-lt"/>
                <a:ea typeface="+mn-ea"/>
                <a:cs typeface="+mn-cs"/>
              </a:rPr>
              <a:t>Sensations is the best strategy to get unstuck when you're feeling very distressed, when you mobilize your body and bring your mind and emotions with it. You can put your face in cold water or hold onto ice. You can run up and down stairs or take cold showers. Often patients with chronic pain have limitations in the kinds of things they can do, so using sensations to sort of shock the system into distraction can be useful.</a:t>
            </a:r>
          </a:p>
          <a:p>
            <a:endParaRPr lang="en-US" dirty="0"/>
          </a:p>
        </p:txBody>
      </p:sp>
      <p:sp>
        <p:nvSpPr>
          <p:cNvPr id="4" name="Slide Number Placeholder 3"/>
          <p:cNvSpPr>
            <a:spLocks noGrp="1"/>
          </p:cNvSpPr>
          <p:nvPr>
            <p:ph type="sldNum" sz="quarter" idx="10"/>
          </p:nvPr>
        </p:nvSpPr>
        <p:spPr/>
        <p:txBody>
          <a:bodyPr/>
          <a:lstStyle/>
          <a:p>
            <a:fld id="{AC151FCD-C45B-4FEC-AEAF-5570D4A542FD}" type="slidenum">
              <a:rPr lang="en-US" smtClean="0"/>
              <a:t>10</a:t>
            </a:fld>
            <a:endParaRPr lang="en-US"/>
          </a:p>
        </p:txBody>
      </p:sp>
    </p:spTree>
    <p:extLst>
      <p:ext uri="{BB962C8B-B14F-4D97-AF65-F5344CB8AC3E}">
        <p14:creationId xmlns:p14="http://schemas.microsoft.com/office/powerpoint/2010/main" val="426261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Generally, when we self-soothe, we can think about ways to do that with our five senses. We can help patients to brainstorm ways to do this for each of their senses. Just think about the visual sense, that they can be encouraged to decorate their homes or their spaces in pleasing ways. Again, we as clinicians, can think about the same ways to soothe ourselves. It's always helpful to think about ways that we can use these skills as well. You'll see a lot of different examples for the other five senses: Sound, smell, touch and taste. Help patients see the range of different ways that they can soothe themselves.</a:t>
            </a:r>
          </a:p>
          <a:p>
            <a:endParaRPr lang="en-US" dirty="0"/>
          </a:p>
        </p:txBody>
      </p:sp>
      <p:sp>
        <p:nvSpPr>
          <p:cNvPr id="4" name="Slide Number Placeholder 3"/>
          <p:cNvSpPr>
            <a:spLocks noGrp="1"/>
          </p:cNvSpPr>
          <p:nvPr>
            <p:ph type="sldNum" sz="quarter" idx="10"/>
          </p:nvPr>
        </p:nvSpPr>
        <p:spPr/>
        <p:txBody>
          <a:bodyPr/>
          <a:lstStyle/>
          <a:p>
            <a:fld id="{AC151FCD-C45B-4FEC-AEAF-5570D4A542FD}" type="slidenum">
              <a:rPr lang="en-US" smtClean="0"/>
              <a:t>11</a:t>
            </a:fld>
            <a:endParaRPr lang="en-US"/>
          </a:p>
        </p:txBody>
      </p:sp>
    </p:spTree>
    <p:extLst>
      <p:ext uri="{BB962C8B-B14F-4D97-AF65-F5344CB8AC3E}">
        <p14:creationId xmlns:p14="http://schemas.microsoft.com/office/powerpoint/2010/main" val="87064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Okay, let's cover the last part of the distress tolerance skills which are about improving the moment. We are back again to helpful acronyms that help us remember that skills to accept pain and reduce suffering are about improving the moment or seeing all of these different skills here. So, let me go through each one, one by one.</a:t>
            </a:r>
          </a:p>
          <a:p>
            <a:r>
              <a:rPr lang="en-US" sz="1200" kern="1200" dirty="0">
                <a:solidFill>
                  <a:schemeClr val="tx1"/>
                </a:solidFill>
                <a:effectLst/>
                <a:latin typeface="+mn-lt"/>
                <a:ea typeface="+mn-ea"/>
                <a:cs typeface="+mn-cs"/>
              </a:rPr>
              <a:t>The first is imagery. You can use imagery with a patient that has chronic pain or a patient that's in crisis by planning ahead of time to have some way to image in their own mind, or even look at images that help invoke that image, that usually tend to involve something like feeling happy or safe or some kind of relief or being relaxed. Those are generally the kinds of imagery that are the most helpful.</a:t>
            </a:r>
          </a:p>
          <a:p>
            <a:r>
              <a:rPr lang="en-US" sz="1200" kern="1200" dirty="0">
                <a:solidFill>
                  <a:schemeClr val="tx1"/>
                </a:solidFill>
                <a:effectLst/>
                <a:latin typeface="+mn-lt"/>
                <a:ea typeface="+mn-ea"/>
                <a:cs typeface="+mn-cs"/>
              </a:rPr>
              <a:t>Patients can also find meaning in what they're going through, as can we as clinicians. So, finding a deep sense of meaning about why we're going through what we're going through can often help us get through it in a skillful way.</a:t>
            </a:r>
          </a:p>
          <a:p>
            <a:endParaRPr lang="en-US" dirty="0"/>
          </a:p>
          <a:p>
            <a:r>
              <a:rPr lang="en-US" sz="1200" kern="1200" dirty="0">
                <a:solidFill>
                  <a:schemeClr val="tx1"/>
                </a:solidFill>
                <a:effectLst/>
                <a:latin typeface="+mn-lt"/>
                <a:ea typeface="+mn-ea"/>
                <a:cs typeface="+mn-cs"/>
              </a:rPr>
              <a:t>Prayer is another useful skill. Prayer is not necessarily meant to be a religious skill. We can also say serenity prayers to ourselves regardless of what our religious background. Things that can mean "this too shall pass, I can get through this as well."</a:t>
            </a:r>
          </a:p>
          <a:p>
            <a:r>
              <a:rPr lang="en-US" sz="1200" kern="1200" dirty="0">
                <a:solidFill>
                  <a:schemeClr val="tx1"/>
                </a:solidFill>
                <a:effectLst/>
                <a:latin typeface="+mn-lt"/>
                <a:ea typeface="+mn-ea"/>
                <a:cs typeface="+mn-cs"/>
              </a:rPr>
              <a:t>Relaxation is a pretty straightforward explanatory skill that we can use. We can do this in brief bursts where we can clinch for five seconds and then release for five seconds. This can be helpful in our own clinical practice before we see that patient that we're really dreading, or it's feeling like it's going to be difficult. And you can do full on progressive muscle relaxation. That's helpful with chronic pain as well with a patient.</a:t>
            </a:r>
          </a:p>
          <a:p>
            <a:endParaRPr lang="en-US" dirty="0"/>
          </a:p>
        </p:txBody>
      </p:sp>
      <p:sp>
        <p:nvSpPr>
          <p:cNvPr id="4" name="Slide Number Placeholder 3"/>
          <p:cNvSpPr>
            <a:spLocks noGrp="1"/>
          </p:cNvSpPr>
          <p:nvPr>
            <p:ph type="sldNum" sz="quarter" idx="10"/>
          </p:nvPr>
        </p:nvSpPr>
        <p:spPr/>
        <p:txBody>
          <a:bodyPr/>
          <a:lstStyle/>
          <a:p>
            <a:fld id="{AC151FCD-C45B-4FEC-AEAF-5570D4A542FD}" type="slidenum">
              <a:rPr lang="en-US" smtClean="0"/>
              <a:t>12</a:t>
            </a:fld>
            <a:endParaRPr lang="en-US"/>
          </a:p>
        </p:txBody>
      </p:sp>
    </p:spTree>
    <p:extLst>
      <p:ext uri="{BB962C8B-B14F-4D97-AF65-F5344CB8AC3E}">
        <p14:creationId xmlns:p14="http://schemas.microsoft.com/office/powerpoint/2010/main" val="353753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1128-D1B9-F444-A17B-291E89E42F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C2876-F4DA-4843-A9E5-1D45722DE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43595A-45CA-A544-A2FA-3083E1D1364F}"/>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5" name="Footer Placeholder 4">
            <a:extLst>
              <a:ext uri="{FF2B5EF4-FFF2-40B4-BE49-F238E27FC236}">
                <a16:creationId xmlns:a16="http://schemas.microsoft.com/office/drawing/2014/main" id="{A2F44C26-7376-1F43-9A33-AB667EF4C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EB7B5-5A1B-5747-9E00-984C6C88764B}"/>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354944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1971-0909-724C-8F08-D19AB9EB0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778F7E-6A2B-A64D-9B49-B12CD57DD6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7D43E-4C90-024B-A384-591ECB8827CD}"/>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5" name="Footer Placeholder 4">
            <a:extLst>
              <a:ext uri="{FF2B5EF4-FFF2-40B4-BE49-F238E27FC236}">
                <a16:creationId xmlns:a16="http://schemas.microsoft.com/office/drawing/2014/main" id="{CD7C2D41-4368-DF44-8586-B9CEFE039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6548C-BCB9-3046-ACE7-A473B062966F}"/>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249202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A545E-102E-EE48-94DF-47BD3DCA71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339D93-A462-374D-88BF-DE0D0EDAF2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02F13-4FC2-7048-B4D9-A6DE93C2906B}"/>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5" name="Footer Placeholder 4">
            <a:extLst>
              <a:ext uri="{FF2B5EF4-FFF2-40B4-BE49-F238E27FC236}">
                <a16:creationId xmlns:a16="http://schemas.microsoft.com/office/drawing/2014/main" id="{C70EACBF-6A6E-B646-A710-E598E6532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95C71-3846-3244-8085-6876F6C76C4B}"/>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188866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133600" y="457200"/>
            <a:ext cx="9753600" cy="1143000"/>
          </a:xfrm>
          <a:prstGeom prst="rect">
            <a:avLst/>
          </a:prstGeom>
          <a:noFill/>
          <a:ln w="9525">
            <a:noFill/>
            <a:miter lim="800000"/>
            <a:headEnd/>
            <a:tailEnd/>
          </a:ln>
          <a:effectLst/>
        </p:spPr>
        <p:txBody>
          <a:bodyPr>
            <a:normAutofit/>
          </a:bodyPr>
          <a:lstStyle>
            <a:lvl1pPr>
              <a:defRPr sz="3600" b="1">
                <a:solidFill>
                  <a:schemeClr val="tx2">
                    <a:lumMod val="75000"/>
                  </a:schemeClr>
                </a:solidFill>
                <a:latin typeface="Arial Narrow" pitchFamily="34" charset="0"/>
              </a:defRPr>
            </a:lvl1pPr>
          </a:lstStyle>
          <a:p>
            <a:pPr lvl="0"/>
            <a:r>
              <a:rPr lang="en-US"/>
              <a:t>Click to edit Master title style</a:t>
            </a:r>
            <a:endParaRPr lang="en-US" dirty="0"/>
          </a:p>
        </p:txBody>
      </p:sp>
      <p:sp>
        <p:nvSpPr>
          <p:cNvPr id="6" name="Rectangle 3"/>
          <p:cNvSpPr>
            <a:spLocks noGrp="1" noChangeArrowheads="1"/>
          </p:cNvSpPr>
          <p:nvPr>
            <p:ph idx="1"/>
          </p:nvPr>
        </p:nvSpPr>
        <p:spPr bwMode="auto">
          <a:xfrm>
            <a:off x="2133600" y="1600203"/>
            <a:ext cx="9753600" cy="4943475"/>
          </a:xfrm>
          <a:prstGeom prst="rect">
            <a:avLst/>
          </a:prstGeom>
          <a:noFill/>
          <a:ln w="9525">
            <a:noFill/>
            <a:miter lim="800000"/>
            <a:headEnd/>
            <a:tailEnd/>
          </a:ln>
          <a:effectLst/>
        </p:spPr>
        <p:txBody>
          <a:bodyPr/>
          <a:lstStyle>
            <a:lvl1pPr marL="310568" indent="-310568">
              <a:buClr>
                <a:schemeClr val="accent5">
                  <a:lumMod val="75000"/>
                </a:schemeClr>
              </a:buClr>
              <a:buFont typeface="Arial"/>
              <a:buChar char="•"/>
              <a:defRPr sz="2300" b="1">
                <a:solidFill>
                  <a:srgbClr val="000000"/>
                </a:solidFill>
                <a:latin typeface="Arial Narrow" pitchFamily="34" charset="0"/>
              </a:defRPr>
            </a:lvl1pPr>
            <a:lvl2pPr marL="666723" indent="-256432">
              <a:spcBef>
                <a:spcPts val="538"/>
              </a:spcBef>
              <a:buFont typeface="Lucida Grande"/>
              <a:buChar char="-"/>
              <a:defRPr sz="2200" b="0"/>
            </a:lvl2pPr>
            <a:lvl3pPr marL="1025728" indent="-205146">
              <a:spcBef>
                <a:spcPts val="538"/>
              </a:spcBef>
              <a:buFont typeface="Arial"/>
              <a:buChar char="•"/>
              <a:defRPr sz="1800" b="0"/>
            </a:lvl3pPr>
            <a:lvl4pPr marL="1436019" indent="-205146">
              <a:spcBef>
                <a:spcPts val="538"/>
              </a:spcBef>
              <a:buFont typeface="Lucida Grande"/>
              <a:buChar char="−"/>
              <a:defRPr sz="1600" b="0"/>
            </a:lvl4pPr>
            <a:lvl5pPr marL="1846311" indent="-205146">
              <a:spcBef>
                <a:spcPts val="538"/>
              </a:spcBef>
              <a:buFont typeface="Arial"/>
              <a:buChar char="•"/>
              <a:defRPr sz="1600" b="0"/>
            </a:lvl5pPr>
          </a:lstStyle>
          <a:p>
            <a:pPr lvl="0"/>
            <a:r>
              <a:rPr lang="en-US" noProof="0"/>
              <a:t>Click to edit Master text styles</a:t>
            </a:r>
          </a:p>
        </p:txBody>
      </p:sp>
      <p:sp>
        <p:nvSpPr>
          <p:cNvPr id="4" name="Text Placeholder 7"/>
          <p:cNvSpPr>
            <a:spLocks noGrp="1"/>
          </p:cNvSpPr>
          <p:nvPr>
            <p:ph type="body" sz="quarter" idx="10"/>
          </p:nvPr>
        </p:nvSpPr>
        <p:spPr>
          <a:xfrm>
            <a:off x="1843617" y="6367466"/>
            <a:ext cx="5501216" cy="490537"/>
          </a:xfrm>
        </p:spPr>
        <p:txBody>
          <a:bodyPr/>
          <a:lstStyle>
            <a:lvl1pPr>
              <a:buNone/>
              <a:defRPr sz="1300"/>
            </a:lvl1pPr>
            <a:lvl2pPr>
              <a:defRPr sz="1300"/>
            </a:lvl2pPr>
            <a:lvl3pPr>
              <a:defRPr sz="1300"/>
            </a:lvl3pPr>
            <a:lvl4pPr>
              <a:defRPr sz="1300"/>
            </a:lvl4pPr>
            <a:lvl5pPr>
              <a:defRPr sz="1300"/>
            </a:lvl5pPr>
          </a:lstStyle>
          <a:p>
            <a:pPr lvl="0"/>
            <a:r>
              <a:rPr lang="en-US"/>
              <a:t>Click to edit Master text styles</a:t>
            </a:r>
          </a:p>
        </p:txBody>
      </p:sp>
    </p:spTree>
    <p:extLst>
      <p:ext uri="{BB962C8B-B14F-4D97-AF65-F5344CB8AC3E}">
        <p14:creationId xmlns:p14="http://schemas.microsoft.com/office/powerpoint/2010/main" val="321475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4">
                  <a:lumMod val="75000"/>
                </a:schemeClr>
              </a:buClr>
              <a:defRPr/>
            </a:lvl1pPr>
            <a:lvl2pPr>
              <a:buClr>
                <a:schemeClr val="accent5">
                  <a:lumMod val="75000"/>
                </a:schemeClr>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0" y="6324600"/>
            <a:ext cx="6604000" cy="533400"/>
          </a:xfrm>
        </p:spPr>
        <p:txBody>
          <a:bodyPr/>
          <a:lstStyle>
            <a:lvl1pPr>
              <a:buNone/>
              <a:defRPr sz="1600"/>
            </a:lvl1pPr>
          </a:lstStyle>
          <a:p>
            <a:pPr lvl="0"/>
            <a:r>
              <a:rPr lang="en-US"/>
              <a:t>Click to edit Master text styles</a:t>
            </a:r>
          </a:p>
        </p:txBody>
      </p:sp>
    </p:spTree>
    <p:extLst>
      <p:ext uri="{BB962C8B-B14F-4D97-AF65-F5344CB8AC3E}">
        <p14:creationId xmlns:p14="http://schemas.microsoft.com/office/powerpoint/2010/main" val="36019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9969639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Intro Option 2">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15601" y="17109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9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733" b="1">
                <a:solidFill>
                  <a:schemeClr val="dk1"/>
                </a:solidFill>
              </a:defRPr>
            </a:lvl2pPr>
            <a:lvl3pPr lvl="2" indent="0" rtl="0">
              <a:spcBef>
                <a:spcPts val="0"/>
              </a:spcBef>
              <a:buClr>
                <a:schemeClr val="dk1"/>
              </a:buClr>
              <a:buFont typeface="Arial"/>
              <a:buNone/>
              <a:defRPr sz="3733" b="1">
                <a:solidFill>
                  <a:schemeClr val="dk1"/>
                </a:solidFill>
              </a:defRPr>
            </a:lvl3pPr>
            <a:lvl4pPr lvl="3" indent="0" rtl="0">
              <a:spcBef>
                <a:spcPts val="0"/>
              </a:spcBef>
              <a:buClr>
                <a:schemeClr val="dk1"/>
              </a:buClr>
              <a:buFont typeface="Arial"/>
              <a:buNone/>
              <a:defRPr sz="3733" b="1">
                <a:solidFill>
                  <a:schemeClr val="dk1"/>
                </a:solidFill>
              </a:defRPr>
            </a:lvl4pPr>
            <a:lvl5pPr lvl="4" indent="0" rtl="0">
              <a:spcBef>
                <a:spcPts val="0"/>
              </a:spcBef>
              <a:buClr>
                <a:schemeClr val="dk1"/>
              </a:buClr>
              <a:buFont typeface="Arial"/>
              <a:buNone/>
              <a:defRPr sz="3733" b="1">
                <a:solidFill>
                  <a:schemeClr val="dk1"/>
                </a:solidFill>
              </a:defRPr>
            </a:lvl5pPr>
            <a:lvl6pPr lvl="5" indent="0" rtl="0">
              <a:spcBef>
                <a:spcPts val="0"/>
              </a:spcBef>
              <a:buClr>
                <a:schemeClr val="dk1"/>
              </a:buClr>
              <a:buFont typeface="Arial"/>
              <a:buNone/>
              <a:defRPr sz="3733" b="1">
                <a:solidFill>
                  <a:schemeClr val="dk1"/>
                </a:solidFill>
              </a:defRPr>
            </a:lvl6pPr>
            <a:lvl7pPr lvl="6" indent="0" rtl="0">
              <a:spcBef>
                <a:spcPts val="0"/>
              </a:spcBef>
              <a:buClr>
                <a:schemeClr val="dk1"/>
              </a:buClr>
              <a:buFont typeface="Arial"/>
              <a:buNone/>
              <a:defRPr sz="3733" b="1">
                <a:solidFill>
                  <a:schemeClr val="dk1"/>
                </a:solidFill>
              </a:defRPr>
            </a:lvl7pPr>
            <a:lvl8pPr lvl="7" indent="0" rtl="0">
              <a:spcBef>
                <a:spcPts val="0"/>
              </a:spcBef>
              <a:buClr>
                <a:schemeClr val="dk1"/>
              </a:buClr>
              <a:buFont typeface="Arial"/>
              <a:buNone/>
              <a:defRPr sz="3733" b="1">
                <a:solidFill>
                  <a:schemeClr val="dk1"/>
                </a:solidFill>
              </a:defRPr>
            </a:lvl8pPr>
            <a:lvl9pPr lvl="8" indent="0" rtl="0">
              <a:spcBef>
                <a:spcPts val="0"/>
              </a:spcBef>
              <a:buClr>
                <a:schemeClr val="dk1"/>
              </a:buClr>
              <a:buFont typeface="Arial"/>
              <a:buNone/>
              <a:defRPr sz="3733" b="1">
                <a:solidFill>
                  <a:schemeClr val="dk1"/>
                </a:solidFill>
              </a:defRPr>
            </a:lvl9pPr>
          </a:lstStyle>
          <a:p>
            <a:endParaRPr/>
          </a:p>
        </p:txBody>
      </p:sp>
      <p:sp>
        <p:nvSpPr>
          <p:cNvPr id="70" name="Shape 70"/>
          <p:cNvSpPr txBox="1">
            <a:spLocks noGrp="1"/>
          </p:cNvSpPr>
          <p:nvPr>
            <p:ph type="subTitle" idx="1"/>
          </p:nvPr>
        </p:nvSpPr>
        <p:spPr>
          <a:xfrm>
            <a:off x="480833" y="1340433"/>
            <a:ext cx="10011600" cy="476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9pPr>
          </a:lstStyle>
          <a:p>
            <a:endParaRPr/>
          </a:p>
        </p:txBody>
      </p:sp>
      <p:pic>
        <p:nvPicPr>
          <p:cNvPr id="71" name="Shape 71"/>
          <p:cNvPicPr preferRelativeResize="0"/>
          <p:nvPr/>
        </p:nvPicPr>
        <p:blipFill>
          <a:blip r:embed="rId2">
            <a:extLst>
              <a:ext uri="{28A0092B-C50C-407E-A947-70E740481C1C}">
                <a14:useLocalDpi xmlns:a14="http://schemas.microsoft.com/office/drawing/2010/main" val="0"/>
              </a:ext>
            </a:extLst>
          </a:blip>
          <a:stretch>
            <a:fillRect/>
          </a:stretch>
        </p:blipFill>
        <p:spPr>
          <a:xfrm>
            <a:off x="264138" y="5065898"/>
            <a:ext cx="4537657" cy="1281999"/>
          </a:xfrm>
          <a:prstGeom prst="rect">
            <a:avLst/>
          </a:prstGeom>
          <a:noFill/>
          <a:ln>
            <a:noFill/>
          </a:ln>
        </p:spPr>
      </p:pic>
    </p:spTree>
    <p:extLst>
      <p:ext uri="{BB962C8B-B14F-4D97-AF65-F5344CB8AC3E}">
        <p14:creationId xmlns:p14="http://schemas.microsoft.com/office/powerpoint/2010/main" val="36455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Cover and intro">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415611" y="2821567"/>
            <a:ext cx="11360799" cy="2736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6933" b="1"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6933" b="1">
                <a:solidFill>
                  <a:schemeClr val="dk1"/>
                </a:solidFill>
              </a:defRPr>
            </a:lvl2pPr>
            <a:lvl3pPr lvl="2" indent="0" algn="ctr">
              <a:spcBef>
                <a:spcPts val="0"/>
              </a:spcBef>
              <a:buClr>
                <a:schemeClr val="dk1"/>
              </a:buClr>
              <a:buFont typeface="Arial"/>
              <a:buNone/>
              <a:defRPr sz="6933" b="1">
                <a:solidFill>
                  <a:schemeClr val="dk1"/>
                </a:solidFill>
              </a:defRPr>
            </a:lvl3pPr>
            <a:lvl4pPr lvl="3" indent="0" algn="ctr">
              <a:spcBef>
                <a:spcPts val="0"/>
              </a:spcBef>
              <a:buClr>
                <a:schemeClr val="dk1"/>
              </a:buClr>
              <a:buFont typeface="Arial"/>
              <a:buNone/>
              <a:defRPr sz="6933" b="1">
                <a:solidFill>
                  <a:schemeClr val="dk1"/>
                </a:solidFill>
              </a:defRPr>
            </a:lvl4pPr>
            <a:lvl5pPr lvl="4" indent="0" algn="ctr">
              <a:spcBef>
                <a:spcPts val="0"/>
              </a:spcBef>
              <a:buClr>
                <a:schemeClr val="dk1"/>
              </a:buClr>
              <a:buFont typeface="Arial"/>
              <a:buNone/>
              <a:defRPr sz="6933" b="1">
                <a:solidFill>
                  <a:schemeClr val="dk1"/>
                </a:solidFill>
              </a:defRPr>
            </a:lvl5pPr>
            <a:lvl6pPr lvl="5" indent="0" algn="ctr">
              <a:spcBef>
                <a:spcPts val="0"/>
              </a:spcBef>
              <a:buClr>
                <a:schemeClr val="dk1"/>
              </a:buClr>
              <a:buFont typeface="Arial"/>
              <a:buNone/>
              <a:defRPr sz="6933" b="1">
                <a:solidFill>
                  <a:schemeClr val="dk1"/>
                </a:solidFill>
              </a:defRPr>
            </a:lvl6pPr>
            <a:lvl7pPr lvl="6" indent="0" algn="ctr">
              <a:spcBef>
                <a:spcPts val="0"/>
              </a:spcBef>
              <a:buClr>
                <a:schemeClr val="dk1"/>
              </a:buClr>
              <a:buFont typeface="Arial"/>
              <a:buNone/>
              <a:defRPr sz="6933" b="1">
                <a:solidFill>
                  <a:schemeClr val="dk1"/>
                </a:solidFill>
              </a:defRPr>
            </a:lvl7pPr>
            <a:lvl8pPr lvl="7" indent="0" algn="ctr">
              <a:spcBef>
                <a:spcPts val="0"/>
              </a:spcBef>
              <a:buClr>
                <a:schemeClr val="dk1"/>
              </a:buClr>
              <a:buFont typeface="Arial"/>
              <a:buNone/>
              <a:defRPr sz="6933" b="1">
                <a:solidFill>
                  <a:schemeClr val="dk1"/>
                </a:solidFill>
              </a:defRPr>
            </a:lvl8pPr>
            <a:lvl9pPr lvl="8" indent="0" algn="ctr">
              <a:spcBef>
                <a:spcPts val="0"/>
              </a:spcBef>
              <a:buClr>
                <a:schemeClr val="dk1"/>
              </a:buClr>
              <a:buFont typeface="Arial"/>
              <a:buNone/>
              <a:defRPr sz="6933" b="1">
                <a:solidFill>
                  <a:schemeClr val="dk1"/>
                </a:solidFill>
              </a:defRPr>
            </a:lvl9pPr>
          </a:lstStyle>
          <a:p>
            <a:endParaRPr/>
          </a:p>
        </p:txBody>
      </p:sp>
      <p:sp>
        <p:nvSpPr>
          <p:cNvPr id="74" name="Shape 74"/>
          <p:cNvSpPr txBox="1">
            <a:spLocks noGrp="1"/>
          </p:cNvSpPr>
          <p:nvPr>
            <p:ph type="subTitle" idx="1"/>
          </p:nvPr>
        </p:nvSpPr>
        <p:spPr>
          <a:xfrm>
            <a:off x="415600" y="5607633"/>
            <a:ext cx="10868800" cy="1056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3733" b="1" i="0" u="none" strike="noStrike" cap="none">
                <a:solidFill>
                  <a:srgbClr val="000000"/>
                </a:solidFill>
                <a:latin typeface="Arial"/>
                <a:ea typeface="Arial"/>
                <a:cs typeface="Arial"/>
                <a:sym typeface="Arial"/>
              </a:defRPr>
            </a:lvl1pPr>
            <a:lvl2pPr marL="609585" marR="0" lvl="1"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2pPr>
            <a:lvl3pPr marL="1219170" marR="0" lvl="2"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3pPr>
            <a:lvl4pPr marL="1828754" marR="0" lvl="3"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4pPr>
            <a:lvl5pPr marL="2438339" marR="0" lvl="4"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5pPr>
            <a:lvl6pPr marL="3047924" marR="0" lvl="5"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6pPr>
            <a:lvl7pPr marL="3657509" marR="0" lvl="6"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7pPr>
            <a:lvl8pPr marL="4267093" marR="0" lvl="7"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8pPr>
            <a:lvl9pPr marL="4876678" marR="0" lvl="8" indent="0" algn="ctr" rtl="0">
              <a:lnSpc>
                <a:spcPct val="100000"/>
              </a:lnSpc>
              <a:spcBef>
                <a:spcPts val="0"/>
              </a:spcBef>
              <a:spcAft>
                <a:spcPts val="0"/>
              </a:spcAft>
              <a:buClr>
                <a:srgbClr val="000000"/>
              </a:buClr>
              <a:buFont typeface="Arial"/>
              <a:buNone/>
              <a:defRPr sz="3733"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7340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Gold chapter break or bold statement gold">
    <p:bg>
      <p:bgPr>
        <a:solidFill>
          <a:schemeClr val="accent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15601" y="1101367"/>
            <a:ext cx="83283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8266"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8266" b="1">
                <a:solidFill>
                  <a:schemeClr val="dk1"/>
                </a:solidFill>
              </a:defRPr>
            </a:lvl2pPr>
            <a:lvl3pPr lvl="2" indent="0" rtl="0">
              <a:spcBef>
                <a:spcPts val="0"/>
              </a:spcBef>
              <a:buClr>
                <a:schemeClr val="dk1"/>
              </a:buClr>
              <a:buFont typeface="Arial"/>
              <a:buNone/>
              <a:defRPr sz="8266" b="1">
                <a:solidFill>
                  <a:schemeClr val="dk1"/>
                </a:solidFill>
              </a:defRPr>
            </a:lvl3pPr>
            <a:lvl4pPr lvl="3" indent="0" rtl="0">
              <a:spcBef>
                <a:spcPts val="0"/>
              </a:spcBef>
              <a:buClr>
                <a:schemeClr val="dk1"/>
              </a:buClr>
              <a:buFont typeface="Arial"/>
              <a:buNone/>
              <a:defRPr sz="8266" b="1">
                <a:solidFill>
                  <a:schemeClr val="dk1"/>
                </a:solidFill>
              </a:defRPr>
            </a:lvl4pPr>
            <a:lvl5pPr lvl="4" indent="0" rtl="0">
              <a:spcBef>
                <a:spcPts val="0"/>
              </a:spcBef>
              <a:buClr>
                <a:schemeClr val="dk1"/>
              </a:buClr>
              <a:buFont typeface="Arial"/>
              <a:buNone/>
              <a:defRPr sz="8266" b="1">
                <a:solidFill>
                  <a:schemeClr val="dk1"/>
                </a:solidFill>
              </a:defRPr>
            </a:lvl5pPr>
            <a:lvl6pPr lvl="5" indent="0" rtl="0">
              <a:spcBef>
                <a:spcPts val="0"/>
              </a:spcBef>
              <a:buClr>
                <a:schemeClr val="dk1"/>
              </a:buClr>
              <a:buFont typeface="Arial"/>
              <a:buNone/>
              <a:defRPr sz="8266" b="1">
                <a:solidFill>
                  <a:schemeClr val="dk1"/>
                </a:solidFill>
              </a:defRPr>
            </a:lvl6pPr>
            <a:lvl7pPr lvl="6" indent="0" rtl="0">
              <a:spcBef>
                <a:spcPts val="0"/>
              </a:spcBef>
              <a:buClr>
                <a:schemeClr val="dk1"/>
              </a:buClr>
              <a:buFont typeface="Arial"/>
              <a:buNone/>
              <a:defRPr sz="8266" b="1">
                <a:solidFill>
                  <a:schemeClr val="dk1"/>
                </a:solidFill>
              </a:defRPr>
            </a:lvl7pPr>
            <a:lvl8pPr lvl="7" indent="0" rtl="0">
              <a:spcBef>
                <a:spcPts val="0"/>
              </a:spcBef>
              <a:buClr>
                <a:schemeClr val="dk1"/>
              </a:buClr>
              <a:buFont typeface="Arial"/>
              <a:buNone/>
              <a:defRPr sz="8266" b="1">
                <a:solidFill>
                  <a:schemeClr val="dk1"/>
                </a:solidFill>
              </a:defRPr>
            </a:lvl8pPr>
            <a:lvl9pPr lvl="8" indent="0" rtl="0">
              <a:spcBef>
                <a:spcPts val="0"/>
              </a:spcBef>
              <a:buClr>
                <a:schemeClr val="dk1"/>
              </a:buClr>
              <a:buFont typeface="Arial"/>
              <a:buNone/>
              <a:defRPr sz="8266" b="1">
                <a:solidFill>
                  <a:schemeClr val="dk1"/>
                </a:solidFill>
              </a:defRPr>
            </a:lvl9pPr>
          </a:lstStyle>
          <a:p>
            <a:endParaRPr/>
          </a:p>
        </p:txBody>
      </p:sp>
    </p:spTree>
    <p:extLst>
      <p:ext uri="{BB962C8B-B14F-4D97-AF65-F5344CB8AC3E}">
        <p14:creationId xmlns:p14="http://schemas.microsoft.com/office/powerpoint/2010/main" val="3201667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hapter break agenda">
    <p:bg>
      <p:bgPr>
        <a:solidFill>
          <a:srgbClr val="000000"/>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18801" y="2726967"/>
            <a:ext cx="3716799" cy="7635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rgbClr val="FFFFFF"/>
              </a:buClr>
              <a:buFont typeface="Arial"/>
              <a:buNone/>
              <a:defRPr sz="6400" b="1" i="0" u="none" strike="noStrike" cap="none">
                <a:solidFill>
                  <a:srgbClr val="FFFFFF"/>
                </a:solidFill>
                <a:latin typeface="Arial"/>
                <a:ea typeface="Arial"/>
                <a:cs typeface="Arial"/>
                <a:sym typeface="Arial"/>
              </a:defRPr>
            </a:lvl1pPr>
            <a:lvl2pPr lvl="1" indent="0" algn="r" rtl="0">
              <a:spcBef>
                <a:spcPts val="0"/>
              </a:spcBef>
              <a:buClr>
                <a:srgbClr val="FFFFFF"/>
              </a:buClr>
              <a:buFont typeface="Arial"/>
              <a:buNone/>
              <a:defRPr sz="6400" b="1">
                <a:solidFill>
                  <a:srgbClr val="FFFFFF"/>
                </a:solidFill>
              </a:defRPr>
            </a:lvl2pPr>
            <a:lvl3pPr lvl="2" indent="0" algn="r" rtl="0">
              <a:spcBef>
                <a:spcPts val="0"/>
              </a:spcBef>
              <a:buClr>
                <a:srgbClr val="FFFFFF"/>
              </a:buClr>
              <a:buFont typeface="Arial"/>
              <a:buNone/>
              <a:defRPr sz="6400" b="1">
                <a:solidFill>
                  <a:srgbClr val="FFFFFF"/>
                </a:solidFill>
              </a:defRPr>
            </a:lvl3pPr>
            <a:lvl4pPr lvl="3" indent="0" algn="r" rtl="0">
              <a:spcBef>
                <a:spcPts val="0"/>
              </a:spcBef>
              <a:buClr>
                <a:srgbClr val="FFFFFF"/>
              </a:buClr>
              <a:buFont typeface="Arial"/>
              <a:buNone/>
              <a:defRPr sz="6400" b="1">
                <a:solidFill>
                  <a:srgbClr val="FFFFFF"/>
                </a:solidFill>
              </a:defRPr>
            </a:lvl4pPr>
            <a:lvl5pPr lvl="4" indent="0" algn="r" rtl="0">
              <a:spcBef>
                <a:spcPts val="0"/>
              </a:spcBef>
              <a:buClr>
                <a:srgbClr val="FFFFFF"/>
              </a:buClr>
              <a:buFont typeface="Arial"/>
              <a:buNone/>
              <a:defRPr sz="6400" b="1">
                <a:solidFill>
                  <a:srgbClr val="FFFFFF"/>
                </a:solidFill>
              </a:defRPr>
            </a:lvl5pPr>
            <a:lvl6pPr lvl="5" indent="0" algn="r" rtl="0">
              <a:spcBef>
                <a:spcPts val="0"/>
              </a:spcBef>
              <a:buClr>
                <a:srgbClr val="FFFFFF"/>
              </a:buClr>
              <a:buFont typeface="Arial"/>
              <a:buNone/>
              <a:defRPr sz="6400" b="1">
                <a:solidFill>
                  <a:srgbClr val="FFFFFF"/>
                </a:solidFill>
              </a:defRPr>
            </a:lvl6pPr>
            <a:lvl7pPr lvl="6" indent="0" algn="r" rtl="0">
              <a:spcBef>
                <a:spcPts val="0"/>
              </a:spcBef>
              <a:buClr>
                <a:srgbClr val="FFFFFF"/>
              </a:buClr>
              <a:buFont typeface="Arial"/>
              <a:buNone/>
              <a:defRPr sz="6400" b="1">
                <a:solidFill>
                  <a:srgbClr val="FFFFFF"/>
                </a:solidFill>
              </a:defRPr>
            </a:lvl7pPr>
            <a:lvl8pPr lvl="7" indent="0" algn="r" rtl="0">
              <a:spcBef>
                <a:spcPts val="0"/>
              </a:spcBef>
              <a:buClr>
                <a:srgbClr val="FFFFFF"/>
              </a:buClr>
              <a:buFont typeface="Arial"/>
              <a:buNone/>
              <a:defRPr sz="6400" b="1">
                <a:solidFill>
                  <a:srgbClr val="FFFFFF"/>
                </a:solidFill>
              </a:defRPr>
            </a:lvl8pPr>
            <a:lvl9pPr lvl="8" indent="0" algn="r" rtl="0">
              <a:spcBef>
                <a:spcPts val="0"/>
              </a:spcBef>
              <a:buClr>
                <a:srgbClr val="FFFFFF"/>
              </a:buClr>
              <a:buFont typeface="Arial"/>
              <a:buNone/>
              <a:defRPr sz="6400" b="1">
                <a:solidFill>
                  <a:srgbClr val="FFFFFF"/>
                </a:solidFill>
              </a:defRPr>
            </a:lvl9pPr>
          </a:lstStyle>
          <a:p>
            <a:endParaRPr/>
          </a:p>
        </p:txBody>
      </p:sp>
      <p:sp>
        <p:nvSpPr>
          <p:cNvPr id="80" name="Shape 80"/>
          <p:cNvSpPr txBox="1"/>
          <p:nvPr/>
        </p:nvSpPr>
        <p:spPr>
          <a:xfrm>
            <a:off x="4886652" y="495463"/>
            <a:ext cx="1409600" cy="4708799"/>
          </a:xfrm>
          <a:prstGeom prst="rect">
            <a:avLst/>
          </a:prstGeom>
          <a:noFill/>
          <a:ln>
            <a:noFill/>
          </a:ln>
        </p:spPr>
        <p:txBody>
          <a:bodyPr lIns="91433" tIns="45700" rIns="91433" bIns="45700"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 sz="29999" b="0" i="0" u="none" strike="noStrike" cap="none">
                <a:solidFill>
                  <a:schemeClr val="accent1"/>
                </a:solidFill>
                <a:latin typeface="Arial"/>
                <a:ea typeface="Arial"/>
                <a:cs typeface="Arial"/>
                <a:sym typeface="Arial"/>
              </a:rPr>
              <a:t>{</a:t>
            </a:r>
          </a:p>
        </p:txBody>
      </p:sp>
      <p:sp>
        <p:nvSpPr>
          <p:cNvPr id="81" name="Shape 81"/>
          <p:cNvSpPr txBox="1">
            <a:spLocks noGrp="1"/>
          </p:cNvSpPr>
          <p:nvPr>
            <p:ph type="subTitle" idx="1"/>
          </p:nvPr>
        </p:nvSpPr>
        <p:spPr>
          <a:xfrm>
            <a:off x="6567901" y="1386533"/>
            <a:ext cx="4785999" cy="3674400"/>
          </a:xfrm>
          <a:prstGeom prst="rect">
            <a:avLst/>
          </a:prstGeom>
          <a:noFill/>
          <a:ln>
            <a:noFill/>
          </a:ln>
        </p:spPr>
        <p:txBody>
          <a:bodyPr lIns="91425" tIns="91425" rIns="91425" bIns="91425" anchor="ctr" anchorCtr="0"/>
          <a:lstStyle>
            <a:lvl1pPr marL="609585" marR="0" lvl="0" indent="-304792" algn="l" rtl="0">
              <a:lnSpc>
                <a:spcPct val="115000"/>
              </a:lnSpc>
              <a:spcBef>
                <a:spcPts val="0"/>
              </a:spcBef>
              <a:spcAft>
                <a:spcPts val="2133"/>
              </a:spcAft>
              <a:buClr>
                <a:srgbClr val="000000"/>
              </a:buClr>
              <a:buFont typeface="Arial"/>
              <a:buNone/>
              <a:defRPr sz="2400" b="1" i="0" u="none" strike="noStrike" cap="none">
                <a:solidFill>
                  <a:srgbClr val="FFFFFF"/>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867" b="1" i="0" u="none" strike="noStrike" cap="none">
                <a:solidFill>
                  <a:srgbClr val="FFFFFF"/>
                </a:solidFill>
                <a:latin typeface="Arial"/>
                <a:ea typeface="Arial"/>
                <a:cs typeface="Arial"/>
                <a:sym typeface="Arial"/>
              </a:defRPr>
            </a:lvl9pPr>
          </a:lstStyle>
          <a:p>
            <a:endParaRPr/>
          </a:p>
        </p:txBody>
      </p:sp>
    </p:spTree>
    <p:extLst>
      <p:ext uri="{BB962C8B-B14F-4D97-AF65-F5344CB8AC3E}">
        <p14:creationId xmlns:p14="http://schemas.microsoft.com/office/powerpoint/2010/main" val="2513907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hapter break bar">
    <p:spTree>
      <p:nvGrpSpPr>
        <p:cNvPr id="1" name="Shape 82"/>
        <p:cNvGrpSpPr/>
        <p:nvPr/>
      </p:nvGrpSpPr>
      <p:grpSpPr>
        <a:xfrm>
          <a:off x="0" y="0"/>
          <a:ext cx="0" cy="0"/>
          <a:chOff x="0" y="0"/>
          <a:chExt cx="0" cy="0"/>
        </a:xfrm>
      </p:grpSpPr>
      <p:sp>
        <p:nvSpPr>
          <p:cNvPr id="83" name="Shape 83"/>
          <p:cNvSpPr/>
          <p:nvPr/>
        </p:nvSpPr>
        <p:spPr>
          <a:xfrm>
            <a:off x="0" y="1752600"/>
            <a:ext cx="12192000" cy="2057600"/>
          </a:xfrm>
          <a:prstGeom prst="rect">
            <a:avLst/>
          </a:prstGeom>
          <a:solidFill>
            <a:schemeClr val="accent1"/>
          </a:solidFill>
          <a:ln>
            <a:noFill/>
          </a:ln>
        </p:spPr>
        <p:txBody>
          <a:bodyPr lIns="162533" tIns="81233" rIns="162533" bIns="81233" anchor="ctr" anchorCtr="0">
            <a:noAutofit/>
          </a:bodyPr>
          <a:lstStyle/>
          <a:p>
            <a:pPr marL="0" marR="0" lvl="0" indent="0" algn="ctr" rtl="0">
              <a:lnSpc>
                <a:spcPct val="100000"/>
              </a:lnSpc>
              <a:spcBef>
                <a:spcPts val="0"/>
              </a:spcBef>
              <a:spcAft>
                <a:spcPts val="0"/>
              </a:spcAft>
              <a:buClr>
                <a:srgbClr val="000000"/>
              </a:buClr>
              <a:buFont typeface="Arial"/>
              <a:buNone/>
            </a:pPr>
            <a:endParaRPr sz="4933" b="1" i="0" u="none" strike="noStrike" cap="none">
              <a:solidFill>
                <a:schemeClr val="lt1"/>
              </a:solidFill>
              <a:latin typeface="Arial"/>
              <a:ea typeface="Arial"/>
              <a:cs typeface="Arial"/>
              <a:sym typeface="Arial"/>
            </a:endParaRPr>
          </a:p>
        </p:txBody>
      </p:sp>
      <p:sp>
        <p:nvSpPr>
          <p:cNvPr id="84" name="Shape 84"/>
          <p:cNvSpPr txBox="1">
            <a:spLocks noGrp="1"/>
          </p:cNvSpPr>
          <p:nvPr>
            <p:ph type="title"/>
          </p:nvPr>
        </p:nvSpPr>
        <p:spPr>
          <a:xfrm>
            <a:off x="509117" y="2133601"/>
            <a:ext cx="10817199" cy="1361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6400" b="1" i="0" u="none" strike="noStrike" cap="none">
                <a:solidFill>
                  <a:schemeClr val="dk1"/>
                </a:solidFill>
                <a:latin typeface="Arial"/>
                <a:ea typeface="Arial"/>
                <a:cs typeface="Arial"/>
                <a:sym typeface="Arial"/>
              </a:defRPr>
            </a:lvl1pPr>
            <a:lvl2pPr marL="0" marR="0" lvl="1" indent="0" algn="l" rtl="0">
              <a:spcBef>
                <a:spcPts val="0"/>
              </a:spcBef>
              <a:buClr>
                <a:schemeClr val="dk1"/>
              </a:buClr>
              <a:buFont typeface="Arial"/>
              <a:buNone/>
              <a:defRPr sz="3200" b="1">
                <a:solidFill>
                  <a:schemeClr val="dk1"/>
                </a:solidFill>
              </a:defRPr>
            </a:lvl2pPr>
            <a:lvl3pPr marL="0" marR="0" lvl="2" indent="0" algn="l" rtl="0">
              <a:spcBef>
                <a:spcPts val="0"/>
              </a:spcBef>
              <a:buClr>
                <a:schemeClr val="dk1"/>
              </a:buClr>
              <a:buFont typeface="Arial"/>
              <a:buNone/>
              <a:defRPr sz="3200" b="1">
                <a:solidFill>
                  <a:schemeClr val="dk1"/>
                </a:solidFill>
              </a:defRPr>
            </a:lvl3pPr>
            <a:lvl4pPr marL="0" marR="0" lvl="3" indent="0" algn="l" rtl="0">
              <a:spcBef>
                <a:spcPts val="0"/>
              </a:spcBef>
              <a:buClr>
                <a:schemeClr val="dk1"/>
              </a:buClr>
              <a:buFont typeface="Arial"/>
              <a:buNone/>
              <a:defRPr sz="3200" b="1">
                <a:solidFill>
                  <a:schemeClr val="dk1"/>
                </a:solidFill>
              </a:defRPr>
            </a:lvl4pPr>
            <a:lvl5pPr marL="0" marR="0" lvl="4" indent="0" algn="l" rtl="0">
              <a:spcBef>
                <a:spcPts val="0"/>
              </a:spcBef>
              <a:buClr>
                <a:schemeClr val="dk1"/>
              </a:buClr>
              <a:buFont typeface="Arial"/>
              <a:buNone/>
              <a:defRPr sz="3200" b="1">
                <a:solidFill>
                  <a:schemeClr val="dk1"/>
                </a:solidFill>
              </a:defRPr>
            </a:lvl5pPr>
            <a:lvl6pPr marL="0" marR="0" lvl="5" indent="0" algn="l" rtl="0">
              <a:spcBef>
                <a:spcPts val="0"/>
              </a:spcBef>
              <a:buClr>
                <a:schemeClr val="dk1"/>
              </a:buClr>
              <a:buFont typeface="Arial"/>
              <a:buNone/>
              <a:defRPr sz="3200" b="1">
                <a:solidFill>
                  <a:schemeClr val="dk1"/>
                </a:solidFill>
              </a:defRPr>
            </a:lvl6pPr>
            <a:lvl7pPr marL="0" marR="0" lvl="6" indent="0" algn="l" rtl="0">
              <a:spcBef>
                <a:spcPts val="0"/>
              </a:spcBef>
              <a:buClr>
                <a:schemeClr val="dk1"/>
              </a:buClr>
              <a:buFont typeface="Arial"/>
              <a:buNone/>
              <a:defRPr sz="3200" b="1">
                <a:solidFill>
                  <a:schemeClr val="dk1"/>
                </a:solidFill>
              </a:defRPr>
            </a:lvl7pPr>
            <a:lvl8pPr marL="0" marR="0" lvl="7" indent="0" algn="l" rtl="0">
              <a:spcBef>
                <a:spcPts val="0"/>
              </a:spcBef>
              <a:buClr>
                <a:schemeClr val="dk1"/>
              </a:buClr>
              <a:buFont typeface="Arial"/>
              <a:buNone/>
              <a:defRPr sz="3200" b="1">
                <a:solidFill>
                  <a:schemeClr val="dk1"/>
                </a:solidFill>
              </a:defRPr>
            </a:lvl8pPr>
            <a:lvl9pPr marL="0" marR="0" lvl="8" indent="0" algn="l" rtl="0">
              <a:spcBef>
                <a:spcPts val="0"/>
              </a:spcBef>
              <a:buClr>
                <a:schemeClr val="dk1"/>
              </a:buClr>
              <a:buFont typeface="Arial"/>
              <a:buNone/>
              <a:defRPr sz="3200" b="1">
                <a:solidFill>
                  <a:schemeClr val="dk1"/>
                </a:solidFill>
              </a:defRPr>
            </a:lvl9pPr>
          </a:lstStyle>
          <a:p>
            <a:endParaRPr/>
          </a:p>
        </p:txBody>
      </p:sp>
    </p:spTree>
    <p:extLst>
      <p:ext uri="{BB962C8B-B14F-4D97-AF65-F5344CB8AC3E}">
        <p14:creationId xmlns:p14="http://schemas.microsoft.com/office/powerpoint/2010/main" val="368860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A527-FE05-0B40-B17C-E49B74A30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C527E-DDF8-8D40-B44B-9A3911A0DA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08348-BA18-C949-BA16-BB0A9AF3831C}"/>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5" name="Footer Placeholder 4">
            <a:extLst>
              <a:ext uri="{FF2B5EF4-FFF2-40B4-BE49-F238E27FC236}">
                <a16:creationId xmlns:a16="http://schemas.microsoft.com/office/drawing/2014/main" id="{ED0012E9-F296-2F41-B943-08D6BF407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9FE78-5200-054E-ACEC-C489C5015E98}"/>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2522620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hapter break maroon bar">
    <p:spTree>
      <p:nvGrpSpPr>
        <p:cNvPr id="1" name="Shape 85"/>
        <p:cNvGrpSpPr/>
        <p:nvPr/>
      </p:nvGrpSpPr>
      <p:grpSpPr>
        <a:xfrm>
          <a:off x="0" y="0"/>
          <a:ext cx="0" cy="0"/>
          <a:chOff x="0" y="0"/>
          <a:chExt cx="0" cy="0"/>
        </a:xfrm>
      </p:grpSpPr>
      <p:sp>
        <p:nvSpPr>
          <p:cNvPr id="86" name="Shape 86"/>
          <p:cNvSpPr/>
          <p:nvPr/>
        </p:nvSpPr>
        <p:spPr>
          <a:xfrm>
            <a:off x="0" y="1752600"/>
            <a:ext cx="12192000" cy="2057600"/>
          </a:xfrm>
          <a:prstGeom prst="rect">
            <a:avLst/>
          </a:prstGeom>
          <a:solidFill>
            <a:schemeClr val="accent2"/>
          </a:solidFill>
          <a:ln>
            <a:noFill/>
          </a:ln>
        </p:spPr>
        <p:txBody>
          <a:bodyPr lIns="162533" tIns="81233" rIns="162533" bIns="81233" anchor="ctr" anchorCtr="0">
            <a:noAutofit/>
          </a:bodyPr>
          <a:lstStyle/>
          <a:p>
            <a:pPr marL="0" marR="0" lvl="0" indent="0" algn="ctr" rtl="0">
              <a:lnSpc>
                <a:spcPct val="100000"/>
              </a:lnSpc>
              <a:spcBef>
                <a:spcPts val="0"/>
              </a:spcBef>
              <a:spcAft>
                <a:spcPts val="0"/>
              </a:spcAft>
              <a:buClr>
                <a:srgbClr val="000000"/>
              </a:buClr>
              <a:buFont typeface="Arial"/>
              <a:buNone/>
            </a:pPr>
            <a:endParaRPr sz="4933" b="1" i="0" u="none" strike="noStrike" cap="none">
              <a:solidFill>
                <a:schemeClr val="dk2"/>
              </a:solidFill>
              <a:latin typeface="Arial"/>
              <a:ea typeface="Arial"/>
              <a:cs typeface="Arial"/>
              <a:sym typeface="Arial"/>
            </a:endParaRPr>
          </a:p>
        </p:txBody>
      </p:sp>
      <p:sp>
        <p:nvSpPr>
          <p:cNvPr id="87" name="Shape 87"/>
          <p:cNvSpPr txBox="1">
            <a:spLocks noGrp="1"/>
          </p:cNvSpPr>
          <p:nvPr>
            <p:ph type="title"/>
          </p:nvPr>
        </p:nvSpPr>
        <p:spPr>
          <a:xfrm>
            <a:off x="509117" y="2133601"/>
            <a:ext cx="10817199" cy="1361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6400" b="1" i="0" u="none" strike="noStrike" cap="none">
                <a:solidFill>
                  <a:schemeClr val="lt1"/>
                </a:solidFill>
                <a:latin typeface="Arial"/>
                <a:ea typeface="Arial"/>
                <a:cs typeface="Arial"/>
                <a:sym typeface="Arial"/>
              </a:defRPr>
            </a:lvl1pPr>
            <a:lvl2pPr marL="0" marR="0" lvl="1" indent="0" algn="l" rtl="0">
              <a:spcBef>
                <a:spcPts val="0"/>
              </a:spcBef>
              <a:buClr>
                <a:schemeClr val="dk1"/>
              </a:buClr>
              <a:buFont typeface="Arial"/>
              <a:buNone/>
              <a:defRPr sz="3200" b="1">
                <a:solidFill>
                  <a:schemeClr val="dk1"/>
                </a:solidFill>
              </a:defRPr>
            </a:lvl2pPr>
            <a:lvl3pPr marL="0" marR="0" lvl="2" indent="0" algn="l" rtl="0">
              <a:spcBef>
                <a:spcPts val="0"/>
              </a:spcBef>
              <a:buClr>
                <a:schemeClr val="dk1"/>
              </a:buClr>
              <a:buFont typeface="Arial"/>
              <a:buNone/>
              <a:defRPr sz="3200" b="1">
                <a:solidFill>
                  <a:schemeClr val="dk1"/>
                </a:solidFill>
              </a:defRPr>
            </a:lvl3pPr>
            <a:lvl4pPr marL="0" marR="0" lvl="3" indent="0" algn="l" rtl="0">
              <a:spcBef>
                <a:spcPts val="0"/>
              </a:spcBef>
              <a:buClr>
                <a:schemeClr val="dk1"/>
              </a:buClr>
              <a:buFont typeface="Arial"/>
              <a:buNone/>
              <a:defRPr sz="3200" b="1">
                <a:solidFill>
                  <a:schemeClr val="dk1"/>
                </a:solidFill>
              </a:defRPr>
            </a:lvl4pPr>
            <a:lvl5pPr marL="0" marR="0" lvl="4" indent="0" algn="l" rtl="0">
              <a:spcBef>
                <a:spcPts val="0"/>
              </a:spcBef>
              <a:buClr>
                <a:schemeClr val="dk1"/>
              </a:buClr>
              <a:buFont typeface="Arial"/>
              <a:buNone/>
              <a:defRPr sz="3200" b="1">
                <a:solidFill>
                  <a:schemeClr val="dk1"/>
                </a:solidFill>
              </a:defRPr>
            </a:lvl5pPr>
            <a:lvl6pPr marL="0" marR="0" lvl="5" indent="0" algn="l" rtl="0">
              <a:spcBef>
                <a:spcPts val="0"/>
              </a:spcBef>
              <a:buClr>
                <a:schemeClr val="dk1"/>
              </a:buClr>
              <a:buFont typeface="Arial"/>
              <a:buNone/>
              <a:defRPr sz="3200" b="1">
                <a:solidFill>
                  <a:schemeClr val="dk1"/>
                </a:solidFill>
              </a:defRPr>
            </a:lvl6pPr>
            <a:lvl7pPr marL="0" marR="0" lvl="6" indent="0" algn="l" rtl="0">
              <a:spcBef>
                <a:spcPts val="0"/>
              </a:spcBef>
              <a:buClr>
                <a:schemeClr val="dk1"/>
              </a:buClr>
              <a:buFont typeface="Arial"/>
              <a:buNone/>
              <a:defRPr sz="3200" b="1">
                <a:solidFill>
                  <a:schemeClr val="dk1"/>
                </a:solidFill>
              </a:defRPr>
            </a:lvl7pPr>
            <a:lvl8pPr marL="0" marR="0" lvl="7" indent="0" algn="l" rtl="0">
              <a:spcBef>
                <a:spcPts val="0"/>
              </a:spcBef>
              <a:buClr>
                <a:schemeClr val="dk1"/>
              </a:buClr>
              <a:buFont typeface="Arial"/>
              <a:buNone/>
              <a:defRPr sz="3200" b="1">
                <a:solidFill>
                  <a:schemeClr val="dk1"/>
                </a:solidFill>
              </a:defRPr>
            </a:lvl8pPr>
            <a:lvl9pPr marL="0" marR="0" lvl="8" indent="0" algn="l" rtl="0">
              <a:spcBef>
                <a:spcPts val="0"/>
              </a:spcBef>
              <a:buClr>
                <a:schemeClr val="dk1"/>
              </a:buClr>
              <a:buFont typeface="Arial"/>
              <a:buNone/>
              <a:defRPr sz="3200" b="1">
                <a:solidFill>
                  <a:schemeClr val="dk1"/>
                </a:solidFill>
              </a:defRPr>
            </a:lvl9pPr>
          </a:lstStyle>
          <a:p>
            <a:endParaRPr/>
          </a:p>
        </p:txBody>
      </p:sp>
    </p:spTree>
    <p:extLst>
      <p:ext uri="{BB962C8B-B14F-4D97-AF65-F5344CB8AC3E}">
        <p14:creationId xmlns:p14="http://schemas.microsoft.com/office/powerpoint/2010/main" val="1626560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Headline with 3 column 1">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733" b="1">
                <a:solidFill>
                  <a:schemeClr val="dk1"/>
                </a:solidFill>
              </a:defRPr>
            </a:lvl2pPr>
            <a:lvl3pPr lvl="2" indent="0" rtl="0">
              <a:spcBef>
                <a:spcPts val="0"/>
              </a:spcBef>
              <a:buClr>
                <a:schemeClr val="dk1"/>
              </a:buClr>
              <a:buFont typeface="Arial"/>
              <a:buNone/>
              <a:defRPr sz="3733" b="1">
                <a:solidFill>
                  <a:schemeClr val="dk1"/>
                </a:solidFill>
              </a:defRPr>
            </a:lvl3pPr>
            <a:lvl4pPr lvl="3" indent="0" rtl="0">
              <a:spcBef>
                <a:spcPts val="0"/>
              </a:spcBef>
              <a:buClr>
                <a:schemeClr val="dk1"/>
              </a:buClr>
              <a:buFont typeface="Arial"/>
              <a:buNone/>
              <a:defRPr sz="3733" b="1">
                <a:solidFill>
                  <a:schemeClr val="dk1"/>
                </a:solidFill>
              </a:defRPr>
            </a:lvl4pPr>
            <a:lvl5pPr lvl="4" indent="0" rtl="0">
              <a:spcBef>
                <a:spcPts val="0"/>
              </a:spcBef>
              <a:buClr>
                <a:schemeClr val="dk1"/>
              </a:buClr>
              <a:buFont typeface="Arial"/>
              <a:buNone/>
              <a:defRPr sz="3733" b="1">
                <a:solidFill>
                  <a:schemeClr val="dk1"/>
                </a:solidFill>
              </a:defRPr>
            </a:lvl5pPr>
            <a:lvl6pPr lvl="5" indent="0" rtl="0">
              <a:spcBef>
                <a:spcPts val="0"/>
              </a:spcBef>
              <a:buClr>
                <a:schemeClr val="dk1"/>
              </a:buClr>
              <a:buFont typeface="Arial"/>
              <a:buNone/>
              <a:defRPr sz="3733" b="1">
                <a:solidFill>
                  <a:schemeClr val="dk1"/>
                </a:solidFill>
              </a:defRPr>
            </a:lvl6pPr>
            <a:lvl7pPr lvl="6" indent="0" rtl="0">
              <a:spcBef>
                <a:spcPts val="0"/>
              </a:spcBef>
              <a:buClr>
                <a:schemeClr val="dk1"/>
              </a:buClr>
              <a:buFont typeface="Arial"/>
              <a:buNone/>
              <a:defRPr sz="3733" b="1">
                <a:solidFill>
                  <a:schemeClr val="dk1"/>
                </a:solidFill>
              </a:defRPr>
            </a:lvl7pPr>
            <a:lvl8pPr lvl="7" indent="0" rtl="0">
              <a:spcBef>
                <a:spcPts val="0"/>
              </a:spcBef>
              <a:buClr>
                <a:schemeClr val="dk1"/>
              </a:buClr>
              <a:buFont typeface="Arial"/>
              <a:buNone/>
              <a:defRPr sz="3733" b="1">
                <a:solidFill>
                  <a:schemeClr val="dk1"/>
                </a:solidFill>
              </a:defRPr>
            </a:lvl8pPr>
            <a:lvl9pPr lvl="8" indent="0" rtl="0">
              <a:spcBef>
                <a:spcPts val="0"/>
              </a:spcBef>
              <a:buClr>
                <a:schemeClr val="dk1"/>
              </a:buClr>
              <a:buFont typeface="Arial"/>
              <a:buNone/>
              <a:defRPr sz="3733" b="1">
                <a:solidFill>
                  <a:schemeClr val="dk1"/>
                </a:solidFill>
              </a:defRPr>
            </a:lvl9pPr>
          </a:lstStyle>
          <a:p>
            <a:endParaRPr/>
          </a:p>
        </p:txBody>
      </p:sp>
      <p:sp>
        <p:nvSpPr>
          <p:cNvPr id="90" name="Shape 90"/>
          <p:cNvSpPr txBox="1">
            <a:spLocks noGrp="1"/>
          </p:cNvSpPr>
          <p:nvPr>
            <p:ph type="body" idx="1"/>
          </p:nvPr>
        </p:nvSpPr>
        <p:spPr>
          <a:xfrm>
            <a:off x="8287334" y="1550701"/>
            <a:ext cx="3204799"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body" idx="2"/>
          </p:nvPr>
        </p:nvSpPr>
        <p:spPr>
          <a:xfrm>
            <a:off x="4366067" y="1579554"/>
            <a:ext cx="3204799"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body" idx="3"/>
          </p:nvPr>
        </p:nvSpPr>
        <p:spPr>
          <a:xfrm>
            <a:off x="540501" y="1606434"/>
            <a:ext cx="3204799"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83704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Headline with text 1">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733" b="1">
                <a:solidFill>
                  <a:schemeClr val="dk1"/>
                </a:solidFill>
              </a:defRPr>
            </a:lvl2pPr>
            <a:lvl3pPr lvl="2" indent="0" rtl="0">
              <a:spcBef>
                <a:spcPts val="0"/>
              </a:spcBef>
              <a:buClr>
                <a:schemeClr val="dk1"/>
              </a:buClr>
              <a:buFont typeface="Arial"/>
              <a:buNone/>
              <a:defRPr sz="3733" b="1">
                <a:solidFill>
                  <a:schemeClr val="dk1"/>
                </a:solidFill>
              </a:defRPr>
            </a:lvl3pPr>
            <a:lvl4pPr lvl="3" indent="0" rtl="0">
              <a:spcBef>
                <a:spcPts val="0"/>
              </a:spcBef>
              <a:buClr>
                <a:schemeClr val="dk1"/>
              </a:buClr>
              <a:buFont typeface="Arial"/>
              <a:buNone/>
              <a:defRPr sz="3733" b="1">
                <a:solidFill>
                  <a:schemeClr val="dk1"/>
                </a:solidFill>
              </a:defRPr>
            </a:lvl4pPr>
            <a:lvl5pPr lvl="4" indent="0" rtl="0">
              <a:spcBef>
                <a:spcPts val="0"/>
              </a:spcBef>
              <a:buClr>
                <a:schemeClr val="dk1"/>
              </a:buClr>
              <a:buFont typeface="Arial"/>
              <a:buNone/>
              <a:defRPr sz="3733" b="1">
                <a:solidFill>
                  <a:schemeClr val="dk1"/>
                </a:solidFill>
              </a:defRPr>
            </a:lvl5pPr>
            <a:lvl6pPr lvl="5" indent="0" rtl="0">
              <a:spcBef>
                <a:spcPts val="0"/>
              </a:spcBef>
              <a:buClr>
                <a:schemeClr val="dk1"/>
              </a:buClr>
              <a:buFont typeface="Arial"/>
              <a:buNone/>
              <a:defRPr sz="3733" b="1">
                <a:solidFill>
                  <a:schemeClr val="dk1"/>
                </a:solidFill>
              </a:defRPr>
            </a:lvl6pPr>
            <a:lvl7pPr lvl="6" indent="0" rtl="0">
              <a:spcBef>
                <a:spcPts val="0"/>
              </a:spcBef>
              <a:buClr>
                <a:schemeClr val="dk1"/>
              </a:buClr>
              <a:buFont typeface="Arial"/>
              <a:buNone/>
              <a:defRPr sz="3733" b="1">
                <a:solidFill>
                  <a:schemeClr val="dk1"/>
                </a:solidFill>
              </a:defRPr>
            </a:lvl7pPr>
            <a:lvl8pPr lvl="7" indent="0" rtl="0">
              <a:spcBef>
                <a:spcPts val="0"/>
              </a:spcBef>
              <a:buClr>
                <a:schemeClr val="dk1"/>
              </a:buClr>
              <a:buFont typeface="Arial"/>
              <a:buNone/>
              <a:defRPr sz="3733" b="1">
                <a:solidFill>
                  <a:schemeClr val="dk1"/>
                </a:solidFill>
              </a:defRPr>
            </a:lvl8pPr>
            <a:lvl9pPr lvl="8" indent="0" rtl="0">
              <a:spcBef>
                <a:spcPts val="0"/>
              </a:spcBef>
              <a:buClr>
                <a:schemeClr val="dk1"/>
              </a:buClr>
              <a:buFont typeface="Arial"/>
              <a:buNone/>
              <a:defRPr sz="3733" b="1">
                <a:solidFill>
                  <a:schemeClr val="dk1"/>
                </a:solidFill>
              </a:defRPr>
            </a:lvl9pPr>
          </a:lstStyle>
          <a:p>
            <a:endParaRPr/>
          </a:p>
        </p:txBody>
      </p:sp>
      <p:sp>
        <p:nvSpPr>
          <p:cNvPr id="95" name="Shape 95"/>
          <p:cNvSpPr txBox="1">
            <a:spLocks noGrp="1"/>
          </p:cNvSpPr>
          <p:nvPr>
            <p:ph type="body" idx="1"/>
          </p:nvPr>
        </p:nvSpPr>
        <p:spPr>
          <a:xfrm>
            <a:off x="415596" y="1606434"/>
            <a:ext cx="10427200"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27837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6"/>
        <p:cNvGrpSpPr/>
        <p:nvPr/>
      </p:nvGrpSpPr>
      <p:grpSpPr>
        <a:xfrm>
          <a:off x="0" y="0"/>
          <a:ext cx="0" cy="0"/>
          <a:chOff x="0" y="0"/>
          <a:chExt cx="0" cy="0"/>
        </a:xfrm>
      </p:grpSpPr>
      <p:sp>
        <p:nvSpPr>
          <p:cNvPr id="97" name="Shape 97"/>
          <p:cNvSpPr/>
          <p:nvPr/>
        </p:nvSpPr>
        <p:spPr>
          <a:xfrm>
            <a:off x="6096000" y="-179533"/>
            <a:ext cx="6096000" cy="7037199"/>
          </a:xfrm>
          <a:prstGeom prst="rect">
            <a:avLst/>
          </a:prstGeom>
          <a:solidFill>
            <a:schemeClr val="accent1"/>
          </a:solidFill>
          <a:ln>
            <a:noFill/>
          </a:ln>
        </p:spPr>
        <p:txBody>
          <a:bodyPr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98" name="Shape 98"/>
          <p:cNvSpPr txBox="1">
            <a:spLocks noGrp="1"/>
          </p:cNvSpPr>
          <p:nvPr>
            <p:ph type="title"/>
          </p:nvPr>
        </p:nvSpPr>
        <p:spPr>
          <a:xfrm>
            <a:off x="354001" y="1644233"/>
            <a:ext cx="5393599" cy="1976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5600" b="1"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600" b="1">
                <a:solidFill>
                  <a:schemeClr val="dk1"/>
                </a:solidFill>
              </a:defRPr>
            </a:lvl2pPr>
            <a:lvl3pPr lvl="2" indent="0" algn="ctr">
              <a:spcBef>
                <a:spcPts val="0"/>
              </a:spcBef>
              <a:buClr>
                <a:schemeClr val="dk1"/>
              </a:buClr>
              <a:buFont typeface="Arial"/>
              <a:buNone/>
              <a:defRPr sz="5600" b="1">
                <a:solidFill>
                  <a:schemeClr val="dk1"/>
                </a:solidFill>
              </a:defRPr>
            </a:lvl3pPr>
            <a:lvl4pPr lvl="3" indent="0" algn="ctr">
              <a:spcBef>
                <a:spcPts val="0"/>
              </a:spcBef>
              <a:buClr>
                <a:schemeClr val="dk1"/>
              </a:buClr>
              <a:buFont typeface="Arial"/>
              <a:buNone/>
              <a:defRPr sz="5600" b="1">
                <a:solidFill>
                  <a:schemeClr val="dk1"/>
                </a:solidFill>
              </a:defRPr>
            </a:lvl4pPr>
            <a:lvl5pPr lvl="4" indent="0" algn="ctr">
              <a:spcBef>
                <a:spcPts val="0"/>
              </a:spcBef>
              <a:buClr>
                <a:schemeClr val="dk1"/>
              </a:buClr>
              <a:buFont typeface="Arial"/>
              <a:buNone/>
              <a:defRPr sz="5600" b="1">
                <a:solidFill>
                  <a:schemeClr val="dk1"/>
                </a:solidFill>
              </a:defRPr>
            </a:lvl5pPr>
            <a:lvl6pPr lvl="5" indent="0" algn="ctr">
              <a:spcBef>
                <a:spcPts val="0"/>
              </a:spcBef>
              <a:buClr>
                <a:schemeClr val="dk1"/>
              </a:buClr>
              <a:buFont typeface="Arial"/>
              <a:buNone/>
              <a:defRPr sz="5600" b="1">
                <a:solidFill>
                  <a:schemeClr val="dk1"/>
                </a:solidFill>
              </a:defRPr>
            </a:lvl6pPr>
            <a:lvl7pPr lvl="6" indent="0" algn="ctr">
              <a:spcBef>
                <a:spcPts val="0"/>
              </a:spcBef>
              <a:buClr>
                <a:schemeClr val="dk1"/>
              </a:buClr>
              <a:buFont typeface="Arial"/>
              <a:buNone/>
              <a:defRPr sz="5600" b="1">
                <a:solidFill>
                  <a:schemeClr val="dk1"/>
                </a:solidFill>
              </a:defRPr>
            </a:lvl7pPr>
            <a:lvl8pPr lvl="7" indent="0" algn="ctr">
              <a:spcBef>
                <a:spcPts val="0"/>
              </a:spcBef>
              <a:buClr>
                <a:schemeClr val="dk1"/>
              </a:buClr>
              <a:buFont typeface="Arial"/>
              <a:buNone/>
              <a:defRPr sz="5600" b="1">
                <a:solidFill>
                  <a:schemeClr val="dk1"/>
                </a:solidFill>
              </a:defRPr>
            </a:lvl8pPr>
            <a:lvl9pPr lvl="8" indent="0" algn="ctr">
              <a:spcBef>
                <a:spcPts val="0"/>
              </a:spcBef>
              <a:buClr>
                <a:schemeClr val="dk1"/>
              </a:buClr>
              <a:buFont typeface="Arial"/>
              <a:buNone/>
              <a:defRPr sz="5600" b="1">
                <a:solidFill>
                  <a:schemeClr val="dk1"/>
                </a:solidFill>
              </a:defRPr>
            </a:lvl9pPr>
          </a:lstStyle>
          <a:p>
            <a:endParaRPr/>
          </a:p>
        </p:txBody>
      </p:sp>
      <p:sp>
        <p:nvSpPr>
          <p:cNvPr id="99" name="Shape 99"/>
          <p:cNvSpPr txBox="1">
            <a:spLocks noGrp="1"/>
          </p:cNvSpPr>
          <p:nvPr>
            <p:ph type="subTitle" idx="1"/>
          </p:nvPr>
        </p:nvSpPr>
        <p:spPr>
          <a:xfrm>
            <a:off x="354001" y="3737433"/>
            <a:ext cx="5393599" cy="1646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1pPr>
            <a:lvl2pPr marL="609585" marR="0" lvl="1"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2pPr>
            <a:lvl3pPr marL="1219170" marR="0" lvl="2"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3pPr>
            <a:lvl4pPr marL="1828754" marR="0" lvl="3"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4pPr>
            <a:lvl5pPr marL="2438339" marR="0" lvl="4"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5pPr>
            <a:lvl6pPr marL="3047924" marR="0" lvl="5"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6pPr>
            <a:lvl7pPr marL="3657509" marR="0" lvl="6"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7pPr>
            <a:lvl8pPr marL="4267093" marR="0" lvl="7"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8pPr>
            <a:lvl9pPr marL="4876678" marR="0" lvl="8" indent="0" algn="ctr" rtl="0">
              <a:lnSpc>
                <a:spcPct val="100000"/>
              </a:lnSpc>
              <a:spcBef>
                <a:spcPts val="0"/>
              </a:spcBef>
              <a:spcAft>
                <a:spcPts val="0"/>
              </a:spcAft>
              <a:buClr>
                <a:srgbClr val="000000"/>
              </a:buClr>
              <a:buFont typeface="Arial"/>
              <a:buNone/>
              <a:defRPr sz="28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body" idx="2"/>
          </p:nvPr>
        </p:nvSpPr>
        <p:spPr>
          <a:xfrm>
            <a:off x="6586000" y="965434"/>
            <a:ext cx="5116000" cy="49267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2133"/>
              </a:spcAft>
              <a:buClr>
                <a:srgbClr val="000000"/>
              </a:buClr>
              <a:buFont typeface="Arial"/>
              <a:buNone/>
              <a:defRPr sz="2400"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9920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2">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b="1">
                <a:solidFill>
                  <a:schemeClr val="dk1"/>
                </a:solidFill>
              </a:defRPr>
            </a:lvl2pPr>
            <a:lvl3pPr lvl="2" indent="0">
              <a:spcBef>
                <a:spcPts val="0"/>
              </a:spcBef>
              <a:buClr>
                <a:schemeClr val="dk1"/>
              </a:buClr>
              <a:buFont typeface="Arial"/>
              <a:buNone/>
              <a:defRPr sz="4800" b="1">
                <a:solidFill>
                  <a:schemeClr val="dk1"/>
                </a:solidFill>
              </a:defRPr>
            </a:lvl3pPr>
            <a:lvl4pPr lvl="3" indent="0">
              <a:spcBef>
                <a:spcPts val="0"/>
              </a:spcBef>
              <a:buClr>
                <a:schemeClr val="dk1"/>
              </a:buClr>
              <a:buFont typeface="Arial"/>
              <a:buNone/>
              <a:defRPr sz="4800" b="1">
                <a:solidFill>
                  <a:schemeClr val="dk1"/>
                </a:solidFill>
              </a:defRPr>
            </a:lvl4pPr>
            <a:lvl5pPr lvl="4" indent="0">
              <a:spcBef>
                <a:spcPts val="0"/>
              </a:spcBef>
              <a:buClr>
                <a:schemeClr val="dk1"/>
              </a:buClr>
              <a:buFont typeface="Arial"/>
              <a:buNone/>
              <a:defRPr sz="4800" b="1">
                <a:solidFill>
                  <a:schemeClr val="dk1"/>
                </a:solidFill>
              </a:defRPr>
            </a:lvl5pPr>
            <a:lvl6pPr lvl="5" indent="0">
              <a:spcBef>
                <a:spcPts val="0"/>
              </a:spcBef>
              <a:buClr>
                <a:schemeClr val="dk1"/>
              </a:buClr>
              <a:buFont typeface="Arial"/>
              <a:buNone/>
              <a:defRPr sz="4800" b="1">
                <a:solidFill>
                  <a:schemeClr val="dk1"/>
                </a:solidFill>
              </a:defRPr>
            </a:lvl6pPr>
            <a:lvl7pPr lvl="6" indent="0">
              <a:spcBef>
                <a:spcPts val="0"/>
              </a:spcBef>
              <a:buClr>
                <a:schemeClr val="dk1"/>
              </a:buClr>
              <a:buFont typeface="Arial"/>
              <a:buNone/>
              <a:defRPr sz="4800" b="1">
                <a:solidFill>
                  <a:schemeClr val="dk1"/>
                </a:solidFill>
              </a:defRPr>
            </a:lvl7pPr>
            <a:lvl8pPr lvl="7" indent="0">
              <a:spcBef>
                <a:spcPts val="0"/>
              </a:spcBef>
              <a:buClr>
                <a:schemeClr val="dk1"/>
              </a:buClr>
              <a:buFont typeface="Arial"/>
              <a:buNone/>
              <a:defRPr sz="4800" b="1">
                <a:solidFill>
                  <a:schemeClr val="dk1"/>
                </a:solidFill>
              </a:defRPr>
            </a:lvl8pPr>
            <a:lvl9pPr lvl="8" indent="0">
              <a:spcBef>
                <a:spcPts val="0"/>
              </a:spcBef>
              <a:buClr>
                <a:schemeClr val="dk1"/>
              </a:buClr>
              <a:buFont typeface="Arial"/>
              <a:buNone/>
              <a:defRPr sz="4800" b="1">
                <a:solidFill>
                  <a:schemeClr val="dk1"/>
                </a:solidFill>
              </a:defRPr>
            </a:lvl9pPr>
          </a:lstStyle>
          <a:p>
            <a:endParaRPr/>
          </a:p>
        </p:txBody>
      </p:sp>
      <p:sp>
        <p:nvSpPr>
          <p:cNvPr id="103" name="Shape 103"/>
          <p:cNvSpPr/>
          <p:nvPr/>
        </p:nvSpPr>
        <p:spPr>
          <a:xfrm>
            <a:off x="-25633" y="2346934"/>
            <a:ext cx="12217599" cy="4584799"/>
          </a:xfrm>
          <a:prstGeom prst="rect">
            <a:avLst/>
          </a:prstGeom>
          <a:solidFill>
            <a:schemeClr val="accent1"/>
          </a:solidFill>
          <a:ln>
            <a:noFill/>
          </a:ln>
        </p:spPr>
        <p:txBody>
          <a:bodyPr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4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Headline with 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3733" b="1">
                <a:solidFill>
                  <a:schemeClr val="dk1"/>
                </a:solidFill>
              </a:defRPr>
            </a:lvl2pPr>
            <a:lvl3pPr lvl="2" indent="0">
              <a:spcBef>
                <a:spcPts val="0"/>
              </a:spcBef>
              <a:buClr>
                <a:schemeClr val="dk1"/>
              </a:buClr>
              <a:buFont typeface="Arial"/>
              <a:buNone/>
              <a:defRPr sz="3733" b="1">
                <a:solidFill>
                  <a:schemeClr val="dk1"/>
                </a:solidFill>
              </a:defRPr>
            </a:lvl3pPr>
            <a:lvl4pPr lvl="3" indent="0">
              <a:spcBef>
                <a:spcPts val="0"/>
              </a:spcBef>
              <a:buClr>
                <a:schemeClr val="dk1"/>
              </a:buClr>
              <a:buFont typeface="Arial"/>
              <a:buNone/>
              <a:defRPr sz="3733" b="1">
                <a:solidFill>
                  <a:schemeClr val="dk1"/>
                </a:solidFill>
              </a:defRPr>
            </a:lvl4pPr>
            <a:lvl5pPr lvl="4" indent="0">
              <a:spcBef>
                <a:spcPts val="0"/>
              </a:spcBef>
              <a:buClr>
                <a:schemeClr val="dk1"/>
              </a:buClr>
              <a:buFont typeface="Arial"/>
              <a:buNone/>
              <a:defRPr sz="3733" b="1">
                <a:solidFill>
                  <a:schemeClr val="dk1"/>
                </a:solidFill>
              </a:defRPr>
            </a:lvl5pPr>
            <a:lvl6pPr lvl="5" indent="0">
              <a:spcBef>
                <a:spcPts val="0"/>
              </a:spcBef>
              <a:buClr>
                <a:schemeClr val="dk1"/>
              </a:buClr>
              <a:buFont typeface="Arial"/>
              <a:buNone/>
              <a:defRPr sz="3733" b="1">
                <a:solidFill>
                  <a:schemeClr val="dk1"/>
                </a:solidFill>
              </a:defRPr>
            </a:lvl6pPr>
            <a:lvl7pPr lvl="6" indent="0">
              <a:spcBef>
                <a:spcPts val="0"/>
              </a:spcBef>
              <a:buClr>
                <a:schemeClr val="dk1"/>
              </a:buClr>
              <a:buFont typeface="Arial"/>
              <a:buNone/>
              <a:defRPr sz="3733" b="1">
                <a:solidFill>
                  <a:schemeClr val="dk1"/>
                </a:solidFill>
              </a:defRPr>
            </a:lvl7pPr>
            <a:lvl8pPr lvl="7" indent="0">
              <a:spcBef>
                <a:spcPts val="0"/>
              </a:spcBef>
              <a:buClr>
                <a:schemeClr val="dk1"/>
              </a:buClr>
              <a:buFont typeface="Arial"/>
              <a:buNone/>
              <a:defRPr sz="3733" b="1">
                <a:solidFill>
                  <a:schemeClr val="dk1"/>
                </a:solidFill>
              </a:defRPr>
            </a:lvl8pPr>
            <a:lvl9pPr lvl="8" indent="0">
              <a:spcBef>
                <a:spcPts val="0"/>
              </a:spcBef>
              <a:buClr>
                <a:schemeClr val="dk1"/>
              </a:buClr>
              <a:buFont typeface="Arial"/>
              <a:buNone/>
              <a:defRPr sz="3733" b="1">
                <a:solidFill>
                  <a:schemeClr val="dk1"/>
                </a:solidFill>
              </a:defRPr>
            </a:lvl9pPr>
          </a:lstStyle>
          <a:p>
            <a:endParaRPr/>
          </a:p>
        </p:txBody>
      </p:sp>
      <p:sp>
        <p:nvSpPr>
          <p:cNvPr id="106" name="Shape 106"/>
          <p:cNvSpPr txBox="1">
            <a:spLocks noGrp="1"/>
          </p:cNvSpPr>
          <p:nvPr>
            <p:ph type="body" idx="1"/>
          </p:nvPr>
        </p:nvSpPr>
        <p:spPr>
          <a:xfrm>
            <a:off x="134100" y="1606434"/>
            <a:ext cx="10708800"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47090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eadline with 3 colum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733" b="1">
                <a:solidFill>
                  <a:schemeClr val="dk1"/>
                </a:solidFill>
              </a:defRPr>
            </a:lvl2pPr>
            <a:lvl3pPr lvl="2" indent="0" rtl="0">
              <a:spcBef>
                <a:spcPts val="0"/>
              </a:spcBef>
              <a:buClr>
                <a:schemeClr val="dk1"/>
              </a:buClr>
              <a:buFont typeface="Arial"/>
              <a:buNone/>
              <a:defRPr sz="3733" b="1">
                <a:solidFill>
                  <a:schemeClr val="dk1"/>
                </a:solidFill>
              </a:defRPr>
            </a:lvl3pPr>
            <a:lvl4pPr lvl="3" indent="0" rtl="0">
              <a:spcBef>
                <a:spcPts val="0"/>
              </a:spcBef>
              <a:buClr>
                <a:schemeClr val="dk1"/>
              </a:buClr>
              <a:buFont typeface="Arial"/>
              <a:buNone/>
              <a:defRPr sz="3733" b="1">
                <a:solidFill>
                  <a:schemeClr val="dk1"/>
                </a:solidFill>
              </a:defRPr>
            </a:lvl4pPr>
            <a:lvl5pPr lvl="4" indent="0" rtl="0">
              <a:spcBef>
                <a:spcPts val="0"/>
              </a:spcBef>
              <a:buClr>
                <a:schemeClr val="dk1"/>
              </a:buClr>
              <a:buFont typeface="Arial"/>
              <a:buNone/>
              <a:defRPr sz="3733" b="1">
                <a:solidFill>
                  <a:schemeClr val="dk1"/>
                </a:solidFill>
              </a:defRPr>
            </a:lvl5pPr>
            <a:lvl6pPr lvl="5" indent="0" rtl="0">
              <a:spcBef>
                <a:spcPts val="0"/>
              </a:spcBef>
              <a:buClr>
                <a:schemeClr val="dk1"/>
              </a:buClr>
              <a:buFont typeface="Arial"/>
              <a:buNone/>
              <a:defRPr sz="3733" b="1">
                <a:solidFill>
                  <a:schemeClr val="dk1"/>
                </a:solidFill>
              </a:defRPr>
            </a:lvl6pPr>
            <a:lvl7pPr lvl="6" indent="0" rtl="0">
              <a:spcBef>
                <a:spcPts val="0"/>
              </a:spcBef>
              <a:buClr>
                <a:schemeClr val="dk1"/>
              </a:buClr>
              <a:buFont typeface="Arial"/>
              <a:buNone/>
              <a:defRPr sz="3733" b="1">
                <a:solidFill>
                  <a:schemeClr val="dk1"/>
                </a:solidFill>
              </a:defRPr>
            </a:lvl7pPr>
            <a:lvl8pPr lvl="7" indent="0" rtl="0">
              <a:spcBef>
                <a:spcPts val="0"/>
              </a:spcBef>
              <a:buClr>
                <a:schemeClr val="dk1"/>
              </a:buClr>
              <a:buFont typeface="Arial"/>
              <a:buNone/>
              <a:defRPr sz="3733" b="1">
                <a:solidFill>
                  <a:schemeClr val="dk1"/>
                </a:solidFill>
              </a:defRPr>
            </a:lvl8pPr>
            <a:lvl9pPr lvl="8" indent="0" rtl="0">
              <a:spcBef>
                <a:spcPts val="0"/>
              </a:spcBef>
              <a:buClr>
                <a:schemeClr val="dk1"/>
              </a:buClr>
              <a:buFont typeface="Arial"/>
              <a:buNone/>
              <a:defRPr sz="3733" b="1">
                <a:solidFill>
                  <a:schemeClr val="dk1"/>
                </a:solidFill>
              </a:defRPr>
            </a:lvl9pPr>
          </a:lstStyle>
          <a:p>
            <a:endParaRPr/>
          </a:p>
        </p:txBody>
      </p:sp>
      <p:sp>
        <p:nvSpPr>
          <p:cNvPr id="109" name="Shape 109"/>
          <p:cNvSpPr txBox="1">
            <a:spLocks noGrp="1"/>
          </p:cNvSpPr>
          <p:nvPr>
            <p:ph type="body" idx="1"/>
          </p:nvPr>
        </p:nvSpPr>
        <p:spPr>
          <a:xfrm>
            <a:off x="8287334" y="1550701"/>
            <a:ext cx="3204799"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body" idx="2"/>
          </p:nvPr>
        </p:nvSpPr>
        <p:spPr>
          <a:xfrm>
            <a:off x="4366067" y="1579554"/>
            <a:ext cx="3204799"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
        <p:nvSpPr>
          <p:cNvPr id="111" name="Shape 111"/>
          <p:cNvSpPr txBox="1">
            <a:spLocks noGrp="1"/>
          </p:cNvSpPr>
          <p:nvPr>
            <p:ph type="body" idx="3"/>
          </p:nvPr>
        </p:nvSpPr>
        <p:spPr>
          <a:xfrm>
            <a:off x="540501" y="1606434"/>
            <a:ext cx="3204799" cy="42687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rgbClr val="000000"/>
              </a:buClr>
              <a:buFont typeface="Arial"/>
              <a:buNone/>
              <a:defRPr sz="1867" b="0" i="0" u="none" strike="noStrike" cap="none">
                <a:solidFill>
                  <a:srgbClr val="000000"/>
                </a:solidFill>
                <a:latin typeface="Arial"/>
                <a:ea typeface="Arial"/>
                <a:cs typeface="Arial"/>
                <a:sym typeface="Arial"/>
              </a:defRPr>
            </a:lvl1pPr>
            <a:lvl2pPr marL="609585" marR="0" lvl="1"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2pPr>
            <a:lvl3pPr marL="1219170" marR="0" lvl="2"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3pPr>
            <a:lvl4pPr marL="1828754" marR="0" lvl="3"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4pPr>
            <a:lvl5pPr marL="2438339" marR="0" lvl="4"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5pPr>
            <a:lvl6pPr marL="3047924" marR="0" lvl="5"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6pPr>
            <a:lvl7pPr marL="3657509" marR="0" lvl="6"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7pPr>
            <a:lvl8pPr marL="4267093" marR="0" lvl="7"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8pPr>
            <a:lvl9pPr marL="4876678" marR="0" lvl="8" indent="0" algn="l" rtl="0">
              <a:lnSpc>
                <a:spcPct val="115000"/>
              </a:lnSpc>
              <a:spcBef>
                <a:spcPts val="0"/>
              </a:spcBef>
              <a:spcAft>
                <a:spcPts val="2133"/>
              </a:spcAft>
              <a:buClr>
                <a:srgbClr val="000000"/>
              </a:buClr>
              <a:buFont typeface="Arial"/>
              <a:buNone/>
              <a:defRPr sz="16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6280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112"/>
        <p:cNvGrpSpPr/>
        <p:nvPr/>
      </p:nvGrpSpPr>
      <p:grpSpPr>
        <a:xfrm>
          <a:off x="0" y="0"/>
          <a:ext cx="0" cy="0"/>
          <a:chOff x="0" y="0"/>
          <a:chExt cx="0" cy="0"/>
        </a:xfrm>
      </p:grpSpPr>
      <p:sp>
        <p:nvSpPr>
          <p:cNvPr id="113" name="Shape 113"/>
          <p:cNvSpPr txBox="1">
            <a:spLocks noGrp="1"/>
          </p:cNvSpPr>
          <p:nvPr>
            <p:ph type="subTitle" idx="1"/>
          </p:nvPr>
        </p:nvSpPr>
        <p:spPr>
          <a:xfrm>
            <a:off x="415601" y="1340433"/>
            <a:ext cx="10011599" cy="476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1"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title"/>
          </p:nvPr>
        </p:nvSpPr>
        <p:spPr>
          <a:xfrm>
            <a:off x="415601" y="15077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9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733" b="1">
                <a:solidFill>
                  <a:schemeClr val="dk1"/>
                </a:solidFill>
              </a:defRPr>
            </a:lvl2pPr>
            <a:lvl3pPr lvl="2" indent="0" rtl="0">
              <a:spcBef>
                <a:spcPts val="0"/>
              </a:spcBef>
              <a:buClr>
                <a:schemeClr val="dk1"/>
              </a:buClr>
              <a:buFont typeface="Arial"/>
              <a:buNone/>
              <a:defRPr sz="3733" b="1">
                <a:solidFill>
                  <a:schemeClr val="dk1"/>
                </a:solidFill>
              </a:defRPr>
            </a:lvl3pPr>
            <a:lvl4pPr lvl="3" indent="0" rtl="0">
              <a:spcBef>
                <a:spcPts val="0"/>
              </a:spcBef>
              <a:buClr>
                <a:schemeClr val="dk1"/>
              </a:buClr>
              <a:buFont typeface="Arial"/>
              <a:buNone/>
              <a:defRPr sz="3733" b="1">
                <a:solidFill>
                  <a:schemeClr val="dk1"/>
                </a:solidFill>
              </a:defRPr>
            </a:lvl4pPr>
            <a:lvl5pPr lvl="4" indent="0" rtl="0">
              <a:spcBef>
                <a:spcPts val="0"/>
              </a:spcBef>
              <a:buClr>
                <a:schemeClr val="dk1"/>
              </a:buClr>
              <a:buFont typeface="Arial"/>
              <a:buNone/>
              <a:defRPr sz="3733" b="1">
                <a:solidFill>
                  <a:schemeClr val="dk1"/>
                </a:solidFill>
              </a:defRPr>
            </a:lvl5pPr>
            <a:lvl6pPr lvl="5" indent="0" rtl="0">
              <a:spcBef>
                <a:spcPts val="0"/>
              </a:spcBef>
              <a:buClr>
                <a:schemeClr val="dk1"/>
              </a:buClr>
              <a:buFont typeface="Arial"/>
              <a:buNone/>
              <a:defRPr sz="3733" b="1">
                <a:solidFill>
                  <a:schemeClr val="dk1"/>
                </a:solidFill>
              </a:defRPr>
            </a:lvl6pPr>
            <a:lvl7pPr lvl="6" indent="0" rtl="0">
              <a:spcBef>
                <a:spcPts val="0"/>
              </a:spcBef>
              <a:buClr>
                <a:schemeClr val="dk1"/>
              </a:buClr>
              <a:buFont typeface="Arial"/>
              <a:buNone/>
              <a:defRPr sz="3733" b="1">
                <a:solidFill>
                  <a:schemeClr val="dk1"/>
                </a:solidFill>
              </a:defRPr>
            </a:lvl7pPr>
            <a:lvl8pPr lvl="7" indent="0" rtl="0">
              <a:spcBef>
                <a:spcPts val="0"/>
              </a:spcBef>
              <a:buClr>
                <a:schemeClr val="dk1"/>
              </a:buClr>
              <a:buFont typeface="Arial"/>
              <a:buNone/>
              <a:defRPr sz="3733" b="1">
                <a:solidFill>
                  <a:schemeClr val="dk1"/>
                </a:solidFill>
              </a:defRPr>
            </a:lvl8pPr>
            <a:lvl9pPr lvl="8" indent="0" rtl="0">
              <a:spcBef>
                <a:spcPts val="0"/>
              </a:spcBef>
              <a:buClr>
                <a:schemeClr val="dk1"/>
              </a:buClr>
              <a:buFont typeface="Arial"/>
              <a:buNone/>
              <a:defRPr sz="3733" b="1">
                <a:solidFill>
                  <a:schemeClr val="dk1"/>
                </a:solidFill>
              </a:defRPr>
            </a:lvl9pPr>
          </a:lstStyle>
          <a:p>
            <a:endParaRPr/>
          </a:p>
        </p:txBody>
      </p:sp>
    </p:spTree>
    <p:extLst>
      <p:ext uri="{BB962C8B-B14F-4D97-AF65-F5344CB8AC3E}">
        <p14:creationId xmlns:p14="http://schemas.microsoft.com/office/powerpoint/2010/main" val="267620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all out plus image">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91867" y="305301"/>
            <a:ext cx="2480400" cy="3118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b="1">
                <a:solidFill>
                  <a:schemeClr val="dk1"/>
                </a:solidFill>
              </a:defRPr>
            </a:lvl2pPr>
            <a:lvl3pPr lvl="2" indent="0">
              <a:spcBef>
                <a:spcPts val="0"/>
              </a:spcBef>
              <a:buClr>
                <a:schemeClr val="dk1"/>
              </a:buClr>
              <a:buFont typeface="Arial"/>
              <a:buNone/>
              <a:defRPr sz="2400" b="1">
                <a:solidFill>
                  <a:schemeClr val="dk1"/>
                </a:solidFill>
              </a:defRPr>
            </a:lvl3pPr>
            <a:lvl4pPr lvl="3" indent="0">
              <a:spcBef>
                <a:spcPts val="0"/>
              </a:spcBef>
              <a:buClr>
                <a:schemeClr val="dk1"/>
              </a:buClr>
              <a:buFont typeface="Arial"/>
              <a:buNone/>
              <a:defRPr sz="2400" b="1">
                <a:solidFill>
                  <a:schemeClr val="dk1"/>
                </a:solidFill>
              </a:defRPr>
            </a:lvl4pPr>
            <a:lvl5pPr lvl="4" indent="0">
              <a:spcBef>
                <a:spcPts val="0"/>
              </a:spcBef>
              <a:buClr>
                <a:schemeClr val="dk1"/>
              </a:buClr>
              <a:buFont typeface="Arial"/>
              <a:buNone/>
              <a:defRPr sz="2400" b="1">
                <a:solidFill>
                  <a:schemeClr val="dk1"/>
                </a:solidFill>
              </a:defRPr>
            </a:lvl5pPr>
            <a:lvl6pPr lvl="5" indent="0">
              <a:spcBef>
                <a:spcPts val="0"/>
              </a:spcBef>
              <a:buClr>
                <a:schemeClr val="dk1"/>
              </a:buClr>
              <a:buFont typeface="Arial"/>
              <a:buNone/>
              <a:defRPr sz="2400" b="1">
                <a:solidFill>
                  <a:schemeClr val="dk1"/>
                </a:solidFill>
              </a:defRPr>
            </a:lvl6pPr>
            <a:lvl7pPr lvl="6" indent="0">
              <a:spcBef>
                <a:spcPts val="0"/>
              </a:spcBef>
              <a:buClr>
                <a:schemeClr val="dk1"/>
              </a:buClr>
              <a:buFont typeface="Arial"/>
              <a:buNone/>
              <a:defRPr sz="2400" b="1">
                <a:solidFill>
                  <a:schemeClr val="dk1"/>
                </a:solidFill>
              </a:defRPr>
            </a:lvl7pPr>
            <a:lvl8pPr lvl="7" indent="0">
              <a:spcBef>
                <a:spcPts val="0"/>
              </a:spcBef>
              <a:buClr>
                <a:schemeClr val="dk1"/>
              </a:buClr>
              <a:buFont typeface="Arial"/>
              <a:buNone/>
              <a:defRPr sz="2400" b="1">
                <a:solidFill>
                  <a:schemeClr val="dk1"/>
                </a:solidFill>
              </a:defRPr>
            </a:lvl8pPr>
            <a:lvl9pPr lvl="8" indent="0">
              <a:spcBef>
                <a:spcPts val="0"/>
              </a:spcBef>
              <a:buClr>
                <a:schemeClr val="dk1"/>
              </a:buClr>
              <a:buFont typeface="Arial"/>
              <a:buNone/>
              <a:defRPr sz="2400" b="1">
                <a:solidFill>
                  <a:schemeClr val="dk1"/>
                </a:solidFill>
              </a:defRPr>
            </a:lvl9pPr>
          </a:lstStyle>
          <a:p>
            <a:endParaRPr/>
          </a:p>
        </p:txBody>
      </p:sp>
    </p:spTree>
    <p:extLst>
      <p:ext uri="{BB962C8B-B14F-4D97-AF65-F5344CB8AC3E}">
        <p14:creationId xmlns:p14="http://schemas.microsoft.com/office/powerpoint/2010/main" val="719751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Gold chapter break or bold statement gold 2">
    <p:bg>
      <p:bgPr>
        <a:solidFill>
          <a:schemeClr val="accent1"/>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15601" y="17109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96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3733" b="1">
                <a:solidFill>
                  <a:schemeClr val="dk1"/>
                </a:solidFill>
              </a:defRPr>
            </a:lvl2pPr>
            <a:lvl3pPr lvl="2" indent="0" rtl="0">
              <a:spcBef>
                <a:spcPts val="0"/>
              </a:spcBef>
              <a:buClr>
                <a:schemeClr val="dk1"/>
              </a:buClr>
              <a:buFont typeface="Arial"/>
              <a:buNone/>
              <a:defRPr sz="3733" b="1">
                <a:solidFill>
                  <a:schemeClr val="dk1"/>
                </a:solidFill>
              </a:defRPr>
            </a:lvl3pPr>
            <a:lvl4pPr lvl="3" indent="0" rtl="0">
              <a:spcBef>
                <a:spcPts val="0"/>
              </a:spcBef>
              <a:buClr>
                <a:schemeClr val="dk1"/>
              </a:buClr>
              <a:buFont typeface="Arial"/>
              <a:buNone/>
              <a:defRPr sz="3733" b="1">
                <a:solidFill>
                  <a:schemeClr val="dk1"/>
                </a:solidFill>
              </a:defRPr>
            </a:lvl4pPr>
            <a:lvl5pPr lvl="4" indent="0" rtl="0">
              <a:spcBef>
                <a:spcPts val="0"/>
              </a:spcBef>
              <a:buClr>
                <a:schemeClr val="dk1"/>
              </a:buClr>
              <a:buFont typeface="Arial"/>
              <a:buNone/>
              <a:defRPr sz="3733" b="1">
                <a:solidFill>
                  <a:schemeClr val="dk1"/>
                </a:solidFill>
              </a:defRPr>
            </a:lvl5pPr>
            <a:lvl6pPr lvl="5" indent="0" rtl="0">
              <a:spcBef>
                <a:spcPts val="0"/>
              </a:spcBef>
              <a:buClr>
                <a:schemeClr val="dk1"/>
              </a:buClr>
              <a:buFont typeface="Arial"/>
              <a:buNone/>
              <a:defRPr sz="3733" b="1">
                <a:solidFill>
                  <a:schemeClr val="dk1"/>
                </a:solidFill>
              </a:defRPr>
            </a:lvl6pPr>
            <a:lvl7pPr lvl="6" indent="0" rtl="0">
              <a:spcBef>
                <a:spcPts val="0"/>
              </a:spcBef>
              <a:buClr>
                <a:schemeClr val="dk1"/>
              </a:buClr>
              <a:buFont typeface="Arial"/>
              <a:buNone/>
              <a:defRPr sz="3733" b="1">
                <a:solidFill>
                  <a:schemeClr val="dk1"/>
                </a:solidFill>
              </a:defRPr>
            </a:lvl7pPr>
            <a:lvl8pPr lvl="7" indent="0" rtl="0">
              <a:spcBef>
                <a:spcPts val="0"/>
              </a:spcBef>
              <a:buClr>
                <a:schemeClr val="dk1"/>
              </a:buClr>
              <a:buFont typeface="Arial"/>
              <a:buNone/>
              <a:defRPr sz="3733" b="1">
                <a:solidFill>
                  <a:schemeClr val="dk1"/>
                </a:solidFill>
              </a:defRPr>
            </a:lvl8pPr>
            <a:lvl9pPr lvl="8" indent="0" rtl="0">
              <a:spcBef>
                <a:spcPts val="0"/>
              </a:spcBef>
              <a:buClr>
                <a:schemeClr val="dk1"/>
              </a:buClr>
              <a:buFont typeface="Arial"/>
              <a:buNone/>
              <a:defRPr sz="3733" b="1">
                <a:solidFill>
                  <a:schemeClr val="dk1"/>
                </a:solidFill>
              </a:defRPr>
            </a:lvl9pPr>
          </a:lstStyle>
          <a:p>
            <a:endParaRPr/>
          </a:p>
        </p:txBody>
      </p:sp>
      <p:sp>
        <p:nvSpPr>
          <p:cNvPr id="119" name="Shape 119"/>
          <p:cNvSpPr txBox="1">
            <a:spLocks noGrp="1"/>
          </p:cNvSpPr>
          <p:nvPr>
            <p:ph type="subTitle" idx="1"/>
          </p:nvPr>
        </p:nvSpPr>
        <p:spPr>
          <a:xfrm>
            <a:off x="582434" y="1340433"/>
            <a:ext cx="10011599" cy="476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1pPr>
            <a:lvl2pPr marL="609585" marR="0" lvl="1"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2pPr>
            <a:lvl3pPr marL="1219170" marR="0" lvl="2"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3pPr>
            <a:lvl4pPr marL="1828754" marR="0" lvl="3"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4pPr>
            <a:lvl5pPr marL="2438339" marR="0" lvl="4"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5pPr>
            <a:lvl6pPr marL="3047924" marR="0" lvl="5"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6pPr>
            <a:lvl7pPr marL="3657509" marR="0" lvl="6"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7pPr>
            <a:lvl8pPr marL="4267093" marR="0" lvl="7"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8pPr>
            <a:lvl9pPr marL="4876678" marR="0" lvl="8" indent="0" algn="l" rtl="0">
              <a:lnSpc>
                <a:spcPct val="100000"/>
              </a:lnSpc>
              <a:spcBef>
                <a:spcPts val="0"/>
              </a:spcBef>
              <a:spcAft>
                <a:spcPts val="0"/>
              </a:spcAft>
              <a:buClr>
                <a:srgbClr val="000000"/>
              </a:buClr>
              <a:buFont typeface="Arial"/>
              <a:buNone/>
              <a:defRPr sz="1867" b="1" i="0" u="none" strike="noStrike" cap="none">
                <a:solidFill>
                  <a:srgbClr val="000000"/>
                </a:solidFill>
                <a:highlight>
                  <a:srgbClr val="FFFFFF"/>
                </a:highlight>
                <a:latin typeface="Arial"/>
                <a:ea typeface="Arial"/>
                <a:cs typeface="Arial"/>
                <a:sym typeface="Arial"/>
              </a:defRPr>
            </a:lvl9pPr>
          </a:lstStyle>
          <a:p>
            <a:endParaRPr/>
          </a:p>
        </p:txBody>
      </p:sp>
    </p:spTree>
    <p:extLst>
      <p:ext uri="{BB962C8B-B14F-4D97-AF65-F5344CB8AC3E}">
        <p14:creationId xmlns:p14="http://schemas.microsoft.com/office/powerpoint/2010/main" val="407730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0D08-290C-1742-A746-2086D09259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E9C77F-7DF0-5844-BA36-30A87D588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E90040-A220-2C45-9576-8DBC6D8EFE0A}"/>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5" name="Footer Placeholder 4">
            <a:extLst>
              <a:ext uri="{FF2B5EF4-FFF2-40B4-BE49-F238E27FC236}">
                <a16:creationId xmlns:a16="http://schemas.microsoft.com/office/drawing/2014/main" id="{4618A9FB-ADD5-A149-BD3E-B81352D94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0073D-9384-524A-AE13-F4A6738F13A0}"/>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5871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4A97-7FCD-1E46-A92C-C66406640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ADDE17-B490-BB4A-A34B-5597E51A39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14A6D7-A2DF-7041-96C1-DA15814356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BFACD7-199B-7C4C-B965-3443D1E22400}"/>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6" name="Footer Placeholder 5">
            <a:extLst>
              <a:ext uri="{FF2B5EF4-FFF2-40B4-BE49-F238E27FC236}">
                <a16:creationId xmlns:a16="http://schemas.microsoft.com/office/drawing/2014/main" id="{4CCD6A26-08A2-664C-AF2B-090B259DC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4E2556-138E-2F48-898D-8F861BC39A5C}"/>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81842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AC0C-A09E-1648-B9C2-1F2D60CF01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77135E-9601-4E48-8B21-2A3792F3C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B4F16B-30FE-BB4B-82DE-36B54CA8D3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7D507B-D1DB-CE43-A130-D02225CF2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FFC237-7D65-F147-8BA4-F3919961C5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F23411-3170-3D4F-8478-8E2074F24EEC}"/>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8" name="Footer Placeholder 7">
            <a:extLst>
              <a:ext uri="{FF2B5EF4-FFF2-40B4-BE49-F238E27FC236}">
                <a16:creationId xmlns:a16="http://schemas.microsoft.com/office/drawing/2014/main" id="{68FFC9EC-6A9D-3349-B016-848EA2847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4A967-D919-AB4E-A887-2B0A8E10B6A5}"/>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83248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87F3-5B04-C745-944B-09E7E54DDD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2F114-15D7-4E4D-8E1C-5E3B02B36324}"/>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4" name="Footer Placeholder 3">
            <a:extLst>
              <a:ext uri="{FF2B5EF4-FFF2-40B4-BE49-F238E27FC236}">
                <a16:creationId xmlns:a16="http://schemas.microsoft.com/office/drawing/2014/main" id="{3366941A-FA3C-D748-B4EF-9E174F0640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32450-4696-F64A-A1BD-DFA5E1C36050}"/>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181396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74457-3554-1F46-998C-804B1544799A}"/>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3" name="Footer Placeholder 2">
            <a:extLst>
              <a:ext uri="{FF2B5EF4-FFF2-40B4-BE49-F238E27FC236}">
                <a16:creationId xmlns:a16="http://schemas.microsoft.com/office/drawing/2014/main" id="{D5B70D61-44DB-0D49-95DF-C7471526E0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15250B-71EC-414B-B261-7410B034EA4B}"/>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47399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69B9-C9D5-7C4E-B1BE-A9C55A6EA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ADECF-C59A-9342-A2C1-6429E9D573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28E33E-2F8F-E540-90F1-25D03641F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AD301E-99D0-FF45-9821-66784DCB98BB}"/>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6" name="Footer Placeholder 5">
            <a:extLst>
              <a:ext uri="{FF2B5EF4-FFF2-40B4-BE49-F238E27FC236}">
                <a16:creationId xmlns:a16="http://schemas.microsoft.com/office/drawing/2014/main" id="{D0DC03EB-1829-3E4B-969B-0E4BB32F8A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B484-E018-AB47-A966-92968372BF01}"/>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169406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092C-D8B1-064D-BE4B-B4FE33FB3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844113-BE17-4340-9896-6033FDBC4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0C120-5BB0-C841-9798-16441BCBD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2C4443-5666-0846-87E4-280B5A643992}"/>
              </a:ext>
            </a:extLst>
          </p:cNvPr>
          <p:cNvSpPr>
            <a:spLocks noGrp="1"/>
          </p:cNvSpPr>
          <p:nvPr>
            <p:ph type="dt" sz="half" idx="10"/>
          </p:nvPr>
        </p:nvSpPr>
        <p:spPr/>
        <p:txBody>
          <a:bodyPr/>
          <a:lstStyle/>
          <a:p>
            <a:fld id="{D1BBF6C8-1B31-2F4B-99A9-413DE7DC4F8B}" type="datetimeFigureOut">
              <a:rPr lang="en-US" smtClean="0"/>
              <a:t>3/19/2020</a:t>
            </a:fld>
            <a:endParaRPr lang="en-US"/>
          </a:p>
        </p:txBody>
      </p:sp>
      <p:sp>
        <p:nvSpPr>
          <p:cNvPr id="6" name="Footer Placeholder 5">
            <a:extLst>
              <a:ext uri="{FF2B5EF4-FFF2-40B4-BE49-F238E27FC236}">
                <a16:creationId xmlns:a16="http://schemas.microsoft.com/office/drawing/2014/main" id="{B5775867-B6C0-F241-AF36-C27057C8B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FAEEB-B5D0-5F4F-A71E-7E2C57EE74FD}"/>
              </a:ext>
            </a:extLst>
          </p:cNvPr>
          <p:cNvSpPr>
            <a:spLocks noGrp="1"/>
          </p:cNvSpPr>
          <p:nvPr>
            <p:ph type="sldNum" sz="quarter" idx="12"/>
          </p:nvPr>
        </p:nvSpPr>
        <p:spPr/>
        <p:txBody>
          <a:bodyPr/>
          <a:lstStyle/>
          <a:p>
            <a:fld id="{84624D16-1717-0348-8920-E7FE19CBCE05}" type="slidenum">
              <a:rPr lang="en-US" smtClean="0"/>
              <a:t>‹#›</a:t>
            </a:fld>
            <a:endParaRPr lang="en-US"/>
          </a:p>
        </p:txBody>
      </p:sp>
    </p:spTree>
    <p:extLst>
      <p:ext uri="{BB962C8B-B14F-4D97-AF65-F5344CB8AC3E}">
        <p14:creationId xmlns:p14="http://schemas.microsoft.com/office/powerpoint/2010/main" val="206745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1176D2-2A36-A648-9E7C-A3471CC63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12416D-1995-2D4B-829C-F62D54F95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60DDE-8821-B949-A0B6-2AF8EF276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BF6C8-1B31-2F4B-99A9-413DE7DC4F8B}" type="datetimeFigureOut">
              <a:rPr lang="en-US" smtClean="0"/>
              <a:t>3/19/2020</a:t>
            </a:fld>
            <a:endParaRPr lang="en-US"/>
          </a:p>
        </p:txBody>
      </p:sp>
      <p:sp>
        <p:nvSpPr>
          <p:cNvPr id="5" name="Footer Placeholder 4">
            <a:extLst>
              <a:ext uri="{FF2B5EF4-FFF2-40B4-BE49-F238E27FC236}">
                <a16:creationId xmlns:a16="http://schemas.microsoft.com/office/drawing/2014/main" id="{7C0F57B9-F63F-A74A-96CF-C5D200746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160306-57B5-6142-B7DA-482FBA5FD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24D16-1717-0348-8920-E7FE19CBCE05}" type="slidenum">
              <a:rPr lang="en-US" smtClean="0"/>
              <a:t>‹#›</a:t>
            </a:fld>
            <a:endParaRPr lang="en-US"/>
          </a:p>
        </p:txBody>
      </p:sp>
    </p:spTree>
    <p:extLst>
      <p:ext uri="{BB962C8B-B14F-4D97-AF65-F5344CB8AC3E}">
        <p14:creationId xmlns:p14="http://schemas.microsoft.com/office/powerpoint/2010/main" val="190274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b="1">
                <a:solidFill>
                  <a:schemeClr val="dk1"/>
                </a:solidFill>
              </a:defRPr>
            </a:lvl2pPr>
            <a:lvl3pPr lvl="2" indent="0">
              <a:spcBef>
                <a:spcPts val="0"/>
              </a:spcBef>
              <a:buClr>
                <a:schemeClr val="dk1"/>
              </a:buClr>
              <a:buFont typeface="Arial"/>
              <a:buNone/>
              <a:defRPr sz="2800" b="1">
                <a:solidFill>
                  <a:schemeClr val="dk1"/>
                </a:solidFill>
              </a:defRPr>
            </a:lvl3pPr>
            <a:lvl4pPr lvl="3" indent="0">
              <a:spcBef>
                <a:spcPts val="0"/>
              </a:spcBef>
              <a:buClr>
                <a:schemeClr val="dk1"/>
              </a:buClr>
              <a:buFont typeface="Arial"/>
              <a:buNone/>
              <a:defRPr sz="2800" b="1">
                <a:solidFill>
                  <a:schemeClr val="dk1"/>
                </a:solidFill>
              </a:defRPr>
            </a:lvl4pPr>
            <a:lvl5pPr lvl="4" indent="0">
              <a:spcBef>
                <a:spcPts val="0"/>
              </a:spcBef>
              <a:buClr>
                <a:schemeClr val="dk1"/>
              </a:buClr>
              <a:buFont typeface="Arial"/>
              <a:buNone/>
              <a:defRPr sz="2800" b="1">
                <a:solidFill>
                  <a:schemeClr val="dk1"/>
                </a:solidFill>
              </a:defRPr>
            </a:lvl5pPr>
            <a:lvl6pPr lvl="5" indent="0">
              <a:spcBef>
                <a:spcPts val="0"/>
              </a:spcBef>
              <a:buClr>
                <a:schemeClr val="dk1"/>
              </a:buClr>
              <a:buFont typeface="Arial"/>
              <a:buNone/>
              <a:defRPr sz="2800" b="1">
                <a:solidFill>
                  <a:schemeClr val="dk1"/>
                </a:solidFill>
              </a:defRPr>
            </a:lvl6pPr>
            <a:lvl7pPr lvl="6" indent="0">
              <a:spcBef>
                <a:spcPts val="0"/>
              </a:spcBef>
              <a:buClr>
                <a:schemeClr val="dk1"/>
              </a:buClr>
              <a:buFont typeface="Arial"/>
              <a:buNone/>
              <a:defRPr sz="2800" b="1">
                <a:solidFill>
                  <a:schemeClr val="dk1"/>
                </a:solidFill>
              </a:defRPr>
            </a:lvl7pPr>
            <a:lvl8pPr lvl="7" indent="0">
              <a:spcBef>
                <a:spcPts val="0"/>
              </a:spcBef>
              <a:buClr>
                <a:schemeClr val="dk1"/>
              </a:buClr>
              <a:buFont typeface="Arial"/>
              <a:buNone/>
              <a:defRPr sz="2800" b="1">
                <a:solidFill>
                  <a:schemeClr val="dk1"/>
                </a:solidFill>
              </a:defRPr>
            </a:lvl8pPr>
            <a:lvl9pPr lvl="8" indent="0">
              <a:spcBef>
                <a:spcPts val="0"/>
              </a:spcBef>
              <a:buClr>
                <a:schemeClr val="dk1"/>
              </a:buClr>
              <a:buFont typeface="Arial"/>
              <a:buNone/>
              <a:defRPr sz="2800" b="1">
                <a:solidFill>
                  <a:schemeClr val="dk1"/>
                </a:solidFill>
              </a:defRPr>
            </a:lvl9pPr>
          </a:lstStyle>
          <a:p>
            <a:endParaRPr/>
          </a:p>
        </p:txBody>
      </p:sp>
      <p:sp>
        <p:nvSpPr>
          <p:cNvPr id="67" name="Shape 67"/>
          <p:cNvSpPr txBox="1">
            <a:spLocks noGrp="1"/>
          </p:cNvSpPr>
          <p:nvPr>
            <p:ph type="body" idx="1"/>
          </p:nvPr>
        </p:nvSpPr>
        <p:spPr>
          <a:xfrm>
            <a:off x="415601" y="1536633"/>
            <a:ext cx="113607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15000"/>
              </a:lnSpc>
              <a:spcBef>
                <a:spcPts val="0"/>
              </a:spcBef>
              <a:spcAft>
                <a:spcPts val="160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7101581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mhttcnetwork.org/centers/northwest-mhttc/brief-behavioral-skills-module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eadspace.com/health-covid-19"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stephen@uw.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www.psychologytoday.com/us/blog/when-disaster-strikes-inside-disaster-psychology/201810/psychological-first-aid"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415600" y="1669572"/>
            <a:ext cx="11360799" cy="2296123"/>
          </a:xfrm>
          <a:prstGeom prst="rect">
            <a:avLst/>
          </a:prstGeom>
          <a:noFill/>
          <a:ln>
            <a:noFill/>
          </a:ln>
        </p:spPr>
        <p:txBody>
          <a:bodyPr lIns="121900" tIns="121900" rIns="121900" bIns="121900" anchor="b" anchorCtr="0">
            <a:noAutofit/>
          </a:bodyPr>
          <a:lstStyle/>
          <a:p>
            <a:pPr algn="ctr">
              <a:buSzPct val="25000"/>
            </a:pPr>
            <a:r>
              <a:rPr lang="en-US" sz="4800" dirty="0"/>
              <a:t>Integrated Behavioral Health in Primary Care: </a:t>
            </a:r>
            <a:br>
              <a:rPr lang="en-US" sz="4800" dirty="0"/>
            </a:br>
            <a:r>
              <a:rPr lang="en-US" sz="4800" dirty="0"/>
              <a:t>Coping and adjusting to COVID-19</a:t>
            </a:r>
            <a:endParaRPr lang="en" sz="2800" dirty="0"/>
          </a:p>
        </p:txBody>
      </p:sp>
      <p:sp>
        <p:nvSpPr>
          <p:cNvPr id="133" name="Shape 133"/>
          <p:cNvSpPr txBox="1">
            <a:spLocks noGrp="1"/>
          </p:cNvSpPr>
          <p:nvPr>
            <p:ph type="subTitle" idx="1"/>
          </p:nvPr>
        </p:nvSpPr>
        <p:spPr>
          <a:xfrm>
            <a:off x="415612" y="4079420"/>
            <a:ext cx="11360810" cy="1778767"/>
          </a:xfrm>
          <a:prstGeom prst="rect">
            <a:avLst/>
          </a:prstGeom>
          <a:noFill/>
          <a:ln>
            <a:noFill/>
          </a:ln>
        </p:spPr>
        <p:txBody>
          <a:bodyPr lIns="121900" tIns="121900" rIns="121900" bIns="121900" anchor="t" anchorCtr="0">
            <a:noAutofit/>
          </a:bodyPr>
          <a:lstStyle/>
          <a:p>
            <a:pPr algn="ctr"/>
            <a:r>
              <a:rPr lang="en-US" sz="3200" b="0" dirty="0"/>
              <a:t>Residency Scholarship / Research Seminar</a:t>
            </a:r>
          </a:p>
          <a:p>
            <a:pPr algn="ctr"/>
            <a:r>
              <a:rPr lang="en-US" sz="3200" b="0" dirty="0"/>
              <a:t>March 18, 2020</a:t>
            </a:r>
          </a:p>
          <a:p>
            <a:pPr algn="ctr"/>
            <a:r>
              <a:rPr lang="en-US" sz="2800" b="0" dirty="0"/>
              <a:t>Kari A. Stephens, PhD</a:t>
            </a:r>
          </a:p>
          <a:p>
            <a:pPr algn="ctr"/>
            <a:r>
              <a:rPr lang="en-US" sz="2000" b="0" dirty="0"/>
              <a:t>Associate Professor, Director of Clinical Research Informatics, Family Medicine</a:t>
            </a:r>
          </a:p>
          <a:p>
            <a:pPr algn="ctr"/>
            <a:r>
              <a:rPr lang="en-US" sz="2000" b="0" dirty="0"/>
              <a:t>Adjunct Associate Professor, Psychiatry &amp; Behavioral Sciences</a:t>
            </a:r>
          </a:p>
          <a:p>
            <a:pPr algn="ctr"/>
            <a:r>
              <a:rPr lang="en-US" sz="2000" b="0" dirty="0"/>
              <a:t>Adjunct Associate Professor, Biomedical Informatics &amp; Medical Education</a:t>
            </a:r>
          </a:p>
        </p:txBody>
      </p:sp>
      <p:pic>
        <p:nvPicPr>
          <p:cNvPr id="2050"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12" y="489843"/>
            <a:ext cx="1965848" cy="96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3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F2D89-5B4F-4323-A345-B6971D25AB64}"/>
              </a:ext>
            </a:extLst>
          </p:cNvPr>
          <p:cNvSpPr>
            <a:spLocks noGrp="1"/>
          </p:cNvSpPr>
          <p:nvPr>
            <p:ph type="title"/>
          </p:nvPr>
        </p:nvSpPr>
        <p:spPr>
          <a:xfrm>
            <a:off x="838200" y="346837"/>
            <a:ext cx="10515600" cy="1325563"/>
          </a:xfrm>
        </p:spPr>
        <p:txBody>
          <a:bodyPr>
            <a:normAutofit/>
          </a:bodyPr>
          <a:lstStyle/>
          <a:p>
            <a:r>
              <a:rPr lang="en-US" sz="4000" dirty="0"/>
              <a:t>Distraction is deliberately turning your attention away from the crisis</a:t>
            </a:r>
            <a:r>
              <a:rPr lang="en-US" sz="4000" dirty="0">
                <a:solidFill>
                  <a:srgbClr val="282781"/>
                </a:solidFill>
              </a:rPr>
              <a:t>.</a:t>
            </a:r>
            <a:endParaRPr lang="en-US" sz="4000" dirty="0"/>
          </a:p>
        </p:txBody>
      </p:sp>
      <p:sp>
        <p:nvSpPr>
          <p:cNvPr id="8" name="Right Arrow Callout 13" descr="Remember, a wise mind ACCEPTS">
            <a:extLst>
              <a:ext uri="{FF2B5EF4-FFF2-40B4-BE49-F238E27FC236}">
                <a16:creationId xmlns:a16="http://schemas.microsoft.com/office/drawing/2014/main" id="{E99A87B9-8DF7-44F9-AD4F-A59E39D06DB6}"/>
              </a:ext>
            </a:extLst>
          </p:cNvPr>
          <p:cNvSpPr/>
          <p:nvPr/>
        </p:nvSpPr>
        <p:spPr>
          <a:xfrm>
            <a:off x="1946787" y="1870075"/>
            <a:ext cx="4375355" cy="4523362"/>
          </a:xfrm>
          <a:prstGeom prst="rightArrowCallou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3200" dirty="0">
                <a:solidFill>
                  <a:schemeClr val="tx1"/>
                </a:solidFill>
              </a:rPr>
              <a:t>Remember, wise mind ACCEPTS</a:t>
            </a:r>
          </a:p>
          <a:p>
            <a:pPr algn="ctr">
              <a:defRPr/>
            </a:pPr>
            <a:endParaRPr lang="en-US" dirty="0"/>
          </a:p>
        </p:txBody>
      </p:sp>
      <p:graphicFrame>
        <p:nvGraphicFramePr>
          <p:cNvPr id="7" name="Content Placeholder 15" descr="Activities&#10;Contributing&#10;Comparisons&#10;opposite Emotions&#10;Pushing away&#10;Thoughts&#10;Sensations">
            <a:extLst>
              <a:ext uri="{FF2B5EF4-FFF2-40B4-BE49-F238E27FC236}">
                <a16:creationId xmlns:a16="http://schemas.microsoft.com/office/drawing/2014/main" id="{A7D34D45-A14A-4C76-9073-BA475439E898}"/>
              </a:ext>
            </a:extLst>
          </p:cNvPr>
          <p:cNvGraphicFramePr>
            <a:graphicFrameLocks/>
          </p:cNvGraphicFramePr>
          <p:nvPr/>
        </p:nvGraphicFramePr>
        <p:xfrm>
          <a:off x="3655142" y="1749347"/>
          <a:ext cx="8077200" cy="464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76F584D-FAB9-41ED-9085-544FE27004AF}"/>
              </a:ext>
            </a:extLst>
          </p:cNvPr>
          <p:cNvSpPr>
            <a:spLocks noGrp="1"/>
          </p:cNvSpPr>
          <p:nvPr>
            <p:ph type="sldNum" sz="quarter" idx="12"/>
          </p:nvPr>
        </p:nvSpPr>
        <p:spPr/>
        <p:txBody>
          <a:bodyPr/>
          <a:lstStyle/>
          <a:p>
            <a:fld id="{032656C4-7175-4C57-AE63-1E7D33DBE488}" type="slidenum">
              <a:rPr lang="en-US" smtClean="0"/>
              <a:t>10</a:t>
            </a:fld>
            <a:endParaRPr lang="en-US"/>
          </a:p>
        </p:txBody>
      </p:sp>
    </p:spTree>
    <p:extLst>
      <p:ext uri="{BB962C8B-B14F-4D97-AF65-F5344CB8AC3E}">
        <p14:creationId xmlns:p14="http://schemas.microsoft.com/office/powerpoint/2010/main" val="178841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124" y="365125"/>
            <a:ext cx="9703676" cy="1325563"/>
          </a:xfrm>
        </p:spPr>
        <p:txBody>
          <a:bodyPr/>
          <a:lstStyle/>
          <a:p>
            <a:r>
              <a:rPr lang="en-US" dirty="0">
                <a:solidFill>
                  <a:schemeClr val="tx2">
                    <a:shade val="85000"/>
                    <a:satMod val="150000"/>
                  </a:schemeClr>
                </a:solidFill>
              </a:rPr>
              <a:t>Self-Soothe with Five Senses</a:t>
            </a:r>
            <a:endParaRPr lang="en-US" dirty="0"/>
          </a:p>
        </p:txBody>
      </p:sp>
      <p:grpSp>
        <p:nvGrpSpPr>
          <p:cNvPr id="5" name="Group 4" descr="Vision:  Decorate your space, go somewhere inspiring&#10;Sound: Music, soothing voices, nature sounds&#10;Smell: Cooking, lavender, the beach&#10;Touch: Comfortable clothes, pet animal, foot massage&#10;Taste: Favorite food, hard candy or mint, good cup of coffee&#10;">
            <a:extLst>
              <a:ext uri="{C183D7F6-B498-43B3-948B-1728B52AA6E4}">
                <adec:decorative xmlns:adec="http://schemas.microsoft.com/office/drawing/2017/decorative" val="1"/>
              </a:ext>
            </a:extLst>
          </p:cNvPr>
          <p:cNvGrpSpPr/>
          <p:nvPr/>
        </p:nvGrpSpPr>
        <p:grpSpPr>
          <a:xfrm>
            <a:off x="1759169" y="1446118"/>
            <a:ext cx="7391400" cy="4730845"/>
            <a:chOff x="914404" y="1449034"/>
            <a:chExt cx="7315196" cy="5102931"/>
          </a:xfrm>
        </p:grpSpPr>
        <p:sp>
          <p:nvSpPr>
            <p:cNvPr id="6" name="Freeform 5"/>
            <p:cNvSpPr/>
            <p:nvPr/>
          </p:nvSpPr>
          <p:spPr>
            <a:xfrm>
              <a:off x="914404" y="1449034"/>
              <a:ext cx="2294483" cy="917793"/>
            </a:xfrm>
            <a:custGeom>
              <a:avLst/>
              <a:gdLst>
                <a:gd name="connsiteX0" fmla="*/ 0 w 2294483"/>
                <a:gd name="connsiteY0" fmla="*/ 0 h 917793"/>
                <a:gd name="connsiteX1" fmla="*/ 1835587 w 2294483"/>
                <a:gd name="connsiteY1" fmla="*/ 0 h 917793"/>
                <a:gd name="connsiteX2" fmla="*/ 2294483 w 2294483"/>
                <a:gd name="connsiteY2" fmla="*/ 458897 h 917793"/>
                <a:gd name="connsiteX3" fmla="*/ 1835587 w 2294483"/>
                <a:gd name="connsiteY3" fmla="*/ 917793 h 917793"/>
                <a:gd name="connsiteX4" fmla="*/ 0 w 2294483"/>
                <a:gd name="connsiteY4" fmla="*/ 917793 h 917793"/>
                <a:gd name="connsiteX5" fmla="*/ 458897 w 2294483"/>
                <a:gd name="connsiteY5" fmla="*/ 458897 h 917793"/>
                <a:gd name="connsiteX6" fmla="*/ 0 w 2294483"/>
                <a:gd name="connsiteY6" fmla="*/ 0 h 91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483" h="917793">
                  <a:moveTo>
                    <a:pt x="0" y="0"/>
                  </a:moveTo>
                  <a:lnTo>
                    <a:pt x="1835587" y="0"/>
                  </a:lnTo>
                  <a:lnTo>
                    <a:pt x="2294483" y="458897"/>
                  </a:lnTo>
                  <a:lnTo>
                    <a:pt x="1835587" y="917793"/>
                  </a:lnTo>
                  <a:lnTo>
                    <a:pt x="0" y="917793"/>
                  </a:lnTo>
                  <a:lnTo>
                    <a:pt x="458897" y="458897"/>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507157" tIns="24130" rIns="458896" bIns="24130"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689100">
                <a:lnSpc>
                  <a:spcPct val="90000"/>
                </a:lnSpc>
                <a:spcAft>
                  <a:spcPct val="35000"/>
                </a:spcAft>
                <a:defRPr/>
              </a:pPr>
              <a:r>
                <a:rPr lang="en-US" sz="3600" dirty="0"/>
                <a:t>Vision</a:t>
              </a:r>
            </a:p>
          </p:txBody>
        </p:sp>
        <p:sp>
          <p:nvSpPr>
            <p:cNvPr id="7" name="Freeform 6"/>
            <p:cNvSpPr/>
            <p:nvPr/>
          </p:nvSpPr>
          <p:spPr>
            <a:xfrm>
              <a:off x="2909888" y="1527175"/>
              <a:ext cx="5319712" cy="762000"/>
            </a:xfrm>
            <a:custGeom>
              <a:avLst/>
              <a:gdLst>
                <a:gd name="connsiteX0" fmla="*/ 0 w 5318990"/>
                <a:gd name="connsiteY0" fmla="*/ 0 h 761768"/>
                <a:gd name="connsiteX1" fmla="*/ 4938106 w 5318990"/>
                <a:gd name="connsiteY1" fmla="*/ 0 h 761768"/>
                <a:gd name="connsiteX2" fmla="*/ 5318990 w 5318990"/>
                <a:gd name="connsiteY2" fmla="*/ 380884 h 761768"/>
                <a:gd name="connsiteX3" fmla="*/ 4938106 w 5318990"/>
                <a:gd name="connsiteY3" fmla="*/ 761768 h 761768"/>
                <a:gd name="connsiteX4" fmla="*/ 0 w 5318990"/>
                <a:gd name="connsiteY4" fmla="*/ 761768 h 761768"/>
                <a:gd name="connsiteX5" fmla="*/ 380884 w 5318990"/>
                <a:gd name="connsiteY5" fmla="*/ 380884 h 761768"/>
                <a:gd name="connsiteX6" fmla="*/ 0 w 5318990"/>
                <a:gd name="connsiteY6" fmla="*/ 0 h 76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990" h="761768">
                  <a:moveTo>
                    <a:pt x="0" y="0"/>
                  </a:moveTo>
                  <a:lnTo>
                    <a:pt x="4938106" y="0"/>
                  </a:lnTo>
                  <a:lnTo>
                    <a:pt x="5318990" y="380884"/>
                  </a:lnTo>
                  <a:lnTo>
                    <a:pt x="4938106" y="761768"/>
                  </a:lnTo>
                  <a:lnTo>
                    <a:pt x="0" y="761768"/>
                  </a:lnTo>
                  <a:lnTo>
                    <a:pt x="380884" y="380884"/>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413904" tIns="16510" rIns="380884" bIns="16510" spcCol="1270" anchor="ctr"/>
            <a:lstStyle>
              <a:defPPr>
                <a:defRPr lang="en-US"/>
              </a:defPPr>
              <a:lvl1pPr algn="l"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defTabSz="1155700">
                <a:lnSpc>
                  <a:spcPct val="90000"/>
                </a:lnSpc>
                <a:spcAft>
                  <a:spcPct val="35000"/>
                </a:spcAft>
                <a:defRPr/>
              </a:pPr>
              <a:r>
                <a:rPr lang="en-US" sz="2800" dirty="0"/>
                <a:t>Decorate your space, go somewhere inspiring</a:t>
              </a:r>
            </a:p>
          </p:txBody>
        </p:sp>
        <p:sp>
          <p:nvSpPr>
            <p:cNvPr id="8" name="Freeform 7"/>
            <p:cNvSpPr/>
            <p:nvPr/>
          </p:nvSpPr>
          <p:spPr>
            <a:xfrm>
              <a:off x="914404" y="2495319"/>
              <a:ext cx="2294483" cy="917793"/>
            </a:xfrm>
            <a:custGeom>
              <a:avLst/>
              <a:gdLst>
                <a:gd name="connsiteX0" fmla="*/ 0 w 2294483"/>
                <a:gd name="connsiteY0" fmla="*/ 0 h 917793"/>
                <a:gd name="connsiteX1" fmla="*/ 1835587 w 2294483"/>
                <a:gd name="connsiteY1" fmla="*/ 0 h 917793"/>
                <a:gd name="connsiteX2" fmla="*/ 2294483 w 2294483"/>
                <a:gd name="connsiteY2" fmla="*/ 458897 h 917793"/>
                <a:gd name="connsiteX3" fmla="*/ 1835587 w 2294483"/>
                <a:gd name="connsiteY3" fmla="*/ 917793 h 917793"/>
                <a:gd name="connsiteX4" fmla="*/ 0 w 2294483"/>
                <a:gd name="connsiteY4" fmla="*/ 917793 h 917793"/>
                <a:gd name="connsiteX5" fmla="*/ 458897 w 2294483"/>
                <a:gd name="connsiteY5" fmla="*/ 458897 h 917793"/>
                <a:gd name="connsiteX6" fmla="*/ 0 w 2294483"/>
                <a:gd name="connsiteY6" fmla="*/ 0 h 91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483" h="917793">
                  <a:moveTo>
                    <a:pt x="0" y="0"/>
                  </a:moveTo>
                  <a:lnTo>
                    <a:pt x="1835587" y="0"/>
                  </a:lnTo>
                  <a:lnTo>
                    <a:pt x="2294483" y="458897"/>
                  </a:lnTo>
                  <a:lnTo>
                    <a:pt x="1835587" y="917793"/>
                  </a:lnTo>
                  <a:lnTo>
                    <a:pt x="0" y="917793"/>
                  </a:lnTo>
                  <a:lnTo>
                    <a:pt x="458897" y="458897"/>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507157" tIns="24130" rIns="458896" bIns="24130"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689100">
                <a:lnSpc>
                  <a:spcPct val="90000"/>
                </a:lnSpc>
                <a:spcAft>
                  <a:spcPct val="35000"/>
                </a:spcAft>
                <a:defRPr/>
              </a:pPr>
              <a:r>
                <a:rPr lang="en-US" sz="3600" dirty="0"/>
                <a:t>Sound</a:t>
              </a:r>
            </a:p>
          </p:txBody>
        </p:sp>
        <p:sp>
          <p:nvSpPr>
            <p:cNvPr id="9" name="Freeform 8"/>
            <p:cNvSpPr/>
            <p:nvPr/>
          </p:nvSpPr>
          <p:spPr>
            <a:xfrm>
              <a:off x="2909888" y="2573338"/>
              <a:ext cx="5319712" cy="762000"/>
            </a:xfrm>
            <a:custGeom>
              <a:avLst/>
              <a:gdLst>
                <a:gd name="connsiteX0" fmla="*/ 0 w 5318990"/>
                <a:gd name="connsiteY0" fmla="*/ 0 h 761768"/>
                <a:gd name="connsiteX1" fmla="*/ 4938106 w 5318990"/>
                <a:gd name="connsiteY1" fmla="*/ 0 h 761768"/>
                <a:gd name="connsiteX2" fmla="*/ 5318990 w 5318990"/>
                <a:gd name="connsiteY2" fmla="*/ 380884 h 761768"/>
                <a:gd name="connsiteX3" fmla="*/ 4938106 w 5318990"/>
                <a:gd name="connsiteY3" fmla="*/ 761768 h 761768"/>
                <a:gd name="connsiteX4" fmla="*/ 0 w 5318990"/>
                <a:gd name="connsiteY4" fmla="*/ 761768 h 761768"/>
                <a:gd name="connsiteX5" fmla="*/ 380884 w 5318990"/>
                <a:gd name="connsiteY5" fmla="*/ 380884 h 761768"/>
                <a:gd name="connsiteX6" fmla="*/ 0 w 5318990"/>
                <a:gd name="connsiteY6" fmla="*/ 0 h 76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990" h="761768">
                  <a:moveTo>
                    <a:pt x="0" y="0"/>
                  </a:moveTo>
                  <a:lnTo>
                    <a:pt x="4938106" y="0"/>
                  </a:lnTo>
                  <a:lnTo>
                    <a:pt x="5318990" y="380884"/>
                  </a:lnTo>
                  <a:lnTo>
                    <a:pt x="4938106" y="761768"/>
                  </a:lnTo>
                  <a:lnTo>
                    <a:pt x="0" y="761768"/>
                  </a:lnTo>
                  <a:lnTo>
                    <a:pt x="380884" y="380884"/>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413904" tIns="16510" rIns="380884" bIns="16510" spcCol="1270" anchor="ctr"/>
            <a:lstStyle>
              <a:defPPr>
                <a:defRPr lang="en-US"/>
              </a:defPPr>
              <a:lvl1pPr algn="l"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defTabSz="1155700">
                <a:lnSpc>
                  <a:spcPct val="90000"/>
                </a:lnSpc>
                <a:spcAft>
                  <a:spcPct val="35000"/>
                </a:spcAft>
                <a:defRPr/>
              </a:pPr>
              <a:r>
                <a:rPr lang="en-US" sz="2800" dirty="0"/>
                <a:t>Music, soothing voices, nature sounds</a:t>
              </a:r>
            </a:p>
          </p:txBody>
        </p:sp>
        <p:sp>
          <p:nvSpPr>
            <p:cNvPr id="10" name="Freeform 9"/>
            <p:cNvSpPr/>
            <p:nvPr/>
          </p:nvSpPr>
          <p:spPr>
            <a:xfrm>
              <a:off x="914404" y="3541603"/>
              <a:ext cx="2294483" cy="917793"/>
            </a:xfrm>
            <a:custGeom>
              <a:avLst/>
              <a:gdLst>
                <a:gd name="connsiteX0" fmla="*/ 0 w 2294483"/>
                <a:gd name="connsiteY0" fmla="*/ 0 h 917793"/>
                <a:gd name="connsiteX1" fmla="*/ 1835587 w 2294483"/>
                <a:gd name="connsiteY1" fmla="*/ 0 h 917793"/>
                <a:gd name="connsiteX2" fmla="*/ 2294483 w 2294483"/>
                <a:gd name="connsiteY2" fmla="*/ 458897 h 917793"/>
                <a:gd name="connsiteX3" fmla="*/ 1835587 w 2294483"/>
                <a:gd name="connsiteY3" fmla="*/ 917793 h 917793"/>
                <a:gd name="connsiteX4" fmla="*/ 0 w 2294483"/>
                <a:gd name="connsiteY4" fmla="*/ 917793 h 917793"/>
                <a:gd name="connsiteX5" fmla="*/ 458897 w 2294483"/>
                <a:gd name="connsiteY5" fmla="*/ 458897 h 917793"/>
                <a:gd name="connsiteX6" fmla="*/ 0 w 2294483"/>
                <a:gd name="connsiteY6" fmla="*/ 0 h 91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483" h="917793">
                  <a:moveTo>
                    <a:pt x="0" y="0"/>
                  </a:moveTo>
                  <a:lnTo>
                    <a:pt x="1835587" y="0"/>
                  </a:lnTo>
                  <a:lnTo>
                    <a:pt x="2294483" y="458897"/>
                  </a:lnTo>
                  <a:lnTo>
                    <a:pt x="1835587" y="917793"/>
                  </a:lnTo>
                  <a:lnTo>
                    <a:pt x="0" y="917793"/>
                  </a:lnTo>
                  <a:lnTo>
                    <a:pt x="458897" y="458897"/>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507157" tIns="24130" rIns="458896" bIns="24130"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689100">
                <a:lnSpc>
                  <a:spcPct val="90000"/>
                </a:lnSpc>
                <a:spcAft>
                  <a:spcPct val="35000"/>
                </a:spcAft>
                <a:defRPr/>
              </a:pPr>
              <a:r>
                <a:rPr lang="en-US" sz="3600" dirty="0"/>
                <a:t>Smell</a:t>
              </a:r>
            </a:p>
          </p:txBody>
        </p:sp>
        <p:sp>
          <p:nvSpPr>
            <p:cNvPr id="11" name="Freeform 10"/>
            <p:cNvSpPr/>
            <p:nvPr/>
          </p:nvSpPr>
          <p:spPr>
            <a:xfrm>
              <a:off x="2909888" y="3619500"/>
              <a:ext cx="5319712" cy="762000"/>
            </a:xfrm>
            <a:custGeom>
              <a:avLst/>
              <a:gdLst>
                <a:gd name="connsiteX0" fmla="*/ 0 w 5318990"/>
                <a:gd name="connsiteY0" fmla="*/ 0 h 761768"/>
                <a:gd name="connsiteX1" fmla="*/ 4938106 w 5318990"/>
                <a:gd name="connsiteY1" fmla="*/ 0 h 761768"/>
                <a:gd name="connsiteX2" fmla="*/ 5318990 w 5318990"/>
                <a:gd name="connsiteY2" fmla="*/ 380884 h 761768"/>
                <a:gd name="connsiteX3" fmla="*/ 4938106 w 5318990"/>
                <a:gd name="connsiteY3" fmla="*/ 761768 h 761768"/>
                <a:gd name="connsiteX4" fmla="*/ 0 w 5318990"/>
                <a:gd name="connsiteY4" fmla="*/ 761768 h 761768"/>
                <a:gd name="connsiteX5" fmla="*/ 380884 w 5318990"/>
                <a:gd name="connsiteY5" fmla="*/ 380884 h 761768"/>
                <a:gd name="connsiteX6" fmla="*/ 0 w 5318990"/>
                <a:gd name="connsiteY6" fmla="*/ 0 h 76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990" h="761768">
                  <a:moveTo>
                    <a:pt x="0" y="0"/>
                  </a:moveTo>
                  <a:lnTo>
                    <a:pt x="4938106" y="0"/>
                  </a:lnTo>
                  <a:lnTo>
                    <a:pt x="5318990" y="380884"/>
                  </a:lnTo>
                  <a:lnTo>
                    <a:pt x="4938106" y="761768"/>
                  </a:lnTo>
                  <a:lnTo>
                    <a:pt x="0" y="761768"/>
                  </a:lnTo>
                  <a:lnTo>
                    <a:pt x="380884" y="380884"/>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413904" tIns="16510" rIns="380884" bIns="16510" spcCol="1270" anchor="ctr"/>
            <a:lstStyle>
              <a:defPPr>
                <a:defRPr lang="en-US"/>
              </a:defPPr>
              <a:lvl1pPr algn="l"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defTabSz="1155700">
                <a:lnSpc>
                  <a:spcPct val="90000"/>
                </a:lnSpc>
                <a:spcAft>
                  <a:spcPct val="35000"/>
                </a:spcAft>
                <a:defRPr/>
              </a:pPr>
              <a:r>
                <a:rPr lang="en-US" sz="2800" dirty="0"/>
                <a:t>Cooking, lavender, the beach</a:t>
              </a:r>
            </a:p>
          </p:txBody>
        </p:sp>
        <p:sp>
          <p:nvSpPr>
            <p:cNvPr id="12" name="Freeform 11"/>
            <p:cNvSpPr/>
            <p:nvPr/>
          </p:nvSpPr>
          <p:spPr>
            <a:xfrm>
              <a:off x="914404" y="4587887"/>
              <a:ext cx="2294483" cy="917793"/>
            </a:xfrm>
            <a:custGeom>
              <a:avLst/>
              <a:gdLst>
                <a:gd name="connsiteX0" fmla="*/ 0 w 2294483"/>
                <a:gd name="connsiteY0" fmla="*/ 0 h 917793"/>
                <a:gd name="connsiteX1" fmla="*/ 1835587 w 2294483"/>
                <a:gd name="connsiteY1" fmla="*/ 0 h 917793"/>
                <a:gd name="connsiteX2" fmla="*/ 2294483 w 2294483"/>
                <a:gd name="connsiteY2" fmla="*/ 458897 h 917793"/>
                <a:gd name="connsiteX3" fmla="*/ 1835587 w 2294483"/>
                <a:gd name="connsiteY3" fmla="*/ 917793 h 917793"/>
                <a:gd name="connsiteX4" fmla="*/ 0 w 2294483"/>
                <a:gd name="connsiteY4" fmla="*/ 917793 h 917793"/>
                <a:gd name="connsiteX5" fmla="*/ 458897 w 2294483"/>
                <a:gd name="connsiteY5" fmla="*/ 458897 h 917793"/>
                <a:gd name="connsiteX6" fmla="*/ 0 w 2294483"/>
                <a:gd name="connsiteY6" fmla="*/ 0 h 91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483" h="917793">
                  <a:moveTo>
                    <a:pt x="0" y="0"/>
                  </a:moveTo>
                  <a:lnTo>
                    <a:pt x="1835587" y="0"/>
                  </a:lnTo>
                  <a:lnTo>
                    <a:pt x="2294483" y="458897"/>
                  </a:lnTo>
                  <a:lnTo>
                    <a:pt x="1835587" y="917793"/>
                  </a:lnTo>
                  <a:lnTo>
                    <a:pt x="0" y="917793"/>
                  </a:lnTo>
                  <a:lnTo>
                    <a:pt x="458897" y="458897"/>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507157" tIns="24130" rIns="458896" bIns="24130"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689100">
                <a:lnSpc>
                  <a:spcPct val="90000"/>
                </a:lnSpc>
                <a:spcAft>
                  <a:spcPct val="35000"/>
                </a:spcAft>
                <a:defRPr/>
              </a:pPr>
              <a:r>
                <a:rPr lang="en-US" sz="3600" dirty="0"/>
                <a:t>Touch</a:t>
              </a:r>
            </a:p>
          </p:txBody>
        </p:sp>
        <p:sp>
          <p:nvSpPr>
            <p:cNvPr id="13" name="Freeform 12"/>
            <p:cNvSpPr/>
            <p:nvPr/>
          </p:nvSpPr>
          <p:spPr>
            <a:xfrm>
              <a:off x="2909888" y="4665663"/>
              <a:ext cx="5319712" cy="762000"/>
            </a:xfrm>
            <a:custGeom>
              <a:avLst/>
              <a:gdLst>
                <a:gd name="connsiteX0" fmla="*/ 0 w 5318990"/>
                <a:gd name="connsiteY0" fmla="*/ 0 h 761768"/>
                <a:gd name="connsiteX1" fmla="*/ 4938106 w 5318990"/>
                <a:gd name="connsiteY1" fmla="*/ 0 h 761768"/>
                <a:gd name="connsiteX2" fmla="*/ 5318990 w 5318990"/>
                <a:gd name="connsiteY2" fmla="*/ 380884 h 761768"/>
                <a:gd name="connsiteX3" fmla="*/ 4938106 w 5318990"/>
                <a:gd name="connsiteY3" fmla="*/ 761768 h 761768"/>
                <a:gd name="connsiteX4" fmla="*/ 0 w 5318990"/>
                <a:gd name="connsiteY4" fmla="*/ 761768 h 761768"/>
                <a:gd name="connsiteX5" fmla="*/ 380884 w 5318990"/>
                <a:gd name="connsiteY5" fmla="*/ 380884 h 761768"/>
                <a:gd name="connsiteX6" fmla="*/ 0 w 5318990"/>
                <a:gd name="connsiteY6" fmla="*/ 0 h 76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990" h="761768">
                  <a:moveTo>
                    <a:pt x="0" y="0"/>
                  </a:moveTo>
                  <a:lnTo>
                    <a:pt x="4938106" y="0"/>
                  </a:lnTo>
                  <a:lnTo>
                    <a:pt x="5318990" y="380884"/>
                  </a:lnTo>
                  <a:lnTo>
                    <a:pt x="4938106" y="761768"/>
                  </a:lnTo>
                  <a:lnTo>
                    <a:pt x="0" y="761768"/>
                  </a:lnTo>
                  <a:lnTo>
                    <a:pt x="380884" y="380884"/>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413904" tIns="16510" rIns="380884" bIns="16510" spcCol="1270" anchor="ctr"/>
            <a:lstStyle>
              <a:defPPr>
                <a:defRPr lang="en-US"/>
              </a:defPPr>
              <a:lvl1pPr algn="l"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defTabSz="1155700">
                <a:lnSpc>
                  <a:spcPct val="90000"/>
                </a:lnSpc>
                <a:spcAft>
                  <a:spcPct val="35000"/>
                </a:spcAft>
                <a:defRPr/>
              </a:pPr>
              <a:r>
                <a:rPr lang="en-US" sz="2800" dirty="0"/>
                <a:t>Comfortable clothes, pet animal, foot massage</a:t>
              </a:r>
            </a:p>
          </p:txBody>
        </p:sp>
        <p:sp>
          <p:nvSpPr>
            <p:cNvPr id="14" name="Freeform 13"/>
            <p:cNvSpPr/>
            <p:nvPr/>
          </p:nvSpPr>
          <p:spPr>
            <a:xfrm>
              <a:off x="914404" y="5634172"/>
              <a:ext cx="2294483" cy="917793"/>
            </a:xfrm>
            <a:custGeom>
              <a:avLst/>
              <a:gdLst>
                <a:gd name="connsiteX0" fmla="*/ 0 w 2294483"/>
                <a:gd name="connsiteY0" fmla="*/ 0 h 917793"/>
                <a:gd name="connsiteX1" fmla="*/ 1835587 w 2294483"/>
                <a:gd name="connsiteY1" fmla="*/ 0 h 917793"/>
                <a:gd name="connsiteX2" fmla="*/ 2294483 w 2294483"/>
                <a:gd name="connsiteY2" fmla="*/ 458897 h 917793"/>
                <a:gd name="connsiteX3" fmla="*/ 1835587 w 2294483"/>
                <a:gd name="connsiteY3" fmla="*/ 917793 h 917793"/>
                <a:gd name="connsiteX4" fmla="*/ 0 w 2294483"/>
                <a:gd name="connsiteY4" fmla="*/ 917793 h 917793"/>
                <a:gd name="connsiteX5" fmla="*/ 458897 w 2294483"/>
                <a:gd name="connsiteY5" fmla="*/ 458897 h 917793"/>
                <a:gd name="connsiteX6" fmla="*/ 0 w 2294483"/>
                <a:gd name="connsiteY6" fmla="*/ 0 h 91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483" h="917793">
                  <a:moveTo>
                    <a:pt x="0" y="0"/>
                  </a:moveTo>
                  <a:lnTo>
                    <a:pt x="1835587" y="0"/>
                  </a:lnTo>
                  <a:lnTo>
                    <a:pt x="2294483" y="458897"/>
                  </a:lnTo>
                  <a:lnTo>
                    <a:pt x="1835587" y="917793"/>
                  </a:lnTo>
                  <a:lnTo>
                    <a:pt x="0" y="917793"/>
                  </a:lnTo>
                  <a:lnTo>
                    <a:pt x="458897" y="458897"/>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507157" tIns="24130" rIns="458896" bIns="24130"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689100">
                <a:lnSpc>
                  <a:spcPct val="90000"/>
                </a:lnSpc>
                <a:spcAft>
                  <a:spcPct val="35000"/>
                </a:spcAft>
                <a:defRPr/>
              </a:pPr>
              <a:r>
                <a:rPr lang="en-US" sz="3600" dirty="0"/>
                <a:t>Taste</a:t>
              </a:r>
            </a:p>
          </p:txBody>
        </p:sp>
        <p:sp>
          <p:nvSpPr>
            <p:cNvPr id="15" name="Freeform 14"/>
            <p:cNvSpPr/>
            <p:nvPr/>
          </p:nvSpPr>
          <p:spPr>
            <a:xfrm>
              <a:off x="2909888" y="5711825"/>
              <a:ext cx="5319712" cy="762000"/>
            </a:xfrm>
            <a:custGeom>
              <a:avLst/>
              <a:gdLst>
                <a:gd name="connsiteX0" fmla="*/ 0 w 5318990"/>
                <a:gd name="connsiteY0" fmla="*/ 0 h 761768"/>
                <a:gd name="connsiteX1" fmla="*/ 4938106 w 5318990"/>
                <a:gd name="connsiteY1" fmla="*/ 0 h 761768"/>
                <a:gd name="connsiteX2" fmla="*/ 5318990 w 5318990"/>
                <a:gd name="connsiteY2" fmla="*/ 380884 h 761768"/>
                <a:gd name="connsiteX3" fmla="*/ 4938106 w 5318990"/>
                <a:gd name="connsiteY3" fmla="*/ 761768 h 761768"/>
                <a:gd name="connsiteX4" fmla="*/ 0 w 5318990"/>
                <a:gd name="connsiteY4" fmla="*/ 761768 h 761768"/>
                <a:gd name="connsiteX5" fmla="*/ 380884 w 5318990"/>
                <a:gd name="connsiteY5" fmla="*/ 380884 h 761768"/>
                <a:gd name="connsiteX6" fmla="*/ 0 w 5318990"/>
                <a:gd name="connsiteY6" fmla="*/ 0 h 76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8990" h="761768">
                  <a:moveTo>
                    <a:pt x="0" y="0"/>
                  </a:moveTo>
                  <a:lnTo>
                    <a:pt x="4938106" y="0"/>
                  </a:lnTo>
                  <a:lnTo>
                    <a:pt x="5318990" y="380884"/>
                  </a:lnTo>
                  <a:lnTo>
                    <a:pt x="4938106" y="761768"/>
                  </a:lnTo>
                  <a:lnTo>
                    <a:pt x="0" y="761768"/>
                  </a:lnTo>
                  <a:lnTo>
                    <a:pt x="380884" y="380884"/>
                  </a:lnTo>
                  <a:lnTo>
                    <a:pt x="0" y="0"/>
                  </a:lnTo>
                  <a:close/>
                </a:path>
              </a:pathLst>
            </a:custGeom>
          </p:spPr>
          <p:style>
            <a:lnRef idx="1">
              <a:schemeClr val="accent6"/>
            </a:lnRef>
            <a:fillRef idx="2">
              <a:schemeClr val="accent6"/>
            </a:fillRef>
            <a:effectRef idx="1">
              <a:schemeClr val="accent6"/>
            </a:effectRef>
            <a:fontRef idx="minor">
              <a:schemeClr val="dk1"/>
            </a:fontRef>
          </p:style>
          <p:txBody>
            <a:bodyPr lIns="413904" tIns="16510" rIns="380884" bIns="16510" spcCol="1270" anchor="ctr"/>
            <a:lstStyle>
              <a:defPPr>
                <a:defRPr lang="en-US"/>
              </a:defPPr>
              <a:lvl1pPr algn="l" rtl="0" fontAlgn="base">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fontAlgn="base">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fontAlgn="base">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fontAlgn="base">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fontAlgn="base">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algn="ctr" defTabSz="1155700">
                <a:lnSpc>
                  <a:spcPct val="90000"/>
                </a:lnSpc>
                <a:spcAft>
                  <a:spcPct val="35000"/>
                </a:spcAft>
                <a:defRPr/>
              </a:pPr>
              <a:r>
                <a:rPr lang="en-US" sz="2800" dirty="0"/>
                <a:t>Favorite food, hard candy or mint, good cup of coffee</a:t>
              </a:r>
            </a:p>
          </p:txBody>
        </p:sp>
      </p:grpSp>
      <p:sp>
        <p:nvSpPr>
          <p:cNvPr id="4" name="Slide Number Placeholder 3"/>
          <p:cNvSpPr>
            <a:spLocks noGrp="1"/>
          </p:cNvSpPr>
          <p:nvPr>
            <p:ph type="sldNum" sz="quarter" idx="12"/>
          </p:nvPr>
        </p:nvSpPr>
        <p:spPr/>
        <p:txBody>
          <a:bodyPr/>
          <a:lstStyle/>
          <a:p>
            <a:fld id="{032656C4-7175-4C57-AE63-1E7D33DBE488}" type="slidenum">
              <a:rPr lang="en-US" smtClean="0"/>
              <a:t>11</a:t>
            </a:fld>
            <a:endParaRPr lang="en-US"/>
          </a:p>
        </p:txBody>
      </p:sp>
    </p:spTree>
    <p:extLst>
      <p:ext uri="{BB962C8B-B14F-4D97-AF65-F5344CB8AC3E}">
        <p14:creationId xmlns:p14="http://schemas.microsoft.com/office/powerpoint/2010/main" val="30296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66" y="365125"/>
            <a:ext cx="9966434" cy="1325563"/>
          </a:xfrm>
        </p:spPr>
        <p:txBody>
          <a:bodyPr>
            <a:noAutofit/>
          </a:bodyPr>
          <a:lstStyle/>
          <a:p>
            <a:r>
              <a:rPr lang="en-US" sz="4800" dirty="0">
                <a:solidFill>
                  <a:srgbClr val="FFC000"/>
                </a:solidFill>
                <a:effectLst>
                  <a:outerShdw blurRad="63500" dist="38100" dir="8220000" algn="tl" rotWithShape="0">
                    <a:srgbClr val="000000">
                      <a:alpha val="30000"/>
                    </a:srgbClr>
                  </a:outerShdw>
                </a:effectLst>
                <a:ea typeface="+mj-lt"/>
                <a:cs typeface="+mj-lt"/>
              </a:rPr>
              <a:t>IMPROVE</a:t>
            </a:r>
            <a:r>
              <a:rPr lang="en-US" sz="4800" dirty="0">
                <a:solidFill>
                  <a:schemeClr val="tx2">
                    <a:shade val="85000"/>
                    <a:satMod val="150000"/>
                  </a:schemeClr>
                </a:solidFill>
                <a:effectLst>
                  <a:outerShdw blurRad="63500" dist="38100" dir="8220000" algn="tl" rotWithShape="0">
                    <a:srgbClr val="000000">
                      <a:alpha val="30000"/>
                    </a:srgbClr>
                  </a:outerShdw>
                </a:effectLst>
                <a:ea typeface="+mj-lt"/>
                <a:cs typeface="+mj-lt"/>
              </a:rPr>
              <a:t> </a:t>
            </a:r>
            <a:r>
              <a:rPr lang="en-US" sz="4800" dirty="0">
                <a:solidFill>
                  <a:schemeClr val="accent4"/>
                </a:solidFill>
                <a:effectLst>
                  <a:outerShdw blurRad="63500" dist="38100" dir="8220000" algn="tl" rotWithShape="0">
                    <a:srgbClr val="000000">
                      <a:alpha val="30000"/>
                    </a:srgbClr>
                  </a:outerShdw>
                </a:effectLst>
                <a:ea typeface="+mj-lt"/>
                <a:cs typeface="+mj-lt"/>
              </a:rPr>
              <a:t>the moment</a:t>
            </a:r>
            <a:br>
              <a:rPr lang="en-US" sz="4800" dirty="0">
                <a:solidFill>
                  <a:schemeClr val="tx2">
                    <a:shade val="85000"/>
                    <a:satMod val="150000"/>
                  </a:schemeClr>
                </a:solidFill>
                <a:effectLst>
                  <a:outerShdw blurRad="63500" dist="38100" dir="8220000" algn="tl" rotWithShape="0">
                    <a:srgbClr val="000000">
                      <a:alpha val="30000"/>
                    </a:srgbClr>
                  </a:outerShdw>
                </a:effectLst>
                <a:ea typeface="+mj-lt"/>
                <a:cs typeface="+mj-lt"/>
              </a:rPr>
            </a:br>
            <a:endParaRPr lang="en-US" sz="4800" dirty="0"/>
          </a:p>
        </p:txBody>
      </p:sp>
      <p:sp>
        <p:nvSpPr>
          <p:cNvPr id="7" name="Content Placeholder 6" descr="Skills to accept pain and reduce suffering"/>
          <p:cNvSpPr>
            <a:spLocks noGrp="1"/>
          </p:cNvSpPr>
          <p:nvPr>
            <p:ph sz="half" idx="1"/>
          </p:nvPr>
        </p:nvSpPr>
        <p:spPr>
          <a:xfrm>
            <a:off x="1269124" y="1418897"/>
            <a:ext cx="5181600" cy="4758066"/>
          </a:xfrm>
          <a:prstGeom prst="rightArrowCallout">
            <a:avLst/>
          </a:prstGeom>
          <a:solidFill>
            <a:srgbClr val="92D050"/>
          </a:solidFill>
        </p:spPr>
        <p:style>
          <a:lnRef idx="0">
            <a:schemeClr val="accent4"/>
          </a:lnRef>
          <a:fillRef idx="3">
            <a:schemeClr val="accent4"/>
          </a:fillRef>
          <a:effectRef idx="3">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indent="0" algn="ctr">
              <a:buNone/>
              <a:defRPr/>
            </a:pPr>
            <a:r>
              <a:rPr lang="en-US" sz="3200" dirty="0">
                <a:solidFill>
                  <a:schemeClr val="tx1"/>
                </a:solidFill>
              </a:rPr>
              <a:t>Skills to accept pain and reduce suffering</a:t>
            </a:r>
            <a:endParaRPr lang="en-US" dirty="0">
              <a:solidFill>
                <a:schemeClr val="tx1"/>
              </a:solidFill>
            </a:endParaRPr>
          </a:p>
        </p:txBody>
      </p:sp>
      <p:graphicFrame>
        <p:nvGraphicFramePr>
          <p:cNvPr id="8" name="Content Placeholder 15" descr="Imagery&#10;Meaning&#10;Prayer&#10;Relaxation&#10;One thing in the moment&#10;Vacation&#10;Encouragement&#10;"/>
          <p:cNvGraphicFramePr>
            <a:graphicFrameLocks noGrp="1"/>
          </p:cNvGraphicFramePr>
          <p:nvPr>
            <p:ph sz="half" idx="2"/>
          </p:nvPr>
        </p:nvGraphicFramePr>
        <p:xfrm>
          <a:off x="3665482" y="1418897"/>
          <a:ext cx="8663151" cy="473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32656C4-7175-4C57-AE63-1E7D33DBE488}" type="slidenum">
              <a:rPr lang="en-US" smtClean="0"/>
              <a:t>12</a:t>
            </a:fld>
            <a:endParaRPr lang="en-US"/>
          </a:p>
        </p:txBody>
      </p:sp>
    </p:spTree>
    <p:extLst>
      <p:ext uri="{BB962C8B-B14F-4D97-AF65-F5344CB8AC3E}">
        <p14:creationId xmlns:p14="http://schemas.microsoft.com/office/powerpoint/2010/main" val="199104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91" t="4163" r="891" b="11376"/>
          <a:stretch/>
        </p:blipFill>
        <p:spPr>
          <a:xfrm>
            <a:off x="1818752" y="271305"/>
            <a:ext cx="7892248" cy="5707464"/>
          </a:xfrm>
          <a:prstGeom prst="rect">
            <a:avLst/>
          </a:prstGeom>
        </p:spPr>
      </p:pic>
      <p:sp>
        <p:nvSpPr>
          <p:cNvPr id="3" name="TextBox 2"/>
          <p:cNvSpPr txBox="1"/>
          <p:nvPr/>
        </p:nvSpPr>
        <p:spPr>
          <a:xfrm>
            <a:off x="1818752" y="6069204"/>
            <a:ext cx="8521002" cy="369332"/>
          </a:xfrm>
          <a:prstGeom prst="rect">
            <a:avLst/>
          </a:prstGeom>
          <a:noFill/>
        </p:spPr>
        <p:txBody>
          <a:bodyPr wrap="square" rtlCol="0">
            <a:spAutoFit/>
          </a:bodyPr>
          <a:lstStyle/>
          <a:p>
            <a:r>
              <a:rPr lang="en-US" dirty="0">
                <a:hlinkClick r:id="rId3"/>
              </a:rPr>
              <a:t>https://mhttcnetwork.org/centers/northwest-mhttc/brief-behavioral-skills-modules</a:t>
            </a:r>
            <a:endParaRPr lang="en-US" dirty="0"/>
          </a:p>
        </p:txBody>
      </p:sp>
    </p:spTree>
    <p:extLst>
      <p:ext uri="{BB962C8B-B14F-4D97-AF65-F5344CB8AC3E}">
        <p14:creationId xmlns:p14="http://schemas.microsoft.com/office/powerpoint/2010/main" val="50560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What Can We Learn From Other Complex Emergencies?"/>
          <p:cNvSpPr txBox="1">
            <a:spLocks noGrp="1"/>
          </p:cNvSpPr>
          <p:nvPr>
            <p:ph type="title"/>
          </p:nvPr>
        </p:nvSpPr>
        <p:spPr>
          <a:prstGeom prst="rect">
            <a:avLst/>
          </a:prstGeom>
        </p:spPr>
        <p:txBody>
          <a:bodyPr>
            <a:noAutofit/>
          </a:bodyPr>
          <a:lstStyle>
            <a:lvl1pPr defTabSz="455675">
              <a:defRPr sz="6240"/>
            </a:lvl1pPr>
          </a:lstStyle>
          <a:p>
            <a:r>
              <a:rPr sz="4000" dirty="0"/>
              <a:t>What Can We Learn From Other Complex Emergencies</a:t>
            </a:r>
            <a:r>
              <a:rPr lang="en-US" sz="4000" dirty="0"/>
              <a:t> - how they affect providers</a:t>
            </a:r>
            <a:r>
              <a:rPr sz="4000" dirty="0"/>
              <a:t>?</a:t>
            </a:r>
          </a:p>
        </p:txBody>
      </p:sp>
      <p:sp>
        <p:nvSpPr>
          <p:cNvPr id="165" name="Frequently providers can become distressed in these situations…"/>
          <p:cNvSpPr txBox="1">
            <a:spLocks noGrp="1"/>
          </p:cNvSpPr>
          <p:nvPr>
            <p:ph type="body" idx="1"/>
          </p:nvPr>
        </p:nvSpPr>
        <p:spPr>
          <a:prstGeom prst="rect">
            <a:avLst/>
          </a:prstGeom>
        </p:spPr>
        <p:txBody>
          <a:bodyPr anchor="t">
            <a:normAutofit fontScale="85000" lnSpcReduction="10000"/>
          </a:bodyPr>
          <a:lstStyle/>
          <a:p>
            <a:pPr marL="446469" indent="-446469">
              <a:buSzPct val="100000"/>
              <a:buAutoNum type="arabicPeriod"/>
            </a:pPr>
            <a:r>
              <a:rPr dirty="0"/>
              <a:t>Frequently providers can become distressed in these situations</a:t>
            </a:r>
          </a:p>
          <a:p>
            <a:pPr marL="892937" lvl="1" indent="-446469">
              <a:buSzPct val="100000"/>
              <a:buAutoNum type="alphaLcPeriod"/>
            </a:pPr>
            <a:r>
              <a:rPr dirty="0"/>
              <a:t>…But Not ALL of them. (</a:t>
            </a:r>
            <a:r>
              <a:rPr dirty="0" err="1"/>
              <a:t>ie</a:t>
            </a:r>
            <a:r>
              <a:rPr dirty="0"/>
              <a:t> in some cases 70% are not showing signs on distress scales)</a:t>
            </a:r>
          </a:p>
          <a:p>
            <a:pPr marL="446469" indent="-446469">
              <a:buSzPct val="100000"/>
              <a:buAutoNum type="arabicPeriod"/>
            </a:pPr>
            <a:r>
              <a:rPr dirty="0"/>
              <a:t>Common contributing factors include working directly with effected patients, social isolation, personal isolation, stigma, job stress, and the providers personal life</a:t>
            </a:r>
          </a:p>
          <a:p>
            <a:pPr marL="446469" indent="-446469">
              <a:buSzPct val="100000"/>
              <a:buAutoNum type="arabicPeriod"/>
            </a:pPr>
            <a:r>
              <a:rPr dirty="0"/>
              <a:t>Providers may not be great at recognizing their own distress/need for self care</a:t>
            </a:r>
            <a:endParaRPr lang="en-US" dirty="0"/>
          </a:p>
          <a:p>
            <a:pPr marL="0" indent="0">
              <a:buSzPct val="100000"/>
              <a:buNone/>
            </a:pPr>
            <a:r>
              <a:rPr lang="en-US" sz="1800" dirty="0"/>
              <a:t>Courtesy of Dr. Jennifer Erickson</a:t>
            </a:r>
          </a:p>
          <a:p>
            <a:pPr marL="0" indent="0">
              <a:buSzPct val="100000"/>
              <a:buNone/>
            </a:pPr>
            <a:endParaRPr lang="en-US" dirty="0"/>
          </a:p>
          <a:p>
            <a:pPr marL="0" indent="0">
              <a:buSzPct val="100000"/>
              <a:buNone/>
            </a:pPr>
            <a:r>
              <a:rPr lang="en-US" dirty="0"/>
              <a:t>There’s an app for that! </a:t>
            </a:r>
          </a:p>
          <a:p>
            <a:pPr marL="0" indent="0">
              <a:buSzPct val="100000"/>
              <a:buNone/>
            </a:pPr>
            <a:r>
              <a:rPr lang="en-US" dirty="0"/>
              <a:t>(free now with anyone with an NPI! </a:t>
            </a:r>
          </a:p>
          <a:p>
            <a:pPr marL="0" indent="0">
              <a:buSzPct val="100000"/>
              <a:buNone/>
            </a:pPr>
            <a:r>
              <a:rPr lang="en-US" sz="2000" u="sng" dirty="0">
                <a:hlinkClick r:id="rId2"/>
              </a:rPr>
              <a:t>https://www.headspace.com/health-covid-19</a:t>
            </a:r>
            <a:endParaRPr lang="en-US" sz="1800" dirty="0"/>
          </a:p>
          <a:p>
            <a:pPr marL="446469" indent="-446469">
              <a:buSzPct val="100000"/>
              <a:buAutoNum type="arabicPeriod"/>
            </a:pPr>
            <a:endParaRPr dirty="0"/>
          </a:p>
        </p:txBody>
      </p:sp>
      <p:sp>
        <p:nvSpPr>
          <p:cNvPr id="4" name="AutoShape 4" descr="Headspa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089301" y="4058697"/>
            <a:ext cx="4469684" cy="2514704"/>
          </a:xfrm>
          <a:prstGeom prst="rect">
            <a:avLst/>
          </a:prstGeom>
        </p:spPr>
      </p:pic>
    </p:spTree>
    <p:extLst>
      <p:ext uri="{BB962C8B-B14F-4D97-AF65-F5344CB8AC3E}">
        <p14:creationId xmlns:p14="http://schemas.microsoft.com/office/powerpoint/2010/main" val="36332141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79175" y="2487706"/>
            <a:ext cx="9034655" cy="3281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Thank you!</a:t>
            </a:r>
          </a:p>
          <a:p>
            <a:pPr algn="ctr"/>
            <a:endParaRPr lang="en-US" sz="4800" b="1" dirty="0"/>
          </a:p>
          <a:p>
            <a:pPr algn="ctr"/>
            <a:r>
              <a:rPr lang="en-US" sz="3200" b="1" dirty="0"/>
              <a:t>Contact:</a:t>
            </a:r>
            <a:r>
              <a:rPr lang="en-US" sz="4800" b="1" dirty="0"/>
              <a:t> </a:t>
            </a:r>
            <a:r>
              <a:rPr lang="en-US" sz="3200" b="1" dirty="0">
                <a:solidFill>
                  <a:schemeClr val="accent5">
                    <a:lumMod val="75000"/>
                  </a:schemeClr>
                </a:solidFill>
              </a:rPr>
              <a:t>Kari Stephens </a:t>
            </a:r>
            <a:r>
              <a:rPr lang="en-US" sz="3200" b="1" i="1" dirty="0">
                <a:solidFill>
                  <a:schemeClr val="accent5">
                    <a:lumMod val="75000"/>
                  </a:schemeClr>
                </a:solidFill>
                <a:hlinkClick r:id="rId2"/>
              </a:rPr>
              <a:t>kstephen@uw.edu</a:t>
            </a:r>
            <a:endParaRPr lang="en-US" sz="3200" b="1" i="1" dirty="0">
              <a:solidFill>
                <a:schemeClr val="accent5">
                  <a:lumMod val="75000"/>
                </a:schemeClr>
              </a:solidFill>
            </a:endParaRPr>
          </a:p>
        </p:txBody>
      </p:sp>
      <p:pic>
        <p:nvPicPr>
          <p:cNvPr id="4"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212" y="578818"/>
            <a:ext cx="2800273" cy="13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754" y="127157"/>
            <a:ext cx="11652701" cy="8460712"/>
            <a:chOff x="204354" y="321548"/>
            <a:chExt cx="11652701" cy="8460712"/>
          </a:xfrm>
        </p:grpSpPr>
        <p:grpSp>
          <p:nvGrpSpPr>
            <p:cNvPr id="8" name="Group 7"/>
            <p:cNvGrpSpPr/>
            <p:nvPr/>
          </p:nvGrpSpPr>
          <p:grpSpPr>
            <a:xfrm>
              <a:off x="204354" y="321548"/>
              <a:ext cx="11652701" cy="8460712"/>
              <a:chOff x="204354" y="0"/>
              <a:chExt cx="9997885" cy="6863802"/>
            </a:xfrm>
          </p:grpSpPr>
          <p:grpSp>
            <p:nvGrpSpPr>
              <p:cNvPr id="6" name="Group 5"/>
              <p:cNvGrpSpPr/>
              <p:nvPr/>
            </p:nvGrpSpPr>
            <p:grpSpPr>
              <a:xfrm>
                <a:off x="204354" y="0"/>
                <a:ext cx="9997885" cy="6863802"/>
                <a:chOff x="150611" y="358955"/>
                <a:chExt cx="12580537" cy="8106951"/>
              </a:xfrm>
            </p:grpSpPr>
            <p:pic>
              <p:nvPicPr>
                <p:cNvPr id="2" name="Picture 1"/>
                <p:cNvPicPr>
                  <a:picLocks noChangeAspect="1"/>
                </p:cNvPicPr>
                <p:nvPr/>
              </p:nvPicPr>
              <p:blipFill rotWithShape="1">
                <a:blip r:embed="rId2"/>
                <a:srcRect l="4884" t="21901" r="7461" b="13509"/>
                <a:stretch/>
              </p:blipFill>
              <p:spPr>
                <a:xfrm>
                  <a:off x="150611" y="358955"/>
                  <a:ext cx="12580537" cy="7938417"/>
                </a:xfrm>
                <a:prstGeom prst="rect">
                  <a:avLst/>
                </a:prstGeom>
              </p:spPr>
            </p:pic>
            <p:sp>
              <p:nvSpPr>
                <p:cNvPr id="5" name="Rectangle 4"/>
                <p:cNvSpPr/>
                <p:nvPr/>
              </p:nvSpPr>
              <p:spPr>
                <a:xfrm>
                  <a:off x="6814071" y="1160980"/>
                  <a:ext cx="5837188" cy="73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602901" y="4431323"/>
                <a:ext cx="5094514" cy="2289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9937820" y="462224"/>
              <a:ext cx="1195754" cy="53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2"/>
          <a:srcRect l="50529" t="49812" r="7461" b="13509"/>
          <a:stretch/>
        </p:blipFill>
        <p:spPr>
          <a:xfrm>
            <a:off x="6221265" y="1886847"/>
            <a:ext cx="5422682" cy="4054403"/>
          </a:xfrm>
          <a:prstGeom prst="rect">
            <a:avLst/>
          </a:prstGeom>
        </p:spPr>
      </p:pic>
      <p:pic>
        <p:nvPicPr>
          <p:cNvPr id="4" name="Picture 3"/>
          <p:cNvPicPr>
            <a:picLocks noChangeAspect="1"/>
          </p:cNvPicPr>
          <p:nvPr/>
        </p:nvPicPr>
        <p:blipFill rotWithShape="1">
          <a:blip r:embed="rId2"/>
          <a:srcRect l="10186" t="63618" r="48758" b="13510"/>
          <a:stretch/>
        </p:blipFill>
        <p:spPr>
          <a:xfrm>
            <a:off x="6163264" y="941072"/>
            <a:ext cx="5302102" cy="2529449"/>
          </a:xfrm>
          <a:prstGeom prst="rect">
            <a:avLst/>
          </a:prstGeom>
        </p:spPr>
      </p:pic>
    </p:spTree>
    <p:extLst>
      <p:ext uri="{BB962C8B-B14F-4D97-AF65-F5344CB8AC3E}">
        <p14:creationId xmlns:p14="http://schemas.microsoft.com/office/powerpoint/2010/main" val="68646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49696" y="292555"/>
            <a:ext cx="10292607" cy="6272890"/>
            <a:chOff x="2481943" y="693337"/>
            <a:chExt cx="7053943" cy="4401179"/>
          </a:xfrm>
        </p:grpSpPr>
        <p:pic>
          <p:nvPicPr>
            <p:cNvPr id="2" name="Picture 1"/>
            <p:cNvPicPr>
              <a:picLocks noChangeAspect="1"/>
            </p:cNvPicPr>
            <p:nvPr/>
          </p:nvPicPr>
          <p:blipFill rotWithShape="1">
            <a:blip r:embed="rId2"/>
            <a:srcRect l="4325" t="27408" r="7108" b="8052"/>
            <a:stretch/>
          </p:blipFill>
          <p:spPr>
            <a:xfrm>
              <a:off x="2481943" y="693337"/>
              <a:ext cx="7053943" cy="4401178"/>
            </a:xfrm>
            <a:prstGeom prst="rect">
              <a:avLst/>
            </a:prstGeom>
          </p:spPr>
        </p:pic>
        <p:sp>
          <p:nvSpPr>
            <p:cNvPr id="3" name="Rectangle 2"/>
            <p:cNvSpPr/>
            <p:nvPr/>
          </p:nvSpPr>
          <p:spPr>
            <a:xfrm>
              <a:off x="6199833" y="2381460"/>
              <a:ext cx="3336053" cy="2713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dirty="0">
                  <a:solidFill>
                    <a:schemeClr val="tx1"/>
                  </a:solidFill>
                </a:rPr>
                <a:t>What APA offers as lessons learned from other disaster events</a:t>
              </a:r>
            </a:p>
            <a:p>
              <a:pPr lvl="1"/>
              <a:endParaRPr lang="en-US" sz="1400" dirty="0">
                <a:solidFill>
                  <a:schemeClr val="tx1"/>
                </a:solidFill>
              </a:endParaRPr>
            </a:p>
            <a:p>
              <a:pPr marL="742950" lvl="1" indent="-285750">
                <a:buFont typeface="Arial" panose="020B0604020202020204" pitchFamily="34" charset="0"/>
                <a:buChar char="•"/>
              </a:pPr>
              <a:r>
                <a:rPr lang="en-US" sz="1400" dirty="0">
                  <a:solidFill>
                    <a:schemeClr val="tx1"/>
                  </a:solidFill>
                </a:rPr>
                <a:t>Social media may escalate anxiety more than traditional media</a:t>
              </a:r>
            </a:p>
            <a:p>
              <a:pPr marL="742950" lvl="1" indent="-285750">
                <a:buFont typeface="Arial" panose="020B0604020202020204" pitchFamily="34" charset="0"/>
                <a:buChar char="•"/>
              </a:pPr>
              <a:r>
                <a:rPr lang="en-US" sz="1400" dirty="0">
                  <a:solidFill>
                    <a:schemeClr val="tx1"/>
                  </a:solidFill>
                </a:rPr>
                <a:t>Too much media of any kind can undermine mental health</a:t>
              </a:r>
            </a:p>
            <a:p>
              <a:pPr marL="742950" lvl="1" indent="-285750">
                <a:buFont typeface="Arial" panose="020B0604020202020204" pitchFamily="34" charset="0"/>
                <a:buChar char="•"/>
              </a:pPr>
              <a:r>
                <a:rPr lang="en-US" sz="1400" dirty="0">
                  <a:solidFill>
                    <a:schemeClr val="tx1"/>
                  </a:solidFill>
                </a:rPr>
                <a:t>Trustworthy information sinks in</a:t>
              </a:r>
            </a:p>
            <a:p>
              <a:pPr marL="742950" lvl="1" indent="-285750">
                <a:buFont typeface="Arial" panose="020B0604020202020204" pitchFamily="34" charset="0"/>
                <a:buChar char="•"/>
              </a:pPr>
              <a:r>
                <a:rPr lang="en-US" sz="1400" dirty="0">
                  <a:solidFill>
                    <a:schemeClr val="tx1"/>
                  </a:solidFill>
                </a:rPr>
                <a:t>A lack of control fuels stress</a:t>
              </a:r>
            </a:p>
            <a:p>
              <a:pPr marL="742950" lvl="1" indent="-285750">
                <a:buFont typeface="Arial" panose="020B0604020202020204" pitchFamily="34" charset="0"/>
                <a:buChar char="•"/>
              </a:pPr>
              <a:r>
                <a:rPr lang="en-US" sz="1400" dirty="0">
                  <a:solidFill>
                    <a:schemeClr val="tx1"/>
                  </a:solidFill>
                </a:rPr>
                <a:t>Managing stress ASAP can prevent long-term troubles</a:t>
              </a:r>
            </a:p>
            <a:p>
              <a:pPr marL="742950" lvl="1" indent="-285750">
                <a:buFont typeface="Arial" panose="020B0604020202020204" pitchFamily="34" charset="0"/>
                <a:buChar char="•"/>
              </a:pPr>
              <a:r>
                <a:rPr lang="en-US" sz="1400" dirty="0">
                  <a:solidFill>
                    <a:schemeClr val="tx1"/>
                  </a:solidFill>
                </a:rPr>
                <a:t>Don't forget the needs of health-care workers</a:t>
              </a:r>
            </a:p>
            <a:p>
              <a:pPr marL="742950" lvl="1" indent="-285750">
                <a:buFont typeface="Arial" panose="020B0604020202020204" pitchFamily="34" charset="0"/>
                <a:buChar char="•"/>
              </a:pPr>
              <a:r>
                <a:rPr lang="en-US" sz="1400" dirty="0">
                  <a:solidFill>
                    <a:schemeClr val="tx1"/>
                  </a:solidFill>
                </a:rPr>
                <a:t>Quarantines and isolation may increase the odds of negative outcomes</a:t>
              </a:r>
            </a:p>
            <a:p>
              <a:endParaRPr lang="en-US" sz="1400" dirty="0">
                <a:solidFill>
                  <a:schemeClr val="tx1"/>
                </a:solidFill>
              </a:endParaRPr>
            </a:p>
          </p:txBody>
        </p:sp>
      </p:grpSp>
    </p:spTree>
    <p:extLst>
      <p:ext uri="{BB962C8B-B14F-4D97-AF65-F5344CB8AC3E}">
        <p14:creationId xmlns:p14="http://schemas.microsoft.com/office/powerpoint/2010/main" val="374389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Psychological Well-Being in the Face of Serious Illness</a:t>
            </a:r>
          </a:p>
        </p:txBody>
      </p:sp>
      <p:sp>
        <p:nvSpPr>
          <p:cNvPr id="3" name="Content Placeholder 2"/>
          <p:cNvSpPr>
            <a:spLocks noGrp="1"/>
          </p:cNvSpPr>
          <p:nvPr>
            <p:ph idx="1"/>
          </p:nvPr>
        </p:nvSpPr>
        <p:spPr/>
        <p:txBody>
          <a:bodyPr>
            <a:normAutofit fontScale="92500" lnSpcReduction="10000"/>
          </a:bodyPr>
          <a:lstStyle/>
          <a:p>
            <a:r>
              <a:rPr lang="en-US" dirty="0"/>
              <a:t>Create conditions for challenge – positive affect (excitement, eagerness or optimism) with threat of failure (anxiety)</a:t>
            </a:r>
          </a:p>
          <a:p>
            <a:pPr lvl="1"/>
            <a:r>
              <a:rPr lang="en-US" dirty="0"/>
              <a:t>Find out what matters to the patient</a:t>
            </a:r>
          </a:p>
          <a:p>
            <a:pPr lvl="1"/>
            <a:r>
              <a:rPr lang="en-US" dirty="0"/>
              <a:t>Establish goals</a:t>
            </a:r>
          </a:p>
          <a:p>
            <a:pPr lvl="1"/>
            <a:r>
              <a:rPr lang="en-US" dirty="0"/>
              <a:t>Emphasize opportunities for personal control</a:t>
            </a:r>
          </a:p>
          <a:p>
            <a:r>
              <a:rPr lang="en-US" dirty="0"/>
              <a:t>Encourage behavior to achieve goals</a:t>
            </a:r>
          </a:p>
          <a:p>
            <a:pPr lvl="1"/>
            <a:r>
              <a:rPr lang="en-US" dirty="0"/>
              <a:t>Keep them immediate and concrete</a:t>
            </a:r>
          </a:p>
          <a:p>
            <a:pPr lvl="1"/>
            <a:r>
              <a:rPr lang="en-US" dirty="0"/>
              <a:t>Sadness, anger, or frustration is normal when skills might be lacking </a:t>
            </a:r>
            <a:r>
              <a:rPr lang="en-US" dirty="0">
                <a:sym typeface="Wingdings" panose="05000000000000000000" pitchFamily="2" charset="2"/>
              </a:rPr>
              <a:t> </a:t>
            </a:r>
            <a:br>
              <a:rPr lang="en-US" dirty="0">
                <a:sym typeface="Wingdings" panose="05000000000000000000" pitchFamily="2" charset="2"/>
              </a:rPr>
            </a:br>
            <a:r>
              <a:rPr lang="en-US" dirty="0">
                <a:sym typeface="Wingdings" panose="05000000000000000000" pitchFamily="2" charset="2"/>
              </a:rPr>
              <a:t>revise the goal as needed</a:t>
            </a:r>
            <a:endParaRPr lang="en-US" dirty="0"/>
          </a:p>
          <a:p>
            <a:r>
              <a:rPr lang="en-US" dirty="0"/>
              <a:t>Maintain background of positive mood</a:t>
            </a:r>
          </a:p>
          <a:p>
            <a:pPr lvl="1"/>
            <a:r>
              <a:rPr lang="en-US" dirty="0"/>
              <a:t>Recount a positive event </a:t>
            </a:r>
          </a:p>
          <a:p>
            <a:pPr lvl="1"/>
            <a:r>
              <a:rPr lang="en-US" dirty="0"/>
              <a:t>Schedule activities for a sense of achievement and pleasure</a:t>
            </a:r>
          </a:p>
        </p:txBody>
      </p:sp>
      <p:sp>
        <p:nvSpPr>
          <p:cNvPr id="4" name="Text Placeholder 3"/>
          <p:cNvSpPr>
            <a:spLocks noGrp="1"/>
          </p:cNvSpPr>
          <p:nvPr>
            <p:ph type="body" sz="quarter" idx="10"/>
          </p:nvPr>
        </p:nvSpPr>
        <p:spPr>
          <a:xfrm>
            <a:off x="482320" y="6324600"/>
            <a:ext cx="11244105" cy="533400"/>
          </a:xfrm>
        </p:spPr>
        <p:txBody>
          <a:bodyPr>
            <a:normAutofit/>
          </a:bodyPr>
          <a:lstStyle/>
          <a:p>
            <a:r>
              <a:rPr lang="en-US" sz="1200" dirty="0" err="1"/>
              <a:t>Folkman</a:t>
            </a:r>
            <a:r>
              <a:rPr lang="en-US" sz="1200" dirty="0"/>
              <a:t>, S., &amp; Greer, S. (2000). Promoting psychological well-being I the face of serious illness: when theory, research, and practice inform each other. </a:t>
            </a:r>
            <a:r>
              <a:rPr lang="en-US" sz="1200" i="1" dirty="0"/>
              <a:t>Psycho-Oncology, 9, </a:t>
            </a:r>
            <a:r>
              <a:rPr lang="en-US" sz="1200" dirty="0"/>
              <a:t>11-19.</a:t>
            </a:r>
          </a:p>
        </p:txBody>
      </p:sp>
    </p:spTree>
    <p:extLst>
      <p:ext uri="{BB962C8B-B14F-4D97-AF65-F5344CB8AC3E}">
        <p14:creationId xmlns:p14="http://schemas.microsoft.com/office/powerpoint/2010/main" val="199576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63" y="365125"/>
            <a:ext cx="10980337" cy="1325563"/>
          </a:xfrm>
        </p:spPr>
        <p:txBody>
          <a:bodyPr/>
          <a:lstStyle/>
          <a:p>
            <a:r>
              <a:rPr lang="en-US" dirty="0"/>
              <a:t>Psychological First Aid: helping patients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0393843"/>
              </p:ext>
            </p:extLst>
          </p:nvPr>
        </p:nvGraphicFramePr>
        <p:xfrm>
          <a:off x="373463" y="1366576"/>
          <a:ext cx="11553930" cy="4810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0"/>
          </p:nvPr>
        </p:nvSpPr>
        <p:spPr>
          <a:xfrm>
            <a:off x="373463" y="6176963"/>
            <a:ext cx="11445073" cy="533400"/>
          </a:xfrm>
        </p:spPr>
        <p:txBody>
          <a:bodyPr>
            <a:normAutofit/>
          </a:bodyPr>
          <a:lstStyle/>
          <a:p>
            <a:r>
              <a:rPr lang="en-US" sz="1400" dirty="0"/>
              <a:t>Shultz, J. M., &amp; Forbes, D. (2013). Psychological First Aid: Rapid proliferation and the search for evidence. </a:t>
            </a:r>
            <a:r>
              <a:rPr lang="en-US" sz="1400" i="1" dirty="0"/>
              <a:t>Disaster health</a:t>
            </a:r>
            <a:r>
              <a:rPr lang="en-US" sz="1400" dirty="0"/>
              <a:t>, </a:t>
            </a:r>
            <a:r>
              <a:rPr lang="en-US" sz="1400" i="1" dirty="0"/>
              <a:t>2</a:t>
            </a:r>
            <a:r>
              <a:rPr lang="en-US" sz="1400" dirty="0"/>
              <a:t>(1), 3–12. https://doi.org/10.4161/dish.26006</a:t>
            </a:r>
          </a:p>
        </p:txBody>
      </p:sp>
    </p:spTree>
    <p:extLst>
      <p:ext uri="{BB962C8B-B14F-4D97-AF65-F5344CB8AC3E}">
        <p14:creationId xmlns:p14="http://schemas.microsoft.com/office/powerpoint/2010/main" val="203161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01" y="13433"/>
            <a:ext cx="10515600" cy="1325563"/>
          </a:xfrm>
        </p:spPr>
        <p:txBody>
          <a:bodyPr/>
          <a:lstStyle/>
          <a:p>
            <a:r>
              <a:rPr lang="en-US" dirty="0"/>
              <a:t>Dos and Don’ts</a:t>
            </a:r>
          </a:p>
        </p:txBody>
      </p:sp>
      <p:sp>
        <p:nvSpPr>
          <p:cNvPr id="3" name="Content Placeholder 2"/>
          <p:cNvSpPr>
            <a:spLocks noGrp="1"/>
          </p:cNvSpPr>
          <p:nvPr>
            <p:ph idx="1"/>
          </p:nvPr>
        </p:nvSpPr>
        <p:spPr>
          <a:xfrm>
            <a:off x="381836" y="1034979"/>
            <a:ext cx="5402515" cy="5395965"/>
          </a:xfrm>
        </p:spPr>
        <p:txBody>
          <a:bodyPr>
            <a:noAutofit/>
          </a:bodyPr>
          <a:lstStyle/>
          <a:p>
            <a:pPr>
              <a:lnSpc>
                <a:spcPct val="100000"/>
              </a:lnSpc>
              <a:spcBef>
                <a:spcPts val="0"/>
              </a:spcBef>
            </a:pPr>
            <a:r>
              <a:rPr lang="en-US" sz="1600" b="1" dirty="0"/>
              <a:t>Do remain calm when speaking to a person in distress. </a:t>
            </a:r>
            <a:r>
              <a:rPr lang="en-US" sz="1600" dirty="0"/>
              <a:t>Show concern but be a confident reassuring presence. The other person will gain confidence from your confidence.</a:t>
            </a:r>
          </a:p>
          <a:p>
            <a:pPr>
              <a:lnSpc>
                <a:spcPct val="100000"/>
              </a:lnSpc>
              <a:spcBef>
                <a:spcPts val="0"/>
              </a:spcBef>
            </a:pPr>
            <a:r>
              <a:rPr lang="en-US" sz="1600" b="1" dirty="0"/>
              <a:t>Don't get caught up in the situation. </a:t>
            </a:r>
            <a:r>
              <a:rPr lang="en-US" sz="1600" dirty="0"/>
              <a:t>Remember the antidote for stress is calm and confidence.</a:t>
            </a:r>
          </a:p>
          <a:p>
            <a:pPr>
              <a:lnSpc>
                <a:spcPct val="100000"/>
              </a:lnSpc>
              <a:spcBef>
                <a:spcPts val="0"/>
              </a:spcBef>
            </a:pPr>
            <a:r>
              <a:rPr lang="en-US" sz="1600" b="1" dirty="0"/>
              <a:t>Do listen. </a:t>
            </a:r>
            <a:r>
              <a:rPr lang="en-US" sz="1600" dirty="0"/>
              <a:t>Encourage the person to talk about what happened and their reactions to those events. If the person does not want to speak at that time, ask if you can check back with them later.</a:t>
            </a:r>
          </a:p>
          <a:p>
            <a:pPr>
              <a:lnSpc>
                <a:spcPct val="100000"/>
              </a:lnSpc>
              <a:spcBef>
                <a:spcPts val="0"/>
              </a:spcBef>
            </a:pPr>
            <a:r>
              <a:rPr lang="en-US" sz="1600" b="1" dirty="0"/>
              <a:t>Don't interrupt</a:t>
            </a:r>
            <a:r>
              <a:rPr lang="en-US" sz="1600" dirty="0"/>
              <a:t>, unless the disclosure seems to be escalating the distress. </a:t>
            </a:r>
          </a:p>
          <a:p>
            <a:pPr>
              <a:lnSpc>
                <a:spcPct val="100000"/>
              </a:lnSpc>
              <a:spcBef>
                <a:spcPts val="0"/>
              </a:spcBef>
            </a:pPr>
            <a:r>
              <a:rPr lang="en-US" sz="1600" b="1" dirty="0"/>
              <a:t>Do try to identify “the worst part” </a:t>
            </a:r>
            <a:r>
              <a:rPr lang="en-US" sz="1600" dirty="0"/>
              <a:t>of the situation, if possible. Do this carefully, and it can help you identify the core issues at hand if they are not otherwise obvious.</a:t>
            </a:r>
          </a:p>
          <a:p>
            <a:pPr>
              <a:lnSpc>
                <a:spcPct val="100000"/>
              </a:lnSpc>
              <a:spcBef>
                <a:spcPts val="0"/>
              </a:spcBef>
            </a:pPr>
            <a:r>
              <a:rPr lang="en-US" sz="1600" b="1" dirty="0"/>
              <a:t>Don't rush.</a:t>
            </a:r>
            <a:r>
              <a:rPr lang="en-US" sz="1600" dirty="0"/>
              <a:t> If the person is medically stable and safe, the passage of time alone begins to de-escalate situations.</a:t>
            </a:r>
          </a:p>
          <a:p>
            <a:pPr>
              <a:lnSpc>
                <a:spcPct val="100000"/>
              </a:lnSpc>
              <a:spcBef>
                <a:spcPts val="0"/>
              </a:spcBef>
            </a:pPr>
            <a:r>
              <a:rPr lang="en-US" sz="1600" b="1" dirty="0"/>
              <a:t>Don't be dismissive. </a:t>
            </a:r>
            <a:r>
              <a:rPr lang="en-US" sz="1600" dirty="0"/>
              <a:t>Don't minimize their concerns or say, “Well at least…” as an attempt to distract, or help the person feel better.</a:t>
            </a:r>
          </a:p>
        </p:txBody>
      </p:sp>
      <p:sp>
        <p:nvSpPr>
          <p:cNvPr id="5" name="Content Placeholder 2"/>
          <p:cNvSpPr txBox="1">
            <a:spLocks/>
          </p:cNvSpPr>
          <p:nvPr/>
        </p:nvSpPr>
        <p:spPr>
          <a:xfrm>
            <a:off x="5784351" y="1034979"/>
            <a:ext cx="5923879" cy="5395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4">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dirty="0"/>
              <a:t>Don't act on some preconceived notion </a:t>
            </a:r>
            <a:r>
              <a:rPr lang="en-US" sz="1600" dirty="0"/>
              <a:t>of what you think the person needs. Ask what they need (</a:t>
            </a:r>
            <a:r>
              <a:rPr lang="en-US" sz="1600" dirty="0" err="1"/>
              <a:t>Everly</a:t>
            </a:r>
            <a:r>
              <a:rPr lang="en-US" sz="1600" dirty="0"/>
              <a:t>, </a:t>
            </a:r>
            <a:r>
              <a:rPr lang="en-US" sz="1600" dirty="0" err="1"/>
              <a:t>Brelesky</a:t>
            </a:r>
            <a:r>
              <a:rPr lang="en-US" sz="1600" dirty="0"/>
              <a:t> &amp; </a:t>
            </a:r>
            <a:r>
              <a:rPr lang="en-US" sz="1600" dirty="0" err="1"/>
              <a:t>Everly</a:t>
            </a:r>
            <a:r>
              <a:rPr lang="en-US" sz="1600" dirty="0"/>
              <a:t>, 2018). Perspective taking such as this will foster trust.</a:t>
            </a:r>
          </a:p>
          <a:p>
            <a:pPr>
              <a:lnSpc>
                <a:spcPct val="100000"/>
              </a:lnSpc>
              <a:spcBef>
                <a:spcPts val="0"/>
              </a:spcBef>
            </a:pPr>
            <a:r>
              <a:rPr lang="en-US" sz="1600" b="1" dirty="0"/>
              <a:t>Don't hesitate to ask specific questions </a:t>
            </a:r>
            <a:r>
              <a:rPr lang="en-US" sz="1600" dirty="0"/>
              <a:t>about the person’s ability to competently attend to others (significant relationships, childcare, eldercare) or perform the duties of their job.</a:t>
            </a:r>
          </a:p>
          <a:p>
            <a:pPr>
              <a:lnSpc>
                <a:spcPct val="100000"/>
              </a:lnSpc>
              <a:spcBef>
                <a:spcPts val="0"/>
              </a:spcBef>
            </a:pPr>
            <a:r>
              <a:rPr lang="en-US" sz="1600" b="1" dirty="0"/>
              <a:t>Don't hesitate to ask about intention to harm </a:t>
            </a:r>
            <a:r>
              <a:rPr lang="en-US" sz="1600" dirty="0"/>
              <a:t>themselves or others. Seldom will this be an issue, but sometimes you may sense feelings of profound hopelessness, depression, anger, or vindictiveness. In such cases, it’s important to inquire and follow up. In the most rare and extreme cases, you may have to help the person get immediate professional care.</a:t>
            </a:r>
          </a:p>
          <a:p>
            <a:pPr>
              <a:lnSpc>
                <a:spcPct val="100000"/>
              </a:lnSpc>
              <a:spcBef>
                <a:spcPts val="0"/>
              </a:spcBef>
            </a:pPr>
            <a:r>
              <a:rPr lang="en-US" sz="1600" b="1" dirty="0"/>
              <a:t>Don't make promises you can't keep</a:t>
            </a:r>
            <a:r>
              <a:rPr lang="en-US" sz="1600" dirty="0"/>
              <a:t>. </a:t>
            </a:r>
          </a:p>
          <a:p>
            <a:pPr>
              <a:lnSpc>
                <a:spcPct val="100000"/>
              </a:lnSpc>
              <a:spcBef>
                <a:spcPts val="0"/>
              </a:spcBef>
            </a:pPr>
            <a:r>
              <a:rPr lang="en-US" sz="1600" b="1" dirty="0"/>
              <a:t>Do determine what else if anything is needed </a:t>
            </a:r>
            <a:r>
              <a:rPr lang="en-US" sz="1600" dirty="0"/>
              <a:t>after your initial conversation. Don’t hesitate to ask for guidance or assistance from a healthcare professional if you are worried about the person’s well-being.</a:t>
            </a:r>
          </a:p>
          <a:p>
            <a:pPr>
              <a:lnSpc>
                <a:spcPct val="100000"/>
              </a:lnSpc>
              <a:spcBef>
                <a:spcPts val="0"/>
              </a:spcBef>
            </a:pPr>
            <a:r>
              <a:rPr lang="en-US" sz="1600" b="1" dirty="0"/>
              <a:t>Do serve as a liaison</a:t>
            </a:r>
            <a:r>
              <a:rPr lang="en-US" sz="1600" dirty="0"/>
              <a:t> to connect the person with continued assistance, if necessary.</a:t>
            </a:r>
          </a:p>
          <a:p>
            <a:pPr>
              <a:lnSpc>
                <a:spcPct val="100000"/>
              </a:lnSpc>
              <a:spcBef>
                <a:spcPts val="0"/>
              </a:spcBef>
            </a:pPr>
            <a:r>
              <a:rPr lang="en-US" sz="1600" b="1" dirty="0"/>
              <a:t>Do advocate </a:t>
            </a:r>
            <a:r>
              <a:rPr lang="en-US" sz="1600" dirty="0"/>
              <a:t>for this person in seeking further assistance, if necessary.</a:t>
            </a:r>
          </a:p>
          <a:p>
            <a:pPr marL="0" indent="0">
              <a:lnSpc>
                <a:spcPct val="100000"/>
              </a:lnSpc>
              <a:spcBef>
                <a:spcPts val="0"/>
              </a:spcBef>
              <a:buFont typeface="Arial" panose="020B0604020202020204" pitchFamily="34" charset="0"/>
              <a:buNone/>
            </a:pPr>
            <a:endParaRPr lang="en-US" sz="1600" dirty="0"/>
          </a:p>
        </p:txBody>
      </p:sp>
      <p:sp>
        <p:nvSpPr>
          <p:cNvPr id="6" name="TextBox 5"/>
          <p:cNvSpPr txBox="1"/>
          <p:nvPr/>
        </p:nvSpPr>
        <p:spPr>
          <a:xfrm>
            <a:off x="502418" y="5958673"/>
            <a:ext cx="4933740" cy="523220"/>
          </a:xfrm>
          <a:prstGeom prst="rect">
            <a:avLst/>
          </a:prstGeom>
          <a:noFill/>
        </p:spPr>
        <p:txBody>
          <a:bodyPr wrap="square" rtlCol="0">
            <a:spAutoFit/>
          </a:bodyPr>
          <a:lstStyle/>
          <a:p>
            <a:r>
              <a:rPr lang="en-US" sz="1400" dirty="0">
                <a:hlinkClick r:id="rId2"/>
              </a:rPr>
              <a:t>https://www.psychologytoday.com/us/blog/when-disaster-strikes-inside-disaster-psychology/201810/psychological-first-aid</a:t>
            </a:r>
            <a:endParaRPr lang="en-US" sz="1400" dirty="0"/>
          </a:p>
        </p:txBody>
      </p:sp>
    </p:spTree>
    <p:extLst>
      <p:ext uri="{BB962C8B-B14F-4D97-AF65-F5344CB8AC3E}">
        <p14:creationId xmlns:p14="http://schemas.microsoft.com/office/powerpoint/2010/main" val="23479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E17A6A-9F9C-4438-8A3A-455FB30CD134}"/>
              </a:ext>
            </a:extLst>
          </p:cNvPr>
          <p:cNvSpPr>
            <a:spLocks noGrp="1"/>
          </p:cNvSpPr>
          <p:nvPr>
            <p:ph type="title"/>
          </p:nvPr>
        </p:nvSpPr>
        <p:spPr>
          <a:xfrm>
            <a:off x="838200" y="352768"/>
            <a:ext cx="10515600" cy="1325563"/>
          </a:xfrm>
        </p:spPr>
        <p:txBody>
          <a:bodyPr>
            <a:normAutofit/>
          </a:bodyPr>
          <a:lstStyle/>
          <a:p>
            <a:r>
              <a:rPr lang="en-US" sz="4000" dirty="0">
                <a:solidFill>
                  <a:schemeClr val="tx2">
                    <a:shade val="85000"/>
                    <a:satMod val="150000"/>
                  </a:schemeClr>
                </a:solidFill>
              </a:rPr>
              <a:t>Dialectical Behavior Therapy’s Distress Tolerance</a:t>
            </a:r>
            <a:br>
              <a:rPr lang="en-US" sz="4000" dirty="0">
                <a:solidFill>
                  <a:schemeClr val="tx2">
                    <a:shade val="85000"/>
                    <a:satMod val="150000"/>
                  </a:schemeClr>
                </a:solidFill>
              </a:rPr>
            </a:br>
            <a:r>
              <a:rPr lang="en-US" sz="4000" dirty="0">
                <a:solidFill>
                  <a:schemeClr val="tx2">
                    <a:shade val="85000"/>
                    <a:satMod val="150000"/>
                  </a:schemeClr>
                </a:solidFill>
              </a:rPr>
              <a:t>What is a Crisis?</a:t>
            </a:r>
            <a:endParaRPr lang="en-US" sz="4000" dirty="0"/>
          </a:p>
        </p:txBody>
      </p:sp>
      <p:sp>
        <p:nvSpPr>
          <p:cNvPr id="8" name="Content Placeholder 7">
            <a:extLst>
              <a:ext uri="{FF2B5EF4-FFF2-40B4-BE49-F238E27FC236}">
                <a16:creationId xmlns:a16="http://schemas.microsoft.com/office/drawing/2014/main" id="{129225DF-E905-4DB4-BD6C-6BDE0F43A8BF}"/>
              </a:ext>
              <a:ext uri="{C183D7F6-B498-43B3-948B-1728B52AA6E4}">
                <adec:decorative xmlns:adec="http://schemas.microsoft.com/office/drawing/2017/decorative" val="1"/>
              </a:ext>
            </a:extLst>
          </p:cNvPr>
          <p:cNvSpPr>
            <a:spLocks noGrp="1"/>
          </p:cNvSpPr>
          <p:nvPr>
            <p:ph idx="1"/>
          </p:nvPr>
        </p:nvSpPr>
        <p:spPr>
          <a:xfrm>
            <a:off x="838200" y="1282262"/>
            <a:ext cx="10515600" cy="4894701"/>
          </a:xfrm>
          <a:prstGeom prst="diamond">
            <a:avLst/>
          </a:prstGeom>
          <a:solidFill>
            <a:schemeClr val="accent5">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a:t>
            </a:r>
          </a:p>
        </p:txBody>
      </p:sp>
      <p:graphicFrame>
        <p:nvGraphicFramePr>
          <p:cNvPr id="2" name="Diagram 1" descr="• A crisis is when you have a serious problem but you can’t solve it (at least not now).&#10;• In a crisis, there is a pressure to solve the problem and it is difficult to stop trying.&#10;• In a crisis, emotions are high so the problem is distressing and having high emotions generally makes things worse.&#10;• A crisis is short-term. If it is happening all the time, it isn’t a crisis, it’s your life!&#10;"/>
          <p:cNvGraphicFramePr/>
          <p:nvPr/>
        </p:nvGraphicFramePr>
        <p:xfrm>
          <a:off x="297712" y="1432675"/>
          <a:ext cx="11217347" cy="4744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a:xfrm>
            <a:off x="8610600" y="6343993"/>
            <a:ext cx="2743200" cy="365125"/>
          </a:xfrm>
        </p:spPr>
        <p:txBody>
          <a:bodyPr/>
          <a:lstStyle/>
          <a:p>
            <a:fld id="{032656C4-7175-4C57-AE63-1E7D33DBE488}"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6095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Distress Tolerance skills are for ...">
            <a:extLst>
              <a:ext uri="{FF2B5EF4-FFF2-40B4-BE49-F238E27FC236}">
                <a16:creationId xmlns:a16="http://schemas.microsoft.com/office/drawing/2014/main" id="{B794F767-2516-4559-B61A-5970875076F8}"/>
              </a:ext>
            </a:extLst>
          </p:cNvPr>
          <p:cNvSpPr>
            <a:spLocks noGrp="1" noChangeArrowheads="1"/>
          </p:cNvSpPr>
          <p:nvPr>
            <p:ph type="title"/>
          </p:nvPr>
        </p:nvSpPr>
        <p:spPr>
          <a:xfrm>
            <a:off x="1391264" y="365125"/>
            <a:ext cx="9226889" cy="927647"/>
          </a:xfrm>
        </p:spPr>
        <p:style>
          <a:lnRef idx="2">
            <a:schemeClr val="accent6">
              <a:shade val="50000"/>
            </a:schemeClr>
          </a:lnRef>
          <a:fillRef idx="1">
            <a:schemeClr val="accent6"/>
          </a:fillRef>
          <a:effectRef idx="0">
            <a:schemeClr val="accent6"/>
          </a:effectRef>
          <a:fontRef idx="minor">
            <a:schemeClr val="lt1"/>
          </a:fontRef>
        </p:style>
        <p:txBody>
          <a:bodyPr anchor="ctr">
            <a:noAutofit/>
          </a:bodyPr>
          <a:lstStyle/>
          <a:p>
            <a:pPr eaLnBrk="1" fontAlgn="auto" hangingPunct="1">
              <a:spcBef>
                <a:spcPts val="0"/>
              </a:spcBef>
              <a:spcAft>
                <a:spcPts val="0"/>
              </a:spcAft>
              <a:defRPr/>
            </a:pPr>
            <a:r>
              <a:rPr sz="3800" dirty="0">
                <a:solidFill>
                  <a:schemeClr val="bg1"/>
                </a:solidFill>
              </a:rPr>
              <a:t>Distress </a:t>
            </a:r>
            <a:r>
              <a:rPr lang="en-US" sz="3800" dirty="0">
                <a:solidFill>
                  <a:schemeClr val="bg1"/>
                </a:solidFill>
              </a:rPr>
              <a:t>T</a:t>
            </a:r>
            <a:r>
              <a:rPr sz="3800" dirty="0">
                <a:solidFill>
                  <a:schemeClr val="bg1"/>
                </a:solidFill>
              </a:rPr>
              <a:t>olerance </a:t>
            </a:r>
            <a:r>
              <a:rPr lang="en-US" sz="3800" dirty="0">
                <a:solidFill>
                  <a:schemeClr val="bg1"/>
                </a:solidFill>
              </a:rPr>
              <a:t>S</a:t>
            </a:r>
            <a:r>
              <a:rPr sz="3800" dirty="0">
                <a:solidFill>
                  <a:schemeClr val="bg1"/>
                </a:solidFill>
              </a:rPr>
              <a:t>kills are </a:t>
            </a:r>
            <a:r>
              <a:rPr lang="en-US" sz="3800" dirty="0">
                <a:solidFill>
                  <a:schemeClr val="bg1"/>
                </a:solidFill>
              </a:rPr>
              <a:t>f</a:t>
            </a:r>
            <a:r>
              <a:rPr sz="3800" dirty="0">
                <a:solidFill>
                  <a:schemeClr val="bg1"/>
                </a:solidFill>
              </a:rPr>
              <a:t>or…</a:t>
            </a:r>
          </a:p>
        </p:txBody>
      </p:sp>
      <p:sp>
        <p:nvSpPr>
          <p:cNvPr id="9" name="Freeform 4" descr="Patients face many stressors&#10;">
            <a:extLst>
              <a:ext uri="{FF2B5EF4-FFF2-40B4-BE49-F238E27FC236}">
                <a16:creationId xmlns:a16="http://schemas.microsoft.com/office/drawing/2014/main" id="{DE882129-9AA0-468E-A11A-C66B25ED7250}"/>
              </a:ext>
            </a:extLst>
          </p:cNvPr>
          <p:cNvSpPr/>
          <p:nvPr/>
        </p:nvSpPr>
        <p:spPr>
          <a:xfrm>
            <a:off x="1391264" y="1449503"/>
            <a:ext cx="4382044" cy="901711"/>
          </a:xfrm>
          <a:custGeom>
            <a:avLst/>
            <a:gdLst>
              <a:gd name="connsiteX0" fmla="*/ 0 w 3845569"/>
              <a:gd name="connsiteY0" fmla="*/ 0 h 1057113"/>
              <a:gd name="connsiteX1" fmla="*/ 3845569 w 3845569"/>
              <a:gd name="connsiteY1" fmla="*/ 0 h 1057113"/>
              <a:gd name="connsiteX2" fmla="*/ 3845569 w 3845569"/>
              <a:gd name="connsiteY2" fmla="*/ 1057113 h 1057113"/>
              <a:gd name="connsiteX3" fmla="*/ 0 w 3845569"/>
              <a:gd name="connsiteY3" fmla="*/ 1057113 h 1057113"/>
              <a:gd name="connsiteX4" fmla="*/ 0 w 3845569"/>
              <a:gd name="connsiteY4" fmla="*/ 0 h 105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1057113">
                <a:moveTo>
                  <a:pt x="0" y="0"/>
                </a:moveTo>
                <a:lnTo>
                  <a:pt x="3845569" y="0"/>
                </a:lnTo>
                <a:lnTo>
                  <a:pt x="3845569" y="1057113"/>
                </a:lnTo>
                <a:lnTo>
                  <a:pt x="0" y="1057113"/>
                </a:lnTo>
                <a:lnTo>
                  <a:pt x="0" y="0"/>
                </a:lnTo>
                <a:close/>
              </a:path>
            </a:pathLst>
          </a:custGeom>
        </p:spPr>
        <p:style>
          <a:lnRef idx="1">
            <a:schemeClr val="accent1"/>
          </a:lnRef>
          <a:fillRef idx="3">
            <a:schemeClr val="accent1"/>
          </a:fillRef>
          <a:effectRef idx="2">
            <a:schemeClr val="accent1"/>
          </a:effectRef>
          <a:fontRef idx="minor">
            <a:schemeClr val="lt1"/>
          </a:fontRef>
        </p:style>
        <p:txBody>
          <a:bodyPr lIns="227584" tIns="130048" rIns="227584" bIns="130048" spcCol="1270" anchor="ctr"/>
          <a:lstStyle/>
          <a:p>
            <a:pPr algn="ctr" defTabSz="1422400">
              <a:lnSpc>
                <a:spcPct val="90000"/>
              </a:lnSpc>
              <a:spcAft>
                <a:spcPct val="35000"/>
              </a:spcAft>
              <a:defRPr/>
            </a:pPr>
            <a:r>
              <a:rPr lang="en-US" sz="3200" b="1" dirty="0"/>
              <a:t>Patients</a:t>
            </a:r>
            <a:br>
              <a:rPr lang="en-US" sz="2400" dirty="0"/>
            </a:br>
            <a:r>
              <a:rPr lang="en-US" sz="2400" dirty="0"/>
              <a:t>face many stressors</a:t>
            </a:r>
          </a:p>
        </p:txBody>
      </p:sp>
      <p:sp>
        <p:nvSpPr>
          <p:cNvPr id="10" name="Freeform 5" descr="Pain flares&#10;Frustrations with medical care&#10;Intense emotions&#10;Family conflicts&#10;Housing&#10;Money&#10;Drugs and alcohol&#10;Dangerous neighborhoods &#10;Long waits for social services&#10;">
            <a:extLst>
              <a:ext uri="{FF2B5EF4-FFF2-40B4-BE49-F238E27FC236}">
                <a16:creationId xmlns:a16="http://schemas.microsoft.com/office/drawing/2014/main" id="{AD31A637-862A-4D54-8D74-CE96D62A6B69}"/>
              </a:ext>
            </a:extLst>
          </p:cNvPr>
          <p:cNvSpPr/>
          <p:nvPr/>
        </p:nvSpPr>
        <p:spPr>
          <a:xfrm>
            <a:off x="1391264" y="2331118"/>
            <a:ext cx="4382044" cy="4005679"/>
          </a:xfrm>
          <a:custGeom>
            <a:avLst/>
            <a:gdLst>
              <a:gd name="connsiteX0" fmla="*/ 0 w 3845569"/>
              <a:gd name="connsiteY0" fmla="*/ 0 h 3453553"/>
              <a:gd name="connsiteX1" fmla="*/ 3845569 w 3845569"/>
              <a:gd name="connsiteY1" fmla="*/ 0 h 3453553"/>
              <a:gd name="connsiteX2" fmla="*/ 3845569 w 3845569"/>
              <a:gd name="connsiteY2" fmla="*/ 3453553 h 3453553"/>
              <a:gd name="connsiteX3" fmla="*/ 0 w 3845569"/>
              <a:gd name="connsiteY3" fmla="*/ 3453553 h 3453553"/>
              <a:gd name="connsiteX4" fmla="*/ 0 w 3845569"/>
              <a:gd name="connsiteY4" fmla="*/ 0 h 345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453553">
                <a:moveTo>
                  <a:pt x="0" y="0"/>
                </a:moveTo>
                <a:lnTo>
                  <a:pt x="3845569" y="0"/>
                </a:lnTo>
                <a:lnTo>
                  <a:pt x="3845569" y="3453553"/>
                </a:lnTo>
                <a:lnTo>
                  <a:pt x="0" y="3453553"/>
                </a:lnTo>
                <a:lnTo>
                  <a:pt x="0" y="0"/>
                </a:lnTo>
                <a:close/>
              </a:path>
            </a:pathLst>
          </a:custGeom>
          <a:solidFill>
            <a:schemeClr val="accent6">
              <a:lumMod val="20000"/>
              <a:lumOff val="80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a:lnSpc>
                <a:spcPct val="90000"/>
              </a:lnSpc>
              <a:spcAft>
                <a:spcPct val="15000"/>
              </a:spcAft>
              <a:buFontTx/>
              <a:buChar char="••"/>
              <a:defRPr/>
            </a:pPr>
            <a:r>
              <a:rPr lang="en-US" sz="2400" dirty="0"/>
              <a:t>Pain flares</a:t>
            </a:r>
          </a:p>
          <a:p>
            <a:pPr marL="228600" lvl="1" indent="-228600" defTabSz="889000">
              <a:lnSpc>
                <a:spcPct val="90000"/>
              </a:lnSpc>
              <a:spcAft>
                <a:spcPct val="15000"/>
              </a:spcAft>
              <a:buFontTx/>
              <a:buChar char="••"/>
              <a:defRPr/>
            </a:pPr>
            <a:r>
              <a:rPr lang="en-US" sz="2400" dirty="0"/>
              <a:t>Frustrations with medical care</a:t>
            </a:r>
          </a:p>
          <a:p>
            <a:pPr marL="228600" lvl="1" indent="-228600" defTabSz="889000">
              <a:lnSpc>
                <a:spcPct val="90000"/>
              </a:lnSpc>
              <a:spcAft>
                <a:spcPct val="15000"/>
              </a:spcAft>
              <a:buFontTx/>
              <a:buChar char="••"/>
              <a:defRPr/>
            </a:pPr>
            <a:r>
              <a:rPr lang="en-US" sz="2400" dirty="0"/>
              <a:t>Intense emotions</a:t>
            </a:r>
          </a:p>
          <a:p>
            <a:pPr marL="228600" lvl="1" indent="-228600" defTabSz="889000">
              <a:lnSpc>
                <a:spcPct val="90000"/>
              </a:lnSpc>
              <a:spcAft>
                <a:spcPct val="15000"/>
              </a:spcAft>
              <a:buFontTx/>
              <a:buChar char="••"/>
              <a:defRPr/>
            </a:pPr>
            <a:r>
              <a:rPr lang="en-US" sz="2400" dirty="0"/>
              <a:t>Family conflicts</a:t>
            </a:r>
          </a:p>
          <a:p>
            <a:pPr marL="228600" lvl="1" indent="-228600" defTabSz="889000">
              <a:lnSpc>
                <a:spcPct val="90000"/>
              </a:lnSpc>
              <a:spcAft>
                <a:spcPct val="15000"/>
              </a:spcAft>
              <a:buFontTx/>
              <a:buChar char="••"/>
              <a:defRPr/>
            </a:pPr>
            <a:r>
              <a:rPr lang="en-US" sz="2400" dirty="0"/>
              <a:t>Housing</a:t>
            </a:r>
          </a:p>
          <a:p>
            <a:pPr marL="228600" lvl="1" indent="-228600" defTabSz="889000">
              <a:lnSpc>
                <a:spcPct val="90000"/>
              </a:lnSpc>
              <a:spcAft>
                <a:spcPct val="15000"/>
              </a:spcAft>
              <a:buFontTx/>
              <a:buChar char="••"/>
              <a:defRPr/>
            </a:pPr>
            <a:r>
              <a:rPr lang="en-US" sz="2400" dirty="0"/>
              <a:t>Money</a:t>
            </a:r>
          </a:p>
          <a:p>
            <a:pPr marL="228600" lvl="1" indent="-228600" defTabSz="889000">
              <a:lnSpc>
                <a:spcPct val="90000"/>
              </a:lnSpc>
              <a:spcAft>
                <a:spcPct val="15000"/>
              </a:spcAft>
              <a:buFontTx/>
              <a:buChar char="••"/>
              <a:defRPr/>
            </a:pPr>
            <a:r>
              <a:rPr lang="en-US" sz="2400" dirty="0"/>
              <a:t>Drugs and alcohol</a:t>
            </a:r>
          </a:p>
          <a:p>
            <a:pPr marL="228600" lvl="1" indent="-228600" defTabSz="889000">
              <a:lnSpc>
                <a:spcPct val="90000"/>
              </a:lnSpc>
              <a:spcAft>
                <a:spcPct val="15000"/>
              </a:spcAft>
              <a:buFontTx/>
              <a:buChar char="••"/>
              <a:defRPr/>
            </a:pPr>
            <a:r>
              <a:rPr lang="en-US" sz="2400" dirty="0"/>
              <a:t>Dangerous neighborhoods </a:t>
            </a:r>
          </a:p>
          <a:p>
            <a:pPr marL="228600" lvl="1" indent="-228600" defTabSz="889000">
              <a:lnSpc>
                <a:spcPct val="90000"/>
              </a:lnSpc>
              <a:spcAft>
                <a:spcPct val="15000"/>
              </a:spcAft>
              <a:buFontTx/>
              <a:buChar char="••"/>
              <a:defRPr/>
            </a:pPr>
            <a:r>
              <a:rPr lang="en-US" sz="2400" dirty="0"/>
              <a:t>Long waits for social services</a:t>
            </a:r>
          </a:p>
        </p:txBody>
      </p:sp>
      <p:sp>
        <p:nvSpPr>
          <p:cNvPr id="11" name="Freeform 6" descr="Clinicians face many stressors&#10;">
            <a:extLst>
              <a:ext uri="{FF2B5EF4-FFF2-40B4-BE49-F238E27FC236}">
                <a16:creationId xmlns:a16="http://schemas.microsoft.com/office/drawing/2014/main" id="{2CC8B563-12E9-4652-8D24-358F2FFD64F4}"/>
              </a:ext>
            </a:extLst>
          </p:cNvPr>
          <p:cNvSpPr/>
          <p:nvPr/>
        </p:nvSpPr>
        <p:spPr>
          <a:xfrm>
            <a:off x="6236109" y="1429407"/>
            <a:ext cx="4382044" cy="901711"/>
          </a:xfrm>
          <a:custGeom>
            <a:avLst/>
            <a:gdLst>
              <a:gd name="connsiteX0" fmla="*/ 0 w 3845569"/>
              <a:gd name="connsiteY0" fmla="*/ 0 h 1057113"/>
              <a:gd name="connsiteX1" fmla="*/ 3845569 w 3845569"/>
              <a:gd name="connsiteY1" fmla="*/ 0 h 1057113"/>
              <a:gd name="connsiteX2" fmla="*/ 3845569 w 3845569"/>
              <a:gd name="connsiteY2" fmla="*/ 1057113 h 1057113"/>
              <a:gd name="connsiteX3" fmla="*/ 0 w 3845569"/>
              <a:gd name="connsiteY3" fmla="*/ 1057113 h 1057113"/>
              <a:gd name="connsiteX4" fmla="*/ 0 w 3845569"/>
              <a:gd name="connsiteY4" fmla="*/ 0 h 1057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1057113">
                <a:moveTo>
                  <a:pt x="0" y="0"/>
                </a:moveTo>
                <a:lnTo>
                  <a:pt x="3845569" y="0"/>
                </a:lnTo>
                <a:lnTo>
                  <a:pt x="3845569" y="1057113"/>
                </a:lnTo>
                <a:lnTo>
                  <a:pt x="0" y="1057113"/>
                </a:lnTo>
                <a:lnTo>
                  <a:pt x="0" y="0"/>
                </a:lnTo>
                <a:close/>
              </a:path>
            </a:pathLst>
          </a:custGeom>
        </p:spPr>
        <p:style>
          <a:lnRef idx="1">
            <a:schemeClr val="accent1"/>
          </a:lnRef>
          <a:fillRef idx="3">
            <a:schemeClr val="accent1"/>
          </a:fillRef>
          <a:effectRef idx="2">
            <a:schemeClr val="accent1"/>
          </a:effectRef>
          <a:fontRef idx="minor">
            <a:schemeClr val="lt1"/>
          </a:fontRef>
        </p:style>
        <p:txBody>
          <a:bodyPr lIns="227584" tIns="130048" rIns="227584" bIns="130048" spcCol="1270" anchor="ctr"/>
          <a:lstStyle/>
          <a:p>
            <a:pPr algn="ctr" defTabSz="1422400">
              <a:lnSpc>
                <a:spcPct val="90000"/>
              </a:lnSpc>
              <a:spcAft>
                <a:spcPct val="35000"/>
              </a:spcAft>
              <a:defRPr/>
            </a:pPr>
            <a:r>
              <a:rPr lang="en-US" sz="3200" b="1" dirty="0"/>
              <a:t>Clinicians</a:t>
            </a:r>
            <a:br>
              <a:rPr lang="en-US" sz="2400" dirty="0"/>
            </a:br>
            <a:r>
              <a:rPr lang="en-US" sz="2400" dirty="0"/>
              <a:t>face many stressors</a:t>
            </a:r>
          </a:p>
        </p:txBody>
      </p:sp>
      <p:sp>
        <p:nvSpPr>
          <p:cNvPr id="12" name="Freeform 7" descr="Large caseloads&#10;Difficult and sick patients&#10;Hearing many traumatic stories&#10;Inability to help their patients&#10;Lack of time or resources to help their patients&#10;Frustrating interactions with social services &#10;Unhelpful rules or regulations&#10;Paperwork&#10;">
            <a:extLst>
              <a:ext uri="{FF2B5EF4-FFF2-40B4-BE49-F238E27FC236}">
                <a16:creationId xmlns:a16="http://schemas.microsoft.com/office/drawing/2014/main" id="{92AF851C-7771-4809-A2B4-66648B362F33}"/>
              </a:ext>
            </a:extLst>
          </p:cNvPr>
          <p:cNvSpPr/>
          <p:nvPr/>
        </p:nvSpPr>
        <p:spPr>
          <a:xfrm>
            <a:off x="6236795" y="2331118"/>
            <a:ext cx="4382044" cy="3995275"/>
          </a:xfrm>
          <a:custGeom>
            <a:avLst/>
            <a:gdLst>
              <a:gd name="connsiteX0" fmla="*/ 0 w 3845569"/>
              <a:gd name="connsiteY0" fmla="*/ 0 h 3453553"/>
              <a:gd name="connsiteX1" fmla="*/ 3845569 w 3845569"/>
              <a:gd name="connsiteY1" fmla="*/ 0 h 3453553"/>
              <a:gd name="connsiteX2" fmla="*/ 3845569 w 3845569"/>
              <a:gd name="connsiteY2" fmla="*/ 3453553 h 3453553"/>
              <a:gd name="connsiteX3" fmla="*/ 0 w 3845569"/>
              <a:gd name="connsiteY3" fmla="*/ 3453553 h 3453553"/>
              <a:gd name="connsiteX4" fmla="*/ 0 w 3845569"/>
              <a:gd name="connsiteY4" fmla="*/ 0 h 345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453553">
                <a:moveTo>
                  <a:pt x="0" y="0"/>
                </a:moveTo>
                <a:lnTo>
                  <a:pt x="3845569" y="0"/>
                </a:lnTo>
                <a:lnTo>
                  <a:pt x="3845569" y="3453553"/>
                </a:lnTo>
                <a:lnTo>
                  <a:pt x="0" y="3453553"/>
                </a:lnTo>
                <a:lnTo>
                  <a:pt x="0" y="0"/>
                </a:lnTo>
                <a:close/>
              </a:path>
            </a:pathLst>
          </a:custGeom>
          <a:solidFill>
            <a:schemeClr val="accent6">
              <a:lumMod val="20000"/>
              <a:lumOff val="80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06680" tIns="106680" rIns="142240" bIns="160020" spcCol="1270"/>
          <a:lstStyle/>
          <a:p>
            <a:pPr marL="228600" lvl="1" indent="-228600" defTabSz="889000">
              <a:lnSpc>
                <a:spcPct val="90000"/>
              </a:lnSpc>
              <a:spcAft>
                <a:spcPct val="15000"/>
              </a:spcAft>
              <a:buFontTx/>
              <a:buChar char="••"/>
              <a:defRPr/>
            </a:pPr>
            <a:r>
              <a:rPr lang="en-US" sz="2400" dirty="0"/>
              <a:t>Large caseloads</a:t>
            </a:r>
          </a:p>
          <a:p>
            <a:pPr marL="228600" lvl="1" indent="-228600" defTabSz="889000">
              <a:lnSpc>
                <a:spcPct val="90000"/>
              </a:lnSpc>
              <a:spcAft>
                <a:spcPct val="15000"/>
              </a:spcAft>
              <a:buFontTx/>
              <a:buChar char="••"/>
              <a:defRPr/>
            </a:pPr>
            <a:r>
              <a:rPr lang="en-US" sz="2400" dirty="0"/>
              <a:t>Difficult and sick patients</a:t>
            </a:r>
          </a:p>
          <a:p>
            <a:pPr marL="228600" lvl="1" indent="-228600" defTabSz="889000">
              <a:lnSpc>
                <a:spcPct val="90000"/>
              </a:lnSpc>
              <a:spcAft>
                <a:spcPct val="15000"/>
              </a:spcAft>
              <a:buFontTx/>
              <a:buChar char="••"/>
              <a:defRPr/>
            </a:pPr>
            <a:r>
              <a:rPr lang="en-US" sz="2400" dirty="0"/>
              <a:t>Hearing many traumatic stories</a:t>
            </a:r>
          </a:p>
          <a:p>
            <a:pPr marL="228600" lvl="1" indent="-228600" defTabSz="889000">
              <a:lnSpc>
                <a:spcPct val="90000"/>
              </a:lnSpc>
              <a:spcAft>
                <a:spcPct val="15000"/>
              </a:spcAft>
              <a:buFontTx/>
              <a:buChar char="••"/>
              <a:defRPr/>
            </a:pPr>
            <a:r>
              <a:rPr lang="en-US" sz="2400" dirty="0"/>
              <a:t>Inability to help their patients</a:t>
            </a:r>
          </a:p>
          <a:p>
            <a:pPr marL="228600" lvl="1" indent="-228600" defTabSz="889000">
              <a:lnSpc>
                <a:spcPct val="90000"/>
              </a:lnSpc>
              <a:spcAft>
                <a:spcPct val="15000"/>
              </a:spcAft>
              <a:buFontTx/>
              <a:buChar char="••"/>
              <a:defRPr/>
            </a:pPr>
            <a:r>
              <a:rPr lang="en-US" sz="2400" dirty="0"/>
              <a:t>Lack of time or resources to help their patients</a:t>
            </a:r>
          </a:p>
          <a:p>
            <a:pPr marL="228600" lvl="1" indent="-228600" defTabSz="889000">
              <a:lnSpc>
                <a:spcPct val="90000"/>
              </a:lnSpc>
              <a:spcAft>
                <a:spcPct val="15000"/>
              </a:spcAft>
              <a:buFontTx/>
              <a:buChar char="••"/>
              <a:defRPr/>
            </a:pPr>
            <a:r>
              <a:rPr lang="en-US" sz="2400" dirty="0"/>
              <a:t>Frustrating interactions with social services </a:t>
            </a:r>
          </a:p>
          <a:p>
            <a:pPr marL="228600" lvl="1" indent="-228600" defTabSz="889000">
              <a:lnSpc>
                <a:spcPct val="90000"/>
              </a:lnSpc>
              <a:spcAft>
                <a:spcPct val="15000"/>
              </a:spcAft>
              <a:buFontTx/>
              <a:buChar char="••"/>
              <a:defRPr/>
            </a:pPr>
            <a:r>
              <a:rPr lang="en-US" sz="2400" dirty="0"/>
              <a:t>Unhelpful rules or regulations</a:t>
            </a:r>
          </a:p>
          <a:p>
            <a:pPr marL="228600" lvl="1" indent="-228600" defTabSz="889000">
              <a:lnSpc>
                <a:spcPct val="90000"/>
              </a:lnSpc>
              <a:spcAft>
                <a:spcPct val="15000"/>
              </a:spcAft>
              <a:buFontTx/>
              <a:buChar char="••"/>
              <a:defRPr/>
            </a:pPr>
            <a:r>
              <a:rPr lang="en-US" sz="2400" dirty="0"/>
              <a:t>Paperwork</a:t>
            </a:r>
          </a:p>
        </p:txBody>
      </p:sp>
      <p:sp>
        <p:nvSpPr>
          <p:cNvPr id="8" name="Slide Number Placeholder 7"/>
          <p:cNvSpPr>
            <a:spLocks noGrp="1"/>
          </p:cNvSpPr>
          <p:nvPr>
            <p:ph type="sldNum" sz="quarter" idx="12"/>
          </p:nvPr>
        </p:nvSpPr>
        <p:spPr/>
        <p:txBody>
          <a:bodyPr/>
          <a:lstStyle/>
          <a:p>
            <a:fld id="{032656C4-7175-4C57-AE63-1E7D33DBE488}" type="slidenum">
              <a:rPr lang="en-US" smtClean="0"/>
              <a:t>8</a:t>
            </a:fld>
            <a:endParaRPr lang="en-US"/>
          </a:p>
        </p:txBody>
      </p:sp>
      <p:sp>
        <p:nvSpPr>
          <p:cNvPr id="2" name="Oval 1"/>
          <p:cNvSpPr/>
          <p:nvPr/>
        </p:nvSpPr>
        <p:spPr>
          <a:xfrm>
            <a:off x="2326723" y="6356350"/>
            <a:ext cx="6893170" cy="247189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8000" dirty="0"/>
              <a:t>COVID-19</a:t>
            </a:r>
          </a:p>
        </p:txBody>
      </p:sp>
    </p:spTree>
    <p:extLst>
      <p:ext uri="{BB962C8B-B14F-4D97-AF65-F5344CB8AC3E}">
        <p14:creationId xmlns:p14="http://schemas.microsoft.com/office/powerpoint/2010/main" val="27597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D24B01-B19C-40C3-AD64-FBF8DEE58E05}"/>
              </a:ext>
            </a:extLst>
          </p:cNvPr>
          <p:cNvSpPr>
            <a:spLocks noGrp="1"/>
          </p:cNvSpPr>
          <p:nvPr>
            <p:ph type="title"/>
          </p:nvPr>
        </p:nvSpPr>
        <p:spPr/>
        <p:txBody>
          <a:bodyPr>
            <a:normAutofit/>
          </a:bodyPr>
          <a:lstStyle/>
          <a:p>
            <a:r>
              <a:rPr lang="en-US" sz="4000" dirty="0">
                <a:solidFill>
                  <a:srgbClr val="7030A0"/>
                </a:solidFill>
              </a:rPr>
              <a:t>Distress Tolerance is Surviving Without Making the Situation Worse</a:t>
            </a:r>
            <a:r>
              <a:rPr lang="en-US" sz="4000" dirty="0"/>
              <a:t>	</a:t>
            </a:r>
          </a:p>
        </p:txBody>
      </p:sp>
      <p:sp>
        <p:nvSpPr>
          <p:cNvPr id="7" name="Content Placeholder 6">
            <a:extLst>
              <a:ext uri="{FF2B5EF4-FFF2-40B4-BE49-F238E27FC236}">
                <a16:creationId xmlns:a16="http://schemas.microsoft.com/office/drawing/2014/main" id="{440B190A-757D-4645-AACD-AA6D232EDCA9}"/>
              </a:ext>
            </a:extLst>
          </p:cNvPr>
          <p:cNvSpPr>
            <a:spLocks noGrp="1"/>
          </p:cNvSpPr>
          <p:nvPr>
            <p:ph idx="1"/>
          </p:nvPr>
        </p:nvSpPr>
        <p:spPr/>
        <p:txBody>
          <a:bodyPr/>
          <a:lstStyle/>
          <a:p>
            <a:pPr marL="228600" lvl="1" defTabSz="977900">
              <a:spcAft>
                <a:spcPct val="15000"/>
              </a:spcAft>
              <a:buFontTx/>
              <a:buChar char="••"/>
              <a:defRPr/>
            </a:pPr>
            <a:r>
              <a:rPr lang="en-US" sz="3200" dirty="0"/>
              <a:t>Don’t expect distress tolerance skills to make you “feel better”</a:t>
            </a:r>
          </a:p>
          <a:p>
            <a:pPr marL="228600" lvl="1" defTabSz="977900">
              <a:spcAft>
                <a:spcPct val="15000"/>
              </a:spcAft>
              <a:buFontTx/>
              <a:buChar char="••"/>
              <a:defRPr/>
            </a:pPr>
            <a:r>
              <a:rPr lang="en-US" sz="3200" dirty="0"/>
              <a:t>The fact is that you often may feel better, but that is not the purpose of the skill</a:t>
            </a:r>
          </a:p>
          <a:p>
            <a:pPr marL="228600" lvl="1" defTabSz="977900">
              <a:spcAft>
                <a:spcPct val="15000"/>
              </a:spcAft>
              <a:buFontTx/>
              <a:buChar char="••"/>
              <a:defRPr/>
            </a:pPr>
            <a:r>
              <a:rPr lang="en-US" sz="3200" dirty="0"/>
              <a:t>The skills are so you won’t make the situation worse</a:t>
            </a:r>
          </a:p>
          <a:p>
            <a:pPr marL="228600" lvl="1" defTabSz="977900">
              <a:spcAft>
                <a:spcPct val="15000"/>
              </a:spcAft>
              <a:buFontTx/>
              <a:buChar char="••"/>
              <a:defRPr/>
            </a:pPr>
            <a:r>
              <a:rPr lang="en-US" sz="3200" dirty="0"/>
              <a:t>If the skills prevent the crisis getting worse but don’t make you feel better, DON’T STOP - if you do, things may get worse</a:t>
            </a:r>
          </a:p>
          <a:p>
            <a:endParaRPr lang="en-US" dirty="0"/>
          </a:p>
        </p:txBody>
      </p:sp>
      <p:sp>
        <p:nvSpPr>
          <p:cNvPr id="5" name="Slide Number Placeholder 4">
            <a:extLst>
              <a:ext uri="{FF2B5EF4-FFF2-40B4-BE49-F238E27FC236}">
                <a16:creationId xmlns:a16="http://schemas.microsoft.com/office/drawing/2014/main" id="{26425620-2C58-4254-A94C-60BFDB548457}"/>
              </a:ext>
            </a:extLst>
          </p:cNvPr>
          <p:cNvSpPr>
            <a:spLocks noGrp="1"/>
          </p:cNvSpPr>
          <p:nvPr>
            <p:ph type="sldNum" sz="quarter" idx="12"/>
          </p:nvPr>
        </p:nvSpPr>
        <p:spPr/>
        <p:txBody>
          <a:bodyPr/>
          <a:lstStyle/>
          <a:p>
            <a:fld id="{032656C4-7175-4C57-AE63-1E7D33DBE488}" type="slidenum">
              <a:rPr lang="en-US" smtClean="0"/>
              <a:t>9</a:t>
            </a:fld>
            <a:endParaRPr lang="en-US"/>
          </a:p>
        </p:txBody>
      </p:sp>
    </p:spTree>
    <p:extLst>
      <p:ext uri="{BB962C8B-B14F-4D97-AF65-F5344CB8AC3E}">
        <p14:creationId xmlns:p14="http://schemas.microsoft.com/office/powerpoint/2010/main" val="1757513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S - Widescreen PPT" id="{5C17E585-BE08-48E9-A9D7-4FC1AE557262}" vid="{967C3BEB-76DE-42DB-BEB5-D0AC18C644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4471</TotalTime>
  <Words>3211</Words>
  <Application>Microsoft Office PowerPoint</Application>
  <PresentationFormat>Widescreen</PresentationFormat>
  <Paragraphs>170</Paragraphs>
  <Slides>15</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Calibri</vt:lpstr>
      <vt:lpstr>Calibri Light</vt:lpstr>
      <vt:lpstr>Lucida Grande</vt:lpstr>
      <vt:lpstr>Office Theme</vt:lpstr>
      <vt:lpstr>ASU Template</vt:lpstr>
      <vt:lpstr>Integrated Behavioral Health in Primary Care:  Coping and adjusting to COVID-19</vt:lpstr>
      <vt:lpstr>PowerPoint Presentation</vt:lpstr>
      <vt:lpstr>PowerPoint Presentation</vt:lpstr>
      <vt:lpstr>Promoting Psychological Well-Being in the Face of Serious Illness</vt:lpstr>
      <vt:lpstr>Psychological First Aid: helping patients</vt:lpstr>
      <vt:lpstr>Dos and Don’ts</vt:lpstr>
      <vt:lpstr>Dialectical Behavior Therapy’s Distress Tolerance What is a Crisis?</vt:lpstr>
      <vt:lpstr>Distress Tolerance Skills are for…</vt:lpstr>
      <vt:lpstr>Distress Tolerance is Surviving Without Making the Situation Worse </vt:lpstr>
      <vt:lpstr>Distraction is deliberately turning your attention away from the crisis.</vt:lpstr>
      <vt:lpstr>Self-Soothe with Five Senses</vt:lpstr>
      <vt:lpstr>IMPROVE the moment </vt:lpstr>
      <vt:lpstr>PowerPoint Presentation</vt:lpstr>
      <vt:lpstr>What Can We Learn From Other Complex Emergencies - how they affect providers?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of Behavioral Health Research: Purpose, Scope, Measurement, and Implementation</dc:title>
  <dc:creator>Rodger Kessler</dc:creator>
  <cp:lastModifiedBy>Deepu George</cp:lastModifiedBy>
  <cp:revision>190</cp:revision>
  <dcterms:created xsi:type="dcterms:W3CDTF">2019-02-17T21:03:05Z</dcterms:created>
  <dcterms:modified xsi:type="dcterms:W3CDTF">2020-03-19T20:04:29Z</dcterms:modified>
</cp:coreProperties>
</file>