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87" r:id="rId5"/>
    <p:sldId id="268" r:id="rId6"/>
    <p:sldId id="262" r:id="rId7"/>
    <p:sldId id="263" r:id="rId8"/>
    <p:sldId id="293" r:id="rId9"/>
    <p:sldId id="264" r:id="rId10"/>
    <p:sldId id="265" r:id="rId11"/>
    <p:sldId id="271" r:id="rId12"/>
    <p:sldId id="266" r:id="rId13"/>
    <p:sldId id="267" r:id="rId14"/>
    <p:sldId id="258" r:id="rId15"/>
    <p:sldId id="270" r:id="rId16"/>
    <p:sldId id="276" r:id="rId17"/>
    <p:sldId id="260" r:id="rId18"/>
    <p:sldId id="257" r:id="rId19"/>
    <p:sldId id="259" r:id="rId20"/>
    <p:sldId id="269" r:id="rId21"/>
    <p:sldId id="285" r:id="rId22"/>
    <p:sldId id="272" r:id="rId23"/>
    <p:sldId id="273" r:id="rId24"/>
    <p:sldId id="274" r:id="rId25"/>
    <p:sldId id="275" r:id="rId26"/>
    <p:sldId id="279" r:id="rId27"/>
    <p:sldId id="280" r:id="rId28"/>
    <p:sldId id="291" r:id="rId29"/>
    <p:sldId id="278" r:id="rId30"/>
    <p:sldId id="281" r:id="rId31"/>
    <p:sldId id="282" r:id="rId32"/>
    <p:sldId id="283" r:id="rId33"/>
    <p:sldId id="292" r:id="rId34"/>
    <p:sldId id="277" r:id="rId35"/>
    <p:sldId id="261" r:id="rId36"/>
    <p:sldId id="289" r:id="rId37"/>
    <p:sldId id="290" r:id="rId38"/>
    <p:sldId id="286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58615-4BCF-414D-1F22-4E26909B2502}" v="210" dt="2019-10-11T15:15:53.436"/>
    <p1510:client id="{5127115E-BB87-4F1C-97FE-76DB5CE57074}" v="61" dt="2019-10-11T00:49:02.799"/>
    <p1510:client id="{CFFFAC4F-25C0-7BB4-A15A-97842759535A}" v="60" dt="2019-10-10T19:23:55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wlowski, Gail" userId="S::gail.pawlowski@suny.edu::bd5da5e8-06b1-4cc2-aa69-9abf12f7c241" providerId="AD" clId="Web-{EBDEC4F5-1498-E760-9F20-1998371543B2}"/>
    <pc:docChg chg="modSld">
      <pc:chgData name="Pawlowski, Gail" userId="S::gail.pawlowski@suny.edu::bd5da5e8-06b1-4cc2-aa69-9abf12f7c241" providerId="AD" clId="Web-{EBDEC4F5-1498-E760-9F20-1998371543B2}" dt="2019-10-09T22:37:25.411" v="146" actId="20577"/>
      <pc:docMkLst>
        <pc:docMk/>
      </pc:docMkLst>
      <pc:sldChg chg="modSp">
        <pc:chgData name="Pawlowski, Gail" userId="S::gail.pawlowski@suny.edu::bd5da5e8-06b1-4cc2-aa69-9abf12f7c241" providerId="AD" clId="Web-{EBDEC4F5-1498-E760-9F20-1998371543B2}" dt="2019-10-09T22:34:35.904" v="6" actId="20577"/>
        <pc:sldMkLst>
          <pc:docMk/>
          <pc:sldMk cId="66186930" sldId="263"/>
        </pc:sldMkLst>
        <pc:spChg chg="mod">
          <ac:chgData name="Pawlowski, Gail" userId="S::gail.pawlowski@suny.edu::bd5da5e8-06b1-4cc2-aa69-9abf12f7c241" providerId="AD" clId="Web-{EBDEC4F5-1498-E760-9F20-1998371543B2}" dt="2019-10-09T22:34:35.904" v="6" actId="20577"/>
          <ac:spMkLst>
            <pc:docMk/>
            <pc:sldMk cId="66186930" sldId="263"/>
            <ac:spMk id="3" creationId="{8D0602E7-17BB-4F38-948F-4C31174E889F}"/>
          </ac:spMkLst>
        </pc:spChg>
      </pc:sldChg>
      <pc:sldChg chg="modSp">
        <pc:chgData name="Pawlowski, Gail" userId="S::gail.pawlowski@suny.edu::bd5da5e8-06b1-4cc2-aa69-9abf12f7c241" providerId="AD" clId="Web-{EBDEC4F5-1498-E760-9F20-1998371543B2}" dt="2019-10-09T22:37:25.411" v="145" actId="20577"/>
        <pc:sldMkLst>
          <pc:docMk/>
          <pc:sldMk cId="841107092" sldId="265"/>
        </pc:sldMkLst>
        <pc:spChg chg="mod">
          <ac:chgData name="Pawlowski, Gail" userId="S::gail.pawlowski@suny.edu::bd5da5e8-06b1-4cc2-aa69-9abf12f7c241" providerId="AD" clId="Web-{EBDEC4F5-1498-E760-9F20-1998371543B2}" dt="2019-10-09T22:37:25.411" v="145" actId="20577"/>
          <ac:spMkLst>
            <pc:docMk/>
            <pc:sldMk cId="841107092" sldId="265"/>
            <ac:spMk id="3" creationId="{165EF505-D393-4883-AB5A-4F498A9C25BD}"/>
          </ac:spMkLst>
        </pc:spChg>
      </pc:sldChg>
    </pc:docChg>
  </pc:docChgLst>
  <pc:docChgLst>
    <pc:chgData name="Pawlowski, Gail" userId="S::gail.pawlowski@suny.edu::bd5da5e8-06b1-4cc2-aa69-9abf12f7c241" providerId="AD" clId="Web-{3F058615-4BCF-414D-1F22-4E26909B2502}"/>
    <pc:docChg chg="modSld">
      <pc:chgData name="Pawlowski, Gail" userId="S::gail.pawlowski@suny.edu::bd5da5e8-06b1-4cc2-aa69-9abf12f7c241" providerId="AD" clId="Web-{3F058615-4BCF-414D-1F22-4E26909B2502}" dt="2019-10-11T15:15:53.436" v="209" actId="20577"/>
      <pc:docMkLst>
        <pc:docMk/>
      </pc:docMkLst>
      <pc:sldChg chg="modSp">
        <pc:chgData name="Pawlowski, Gail" userId="S::gail.pawlowski@suny.edu::bd5da5e8-06b1-4cc2-aa69-9abf12f7c241" providerId="AD" clId="Web-{3F058615-4BCF-414D-1F22-4E26909B2502}" dt="2019-10-11T15:15:53.436" v="208" actId="20577"/>
        <pc:sldMkLst>
          <pc:docMk/>
          <pc:sldMk cId="2502153633" sldId="269"/>
        </pc:sldMkLst>
        <pc:spChg chg="mod">
          <ac:chgData name="Pawlowski, Gail" userId="S::gail.pawlowski@suny.edu::bd5da5e8-06b1-4cc2-aa69-9abf12f7c241" providerId="AD" clId="Web-{3F058615-4BCF-414D-1F22-4E26909B2502}" dt="2019-10-11T15:15:53.436" v="208" actId="20577"/>
          <ac:spMkLst>
            <pc:docMk/>
            <pc:sldMk cId="2502153633" sldId="269"/>
            <ac:spMk id="6" creationId="{00000000-0000-0000-0000-000000000000}"/>
          </ac:spMkLst>
        </pc:spChg>
      </pc:sldChg>
      <pc:sldChg chg="modSp">
        <pc:chgData name="Pawlowski, Gail" userId="S::gail.pawlowski@suny.edu::bd5da5e8-06b1-4cc2-aa69-9abf12f7c241" providerId="AD" clId="Web-{3F058615-4BCF-414D-1F22-4E26909B2502}" dt="2019-10-11T15:02:59.838" v="184" actId="20577"/>
        <pc:sldMkLst>
          <pc:docMk/>
          <pc:sldMk cId="3541170331" sldId="271"/>
        </pc:sldMkLst>
        <pc:spChg chg="mod">
          <ac:chgData name="Pawlowski, Gail" userId="S::gail.pawlowski@suny.edu::bd5da5e8-06b1-4cc2-aa69-9abf12f7c241" providerId="AD" clId="Web-{3F058615-4BCF-414D-1F22-4E26909B2502}" dt="2019-10-11T15:02:59.838" v="184" actId="20577"/>
          <ac:spMkLst>
            <pc:docMk/>
            <pc:sldMk cId="3541170331" sldId="271"/>
            <ac:spMk id="3" creationId="{0A2F1DF7-868D-4F98-B0AA-4E50EDD838F6}"/>
          </ac:spMkLst>
        </pc:spChg>
      </pc:sldChg>
      <pc:sldChg chg="modSp">
        <pc:chgData name="Pawlowski, Gail" userId="S::gail.pawlowski@suny.edu::bd5da5e8-06b1-4cc2-aa69-9abf12f7c241" providerId="AD" clId="Web-{3F058615-4BCF-414D-1F22-4E26909B2502}" dt="2019-10-11T14:58:05.852" v="180" actId="20577"/>
        <pc:sldMkLst>
          <pc:docMk/>
          <pc:sldMk cId="939836548" sldId="283"/>
        </pc:sldMkLst>
        <pc:spChg chg="mod">
          <ac:chgData name="Pawlowski, Gail" userId="S::gail.pawlowski@suny.edu::bd5da5e8-06b1-4cc2-aa69-9abf12f7c241" providerId="AD" clId="Web-{3F058615-4BCF-414D-1F22-4E26909B2502}" dt="2019-10-11T14:58:05.852" v="180" actId="20577"/>
          <ac:spMkLst>
            <pc:docMk/>
            <pc:sldMk cId="939836548" sldId="283"/>
            <ac:spMk id="3" creationId="{5A23B42E-E9CE-4DB9-936B-CC0170B73B16}"/>
          </ac:spMkLst>
        </pc:spChg>
      </pc:sldChg>
    </pc:docChg>
  </pc:docChgLst>
  <pc:docChgLst>
    <pc:chgData name="Pritting, Shannon" userId="b6acce8b-3193-4a7b-b3b8-1dc43a9f8da4" providerId="ADAL" clId="{5127115E-BB87-4F1C-97FE-76DB5CE57074}"/>
    <pc:docChg chg="undo redo custSel addSld modSld sldOrd">
      <pc:chgData name="Pritting, Shannon" userId="b6acce8b-3193-4a7b-b3b8-1dc43a9f8da4" providerId="ADAL" clId="{5127115E-BB87-4F1C-97FE-76DB5CE57074}" dt="2019-10-11T00:49:28.435" v="8614" actId="20577"/>
      <pc:docMkLst>
        <pc:docMk/>
      </pc:docMkLst>
      <pc:sldChg chg="modSp">
        <pc:chgData name="Pritting, Shannon" userId="b6acce8b-3193-4a7b-b3b8-1dc43a9f8da4" providerId="ADAL" clId="{5127115E-BB87-4F1C-97FE-76DB5CE57074}" dt="2019-10-11T00:49:28.435" v="8614" actId="20577"/>
        <pc:sldMkLst>
          <pc:docMk/>
          <pc:sldMk cId="1160788638" sldId="256"/>
        </pc:sldMkLst>
        <pc:spChg chg="mod">
          <ac:chgData name="Pritting, Shannon" userId="b6acce8b-3193-4a7b-b3b8-1dc43a9f8da4" providerId="ADAL" clId="{5127115E-BB87-4F1C-97FE-76DB5CE57074}" dt="2019-10-11T00:49:28.435" v="8614" actId="20577"/>
          <ac:spMkLst>
            <pc:docMk/>
            <pc:sldMk cId="1160788638" sldId="256"/>
            <ac:spMk id="3" creationId="{B9D2A71E-67F7-494E-B68E-C64E6ACA0550}"/>
          </ac:spMkLst>
        </pc:spChg>
      </pc:sldChg>
      <pc:sldChg chg="modSp">
        <pc:chgData name="Pritting, Shannon" userId="b6acce8b-3193-4a7b-b3b8-1dc43a9f8da4" providerId="ADAL" clId="{5127115E-BB87-4F1C-97FE-76DB5CE57074}" dt="2019-10-11T00:28:27.567" v="6207" actId="1076"/>
        <pc:sldMkLst>
          <pc:docMk/>
          <pc:sldMk cId="3256787878" sldId="257"/>
        </pc:sldMkLst>
        <pc:picChg chg="mod">
          <ac:chgData name="Pritting, Shannon" userId="b6acce8b-3193-4a7b-b3b8-1dc43a9f8da4" providerId="ADAL" clId="{5127115E-BB87-4F1C-97FE-76DB5CE57074}" dt="2019-10-11T00:28:27.567" v="6207" actId="1076"/>
          <ac:picMkLst>
            <pc:docMk/>
            <pc:sldMk cId="3256787878" sldId="257"/>
            <ac:picMk id="5" creationId="{6B40EB6A-B637-4CDB-B9AF-FEDB1C6BCAE9}"/>
          </ac:picMkLst>
        </pc:picChg>
      </pc:sldChg>
      <pc:sldChg chg="ord">
        <pc:chgData name="Pritting, Shannon" userId="b6acce8b-3193-4a7b-b3b8-1dc43a9f8da4" providerId="ADAL" clId="{5127115E-BB87-4F1C-97FE-76DB5CE57074}" dt="2019-10-11T00:27:02.018" v="6136"/>
        <pc:sldMkLst>
          <pc:docMk/>
          <pc:sldMk cId="2022144838" sldId="258"/>
        </pc:sldMkLst>
      </pc:sldChg>
      <pc:sldChg chg="addSp modSp">
        <pc:chgData name="Pritting, Shannon" userId="b6acce8b-3193-4a7b-b3b8-1dc43a9f8da4" providerId="ADAL" clId="{5127115E-BB87-4F1C-97FE-76DB5CE57074}" dt="2019-10-04T18:36:51.726" v="9" actId="1076"/>
        <pc:sldMkLst>
          <pc:docMk/>
          <pc:sldMk cId="3990125284" sldId="259"/>
        </pc:sldMkLst>
        <pc:picChg chg="mod">
          <ac:chgData name="Pritting, Shannon" userId="b6acce8b-3193-4a7b-b3b8-1dc43a9f8da4" providerId="ADAL" clId="{5127115E-BB87-4F1C-97FE-76DB5CE57074}" dt="2019-10-04T18:36:23.088" v="3" actId="1076"/>
          <ac:picMkLst>
            <pc:docMk/>
            <pc:sldMk cId="3990125284" sldId="259"/>
            <ac:picMk id="7" creationId="{FF2D6E0E-F7F4-4552-8D22-B480A3723E36}"/>
          </ac:picMkLst>
        </pc:picChg>
        <pc:picChg chg="mod">
          <ac:chgData name="Pritting, Shannon" userId="b6acce8b-3193-4a7b-b3b8-1dc43a9f8da4" providerId="ADAL" clId="{5127115E-BB87-4F1C-97FE-76DB5CE57074}" dt="2019-10-04T18:36:21.927" v="2" actId="1076"/>
          <ac:picMkLst>
            <pc:docMk/>
            <pc:sldMk cId="3990125284" sldId="259"/>
            <ac:picMk id="13" creationId="{7D3579CC-466F-4879-BAAE-CBE3D54BF36B}"/>
          </ac:picMkLst>
        </pc:picChg>
        <pc:picChg chg="add mod">
          <ac:chgData name="Pritting, Shannon" userId="b6acce8b-3193-4a7b-b3b8-1dc43a9f8da4" providerId="ADAL" clId="{5127115E-BB87-4F1C-97FE-76DB5CE57074}" dt="2019-10-04T18:36:51.726" v="9" actId="1076"/>
          <ac:picMkLst>
            <pc:docMk/>
            <pc:sldMk cId="3990125284" sldId="259"/>
            <ac:picMk id="15" creationId="{C54286AC-6530-4602-A103-F8154A10118A}"/>
          </ac:picMkLst>
        </pc:picChg>
      </pc:sldChg>
      <pc:sldChg chg="modSp">
        <pc:chgData name="Pritting, Shannon" userId="b6acce8b-3193-4a7b-b3b8-1dc43a9f8da4" providerId="ADAL" clId="{5127115E-BB87-4F1C-97FE-76DB5CE57074}" dt="2019-10-04T18:41:10.761" v="436" actId="5793"/>
        <pc:sldMkLst>
          <pc:docMk/>
          <pc:sldMk cId="3409930029" sldId="261"/>
        </pc:sldMkLst>
        <pc:spChg chg="mod">
          <ac:chgData name="Pritting, Shannon" userId="b6acce8b-3193-4a7b-b3b8-1dc43a9f8da4" providerId="ADAL" clId="{5127115E-BB87-4F1C-97FE-76DB5CE57074}" dt="2019-10-04T18:39:08.008" v="79" actId="20577"/>
          <ac:spMkLst>
            <pc:docMk/>
            <pc:sldMk cId="3409930029" sldId="261"/>
            <ac:spMk id="2" creationId="{43B9CE43-A78C-4E35-9BA2-DBBA4F7B522D}"/>
          </ac:spMkLst>
        </pc:spChg>
        <pc:spChg chg="mod">
          <ac:chgData name="Pritting, Shannon" userId="b6acce8b-3193-4a7b-b3b8-1dc43a9f8da4" providerId="ADAL" clId="{5127115E-BB87-4F1C-97FE-76DB5CE57074}" dt="2019-10-04T18:41:10.761" v="436" actId="5793"/>
          <ac:spMkLst>
            <pc:docMk/>
            <pc:sldMk cId="3409930029" sldId="261"/>
            <ac:spMk id="3" creationId="{6C79DCFD-219A-429A-B3D0-FC4FF46F353C}"/>
          </ac:spMkLst>
        </pc:spChg>
      </pc:sldChg>
      <pc:sldChg chg="modSp add">
        <pc:chgData name="Pritting, Shannon" userId="b6acce8b-3193-4a7b-b3b8-1dc43a9f8da4" providerId="ADAL" clId="{5127115E-BB87-4F1C-97FE-76DB5CE57074}" dt="2019-10-09T01:55:11.793" v="1055" actId="20577"/>
        <pc:sldMkLst>
          <pc:docMk/>
          <pc:sldMk cId="1778634466" sldId="262"/>
        </pc:sldMkLst>
        <pc:spChg chg="mod">
          <ac:chgData name="Pritting, Shannon" userId="b6acce8b-3193-4a7b-b3b8-1dc43a9f8da4" providerId="ADAL" clId="{5127115E-BB87-4F1C-97FE-76DB5CE57074}" dt="2019-10-09T01:50:31.969" v="457" actId="20577"/>
          <ac:spMkLst>
            <pc:docMk/>
            <pc:sldMk cId="1778634466" sldId="262"/>
            <ac:spMk id="2" creationId="{2FA9BAD0-CEEB-4146-9329-5C7D3DB969F9}"/>
          </ac:spMkLst>
        </pc:spChg>
        <pc:spChg chg="mod">
          <ac:chgData name="Pritting, Shannon" userId="b6acce8b-3193-4a7b-b3b8-1dc43a9f8da4" providerId="ADAL" clId="{5127115E-BB87-4F1C-97FE-76DB5CE57074}" dt="2019-10-09T01:55:11.793" v="1055" actId="20577"/>
          <ac:spMkLst>
            <pc:docMk/>
            <pc:sldMk cId="1778634466" sldId="262"/>
            <ac:spMk id="3" creationId="{083F51E9-4609-44E3-8257-CD5B87318468}"/>
          </ac:spMkLst>
        </pc:spChg>
      </pc:sldChg>
      <pc:sldChg chg="modSp add">
        <pc:chgData name="Pritting, Shannon" userId="b6acce8b-3193-4a7b-b3b8-1dc43a9f8da4" providerId="ADAL" clId="{5127115E-BB87-4F1C-97FE-76DB5CE57074}" dt="2019-10-09T01:57:29.148" v="1434" actId="20577"/>
        <pc:sldMkLst>
          <pc:docMk/>
          <pc:sldMk cId="66186930" sldId="263"/>
        </pc:sldMkLst>
        <pc:spChg chg="mod">
          <ac:chgData name="Pritting, Shannon" userId="b6acce8b-3193-4a7b-b3b8-1dc43a9f8da4" providerId="ADAL" clId="{5127115E-BB87-4F1C-97FE-76DB5CE57074}" dt="2019-10-09T01:55:47.430" v="1123" actId="20577"/>
          <ac:spMkLst>
            <pc:docMk/>
            <pc:sldMk cId="66186930" sldId="263"/>
            <ac:spMk id="2" creationId="{815D1498-334B-4A99-800F-3D32F86E50F2}"/>
          </ac:spMkLst>
        </pc:spChg>
        <pc:spChg chg="mod">
          <ac:chgData name="Pritting, Shannon" userId="b6acce8b-3193-4a7b-b3b8-1dc43a9f8da4" providerId="ADAL" clId="{5127115E-BB87-4F1C-97FE-76DB5CE57074}" dt="2019-10-09T01:57:29.148" v="1434" actId="20577"/>
          <ac:spMkLst>
            <pc:docMk/>
            <pc:sldMk cId="66186930" sldId="263"/>
            <ac:spMk id="3" creationId="{8D0602E7-17BB-4F38-948F-4C31174E889F}"/>
          </ac:spMkLst>
        </pc:spChg>
      </pc:sldChg>
      <pc:sldChg chg="modSp add">
        <pc:chgData name="Pritting, Shannon" userId="b6acce8b-3193-4a7b-b3b8-1dc43a9f8da4" providerId="ADAL" clId="{5127115E-BB87-4F1C-97FE-76DB5CE57074}" dt="2019-10-09T02:04:23.015" v="1846" actId="20577"/>
        <pc:sldMkLst>
          <pc:docMk/>
          <pc:sldMk cId="3467588592" sldId="264"/>
        </pc:sldMkLst>
        <pc:spChg chg="mod">
          <ac:chgData name="Pritting, Shannon" userId="b6acce8b-3193-4a7b-b3b8-1dc43a9f8da4" providerId="ADAL" clId="{5127115E-BB87-4F1C-97FE-76DB5CE57074}" dt="2019-10-09T02:02:24.676" v="1484" actId="20577"/>
          <ac:spMkLst>
            <pc:docMk/>
            <pc:sldMk cId="3467588592" sldId="264"/>
            <ac:spMk id="2" creationId="{7914D417-25A7-423F-9746-BB2DD24970CF}"/>
          </ac:spMkLst>
        </pc:spChg>
        <pc:spChg chg="mod">
          <ac:chgData name="Pritting, Shannon" userId="b6acce8b-3193-4a7b-b3b8-1dc43a9f8da4" providerId="ADAL" clId="{5127115E-BB87-4F1C-97FE-76DB5CE57074}" dt="2019-10-09T02:04:23.015" v="1846" actId="20577"/>
          <ac:spMkLst>
            <pc:docMk/>
            <pc:sldMk cId="3467588592" sldId="264"/>
            <ac:spMk id="3" creationId="{CEC6D0D0-B3BB-4704-A04C-22560968C44B}"/>
          </ac:spMkLst>
        </pc:spChg>
      </pc:sldChg>
      <pc:sldChg chg="modSp add">
        <pc:chgData name="Pritting, Shannon" userId="b6acce8b-3193-4a7b-b3b8-1dc43a9f8da4" providerId="ADAL" clId="{5127115E-BB87-4F1C-97FE-76DB5CE57074}" dt="2019-10-11T00:22:21.717" v="5592" actId="5793"/>
        <pc:sldMkLst>
          <pc:docMk/>
          <pc:sldMk cId="841107092" sldId="265"/>
        </pc:sldMkLst>
        <pc:spChg chg="mod">
          <ac:chgData name="Pritting, Shannon" userId="b6acce8b-3193-4a7b-b3b8-1dc43a9f8da4" providerId="ADAL" clId="{5127115E-BB87-4F1C-97FE-76DB5CE57074}" dt="2019-10-09T02:08:35.994" v="2265" actId="20577"/>
          <ac:spMkLst>
            <pc:docMk/>
            <pc:sldMk cId="841107092" sldId="265"/>
            <ac:spMk id="2" creationId="{9ED70858-FBD0-4D83-9541-DAE5E0880FF5}"/>
          </ac:spMkLst>
        </pc:spChg>
        <pc:spChg chg="mod">
          <ac:chgData name="Pritting, Shannon" userId="b6acce8b-3193-4a7b-b3b8-1dc43a9f8da4" providerId="ADAL" clId="{5127115E-BB87-4F1C-97FE-76DB5CE57074}" dt="2019-10-11T00:22:21.717" v="5592" actId="5793"/>
          <ac:spMkLst>
            <pc:docMk/>
            <pc:sldMk cId="841107092" sldId="265"/>
            <ac:spMk id="3" creationId="{165EF505-D393-4883-AB5A-4F498A9C25BD}"/>
          </ac:spMkLst>
        </pc:spChg>
      </pc:sldChg>
      <pc:sldChg chg="modSp add">
        <pc:chgData name="Pritting, Shannon" userId="b6acce8b-3193-4a7b-b3b8-1dc43a9f8da4" providerId="ADAL" clId="{5127115E-BB87-4F1C-97FE-76DB5CE57074}" dt="2019-10-11T00:22:34.839" v="5593" actId="14100"/>
        <pc:sldMkLst>
          <pc:docMk/>
          <pc:sldMk cId="1179944095" sldId="266"/>
        </pc:sldMkLst>
        <pc:spChg chg="mod">
          <ac:chgData name="Pritting, Shannon" userId="b6acce8b-3193-4a7b-b3b8-1dc43a9f8da4" providerId="ADAL" clId="{5127115E-BB87-4F1C-97FE-76DB5CE57074}" dt="2019-10-09T02:10:01.420" v="2466" actId="20577"/>
          <ac:spMkLst>
            <pc:docMk/>
            <pc:sldMk cId="1179944095" sldId="266"/>
            <ac:spMk id="2" creationId="{477371C8-735F-4455-A05C-9519EBC277CE}"/>
          </ac:spMkLst>
        </pc:spChg>
        <pc:spChg chg="mod">
          <ac:chgData name="Pritting, Shannon" userId="b6acce8b-3193-4a7b-b3b8-1dc43a9f8da4" providerId="ADAL" clId="{5127115E-BB87-4F1C-97FE-76DB5CE57074}" dt="2019-10-10T23:22:40.202" v="3177" actId="1076"/>
          <ac:spMkLst>
            <pc:docMk/>
            <pc:sldMk cId="1179944095" sldId="266"/>
            <ac:spMk id="5" creationId="{00000000-0000-0000-0000-000000000000}"/>
          </ac:spMkLst>
        </pc:spChg>
        <pc:picChg chg="mod">
          <ac:chgData name="Pritting, Shannon" userId="b6acce8b-3193-4a7b-b3b8-1dc43a9f8da4" providerId="ADAL" clId="{5127115E-BB87-4F1C-97FE-76DB5CE57074}" dt="2019-10-11T00:22:34.839" v="5593" actId="14100"/>
          <ac:picMkLst>
            <pc:docMk/>
            <pc:sldMk cId="1179944095" sldId="266"/>
            <ac:picMk id="4" creationId="{00000000-0000-0000-0000-000000000000}"/>
          </ac:picMkLst>
        </pc:picChg>
        <pc:cxnChg chg="mod">
          <ac:chgData name="Pritting, Shannon" userId="b6acce8b-3193-4a7b-b3b8-1dc43a9f8da4" providerId="ADAL" clId="{5127115E-BB87-4F1C-97FE-76DB5CE57074}" dt="2019-10-10T23:22:35.622" v="3176" actId="1076"/>
          <ac:cxnSpMkLst>
            <pc:docMk/>
            <pc:sldMk cId="1179944095" sldId="266"/>
            <ac:cxnSpMk id="6" creationId="{00000000-0000-0000-0000-000000000000}"/>
          </ac:cxnSpMkLst>
        </pc:cxnChg>
      </pc:sldChg>
      <pc:sldChg chg="modSp add">
        <pc:chgData name="Pritting, Shannon" userId="b6acce8b-3193-4a7b-b3b8-1dc43a9f8da4" providerId="ADAL" clId="{5127115E-BB87-4F1C-97FE-76DB5CE57074}" dt="2019-10-09T02:11:58.213" v="2497" actId="20577"/>
        <pc:sldMkLst>
          <pc:docMk/>
          <pc:sldMk cId="1265067091" sldId="267"/>
        </pc:sldMkLst>
        <pc:spChg chg="mod">
          <ac:chgData name="Pritting, Shannon" userId="b6acce8b-3193-4a7b-b3b8-1dc43a9f8da4" providerId="ADAL" clId="{5127115E-BB87-4F1C-97FE-76DB5CE57074}" dt="2019-10-09T02:11:58.213" v="2497" actId="20577"/>
          <ac:spMkLst>
            <pc:docMk/>
            <pc:sldMk cId="1265067091" sldId="267"/>
            <ac:spMk id="2" creationId="{3F391294-C1A9-4627-8B8E-A20735163941}"/>
          </ac:spMkLst>
        </pc:spChg>
      </pc:sldChg>
      <pc:sldChg chg="ord">
        <pc:chgData name="Pritting, Shannon" userId="b6acce8b-3193-4a7b-b3b8-1dc43a9f8da4" providerId="ADAL" clId="{5127115E-BB87-4F1C-97FE-76DB5CE57074}" dt="2019-10-11T00:27:19.355" v="6137"/>
        <pc:sldMkLst>
          <pc:docMk/>
          <pc:sldMk cId="2003205979" sldId="270"/>
        </pc:sldMkLst>
      </pc:sldChg>
      <pc:sldChg chg="modSp add">
        <pc:chgData name="Pritting, Shannon" userId="b6acce8b-3193-4a7b-b3b8-1dc43a9f8da4" providerId="ADAL" clId="{5127115E-BB87-4F1C-97FE-76DB5CE57074}" dt="2019-10-10T23:22:22.508" v="3172" actId="20577"/>
        <pc:sldMkLst>
          <pc:docMk/>
          <pc:sldMk cId="3541170331" sldId="271"/>
        </pc:sldMkLst>
        <pc:spChg chg="mod">
          <ac:chgData name="Pritting, Shannon" userId="b6acce8b-3193-4a7b-b3b8-1dc43a9f8da4" providerId="ADAL" clId="{5127115E-BB87-4F1C-97FE-76DB5CE57074}" dt="2019-10-10T23:18:08.610" v="2560" actId="20577"/>
          <ac:spMkLst>
            <pc:docMk/>
            <pc:sldMk cId="3541170331" sldId="271"/>
            <ac:spMk id="2" creationId="{128E0B0D-64F9-4BA4-A467-E69F5F43F2B1}"/>
          </ac:spMkLst>
        </pc:spChg>
        <pc:spChg chg="mod">
          <ac:chgData name="Pritting, Shannon" userId="b6acce8b-3193-4a7b-b3b8-1dc43a9f8da4" providerId="ADAL" clId="{5127115E-BB87-4F1C-97FE-76DB5CE57074}" dt="2019-10-10T23:22:22.508" v="3172" actId="20577"/>
          <ac:spMkLst>
            <pc:docMk/>
            <pc:sldMk cId="3541170331" sldId="271"/>
            <ac:spMk id="3" creationId="{0A2F1DF7-868D-4F98-B0AA-4E50EDD838F6}"/>
          </ac:spMkLst>
        </pc:spChg>
      </pc:sldChg>
      <pc:sldChg chg="modSp add">
        <pc:chgData name="Pritting, Shannon" userId="b6acce8b-3193-4a7b-b3b8-1dc43a9f8da4" providerId="ADAL" clId="{5127115E-BB87-4F1C-97FE-76DB5CE57074}" dt="2019-10-10T23:28:44.418" v="3987" actId="20577"/>
        <pc:sldMkLst>
          <pc:docMk/>
          <pc:sldMk cId="2498859064" sldId="272"/>
        </pc:sldMkLst>
        <pc:spChg chg="mod">
          <ac:chgData name="Pritting, Shannon" userId="b6acce8b-3193-4a7b-b3b8-1dc43a9f8da4" providerId="ADAL" clId="{5127115E-BB87-4F1C-97FE-76DB5CE57074}" dt="2019-10-10T23:23:56.498" v="3268" actId="20577"/>
          <ac:spMkLst>
            <pc:docMk/>
            <pc:sldMk cId="2498859064" sldId="272"/>
            <ac:spMk id="2" creationId="{F38A22BC-0E76-4891-ABFC-587DE68BDB5E}"/>
          </ac:spMkLst>
        </pc:spChg>
        <pc:spChg chg="mod">
          <ac:chgData name="Pritting, Shannon" userId="b6acce8b-3193-4a7b-b3b8-1dc43a9f8da4" providerId="ADAL" clId="{5127115E-BB87-4F1C-97FE-76DB5CE57074}" dt="2019-10-10T23:28:44.418" v="3987" actId="20577"/>
          <ac:spMkLst>
            <pc:docMk/>
            <pc:sldMk cId="2498859064" sldId="272"/>
            <ac:spMk id="3" creationId="{3E6F53AC-B791-47D8-AE3C-2538A3126FD0}"/>
          </ac:spMkLst>
        </pc:spChg>
      </pc:sldChg>
      <pc:sldChg chg="addSp delSp modSp add">
        <pc:chgData name="Pritting, Shannon" userId="b6acce8b-3193-4a7b-b3b8-1dc43a9f8da4" providerId="ADAL" clId="{5127115E-BB87-4F1C-97FE-76DB5CE57074}" dt="2019-10-10T23:34:05.142" v="4507" actId="1076"/>
        <pc:sldMkLst>
          <pc:docMk/>
          <pc:sldMk cId="3282300501" sldId="273"/>
        </pc:sldMkLst>
        <pc:spChg chg="del">
          <ac:chgData name="Pritting, Shannon" userId="b6acce8b-3193-4a7b-b3b8-1dc43a9f8da4" providerId="ADAL" clId="{5127115E-BB87-4F1C-97FE-76DB5CE57074}" dt="2019-10-10T23:27:24.376" v="3772"/>
          <ac:spMkLst>
            <pc:docMk/>
            <pc:sldMk cId="3282300501" sldId="273"/>
            <ac:spMk id="2" creationId="{1A928306-12B2-4932-94F9-FD2DB334DAFC}"/>
          </ac:spMkLst>
        </pc:spChg>
        <pc:spChg chg="del">
          <ac:chgData name="Pritting, Shannon" userId="b6acce8b-3193-4a7b-b3b8-1dc43a9f8da4" providerId="ADAL" clId="{5127115E-BB87-4F1C-97FE-76DB5CE57074}" dt="2019-10-10T23:27:24.376" v="3772"/>
          <ac:spMkLst>
            <pc:docMk/>
            <pc:sldMk cId="3282300501" sldId="273"/>
            <ac:spMk id="3" creationId="{1DC3FA49-CA6C-460F-B7DC-BC93C07C2D57}"/>
          </ac:spMkLst>
        </pc:spChg>
        <pc:spChg chg="add del mod">
          <ac:chgData name="Pritting, Shannon" userId="b6acce8b-3193-4a7b-b3b8-1dc43a9f8da4" providerId="ADAL" clId="{5127115E-BB87-4F1C-97FE-76DB5CE57074}" dt="2019-10-10T23:30:27.263" v="3996"/>
          <ac:spMkLst>
            <pc:docMk/>
            <pc:sldMk cId="3282300501" sldId="273"/>
            <ac:spMk id="4" creationId="{75CA32DC-147B-45C9-A70C-2997C13ADE83}"/>
          </ac:spMkLst>
        </pc:spChg>
        <pc:spChg chg="add del mod">
          <ac:chgData name="Pritting, Shannon" userId="b6acce8b-3193-4a7b-b3b8-1dc43a9f8da4" providerId="ADAL" clId="{5127115E-BB87-4F1C-97FE-76DB5CE57074}" dt="2019-10-10T23:30:18.300" v="3992" actId="931"/>
          <ac:spMkLst>
            <pc:docMk/>
            <pc:sldMk cId="3282300501" sldId="273"/>
            <ac:spMk id="5" creationId="{F67CB7E4-5970-4A61-998F-1CA06E4B7E9C}"/>
          </ac:spMkLst>
        </pc:spChg>
        <pc:spChg chg="add del mod">
          <ac:chgData name="Pritting, Shannon" userId="b6acce8b-3193-4a7b-b3b8-1dc43a9f8da4" providerId="ADAL" clId="{5127115E-BB87-4F1C-97FE-76DB5CE57074}" dt="2019-10-10T23:29:58.539" v="3988"/>
          <ac:spMkLst>
            <pc:docMk/>
            <pc:sldMk cId="3282300501" sldId="273"/>
            <ac:spMk id="6" creationId="{E78F54DE-F930-4490-844F-14D99BEA484B}"/>
          </ac:spMkLst>
        </pc:spChg>
        <pc:spChg chg="add mod">
          <ac:chgData name="Pritting, Shannon" userId="b6acce8b-3193-4a7b-b3b8-1dc43a9f8da4" providerId="ADAL" clId="{5127115E-BB87-4F1C-97FE-76DB5CE57074}" dt="2019-10-10T23:31:00.611" v="4033" actId="20577"/>
          <ac:spMkLst>
            <pc:docMk/>
            <pc:sldMk cId="3282300501" sldId="273"/>
            <ac:spMk id="10" creationId="{E693879B-39E1-4703-8CA1-41F5C8385B6A}"/>
          </ac:spMkLst>
        </pc:spChg>
        <pc:spChg chg="add mod">
          <ac:chgData name="Pritting, Shannon" userId="b6acce8b-3193-4a7b-b3b8-1dc43a9f8da4" providerId="ADAL" clId="{5127115E-BB87-4F1C-97FE-76DB5CE57074}" dt="2019-10-10T23:34:05.142" v="4507" actId="1076"/>
          <ac:spMkLst>
            <pc:docMk/>
            <pc:sldMk cId="3282300501" sldId="273"/>
            <ac:spMk id="11" creationId="{3AFBEE21-199F-4B07-BAD2-D018FCE63EAE}"/>
          </ac:spMkLst>
        </pc:spChg>
        <pc:picChg chg="add mod">
          <ac:chgData name="Pritting, Shannon" userId="b6acce8b-3193-4a7b-b3b8-1dc43a9f8da4" providerId="ADAL" clId="{5127115E-BB87-4F1C-97FE-76DB5CE57074}" dt="2019-10-10T23:32:12.349" v="4166" actId="1076"/>
          <ac:picMkLst>
            <pc:docMk/>
            <pc:sldMk cId="3282300501" sldId="273"/>
            <ac:picMk id="7" creationId="{A727B9AE-4389-47EB-8AD7-539BD01ABFD6}"/>
          </ac:picMkLst>
        </pc:picChg>
        <pc:picChg chg="add mod ord">
          <ac:chgData name="Pritting, Shannon" userId="b6acce8b-3193-4a7b-b3b8-1dc43a9f8da4" providerId="ADAL" clId="{5127115E-BB87-4F1C-97FE-76DB5CE57074}" dt="2019-10-10T23:32:19.511" v="4171" actId="1076"/>
          <ac:picMkLst>
            <pc:docMk/>
            <pc:sldMk cId="3282300501" sldId="273"/>
            <ac:picMk id="9" creationId="{D0FFDEAE-E452-4DD7-8542-A2EEFDFEFA40}"/>
          </ac:picMkLst>
        </pc:picChg>
        <pc:picChg chg="add mod">
          <ac:chgData name="Pritting, Shannon" userId="b6acce8b-3193-4a7b-b3b8-1dc43a9f8da4" providerId="ADAL" clId="{5127115E-BB87-4F1C-97FE-76DB5CE57074}" dt="2019-10-10T23:32:18.853" v="4170" actId="1076"/>
          <ac:picMkLst>
            <pc:docMk/>
            <pc:sldMk cId="3282300501" sldId="273"/>
            <ac:picMk id="13" creationId="{B4E3B7B5-4481-4C28-9B18-3AF294A84585}"/>
          </ac:picMkLst>
        </pc:picChg>
      </pc:sldChg>
      <pc:sldChg chg="delSp modSp add">
        <pc:chgData name="Pritting, Shannon" userId="b6acce8b-3193-4a7b-b3b8-1dc43a9f8da4" providerId="ADAL" clId="{5127115E-BB87-4F1C-97FE-76DB5CE57074}" dt="2019-10-11T00:31:55.187" v="6508" actId="20577"/>
        <pc:sldMkLst>
          <pc:docMk/>
          <pc:sldMk cId="4242599320" sldId="274"/>
        </pc:sldMkLst>
        <pc:spChg chg="mod">
          <ac:chgData name="Pritting, Shannon" userId="b6acce8b-3193-4a7b-b3b8-1dc43a9f8da4" providerId="ADAL" clId="{5127115E-BB87-4F1C-97FE-76DB5CE57074}" dt="2019-10-10T23:34:27.387" v="4575" actId="20577"/>
          <ac:spMkLst>
            <pc:docMk/>
            <pc:sldMk cId="4242599320" sldId="274"/>
            <ac:spMk id="2" creationId="{10C133D1-73D0-4DC7-8389-12C67566C1B3}"/>
          </ac:spMkLst>
        </pc:spChg>
        <pc:spChg chg="mod">
          <ac:chgData name="Pritting, Shannon" userId="b6acce8b-3193-4a7b-b3b8-1dc43a9f8da4" providerId="ADAL" clId="{5127115E-BB87-4F1C-97FE-76DB5CE57074}" dt="2019-10-11T00:31:55.187" v="6508" actId="20577"/>
          <ac:spMkLst>
            <pc:docMk/>
            <pc:sldMk cId="4242599320" sldId="274"/>
            <ac:spMk id="3" creationId="{26D7C8D3-3CC0-492E-AC29-9F9AC1085B70}"/>
          </ac:spMkLst>
        </pc:spChg>
        <pc:spChg chg="del">
          <ac:chgData name="Pritting, Shannon" userId="b6acce8b-3193-4a7b-b3b8-1dc43a9f8da4" providerId="ADAL" clId="{5127115E-BB87-4F1C-97FE-76DB5CE57074}" dt="2019-10-10T23:35:15.534" v="4667"/>
          <ac:spMkLst>
            <pc:docMk/>
            <pc:sldMk cId="4242599320" sldId="274"/>
            <ac:spMk id="4" creationId="{7534B480-2308-4151-AACC-842B1F85E945}"/>
          </ac:spMkLst>
        </pc:spChg>
      </pc:sldChg>
      <pc:sldChg chg="modSp add">
        <pc:chgData name="Pritting, Shannon" userId="b6acce8b-3193-4a7b-b3b8-1dc43a9f8da4" providerId="ADAL" clId="{5127115E-BB87-4F1C-97FE-76DB5CE57074}" dt="2019-10-10T23:45:19.479" v="5442" actId="27636"/>
        <pc:sldMkLst>
          <pc:docMk/>
          <pc:sldMk cId="1844831388" sldId="275"/>
        </pc:sldMkLst>
        <pc:spChg chg="mod">
          <ac:chgData name="Pritting, Shannon" userId="b6acce8b-3193-4a7b-b3b8-1dc43a9f8da4" providerId="ADAL" clId="{5127115E-BB87-4F1C-97FE-76DB5CE57074}" dt="2019-10-10T23:41:06.828" v="5391" actId="20577"/>
          <ac:spMkLst>
            <pc:docMk/>
            <pc:sldMk cId="1844831388" sldId="275"/>
            <ac:spMk id="2" creationId="{BF708A3A-5F06-4E96-9FE1-2832BCB718BE}"/>
          </ac:spMkLst>
        </pc:spChg>
        <pc:spChg chg="mod">
          <ac:chgData name="Pritting, Shannon" userId="b6acce8b-3193-4a7b-b3b8-1dc43a9f8da4" providerId="ADAL" clId="{5127115E-BB87-4F1C-97FE-76DB5CE57074}" dt="2019-10-10T23:45:19.479" v="5442" actId="27636"/>
          <ac:spMkLst>
            <pc:docMk/>
            <pc:sldMk cId="1844831388" sldId="275"/>
            <ac:spMk id="3" creationId="{336FF288-14D8-4EC4-8F7C-FC01D616394E}"/>
          </ac:spMkLst>
        </pc:spChg>
      </pc:sldChg>
      <pc:sldChg chg="modSp add">
        <pc:chgData name="Pritting, Shannon" userId="b6acce8b-3193-4a7b-b3b8-1dc43a9f8da4" providerId="ADAL" clId="{5127115E-BB87-4F1C-97FE-76DB5CE57074}" dt="2019-10-11T00:28:04.620" v="6206" actId="20577"/>
        <pc:sldMkLst>
          <pc:docMk/>
          <pc:sldMk cId="3177581333" sldId="276"/>
        </pc:sldMkLst>
        <pc:spChg chg="mod">
          <ac:chgData name="Pritting, Shannon" userId="b6acce8b-3193-4a7b-b3b8-1dc43a9f8da4" providerId="ADAL" clId="{5127115E-BB87-4F1C-97FE-76DB5CE57074}" dt="2019-10-11T00:24:08.378" v="5628" actId="20577"/>
          <ac:spMkLst>
            <pc:docMk/>
            <pc:sldMk cId="3177581333" sldId="276"/>
            <ac:spMk id="2" creationId="{A96579AC-CD99-4B65-9248-BC0B36F38987}"/>
          </ac:spMkLst>
        </pc:spChg>
        <pc:spChg chg="mod">
          <ac:chgData name="Pritting, Shannon" userId="b6acce8b-3193-4a7b-b3b8-1dc43a9f8da4" providerId="ADAL" clId="{5127115E-BB87-4F1C-97FE-76DB5CE57074}" dt="2019-10-11T00:28:04.620" v="6206" actId="20577"/>
          <ac:spMkLst>
            <pc:docMk/>
            <pc:sldMk cId="3177581333" sldId="276"/>
            <ac:spMk id="3" creationId="{00FDFDFF-09CA-47C8-A07C-E73E068A5F3F}"/>
          </ac:spMkLst>
        </pc:spChg>
      </pc:sldChg>
      <pc:sldChg chg="modSp add">
        <pc:chgData name="Pritting, Shannon" userId="b6acce8b-3193-4a7b-b3b8-1dc43a9f8da4" providerId="ADAL" clId="{5127115E-BB87-4F1C-97FE-76DB5CE57074}" dt="2019-10-11T00:30:05.516" v="6365" actId="20577"/>
        <pc:sldMkLst>
          <pc:docMk/>
          <pc:sldMk cId="2661304218" sldId="277"/>
        </pc:sldMkLst>
        <pc:spChg chg="mod">
          <ac:chgData name="Pritting, Shannon" userId="b6acce8b-3193-4a7b-b3b8-1dc43a9f8da4" providerId="ADAL" clId="{5127115E-BB87-4F1C-97FE-76DB5CE57074}" dt="2019-10-11T00:29:29.595" v="6255" actId="20577"/>
          <ac:spMkLst>
            <pc:docMk/>
            <pc:sldMk cId="2661304218" sldId="277"/>
            <ac:spMk id="2" creationId="{FABC812C-7903-437F-8D91-3572CB03F863}"/>
          </ac:spMkLst>
        </pc:spChg>
        <pc:spChg chg="mod">
          <ac:chgData name="Pritting, Shannon" userId="b6acce8b-3193-4a7b-b3b8-1dc43a9f8da4" providerId="ADAL" clId="{5127115E-BB87-4F1C-97FE-76DB5CE57074}" dt="2019-10-11T00:30:05.516" v="6365" actId="20577"/>
          <ac:spMkLst>
            <pc:docMk/>
            <pc:sldMk cId="2661304218" sldId="277"/>
            <ac:spMk id="3" creationId="{1E022FF4-CB9B-433D-9BF9-E06AE9151EE5}"/>
          </ac:spMkLst>
        </pc:spChg>
      </pc:sldChg>
      <pc:sldChg chg="modSp add ord">
        <pc:chgData name="Pritting, Shannon" userId="b6acce8b-3193-4a7b-b3b8-1dc43a9f8da4" providerId="ADAL" clId="{5127115E-BB87-4F1C-97FE-76DB5CE57074}" dt="2019-10-11T00:46:21.637" v="8023" actId="20577"/>
        <pc:sldMkLst>
          <pc:docMk/>
          <pc:sldMk cId="693253474" sldId="278"/>
        </pc:sldMkLst>
        <pc:spChg chg="mod">
          <ac:chgData name="Pritting, Shannon" userId="b6acce8b-3193-4a7b-b3b8-1dc43a9f8da4" providerId="ADAL" clId="{5127115E-BB87-4F1C-97FE-76DB5CE57074}" dt="2019-10-11T00:30:30.619" v="6402" actId="20577"/>
          <ac:spMkLst>
            <pc:docMk/>
            <pc:sldMk cId="693253474" sldId="278"/>
            <ac:spMk id="2" creationId="{301468FD-A47D-442F-A53F-3A888D6E3A47}"/>
          </ac:spMkLst>
        </pc:spChg>
        <pc:spChg chg="mod">
          <ac:chgData name="Pritting, Shannon" userId="b6acce8b-3193-4a7b-b3b8-1dc43a9f8da4" providerId="ADAL" clId="{5127115E-BB87-4F1C-97FE-76DB5CE57074}" dt="2019-10-11T00:46:21.637" v="8023" actId="20577"/>
          <ac:spMkLst>
            <pc:docMk/>
            <pc:sldMk cId="693253474" sldId="278"/>
            <ac:spMk id="3" creationId="{79D0F2E3-5B16-412D-A8CB-354FDEAA0E4B}"/>
          </ac:spMkLst>
        </pc:spChg>
      </pc:sldChg>
      <pc:sldChg chg="addSp delSp modSp add">
        <pc:chgData name="Pritting, Shannon" userId="b6acce8b-3193-4a7b-b3b8-1dc43a9f8da4" providerId="ADAL" clId="{5127115E-BB87-4F1C-97FE-76DB5CE57074}" dt="2019-10-11T00:37:44.175" v="7357" actId="20577"/>
        <pc:sldMkLst>
          <pc:docMk/>
          <pc:sldMk cId="4082479569" sldId="279"/>
        </pc:sldMkLst>
        <pc:spChg chg="mod">
          <ac:chgData name="Pritting, Shannon" userId="b6acce8b-3193-4a7b-b3b8-1dc43a9f8da4" providerId="ADAL" clId="{5127115E-BB87-4F1C-97FE-76DB5CE57074}" dt="2019-10-11T00:32:10.230" v="6543" actId="20577"/>
          <ac:spMkLst>
            <pc:docMk/>
            <pc:sldMk cId="4082479569" sldId="279"/>
            <ac:spMk id="2" creationId="{92C66F4B-5FC5-4BC6-9D57-ACA118A5A395}"/>
          </ac:spMkLst>
        </pc:spChg>
        <pc:spChg chg="mod">
          <ac:chgData name="Pritting, Shannon" userId="b6acce8b-3193-4a7b-b3b8-1dc43a9f8da4" providerId="ADAL" clId="{5127115E-BB87-4F1C-97FE-76DB5CE57074}" dt="2019-10-11T00:37:44.175" v="7357" actId="20577"/>
          <ac:spMkLst>
            <pc:docMk/>
            <pc:sldMk cId="4082479569" sldId="279"/>
            <ac:spMk id="3" creationId="{78C054D6-EA95-4747-8776-5632A47E7E28}"/>
          </ac:spMkLst>
        </pc:spChg>
        <pc:picChg chg="add del mod">
          <ac:chgData name="Pritting, Shannon" userId="b6acce8b-3193-4a7b-b3b8-1dc43a9f8da4" providerId="ADAL" clId="{5127115E-BB87-4F1C-97FE-76DB5CE57074}" dt="2019-10-11T00:35:46.488" v="6929" actId="478"/>
          <ac:picMkLst>
            <pc:docMk/>
            <pc:sldMk cId="4082479569" sldId="279"/>
            <ac:picMk id="5" creationId="{652489B8-1B96-42D1-8797-1A4164BD2E11}"/>
          </ac:picMkLst>
        </pc:picChg>
        <pc:picChg chg="add mod">
          <ac:chgData name="Pritting, Shannon" userId="b6acce8b-3193-4a7b-b3b8-1dc43a9f8da4" providerId="ADAL" clId="{5127115E-BB87-4F1C-97FE-76DB5CE57074}" dt="2019-10-11T00:36:02.147" v="6934" actId="1076"/>
          <ac:picMkLst>
            <pc:docMk/>
            <pc:sldMk cId="4082479569" sldId="279"/>
            <ac:picMk id="7" creationId="{6DC5FD9F-6EAE-4995-8EDB-8AB62C6DF270}"/>
          </ac:picMkLst>
        </pc:picChg>
      </pc:sldChg>
      <pc:sldChg chg="modSp add ord">
        <pc:chgData name="Pritting, Shannon" userId="b6acce8b-3193-4a7b-b3b8-1dc43a9f8da4" providerId="ADAL" clId="{5127115E-BB87-4F1C-97FE-76DB5CE57074}" dt="2019-10-11T00:33:27.835" v="6838" actId="20577"/>
        <pc:sldMkLst>
          <pc:docMk/>
          <pc:sldMk cId="3421825869" sldId="280"/>
        </pc:sldMkLst>
        <pc:spChg chg="mod">
          <ac:chgData name="Pritting, Shannon" userId="b6acce8b-3193-4a7b-b3b8-1dc43a9f8da4" providerId="ADAL" clId="{5127115E-BB87-4F1C-97FE-76DB5CE57074}" dt="2019-10-11T00:32:35.155" v="6572" actId="20577"/>
          <ac:spMkLst>
            <pc:docMk/>
            <pc:sldMk cId="3421825869" sldId="280"/>
            <ac:spMk id="2" creationId="{35758A2E-7FFD-4099-8DBE-990E3497549A}"/>
          </ac:spMkLst>
        </pc:spChg>
        <pc:spChg chg="mod">
          <ac:chgData name="Pritting, Shannon" userId="b6acce8b-3193-4a7b-b3b8-1dc43a9f8da4" providerId="ADAL" clId="{5127115E-BB87-4F1C-97FE-76DB5CE57074}" dt="2019-10-11T00:33:27.835" v="6838" actId="20577"/>
          <ac:spMkLst>
            <pc:docMk/>
            <pc:sldMk cId="3421825869" sldId="280"/>
            <ac:spMk id="3" creationId="{32943378-43DB-400E-9985-0D63FC49E82A}"/>
          </ac:spMkLst>
        </pc:spChg>
      </pc:sldChg>
      <pc:sldChg chg="addSp delSp modSp add">
        <pc:chgData name="Pritting, Shannon" userId="b6acce8b-3193-4a7b-b3b8-1dc43a9f8da4" providerId="ADAL" clId="{5127115E-BB87-4F1C-97FE-76DB5CE57074}" dt="2019-10-11T00:46:00.028" v="8006" actId="14100"/>
        <pc:sldMkLst>
          <pc:docMk/>
          <pc:sldMk cId="544320445" sldId="281"/>
        </pc:sldMkLst>
        <pc:spChg chg="mod">
          <ac:chgData name="Pritting, Shannon" userId="b6acce8b-3193-4a7b-b3b8-1dc43a9f8da4" providerId="ADAL" clId="{5127115E-BB87-4F1C-97FE-76DB5CE57074}" dt="2019-10-11T00:43:41.531" v="7947" actId="20577"/>
          <ac:spMkLst>
            <pc:docMk/>
            <pc:sldMk cId="544320445" sldId="281"/>
            <ac:spMk id="2" creationId="{1B97EBA3-9C22-4475-BC1D-AEEACC838A91}"/>
          </ac:spMkLst>
        </pc:spChg>
        <pc:spChg chg="mod">
          <ac:chgData name="Pritting, Shannon" userId="b6acce8b-3193-4a7b-b3b8-1dc43a9f8da4" providerId="ADAL" clId="{5127115E-BB87-4F1C-97FE-76DB5CE57074}" dt="2019-10-11T00:44:27.075" v="7986" actId="1076"/>
          <ac:spMkLst>
            <pc:docMk/>
            <pc:sldMk cId="544320445" sldId="281"/>
            <ac:spMk id="3" creationId="{CFBC9E40-67C0-4E83-8691-380FF354B75C}"/>
          </ac:spMkLst>
        </pc:spChg>
        <pc:spChg chg="add del mod">
          <ac:chgData name="Pritting, Shannon" userId="b6acce8b-3193-4a7b-b3b8-1dc43a9f8da4" providerId="ADAL" clId="{5127115E-BB87-4F1C-97FE-76DB5CE57074}" dt="2019-10-11T00:45:29.293" v="7997" actId="11529"/>
          <ac:spMkLst>
            <pc:docMk/>
            <pc:sldMk cId="544320445" sldId="281"/>
            <ac:spMk id="8" creationId="{601C2957-C8CE-4EE3-9B3C-19D47CFE0198}"/>
          </ac:spMkLst>
        </pc:spChg>
        <pc:spChg chg="add mod">
          <ac:chgData name="Pritting, Shannon" userId="b6acce8b-3193-4a7b-b3b8-1dc43a9f8da4" providerId="ADAL" clId="{5127115E-BB87-4F1C-97FE-76DB5CE57074}" dt="2019-10-11T00:46:00.028" v="8006" actId="14100"/>
          <ac:spMkLst>
            <pc:docMk/>
            <pc:sldMk cId="544320445" sldId="281"/>
            <ac:spMk id="9" creationId="{BC621BF4-F23E-421B-AE6A-5EEF3F84290A}"/>
          </ac:spMkLst>
        </pc:spChg>
        <pc:picChg chg="add mod">
          <ac:chgData name="Pritting, Shannon" userId="b6acce8b-3193-4a7b-b3b8-1dc43a9f8da4" providerId="ADAL" clId="{5127115E-BB87-4F1C-97FE-76DB5CE57074}" dt="2019-10-11T00:44:30.903" v="7987" actId="1076"/>
          <ac:picMkLst>
            <pc:docMk/>
            <pc:sldMk cId="544320445" sldId="281"/>
            <ac:picMk id="5" creationId="{9D103525-8FD6-48D4-8BDF-449293119086}"/>
          </ac:picMkLst>
        </pc:picChg>
        <pc:picChg chg="add mod">
          <ac:chgData name="Pritting, Shannon" userId="b6acce8b-3193-4a7b-b3b8-1dc43a9f8da4" providerId="ADAL" clId="{5127115E-BB87-4F1C-97FE-76DB5CE57074}" dt="2019-10-11T00:45:17.527" v="7995" actId="1076"/>
          <ac:picMkLst>
            <pc:docMk/>
            <pc:sldMk cId="544320445" sldId="281"/>
            <ac:picMk id="7" creationId="{B989631F-70EA-4620-BDFD-D0A0CAA4D977}"/>
          </ac:picMkLst>
        </pc:picChg>
      </pc:sldChg>
      <pc:sldChg chg="addSp delSp modSp add">
        <pc:chgData name="Pritting, Shannon" userId="b6acce8b-3193-4a7b-b3b8-1dc43a9f8da4" providerId="ADAL" clId="{5127115E-BB87-4F1C-97FE-76DB5CE57074}" dt="2019-10-11T00:42:24.894" v="7914" actId="1076"/>
        <pc:sldMkLst>
          <pc:docMk/>
          <pc:sldMk cId="1866081942" sldId="282"/>
        </pc:sldMkLst>
        <pc:spChg chg="mod">
          <ac:chgData name="Pritting, Shannon" userId="b6acce8b-3193-4a7b-b3b8-1dc43a9f8da4" providerId="ADAL" clId="{5127115E-BB87-4F1C-97FE-76DB5CE57074}" dt="2019-10-11T00:41:19.952" v="7646" actId="962"/>
          <ac:spMkLst>
            <pc:docMk/>
            <pc:sldMk cId="1866081942" sldId="282"/>
            <ac:spMk id="2" creationId="{26EC6D37-0C87-4AE8-A222-E7F0D0427052}"/>
          </ac:spMkLst>
        </pc:spChg>
        <pc:spChg chg="del">
          <ac:chgData name="Pritting, Shannon" userId="b6acce8b-3193-4a7b-b3b8-1dc43a9f8da4" providerId="ADAL" clId="{5127115E-BB87-4F1C-97FE-76DB5CE57074}" dt="2019-10-11T00:41:17.244" v="7643" actId="931"/>
          <ac:spMkLst>
            <pc:docMk/>
            <pc:sldMk cId="1866081942" sldId="282"/>
            <ac:spMk id="3" creationId="{090980B4-6345-4263-8A7D-97910DF9BAA8}"/>
          </ac:spMkLst>
        </pc:spChg>
        <pc:spChg chg="add mod">
          <ac:chgData name="Pritting, Shannon" userId="b6acce8b-3193-4a7b-b3b8-1dc43a9f8da4" providerId="ADAL" clId="{5127115E-BB87-4F1C-97FE-76DB5CE57074}" dt="2019-10-11T00:42:22.459" v="7913" actId="20577"/>
          <ac:spMkLst>
            <pc:docMk/>
            <pc:sldMk cId="1866081942" sldId="282"/>
            <ac:spMk id="6" creationId="{AC82FDF3-8130-4A1D-9AC2-BCBE18DF634D}"/>
          </ac:spMkLst>
        </pc:spChg>
        <pc:picChg chg="add mod">
          <ac:chgData name="Pritting, Shannon" userId="b6acce8b-3193-4a7b-b3b8-1dc43a9f8da4" providerId="ADAL" clId="{5127115E-BB87-4F1C-97FE-76DB5CE57074}" dt="2019-10-11T00:42:24.894" v="7914" actId="1076"/>
          <ac:picMkLst>
            <pc:docMk/>
            <pc:sldMk cId="1866081942" sldId="282"/>
            <ac:picMk id="5" creationId="{BA1DA2D4-D58A-4998-B7DC-38F2B77EC442}"/>
          </ac:picMkLst>
        </pc:picChg>
      </pc:sldChg>
      <pc:sldChg chg="modSp add">
        <pc:chgData name="Pritting, Shannon" userId="b6acce8b-3193-4a7b-b3b8-1dc43a9f8da4" providerId="ADAL" clId="{5127115E-BB87-4F1C-97FE-76DB5CE57074}" dt="2019-10-11T00:48:51.708" v="8528" actId="20577"/>
        <pc:sldMkLst>
          <pc:docMk/>
          <pc:sldMk cId="939836548" sldId="283"/>
        </pc:sldMkLst>
        <pc:spChg chg="mod">
          <ac:chgData name="Pritting, Shannon" userId="b6acce8b-3193-4a7b-b3b8-1dc43a9f8da4" providerId="ADAL" clId="{5127115E-BB87-4F1C-97FE-76DB5CE57074}" dt="2019-10-11T00:47:01.309" v="8054" actId="20577"/>
          <ac:spMkLst>
            <pc:docMk/>
            <pc:sldMk cId="939836548" sldId="283"/>
            <ac:spMk id="2" creationId="{448430CF-93C7-4FD3-95AB-EE343B2EA85F}"/>
          </ac:spMkLst>
        </pc:spChg>
        <pc:spChg chg="mod">
          <ac:chgData name="Pritting, Shannon" userId="b6acce8b-3193-4a7b-b3b8-1dc43a9f8da4" providerId="ADAL" clId="{5127115E-BB87-4F1C-97FE-76DB5CE57074}" dt="2019-10-11T00:48:51.708" v="8528" actId="20577"/>
          <ac:spMkLst>
            <pc:docMk/>
            <pc:sldMk cId="939836548" sldId="283"/>
            <ac:spMk id="3" creationId="{5A23B42E-E9CE-4DB9-936B-CC0170B73B16}"/>
          </ac:spMkLst>
        </pc:spChg>
      </pc:sldChg>
      <pc:sldChg chg="modSp add">
        <pc:chgData name="Pritting, Shannon" userId="b6acce8b-3193-4a7b-b3b8-1dc43a9f8da4" providerId="ADAL" clId="{5127115E-BB87-4F1C-97FE-76DB5CE57074}" dt="2019-10-11T00:49:07.788" v="8546" actId="20577"/>
        <pc:sldMkLst>
          <pc:docMk/>
          <pc:sldMk cId="3356375296" sldId="284"/>
        </pc:sldMkLst>
        <pc:spChg chg="mod">
          <ac:chgData name="Pritting, Shannon" userId="b6acce8b-3193-4a7b-b3b8-1dc43a9f8da4" providerId="ADAL" clId="{5127115E-BB87-4F1C-97FE-76DB5CE57074}" dt="2019-10-11T00:49:07.788" v="8546" actId="20577"/>
          <ac:spMkLst>
            <pc:docMk/>
            <pc:sldMk cId="3356375296" sldId="284"/>
            <ac:spMk id="2" creationId="{4E0804FD-AB2D-4B51-844B-45A503C6FF3C}"/>
          </ac:spMkLst>
        </pc:spChg>
      </pc:sldChg>
    </pc:docChg>
  </pc:docChgLst>
  <pc:docChgLst>
    <pc:chgData name="Pawlowski, Gail" userId="S::gail.pawlowski@suny.edu::bd5da5e8-06b1-4cc2-aa69-9abf12f7c241" providerId="AD" clId="Web-{CFFFAC4F-25C0-7BB4-A15A-97842759535A}"/>
    <pc:docChg chg="modSld">
      <pc:chgData name="Pawlowski, Gail" userId="S::gail.pawlowski@suny.edu::bd5da5e8-06b1-4cc2-aa69-9abf12f7c241" providerId="AD" clId="Web-{CFFFAC4F-25C0-7BB4-A15A-97842759535A}" dt="2019-10-10T19:23:55.761" v="58" actId="20577"/>
      <pc:docMkLst>
        <pc:docMk/>
      </pc:docMkLst>
      <pc:sldChg chg="modSp">
        <pc:chgData name="Pawlowski, Gail" userId="S::gail.pawlowski@suny.edu::bd5da5e8-06b1-4cc2-aa69-9abf12f7c241" providerId="AD" clId="Web-{CFFFAC4F-25C0-7BB4-A15A-97842759535A}" dt="2019-10-10T18:05:15.685" v="30" actId="20577"/>
        <pc:sldMkLst>
          <pc:docMk/>
          <pc:sldMk cId="3467588592" sldId="264"/>
        </pc:sldMkLst>
        <pc:spChg chg="mod">
          <ac:chgData name="Pawlowski, Gail" userId="S::gail.pawlowski@suny.edu::bd5da5e8-06b1-4cc2-aa69-9abf12f7c241" providerId="AD" clId="Web-{CFFFAC4F-25C0-7BB4-A15A-97842759535A}" dt="2019-10-10T18:05:15.685" v="30" actId="20577"/>
          <ac:spMkLst>
            <pc:docMk/>
            <pc:sldMk cId="3467588592" sldId="264"/>
            <ac:spMk id="2" creationId="{7914D417-25A7-423F-9746-BB2DD24970CF}"/>
          </ac:spMkLst>
        </pc:spChg>
      </pc:sldChg>
      <pc:sldChg chg="modSp">
        <pc:chgData name="Pawlowski, Gail" userId="S::gail.pawlowski@suny.edu::bd5da5e8-06b1-4cc2-aa69-9abf12f7c241" providerId="AD" clId="Web-{CFFFAC4F-25C0-7BB4-A15A-97842759535A}" dt="2019-10-10T19:23:51.933" v="56" actId="20577"/>
        <pc:sldMkLst>
          <pc:docMk/>
          <pc:sldMk cId="841107092" sldId="265"/>
        </pc:sldMkLst>
        <pc:spChg chg="mod">
          <ac:chgData name="Pawlowski, Gail" userId="S::gail.pawlowski@suny.edu::bd5da5e8-06b1-4cc2-aa69-9abf12f7c241" providerId="AD" clId="Web-{CFFFAC4F-25C0-7BB4-A15A-97842759535A}" dt="2019-10-10T19:23:51.933" v="56" actId="20577"/>
          <ac:spMkLst>
            <pc:docMk/>
            <pc:sldMk cId="841107092" sldId="265"/>
            <ac:spMk id="3" creationId="{165EF505-D393-4883-AB5A-4F498A9C25B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07036-CE53-4D6B-A5C8-20918BBA665A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E49DB-B5A6-4B92-A15B-A5A03689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5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1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E1737-523D-4532-8B3D-4E1482BCE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30BAD-D4BD-49FC-B0CE-B7921CECF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A7CC6-3CE5-4477-9955-8F2AF189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69AC2-6344-46B2-AD80-74996422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4206E-5C37-48C6-94A7-22096486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1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0375-A88D-46E9-977F-CA964AF0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8022F-8F8D-4614-9FA2-A08F8110D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1BFA-6920-4E6C-B345-F0DFF83C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5808B-0EA8-4CA9-8853-E93ED5AA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7E550-3E15-4C3A-AD28-37C3C2C4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C46F3-036B-4C30-BB93-D5975D7C1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A961C-2ECA-4471-8EC5-4540978B0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3FB2B-213E-41E8-8F98-0E755445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032EC-380E-4596-8F2B-425E7A07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1B06B-10A8-4D7B-91C5-FE771B36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5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68D0-0DB5-4028-843C-EA19E70A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422-1EB6-471A-820B-A0D302C88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E13D6-8908-4CF3-BAE5-1CD7367B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1DAC-19F6-499D-BA67-F2B83EBD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033AE-9008-46FB-BD58-5C310CB4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2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7C13-722A-4566-9800-7212BF57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86CED-13B4-4A26-89E4-67479EE55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93E4C-4AB3-4922-B4C6-BAF6B15F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2C8F7-DEB0-4317-A8E8-B075DB99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5A2D8-67B0-48C0-ABBC-22B09EDB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3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A6F9A-BDFE-4A26-AFF1-DD1CA526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F193B-ECFE-46FA-A26A-E68AAE391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B036-1716-4815-84C7-8B1058F86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413E6-D044-4864-9686-04FF08CA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FF6A6-B17B-4F34-BE86-B8E0523E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0F58-0E72-4664-ABA6-B19CD25E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7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8CB5-1612-49F3-98A5-A9AFA30B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F4A12-0787-44B2-BBCE-3D0696279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F4126-DD1F-4AEB-ADC9-58097EDFF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BEDC8-1976-405B-8197-6DB706C8E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E440B-375D-41D1-BAEE-F81363D1D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3D1463-80DB-4492-9A39-73468DF0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3F2E1-B44F-4EF0-A305-AC815CFA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98259-A36B-41DD-A8CA-9ED74377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8EE7-96D0-4DDA-8CBC-A21E83F6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9F82E-187B-4BFA-BEEF-19F0313A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885CC-E034-40DC-B042-EE8C1FED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BCE08-56A2-4274-AD4F-CDE7C410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9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CFD59-D9F9-433D-B61B-9CCD25B5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ACAB8-A925-47BC-904D-6EFE3DC15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D23A0-52E1-4017-BE65-09C4A25D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8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0453-CF4A-4E9E-B22A-441F5DA0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322EC-5548-4735-AB02-BF0214A9D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5EDFF-ED07-4FAC-991F-9C92CCEBC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97E6F-D308-4357-AC85-00F9BFC0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A3606-760C-4A30-A18C-EDD9DCED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C9779-192C-42C4-A22D-738D95AA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0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8BF0-6BFB-4829-B22E-9797AD9D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305EE-8ECB-474F-9580-C2D574288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888DA-650B-4C56-BF9C-D88EF76C0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D6F23-93A9-4ADF-A197-58728095E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B15B7-6F9E-45D2-B921-F8AF8DB7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33300-8F6E-45FB-9383-EA8F1CE9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CA15D8-5EDD-4DD7-83E3-CA1C93374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D66ED-6887-454C-BF45-9B068C183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C9905-AAC0-48FE-B720-BF15E6D69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BC70E-39FC-495E-8316-468A67B461B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6FD65-95C6-4B06-8924-3B6D7175B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2140-2057-4199-8E61-39C5C0120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017E2-8218-4A44-AE84-5130FF92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1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4.tmp"/><Relationship Id="rId7" Type="http://schemas.openxmlformats.org/officeDocument/2006/relationships/image" Target="../media/image4.emf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5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knowledge.exlibrisgroup.com/Alma/Product_Documentation/010Alma_Online_Help_(English)/090Integrations_with_External_Systems/050User_Management/010Student_Information_Systems" TargetMode="External"/><Relationship Id="rId7" Type="http://schemas.openxmlformats.org/officeDocument/2006/relationships/image" Target="../media/image4.emf"/><Relationship Id="rId2" Type="http://schemas.openxmlformats.org/officeDocument/2006/relationships/hyperlink" Target="http://slcny.libanswers.com/faq/26769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hyperlink" Target="https://developers.exlibrisgroup.com/alma/apis/docs/xsd/rest_user.xsd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8.tmp"/><Relationship Id="rId7" Type="http://schemas.openxmlformats.org/officeDocument/2006/relationships/image" Target="../media/image4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7" Type="http://schemas.openxmlformats.org/officeDocument/2006/relationships/image" Target="../media/image5.emf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2.emf"/><Relationship Id="rId7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0.jp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mp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19638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0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791690" y="1324303"/>
            <a:ext cx="7914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auxPro OT" panose="02000903030000090004" pitchFamily="2" charset="0"/>
              </a:rPr>
              <a:t>SIS Loading and Troubleshooting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9665625" y="3643161"/>
            <a:ext cx="2203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latin typeface="AauxPro OT" panose="02000903030000090004" pitchFamily="2" charset="0"/>
              </a:rPr>
              <a:t> October 11, 2019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5218584" y="3462712"/>
            <a:ext cx="414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latin typeface="AauxPro OT" panose="02000903030000090004" pitchFamily="2" charset="0"/>
              </a:rPr>
              <a:t> Gail Pawlowski</a:t>
            </a:r>
          </a:p>
          <a:p>
            <a:pPr algn="r"/>
            <a:r>
              <a:rPr lang="en-US" sz="2100" dirty="0">
                <a:solidFill>
                  <a:schemeClr val="bg1"/>
                </a:solidFill>
                <a:latin typeface="AauxPro OT" panose="02000903030000090004" pitchFamily="2" charset="0"/>
              </a:rPr>
              <a:t>Shannon Pritting</a:t>
            </a:r>
          </a:p>
          <a:p>
            <a:pPr algn="r"/>
            <a:r>
              <a:rPr lang="en-US" sz="2100" dirty="0">
                <a:solidFill>
                  <a:schemeClr val="bg1"/>
                </a:solidFill>
                <a:latin typeface="AauxPro OT" panose="02000903030000090004" pitchFamily="2" charset="0"/>
              </a:rPr>
              <a:t>SUNY Shared Library Services</a:t>
            </a:r>
          </a:p>
        </p:txBody>
      </p:sp>
    </p:spTree>
    <p:extLst>
      <p:ext uri="{BB962C8B-B14F-4D97-AF65-F5344CB8AC3E}">
        <p14:creationId xmlns:p14="http://schemas.microsoft.com/office/powerpoint/2010/main" val="3003105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1294-C1A9-4627-8B8E-A2073516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65" y="145885"/>
            <a:ext cx="10515600" cy="1325563"/>
          </a:xfrm>
        </p:spPr>
        <p:txBody>
          <a:bodyPr/>
          <a:lstStyle/>
          <a:p>
            <a:r>
              <a:rPr lang="en-US" dirty="0"/>
              <a:t>Reviewing the Job Report: Finding Job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1" y="1215044"/>
            <a:ext cx="8621110" cy="260022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35" y="3558867"/>
            <a:ext cx="7761579" cy="3299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6455" y="1387366"/>
            <a:ext cx="211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1: From Integration Profile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339" y="4196058"/>
            <a:ext cx="2112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2: From </a:t>
            </a:r>
            <a:r>
              <a:rPr lang="en-US" dirty="0" err="1"/>
              <a:t>Admin</a:t>
            </a:r>
            <a:r>
              <a:rPr lang="en-US" dirty="0" err="1">
                <a:sym typeface="Wingdings" panose="05000000000000000000" pitchFamily="2" charset="2"/>
              </a:rPr>
              <a:t>Monitor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JobsSearch</a:t>
            </a:r>
            <a:r>
              <a:rPr lang="en-US" dirty="0">
                <a:sym typeface="Wingdings" panose="05000000000000000000" pitchFamily="2" charset="2"/>
              </a:rPr>
              <a:t> for Name “Student Information System”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67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9A839-001F-4545-A8EB-4264D38F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10"/>
            <a:ext cx="6088117" cy="1148365"/>
          </a:xfrm>
        </p:spPr>
        <p:txBody>
          <a:bodyPr/>
          <a:lstStyle/>
          <a:p>
            <a:r>
              <a:rPr lang="en-US" dirty="0"/>
              <a:t>Reading the Report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6A9BD5-568F-4EE3-8EEA-52D3B4CA2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63" y="657192"/>
            <a:ext cx="6631927" cy="499874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14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to File After Job Runs?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Alma differentiates files that need to be run and those that have been run by changing the file type to .old</a:t>
            </a:r>
          </a:p>
          <a:p>
            <a:r>
              <a:rPr lang="en-US" dirty="0"/>
              <a:t>Any zipped file in the SIS directory will be run by Alma when you run the Users Synchronize job.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20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79AC-CD99-4B65-9248-BC0B36F3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Questions to Ask From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DFDFF-09CA-47C8-A07C-E73E068A5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expect the # or percentage of users to be updated that </a:t>
            </a:r>
            <a:r>
              <a:rPr lang="en-US" dirty="0" smtClean="0"/>
              <a:t>were?</a:t>
            </a:r>
            <a:endParaRPr lang="en-US" dirty="0"/>
          </a:p>
          <a:p>
            <a:pPr lvl="1"/>
            <a:r>
              <a:rPr lang="en-US" dirty="0"/>
              <a:t>Ex if you’re running daily/weekly, you shouldn’t see a lot of updated users.</a:t>
            </a:r>
          </a:p>
          <a:p>
            <a:r>
              <a:rPr lang="en-US" dirty="0"/>
              <a:t>Is the number of new users as expected?</a:t>
            </a:r>
          </a:p>
          <a:p>
            <a:pPr lvl="1"/>
            <a:r>
              <a:rPr lang="en-US" dirty="0"/>
              <a:t>Would you expect hundreds of new faculty users?</a:t>
            </a:r>
          </a:p>
          <a:p>
            <a:pPr lvl="1"/>
            <a:r>
              <a:rPr lang="en-US" dirty="0"/>
              <a:t>More than expected new users may indicate duplication (or maybe not)</a:t>
            </a:r>
          </a:p>
          <a:p>
            <a:pPr lvl="1"/>
            <a:r>
              <a:rPr lang="en-US" dirty="0"/>
              <a:t>When would you expect hundreds of new student users?</a:t>
            </a:r>
          </a:p>
          <a:p>
            <a:r>
              <a:rPr lang="en-US" dirty="0"/>
              <a:t>Are the rejected users important enough to you that you want to put the effort into fixing data and reloading?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581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E384-8C6A-4660-8575-6A231839C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Rejection Reason: Identifier Exists but in a Different Identifier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7B2615-9BCD-4132-97E0-5DEA6DBC4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45" y="2117034"/>
            <a:ext cx="9291366" cy="36787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726577-C1D9-4A39-85DC-7A8A0C54CD3D}"/>
              </a:ext>
            </a:extLst>
          </p:cNvPr>
          <p:cNvSpPr/>
          <p:nvPr/>
        </p:nvSpPr>
        <p:spPr>
          <a:xfrm>
            <a:off x="5083444" y="2123268"/>
            <a:ext cx="1828800" cy="3642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440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0AF0-813F-4A63-8C45-4D39B2E6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Rejection Reasons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B40EB6A-B637-4CDB-B9AF-FEDB1C6BC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38" y="1429406"/>
            <a:ext cx="3783072" cy="40062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429407" y="2171295"/>
            <a:ext cx="3499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Although identified as the primary identifier, this can be changed in Alma.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Users “in this feed” may also indicate that there is duplication in file, which may be fine, but should be investigated.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6787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6F84-A5C5-4C37-9AE0-E141CA2F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Rejection Reasons: </a:t>
            </a:r>
            <a:r>
              <a:rPr lang="en-US" dirty="0" smtClean="0"/>
              <a:t>Missing/Invalid </a:t>
            </a:r>
            <a:r>
              <a:rPr lang="en-US" dirty="0"/>
              <a:t>Data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2D6E0E-F7F4-4552-8D22-B480A3723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1" y="1594598"/>
            <a:ext cx="10612331" cy="2896004"/>
          </a:xfrm>
          <a:prstGeom prst="rect">
            <a:avLst/>
          </a:prstGeom>
        </p:spPr>
      </p:pic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3579CC-466F-4879-BAAE-CBE3D54BF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68" y="3814645"/>
            <a:ext cx="4184051" cy="1027979"/>
          </a:xfr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4286AC-6530-4602-A103-F8154A101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41" y="1690688"/>
            <a:ext cx="1892313" cy="4247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12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Re-Run the XML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4"/>
            <a:ext cx="5205248" cy="44070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Easy way to re-run the file is to rename the file on the FTP server by removing the .old and everything else up to the .zip.</a:t>
            </a:r>
          </a:p>
          <a:p>
            <a:r>
              <a:rPr lang="en-US" dirty="0"/>
              <a:t>Or, you can create a copy of the .zip before you run in Alma.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482" y="909912"/>
            <a:ext cx="5029200" cy="4371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15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Re-Running Only Specific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If you need to clean up data, you might want to just pull out the users that need their data cleaned up.</a:t>
            </a:r>
          </a:p>
          <a:p>
            <a:r>
              <a:rPr lang="en-US" dirty="0"/>
              <a:t>Can create a second file from the file you ran to re-run again.</a:t>
            </a:r>
          </a:p>
          <a:p>
            <a:r>
              <a:rPr lang="en-US" dirty="0"/>
              <a:t>Just copy and </a:t>
            </a:r>
            <a:r>
              <a:rPr lang="en-US" dirty="0" smtClean="0"/>
              <a:t>paste </a:t>
            </a:r>
            <a:r>
              <a:rPr lang="en-US" dirty="0"/>
              <a:t>the users between &lt;Users&gt; and &lt;/Users&gt; tags.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7146" y="1825625"/>
            <a:ext cx="5334000" cy="39025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Need Following Nesting Tags:</a:t>
            </a:r>
          </a:p>
          <a:p>
            <a:pPr marL="0" indent="0">
              <a:buNone/>
            </a:pPr>
            <a:r>
              <a:rPr lang="en-US" dirty="0"/>
              <a:t>&lt;?xml version="1.0" encoding="UTF-8" standalone="yes"?&gt;</a:t>
            </a:r>
          </a:p>
          <a:p>
            <a:pPr marL="0" indent="0">
              <a:buNone/>
            </a:pPr>
            <a:r>
              <a:rPr lang="en-US" dirty="0"/>
              <a:t>&lt;Users&gt;</a:t>
            </a:r>
          </a:p>
          <a:p>
            <a:pPr marL="0" indent="0">
              <a:buNone/>
            </a:pPr>
            <a:r>
              <a:rPr lang="en-US" dirty="0"/>
              <a:t>&lt;/Users&gt;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622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22BC-0E76-4891-ABFC-587DE68BD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XML’s not that bad, and a little review goes a long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F53AC-B791-47D8-AE3C-2538A312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the XML files can be pretty complex, luckily the SICAS xml only includes the essential XML and can be reviewed pretty quickly without a whole lot of expertise.</a:t>
            </a:r>
          </a:p>
          <a:p>
            <a:r>
              <a:rPr lang="en-US" dirty="0"/>
              <a:t>General focus of XML review is to check the data points that are going to update your user data.</a:t>
            </a:r>
          </a:p>
          <a:p>
            <a:r>
              <a:rPr lang="en-US" dirty="0"/>
              <a:t>Conduct searches in XML for this data.</a:t>
            </a:r>
          </a:p>
          <a:p>
            <a:r>
              <a:rPr lang="en-US" dirty="0"/>
              <a:t>I use Notepad++ and do a simple ctrl-f/find to search for issues.</a:t>
            </a:r>
          </a:p>
          <a:p>
            <a:pPr lvl="1"/>
            <a:r>
              <a:rPr lang="en-US" dirty="0"/>
              <a:t>Find All in Current Document is a nice feature to do a search for aggregate values that you can quickly scan</a:t>
            </a:r>
          </a:p>
          <a:p>
            <a:pPr lvl="1"/>
            <a:r>
              <a:rPr lang="en-US" dirty="0"/>
              <a:t>Notepad ++ has a nice dropdown for frequently used searches.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85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</a:t>
            </a:r>
            <a:r>
              <a:rPr lang="en-US" dirty="0" smtClean="0"/>
              <a:t>FAQ and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slcny.libanswers.com/faq/267697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https://knowledge.exlibrisgroup.com/Alma/Product_Documentation/010Alma_Online_Help_(English)/</a:t>
            </a:r>
            <a:r>
              <a:rPr lang="en-US" dirty="0" smtClean="0">
                <a:hlinkClick r:id="rId3"/>
              </a:rPr>
              <a:t>090Integrations_with_External_Systems/050User_Management/010Student_Information_Systems</a:t>
            </a:r>
            <a:endParaRPr lang="en-US" dirty="0" smtClean="0"/>
          </a:p>
          <a:p>
            <a:r>
              <a:rPr lang="en-US" dirty="0" smtClean="0"/>
              <a:t>Data Dictionary for User Tags: </a:t>
            </a:r>
            <a:r>
              <a:rPr lang="en-US" dirty="0">
                <a:hlinkClick r:id="rId4"/>
              </a:rPr>
              <a:t>https://developers.exlibrisgroup.com/alma/apis/docs/xsd/rest_user.xsd/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1861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693879B-39E1-4703-8CA1-41F5C838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strategies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27B9AE-4389-47EB-8AD7-539BD01ABF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3509" y="661527"/>
            <a:ext cx="5181600" cy="3167037"/>
          </a:xfrm>
          <a:prstGeom prst="rect">
            <a:avLst/>
          </a:prstGeom>
        </p:spPr>
      </p:pic>
      <p:pic>
        <p:nvPicPr>
          <p:cNvPr id="9" name="Content Placeholder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0FFDEAE-E452-4DD7-8542-A2EEFDFEFA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54" y="3960681"/>
            <a:ext cx="5181600" cy="116043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FBEE21-199F-4B07-BAD2-D018FCE63EAE}"/>
              </a:ext>
            </a:extLst>
          </p:cNvPr>
          <p:cNvSpPr txBox="1"/>
          <p:nvPr/>
        </p:nvSpPr>
        <p:spPr>
          <a:xfrm>
            <a:off x="874201" y="1505294"/>
            <a:ext cx="365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Search for tags or parts of tags for best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you’re looking to make sure your users have data (like email address), the SICAS file will give you a user count in the beginning.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Values of count should match or be pretty close.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may not have to do all of these searches each time, but until you’re comfortable with your data, you may want to.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3B7B5-4481-4C28-9B18-3AF294A84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33" y="5354646"/>
            <a:ext cx="4686954" cy="4191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300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33D1-73D0-4DC7-8389-12C67566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Searches and What They’re Looking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7C8D3-3CC0-492E-AC29-9F9AC1085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&lt;email preferred</a:t>
            </a:r>
          </a:p>
          <a:p>
            <a:pPr lvl="1"/>
            <a:r>
              <a:rPr lang="en-US" dirty="0"/>
              <a:t>Searching to find if you have &lt;e-mail preferred=“false”&gt;, which will prevent emails from sending.</a:t>
            </a:r>
          </a:p>
          <a:p>
            <a:r>
              <a:rPr lang="en-US" dirty="0"/>
              <a:t>&lt;</a:t>
            </a:r>
            <a:r>
              <a:rPr lang="en-US" dirty="0" err="1"/>
              <a:t>expiry_date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Do all your users have expiry dates and is it what you want it to be for the user groups in your file?</a:t>
            </a:r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address_type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&lt;</a:t>
            </a:r>
            <a:r>
              <a:rPr lang="en-US" dirty="0" err="1"/>
              <a:t>email_type</a:t>
            </a:r>
            <a:endParaRPr lang="en-US" dirty="0"/>
          </a:p>
          <a:p>
            <a:pPr lvl="1"/>
            <a:r>
              <a:rPr lang="en-US" dirty="0"/>
              <a:t>&lt;</a:t>
            </a:r>
            <a:r>
              <a:rPr lang="en-US" dirty="0" err="1"/>
              <a:t>phone_type</a:t>
            </a:r>
            <a:endParaRPr lang="en-US" dirty="0"/>
          </a:p>
          <a:p>
            <a:pPr lvl="2"/>
            <a:r>
              <a:rPr lang="en-US" dirty="0"/>
              <a:t>Look for invalid types (often state names like Massachusetts due to invalid SORYALM mapping).</a:t>
            </a:r>
          </a:p>
          <a:p>
            <a:pPr lvl="2"/>
            <a:r>
              <a:rPr lang="en-US" dirty="0"/>
              <a:t>Number of “types” will give you a sense of the variants that you’re loading</a:t>
            </a:r>
          </a:p>
          <a:p>
            <a:pPr lvl="3"/>
            <a:r>
              <a:rPr lang="en-US" dirty="0"/>
              <a:t>Ex. If you have 10,000 users, and get 20,000 phone types, you’ll know you’re loading two phone types and generally what they are.</a:t>
            </a:r>
          </a:p>
          <a:p>
            <a:r>
              <a:rPr lang="en-US" dirty="0"/>
              <a:t> &lt;</a:t>
            </a:r>
            <a:r>
              <a:rPr lang="en-US" dirty="0" err="1"/>
              <a:t>user_group</a:t>
            </a:r>
            <a:endParaRPr lang="en-US" dirty="0"/>
          </a:p>
          <a:p>
            <a:pPr lvl="1"/>
            <a:r>
              <a:rPr lang="en-US" dirty="0"/>
              <a:t>Will show all the user groups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259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8A3A-5F06-4E96-9FE1-2832BCB7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are the valid types and what do they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FF288-14D8-4EC4-8F7C-FC01D6163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191652" cy="404440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Email: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email_type</a:t>
            </a:r>
            <a:r>
              <a:rPr lang="en-US" dirty="0"/>
              <a:t> desc="Work"&gt;work&lt;/</a:t>
            </a:r>
            <a:r>
              <a:rPr lang="en-US" dirty="0" err="1"/>
              <a:t>email_type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email_type_desc</a:t>
            </a:r>
            <a:r>
              <a:rPr lang="en-US" dirty="0"/>
              <a:t>="Personal"&gt;personal&lt;/</a:t>
            </a:r>
            <a:r>
              <a:rPr lang="en-US" dirty="0" err="1"/>
              <a:t>email_type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email_type</a:t>
            </a:r>
            <a:r>
              <a:rPr lang="en-US" dirty="0"/>
              <a:t> desc="School"&gt;school&lt;/</a:t>
            </a:r>
            <a:r>
              <a:rPr lang="en-US" dirty="0" err="1"/>
              <a:t>email_type</a:t>
            </a:r>
            <a:r>
              <a:rPr lang="en-US" dirty="0"/>
              <a:t>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Phone: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phone_type</a:t>
            </a:r>
            <a:r>
              <a:rPr lang="en-US" dirty="0"/>
              <a:t> desc="Office"&gt;office&lt;/</a:t>
            </a:r>
            <a:r>
              <a:rPr lang="en-US" dirty="0" err="1"/>
              <a:t>phone_type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phone_type</a:t>
            </a:r>
            <a:r>
              <a:rPr lang="en-US" dirty="0"/>
              <a:t> desc="Home"&gt;home&lt;/</a:t>
            </a:r>
            <a:r>
              <a:rPr lang="en-US" dirty="0" err="1"/>
              <a:t>phone_type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phone_type</a:t>
            </a:r>
            <a:r>
              <a:rPr lang="en-US" dirty="0"/>
              <a:t> desc="Mobile"&gt;mobile&lt;/</a:t>
            </a:r>
            <a:r>
              <a:rPr lang="en-US" dirty="0" err="1"/>
              <a:t>phone_type</a:t>
            </a:r>
            <a:r>
              <a:rPr lang="en-US" dirty="0" smtClean="0"/>
              <a:t>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Address: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address_type</a:t>
            </a:r>
            <a:r>
              <a:rPr lang="en-US" dirty="0"/>
              <a:t> </a:t>
            </a:r>
            <a:r>
              <a:rPr lang="en-US" dirty="0" err="1"/>
              <a:t>desc</a:t>
            </a:r>
            <a:r>
              <a:rPr lang="en-US" dirty="0"/>
              <a:t>="Work"&gt;work&lt;/</a:t>
            </a:r>
            <a:r>
              <a:rPr lang="en-US" dirty="0" err="1"/>
              <a:t>address_type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address_type</a:t>
            </a:r>
            <a:r>
              <a:rPr lang="en-US" dirty="0"/>
              <a:t> </a:t>
            </a:r>
            <a:r>
              <a:rPr lang="en-US" dirty="0" err="1"/>
              <a:t>desc</a:t>
            </a:r>
            <a:r>
              <a:rPr lang="en-US" dirty="0"/>
              <a:t>="School"&gt;school&lt;/</a:t>
            </a:r>
            <a:r>
              <a:rPr lang="en-US" dirty="0" err="1"/>
              <a:t>address_type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address_type_desc</a:t>
            </a:r>
            <a:r>
              <a:rPr lang="en-US" dirty="0"/>
              <a:t>="Alternative"&gt;alternative&lt;/</a:t>
            </a:r>
            <a:r>
              <a:rPr lang="en-US" dirty="0" err="1"/>
              <a:t>address_type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address_type</a:t>
            </a:r>
            <a:r>
              <a:rPr lang="en-US" dirty="0"/>
              <a:t> </a:t>
            </a:r>
            <a:r>
              <a:rPr lang="en-US" dirty="0" err="1"/>
              <a:t>desc</a:t>
            </a:r>
            <a:r>
              <a:rPr lang="en-US" dirty="0"/>
              <a:t>="Home"&gt;home&lt;/</a:t>
            </a:r>
            <a:r>
              <a:rPr lang="en-US" dirty="0" err="1"/>
              <a:t>address_type</a:t>
            </a:r>
            <a:r>
              <a:rPr lang="en-US" dirty="0"/>
              <a:t>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831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6F4B-5FC5-4BC6-9D57-ACA118A5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find User Groups in Alma?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054D6-EA95-4747-8776-5632A47E7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52956" cy="449967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Alma</a:t>
            </a:r>
            <a:r>
              <a:rPr lang="en-US" dirty="0">
                <a:sym typeface="Wingdings" panose="05000000000000000000" pitchFamily="2" charset="2"/>
              </a:rPr>
              <a:t> Config User </a:t>
            </a:r>
            <a:r>
              <a:rPr lang="en-US" dirty="0" err="1">
                <a:sym typeface="Wingdings" panose="05000000000000000000" pitchFamily="2" charset="2"/>
              </a:rPr>
              <a:t>ManagementUser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DetailsUser</a:t>
            </a:r>
            <a:r>
              <a:rPr lang="en-US" dirty="0">
                <a:sym typeface="Wingdings" panose="05000000000000000000" pitchFamily="2" charset="2"/>
              </a:rPr>
              <a:t> Groups</a:t>
            </a:r>
          </a:p>
          <a:p>
            <a:r>
              <a:rPr lang="en-US" dirty="0">
                <a:sym typeface="Wingdings" panose="05000000000000000000" pitchFamily="2" charset="2"/>
              </a:rPr>
              <a:t>Groups are mapped to fulfillment policies.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So, you can change here, but you probably shouldn’t.</a:t>
            </a:r>
          </a:p>
          <a:p>
            <a:r>
              <a:rPr lang="en-US" dirty="0">
                <a:sym typeface="Wingdings" panose="05000000000000000000" pitchFamily="2" charset="2"/>
              </a:rPr>
              <a:t>If XML and Alma description doesn’t match, that’s okay.</a:t>
            </a:r>
          </a:p>
          <a:p>
            <a:r>
              <a:rPr lang="en-US" dirty="0">
                <a:sym typeface="Wingdings" panose="05000000000000000000" pitchFamily="2" charset="2"/>
              </a:rPr>
              <a:t>Codes must match, and should match what they’re for.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Ex: if 30 is faculty in XML, 30 should be faculty in Alma.</a:t>
            </a:r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DC5FD9F-6EAE-4995-8EDB-8AB62C6DF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97" y="1585760"/>
            <a:ext cx="6754122" cy="42698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479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8A2E-7FFD-4099-8DBE-990E3497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Identifiers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43378-43DB-400E-9985-0D63FC49E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should be something either we/you did as part of your initial load.</a:t>
            </a:r>
          </a:p>
          <a:p>
            <a:r>
              <a:rPr lang="en-US" dirty="0"/>
              <a:t>But, if not, make sure that your identifiers match what’s in Alma.</a:t>
            </a:r>
          </a:p>
          <a:p>
            <a:pPr lvl="1"/>
            <a:r>
              <a:rPr lang="en-US" dirty="0"/>
              <a:t>Review User Groups that are valid.</a:t>
            </a:r>
          </a:p>
          <a:p>
            <a:pPr lvl="1"/>
            <a:r>
              <a:rPr lang="en-US" dirty="0"/>
              <a:t>Review Identifier data points in analytics.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825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I find Identifiers in Alma?</a:t>
            </a:r>
            <a:endParaRPr lang="en-US" dirty="0"/>
          </a:p>
        </p:txBody>
      </p:sp>
      <p:pic>
        <p:nvPicPr>
          <p:cNvPr id="13" name="Content Placeholder 12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82" y="2098072"/>
            <a:ext cx="8098895" cy="357087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70" y="1534809"/>
            <a:ext cx="26289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1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468FD-A47D-442F-A53F-3A888D6E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Data Once You’ve Loaded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0F2E3-5B16-412D-A8CB-354FDEAA0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strategy after loading is to look at 5-6 representative users and check the data points in the users.</a:t>
            </a:r>
          </a:p>
          <a:p>
            <a:r>
              <a:rPr lang="en-US" dirty="0"/>
              <a:t>Data loaded could be problematic, and you won’t see it from the reports.</a:t>
            </a:r>
          </a:p>
          <a:p>
            <a:pPr lvl="1"/>
            <a:r>
              <a:rPr lang="en-US" dirty="0"/>
              <a:t>Blank expiry dates</a:t>
            </a:r>
          </a:p>
          <a:p>
            <a:pPr lvl="1"/>
            <a:r>
              <a:rPr lang="en-US" dirty="0"/>
              <a:t>Blank emails</a:t>
            </a:r>
          </a:p>
          <a:p>
            <a:pPr lvl="1"/>
            <a:r>
              <a:rPr lang="en-US" dirty="0"/>
              <a:t>Email=Preferred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253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EBA3-9C22-4475-BC1D-AEEACC83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 3 Tabs for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C9E40-67C0-4E83-8691-380FF354B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043"/>
            <a:ext cx="10515600" cy="4351338"/>
          </a:xfrm>
        </p:spPr>
        <p:txBody>
          <a:bodyPr/>
          <a:lstStyle/>
          <a:p>
            <a:r>
              <a:rPr lang="en-US" dirty="0"/>
              <a:t>General/Contact/Identifiers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103525-8FD6-48D4-8BDF-449293119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7" y="2122058"/>
            <a:ext cx="6844145" cy="285330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89631F-70EA-4620-BDFD-D0A0CAA4D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82" y="2122058"/>
            <a:ext cx="4712451" cy="34313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621BF4-F23E-421B-AE6A-5EEF3F84290A}"/>
              </a:ext>
            </a:extLst>
          </p:cNvPr>
          <p:cNvSpPr/>
          <p:nvPr/>
        </p:nvSpPr>
        <p:spPr>
          <a:xfrm>
            <a:off x="8204433" y="5360565"/>
            <a:ext cx="830510" cy="124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320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6D37-0C87-4AE8-A222-E7F0D042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Issue: Your History Might or Might not Work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A1DA2D4-D58A-4998-B7DC-38F2B77EC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2" y="3271795"/>
            <a:ext cx="10515600" cy="28806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2FDF3-8130-4A1D-9AC2-BCBE18DF634D}"/>
              </a:ext>
            </a:extLst>
          </p:cNvPr>
          <p:cNvSpPr txBox="1"/>
          <p:nvPr/>
        </p:nvSpPr>
        <p:spPr>
          <a:xfrm>
            <a:off x="585952" y="1690688"/>
            <a:ext cx="7234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tab can show what fields were updated, which is great for troubleshooting.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campuses have a functioning history tab; others don’t.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SUNY has an open dev. SF issue, and this is slated to be fixed in Dec. release.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081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30CF-93C7-4FD3-95AB-EE343B2E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day after: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3B42E-E9CE-4DB9-936B-CC0170B73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50" y="1534061"/>
            <a:ext cx="10767985" cy="43722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Searching your user database for most/all of the data points for what you’re loading via SIS synchronization is a great way to see what your data looks like globally.</a:t>
            </a:r>
            <a:endParaRPr lang="en-US" dirty="0">
              <a:cs typeface="Calibri"/>
            </a:endParaRPr>
          </a:p>
          <a:p>
            <a:r>
              <a:rPr lang="en-US" dirty="0"/>
              <a:t>Creation of a report can make this a very simple task to look at and address issues. </a:t>
            </a:r>
          </a:p>
          <a:p>
            <a:r>
              <a:rPr lang="en-US" dirty="0"/>
              <a:t>We created an Analytics report you can use to check user data.</a:t>
            </a:r>
            <a:endParaRPr lang="en-US" sz="2400" dirty="0"/>
          </a:p>
          <a:p>
            <a:pPr lvl="1"/>
            <a:r>
              <a:rPr lang="en-US" sz="2400" dirty="0"/>
              <a:t>/</a:t>
            </a:r>
            <a:r>
              <a:rPr lang="en-US" sz="2400" dirty="0">
                <a:ea typeface="+mn-lt"/>
                <a:cs typeface="+mn-lt"/>
              </a:rPr>
              <a:t>Shared Folders/Community/Reports/Institutions/01SUNY/Users/Report of Users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Even if you don’t do this every time, can be a good thing to look at during first part of semester, etc.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83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BAD0-CEEB-4146-9329-5C7D3DB9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9" y="111178"/>
            <a:ext cx="10515600" cy="1325563"/>
          </a:xfrm>
        </p:spPr>
        <p:txBody>
          <a:bodyPr/>
          <a:lstStyle/>
          <a:p>
            <a:r>
              <a:rPr lang="en-US" dirty="0"/>
              <a:t>Support for SIS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F51E9-4609-44E3-8257-CD5B8731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51" y="1436742"/>
            <a:ext cx="10515600" cy="4351338"/>
          </a:xfrm>
        </p:spPr>
        <p:txBody>
          <a:bodyPr/>
          <a:lstStyle/>
          <a:p>
            <a:r>
              <a:rPr lang="en-US" dirty="0"/>
              <a:t>SSLS staff will continue to support SIS loading for another ~6 months to give campuses time to refine processes and get through another semester of loading students.</a:t>
            </a:r>
          </a:p>
          <a:p>
            <a:r>
              <a:rPr lang="en-US" dirty="0"/>
              <a:t>Campuses can reach out to us via </a:t>
            </a:r>
            <a:r>
              <a:rPr lang="en-US" dirty="0" err="1"/>
              <a:t>libanswers</a:t>
            </a:r>
            <a:r>
              <a:rPr lang="en-US" dirty="0"/>
              <a:t> for assistance.</a:t>
            </a:r>
          </a:p>
          <a:p>
            <a:r>
              <a:rPr lang="en-US" dirty="0"/>
              <a:t>If one of the SSLS staff is engaged in working with you/your IT to get SIS loading working, we’ll work with you until the process is working.</a:t>
            </a:r>
          </a:p>
          <a:p>
            <a:r>
              <a:rPr lang="en-US" dirty="0"/>
              <a:t>Limitations are that SSLS staff won’t do complex data cleanup on users.</a:t>
            </a:r>
          </a:p>
          <a:p>
            <a:pPr lvl="1"/>
            <a:r>
              <a:rPr lang="en-US" dirty="0"/>
              <a:t>SSLS will consult on data cleanup needed, but won’t perform the work for campuses.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634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Open Shared Report</a:t>
            </a:r>
            <a:endParaRPr lang="en-US" dirty="0"/>
          </a:p>
        </p:txBody>
      </p:sp>
      <p:pic>
        <p:nvPicPr>
          <p:cNvPr id="12" name="Content Placeholder 11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326" y="1690688"/>
            <a:ext cx="4340628" cy="311425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50" y="4475277"/>
            <a:ext cx="2286319" cy="504895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3" y="1535513"/>
            <a:ext cx="4229690" cy="210531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2003142" y="2308630"/>
            <a:ext cx="525517" cy="9564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581748" y="4842268"/>
            <a:ext cx="525517" cy="9564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790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812C-7903-437F-8D91-3572CB03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Known Issues and Problems Caused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22FF4-CB9B-433D-9BF9-E06AE9151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&lt;e-mail preferred=“false”&gt;</a:t>
            </a:r>
          </a:p>
          <a:p>
            <a:pPr lvl="1"/>
            <a:r>
              <a:rPr lang="en-US" dirty="0"/>
              <a:t>No e-mail sent to user</a:t>
            </a:r>
          </a:p>
          <a:p>
            <a:r>
              <a:rPr lang="en-US" dirty="0"/>
              <a:t>No address marked as preferred</a:t>
            </a:r>
          </a:p>
          <a:p>
            <a:pPr lvl="1"/>
            <a:r>
              <a:rPr lang="en-US" dirty="0"/>
              <a:t>Notices that are printed will not print any </a:t>
            </a:r>
            <a:r>
              <a:rPr lang="en-US" dirty="0" smtClean="0"/>
              <a:t>address.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1304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CE43-A78C-4E35-9BA2-DBBA4F7B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Ask if You’re Automating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9DCFD-219A-429A-B3D0-FC4FF46F3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the rejected users represent the same people over and over again?</a:t>
            </a:r>
          </a:p>
          <a:p>
            <a:r>
              <a:rPr lang="en-US" dirty="0"/>
              <a:t>Do the rejected users represent a pattern, mapping issue, or configuration change?</a:t>
            </a:r>
          </a:p>
          <a:p>
            <a:r>
              <a:rPr lang="en-US" dirty="0"/>
              <a:t>Can I easily fix the file and reload?</a:t>
            </a:r>
          </a:p>
          <a:p>
            <a:r>
              <a:rPr lang="en-US" dirty="0"/>
              <a:t>Is this a problem with the source data (missing this information) or a mapping issue?</a:t>
            </a:r>
          </a:p>
          <a:p>
            <a:r>
              <a:rPr lang="en-US" dirty="0"/>
              <a:t>If you want SUNY to work with you on these issues over the course of the next 6 months, just let us know.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93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Recommendation: Get Notified when job runs if you’re automating.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</a:t>
            </a:r>
            <a:r>
              <a:rPr lang="en-US" dirty="0" err="1" smtClean="0"/>
              <a:t>Admin</a:t>
            </a:r>
            <a:r>
              <a:rPr lang="en-US" dirty="0" err="1" smtClean="0">
                <a:sym typeface="Wingdings" panose="05000000000000000000" pitchFamily="2" charset="2"/>
              </a:rPr>
              <a:t>Monitor</a:t>
            </a:r>
            <a:r>
              <a:rPr lang="en-US" dirty="0" smtClean="0">
                <a:sym typeface="Wingdings" panose="05000000000000000000" pitchFamily="2" charset="2"/>
              </a:rPr>
              <a:t> Jobs Scheduled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Find the “</a:t>
            </a:r>
            <a:r>
              <a:rPr lang="en-US" dirty="0" smtClean="0"/>
              <a:t>Users </a:t>
            </a:r>
            <a:r>
              <a:rPr lang="en-US" dirty="0"/>
              <a:t>SYNCHRONIZE using profile Student Information </a:t>
            </a:r>
            <a:r>
              <a:rPr lang="en-US" dirty="0" smtClean="0"/>
              <a:t>System” Job</a:t>
            </a:r>
          </a:p>
          <a:p>
            <a:r>
              <a:rPr lang="en-US" dirty="0" smtClean="0"/>
              <a:t>Set yourself up as to be notified both on success and failure.</a:t>
            </a:r>
          </a:p>
          <a:p>
            <a:r>
              <a:rPr lang="en-US" dirty="0" smtClean="0"/>
              <a:t>Job won’t show up there until you schedule.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917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a successful job can be bad, select both success and error.</a:t>
            </a:r>
            <a:endParaRPr lang="en-US" dirty="0"/>
          </a:p>
        </p:txBody>
      </p:sp>
      <p:pic>
        <p:nvPicPr>
          <p:cNvPr id="12" name="Content Placeholder 11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23" y="2080633"/>
            <a:ext cx="9123160" cy="37894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410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Duplicate Users and Merging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Merging was released in September, but has since been disabled, and the release of this feature is “not known at this time.”</a:t>
            </a:r>
          </a:p>
          <a:p>
            <a:r>
              <a:rPr lang="en-US" dirty="0"/>
              <a:t>Duplicate users will need to be handled via deletion of one user and keeping the other, which can be a hassle.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280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84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1498-334B-4A99-800F-3D32F86E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6 months, SIS Integration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602E7-17BB-4F38-948F-4C31174E8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SFTP Server questions/issues</a:t>
            </a:r>
            <a:endParaRPr lang="en-US" dirty="0">
              <a:cs typeface="Calibri"/>
            </a:endParaRPr>
          </a:p>
          <a:p>
            <a:r>
              <a:rPr lang="en-US" dirty="0"/>
              <a:t>Internal vendor management with SICAS on SORYALM improvements and adjustments.</a:t>
            </a:r>
          </a:p>
          <a:p>
            <a:r>
              <a:rPr lang="en-US" dirty="0"/>
              <a:t>Updates to user management enhancements in Alma and training on these processes.</a:t>
            </a:r>
          </a:p>
          <a:p>
            <a:pPr lvl="1"/>
            <a:r>
              <a:rPr lang="en-US" dirty="0"/>
              <a:t>Ex. of recent user management improvements:</a:t>
            </a:r>
            <a:endParaRPr lang="en-US" dirty="0">
              <a:cs typeface="Calibri"/>
            </a:endParaRPr>
          </a:p>
          <a:p>
            <a:pPr lvl="2"/>
            <a:r>
              <a:rPr lang="en-US" dirty="0" smtClean="0"/>
              <a:t>SAML </a:t>
            </a:r>
            <a:r>
              <a:rPr lang="en-US" dirty="0"/>
              <a:t>Self-Registration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0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8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User Data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Primo/Link Resolver options rely on user groups.</a:t>
            </a:r>
          </a:p>
          <a:p>
            <a:r>
              <a:rPr lang="en-US" dirty="0" smtClean="0"/>
              <a:t>Service </a:t>
            </a:r>
            <a:r>
              <a:rPr lang="en-US" smtClean="0"/>
              <a:t>and delivery capabilities </a:t>
            </a:r>
            <a:r>
              <a:rPr lang="en-US" dirty="0" smtClean="0"/>
              <a:t>rely on user groups.</a:t>
            </a:r>
          </a:p>
          <a:p>
            <a:r>
              <a:rPr lang="en-US" dirty="0" smtClean="0"/>
              <a:t>Logging into Primo at all requires an account.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0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1294"/>
            <a:ext cx="9402487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4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D417-25A7-423F-9746-BB2DD249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Alma Different from Aleph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6D0D0-B3BB-4704-A04C-22560968C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will load as empty data overwriting legitimate/accurate data.</a:t>
            </a:r>
          </a:p>
          <a:p>
            <a:r>
              <a:rPr lang="en-US" dirty="0"/>
              <a:t>Match point defined in job/integration profile parameters.</a:t>
            </a:r>
          </a:p>
          <a:p>
            <a:r>
              <a:rPr lang="en-US" dirty="0"/>
              <a:t>No preview mode: must run file in update to fully test process.</a:t>
            </a:r>
          </a:p>
          <a:p>
            <a:r>
              <a:rPr lang="en-US" dirty="0"/>
              <a:t>Duplicate Identifiers not allowed: this doesn’t matter if the value is in a completely different id field or user.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58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0858-FBD0-4D83-9541-DAE5E088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Process: File Placement and File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EF505-D393-4883-AB5A-4F498A9C2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Files must be on SFTP server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Gail set up the SFTP server in Alma, so no adjustments should be needed.</a:t>
            </a:r>
          </a:p>
          <a:p>
            <a:r>
              <a:rPr lang="en-US" dirty="0"/>
              <a:t>Files must be zipped.</a:t>
            </a:r>
          </a:p>
          <a:p>
            <a:pPr lvl="1"/>
            <a:r>
              <a:rPr lang="en-US" dirty="0"/>
              <a:t>Must use a zip format that uses a .zip file name extension. 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We haven’t noticed any issues using built-in Windows zipping features.</a:t>
            </a:r>
          </a:p>
          <a:p>
            <a:r>
              <a:rPr lang="en-US" dirty="0"/>
              <a:t>Multiple files or a single file are okay.</a:t>
            </a:r>
          </a:p>
          <a:p>
            <a:pPr lvl="1"/>
            <a:r>
              <a:rPr lang="en-US" dirty="0"/>
              <a:t>Many campuses are loading 1 file for fac/staff, and one file for students.</a:t>
            </a:r>
          </a:p>
          <a:p>
            <a:r>
              <a:rPr lang="en-US" dirty="0"/>
              <a:t>We’ve sent SFTP address and credentials out multiple times, but please let us know if you need the login and address information.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107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0B0D-64F9-4BA4-A467-E69F5F43F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XML File data/SIS job interacts with Alma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F1DF7-868D-4F98-B0AA-4E50EDD8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Any data that is in XML will overwrite data in Alma.</a:t>
            </a:r>
          </a:p>
          <a:p>
            <a:r>
              <a:rPr lang="en-US" dirty="0"/>
              <a:t>If data that is not mandatory or part of a data element is missing, blank data will overwrite your existing valid data in Alma.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Ex. of issues we’ve seen:</a:t>
            </a:r>
          </a:p>
          <a:p>
            <a:pPr lvl="2"/>
            <a:r>
              <a:rPr lang="en-US" dirty="0"/>
              <a:t>Missing email addresses</a:t>
            </a:r>
          </a:p>
          <a:p>
            <a:pPr lvl="2"/>
            <a:r>
              <a:rPr lang="en-US" dirty="0"/>
              <a:t>Patron Expiry Dates</a:t>
            </a:r>
          </a:p>
          <a:p>
            <a:pPr lvl="2"/>
            <a:r>
              <a:rPr lang="en-US" dirty="0"/>
              <a:t>Address information deleted</a:t>
            </a:r>
          </a:p>
          <a:p>
            <a:pPr lvl="2"/>
            <a:r>
              <a:rPr lang="en-US" dirty="0"/>
              <a:t>Identifiers missing in XML file deleted from Alma.</a:t>
            </a:r>
          </a:p>
          <a:p>
            <a:r>
              <a:rPr lang="en-US" dirty="0"/>
              <a:t>If there’s any local data you want to protect from SIS, you can, but must request to be identified as “internal” via Salesforce.</a:t>
            </a:r>
          </a:p>
          <a:p>
            <a:pPr lvl="2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17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71C8-735F-4455-A05C-9519EBC2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08" y="52494"/>
            <a:ext cx="10515600" cy="1325563"/>
          </a:xfrm>
        </p:spPr>
        <p:txBody>
          <a:bodyPr/>
          <a:lstStyle/>
          <a:p>
            <a:r>
              <a:rPr lang="en-US" dirty="0"/>
              <a:t>Running the Job: Synchronize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41" y="1263119"/>
            <a:ext cx="7796128" cy="45275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8456" y="4345827"/>
            <a:ext cx="2355714" cy="3838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10857" y="5650186"/>
            <a:ext cx="855345" cy="7302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944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1533A6C825549981D11343D734DD5" ma:contentTypeVersion="11" ma:contentTypeDescription="Create a new document." ma:contentTypeScope="" ma:versionID="44a51ed8db6a82c2dfa4c9894add338f">
  <xsd:schema xmlns:xsd="http://www.w3.org/2001/XMLSchema" xmlns:xs="http://www.w3.org/2001/XMLSchema" xmlns:p="http://schemas.microsoft.com/office/2006/metadata/properties" xmlns:ns3="1a0ec2cd-61fb-4d6a-b9b6-ba6ab44a0aa7" xmlns:ns4="38b10168-dc60-4ac5-9819-2784eb91a1cf" targetNamespace="http://schemas.microsoft.com/office/2006/metadata/properties" ma:root="true" ma:fieldsID="ab9b628144217156409ade6ec378afff" ns3:_="" ns4:_="">
    <xsd:import namespace="1a0ec2cd-61fb-4d6a-b9b6-ba6ab44a0aa7"/>
    <xsd:import namespace="38b10168-dc60-4ac5-9819-2784eb91a1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ec2cd-61fb-4d6a-b9b6-ba6ab44a0a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10168-dc60-4ac5-9819-2784eb91a1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FAE690-13C3-4D58-8107-F677542AEA69}">
  <ds:schemaRefs>
    <ds:schemaRef ds:uri="38b10168-dc60-4ac5-9819-2784eb91a1cf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1a0ec2cd-61fb-4d6a-b9b6-ba6ab44a0aa7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285EE5B-DBD7-4065-93D1-A3CF4B38DE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118A23-9061-4A75-ADD2-001A5C57F0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0ec2cd-61fb-4d6a-b9b6-ba6ab44a0aa7"/>
    <ds:schemaRef ds:uri="38b10168-dc60-4ac5-9819-2784eb91a1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1863</Words>
  <Application>Microsoft Office PowerPoint</Application>
  <PresentationFormat>Widescreen</PresentationFormat>
  <Paragraphs>214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AauxPro OT</vt:lpstr>
      <vt:lpstr>Arial</vt:lpstr>
      <vt:lpstr>Calibri</vt:lpstr>
      <vt:lpstr>Calibri Light</vt:lpstr>
      <vt:lpstr>Wingdings</vt:lpstr>
      <vt:lpstr>Office Theme</vt:lpstr>
      <vt:lpstr>PowerPoint Presentation</vt:lpstr>
      <vt:lpstr>Related FAQ and Documentation</vt:lpstr>
      <vt:lpstr>Support for SIS </vt:lpstr>
      <vt:lpstr>After 6 months, SIS Integration Support</vt:lpstr>
      <vt:lpstr>Why is User Data Important?</vt:lpstr>
      <vt:lpstr>How is Alma Different from Aleph</vt:lpstr>
      <vt:lpstr>Overview of Process: File Placement and File Format</vt:lpstr>
      <vt:lpstr>How the XML File data/SIS job interacts with Alma data</vt:lpstr>
      <vt:lpstr>Running the Job: Synchronize</vt:lpstr>
      <vt:lpstr>Reviewing the Job Report: Finding Job</vt:lpstr>
      <vt:lpstr>Reading the Report</vt:lpstr>
      <vt:lpstr>What Happens to File After Job Runs?</vt:lpstr>
      <vt:lpstr>Major Questions to Ask From Report</vt:lpstr>
      <vt:lpstr>Common Rejection Reason: Identifier Exists but in a Different Identifier</vt:lpstr>
      <vt:lpstr>Common Rejection Reasons</vt:lpstr>
      <vt:lpstr>Common Rejection Reasons: Missing/Invalid Data</vt:lpstr>
      <vt:lpstr>How to Re-Run the XML</vt:lpstr>
      <vt:lpstr>Re-Running Only Specific Users</vt:lpstr>
      <vt:lpstr>XML’s not that bad, and a little review goes a long way</vt:lpstr>
      <vt:lpstr>Search strategies</vt:lpstr>
      <vt:lpstr>Specific Searches and What They’re Looking for</vt:lpstr>
      <vt:lpstr>So, what are the valid types and what do they look like?</vt:lpstr>
      <vt:lpstr>How do I find User Groups in Alma?</vt:lpstr>
      <vt:lpstr>Reviewing Identifiers</vt:lpstr>
      <vt:lpstr>Where do I find Identifiers in Alma?</vt:lpstr>
      <vt:lpstr>Review of Data Once You’ve Loaded</vt:lpstr>
      <vt:lpstr>Review  3 Tabs for Data</vt:lpstr>
      <vt:lpstr>Known Issue: Your History Might or Might not Work</vt:lpstr>
      <vt:lpstr>A day after: Analytics</vt:lpstr>
      <vt:lpstr>To Open Shared Report</vt:lpstr>
      <vt:lpstr>Review of Known Issues and Problems Caused</vt:lpstr>
      <vt:lpstr>Questions to Ask if You’re Automating Loading</vt:lpstr>
      <vt:lpstr>Recommendation: Get Notified when job runs if you’re automating.</vt:lpstr>
      <vt:lpstr>Since a successful job can be bad, select both success and error.</vt:lpstr>
      <vt:lpstr>Duplicate Users and Merging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lastModifiedBy>Gardner-Athey, Karen</cp:lastModifiedBy>
  <cp:revision>98</cp:revision>
  <dcterms:created xsi:type="dcterms:W3CDTF">2019-10-04T18:09:22Z</dcterms:created>
  <dcterms:modified xsi:type="dcterms:W3CDTF">2019-10-19T14:37:17Z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0x010100D6D1533A6C825549981D11343D734DD5</vt:lpwstr>
  </property>
</Properties>
</file>