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56" r:id="rId5"/>
    <p:sldId id="381" r:id="rId6"/>
    <p:sldId id="380" r:id="rId7"/>
    <p:sldId id="375" r:id="rId8"/>
    <p:sldId id="257" r:id="rId9"/>
    <p:sldId id="268" r:id="rId10"/>
    <p:sldId id="259" r:id="rId11"/>
    <p:sldId id="264" r:id="rId12"/>
    <p:sldId id="267" r:id="rId13"/>
    <p:sldId id="271" r:id="rId14"/>
    <p:sldId id="331" r:id="rId15"/>
    <p:sldId id="309" r:id="rId16"/>
    <p:sldId id="328" r:id="rId17"/>
    <p:sldId id="382" r:id="rId18"/>
    <p:sldId id="383" r:id="rId19"/>
    <p:sldId id="310" r:id="rId20"/>
    <p:sldId id="269" r:id="rId21"/>
    <p:sldId id="329" r:id="rId22"/>
    <p:sldId id="384" r:id="rId23"/>
    <p:sldId id="261" r:id="rId24"/>
    <p:sldId id="330" r:id="rId25"/>
    <p:sldId id="266" r:id="rId26"/>
    <p:sldId id="2605" r:id="rId27"/>
    <p:sldId id="26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A21E5-C9F1-493F-9F23-1FC4BB5218E6}" v="192" dt="2023-10-10T07:33:52.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719" autoAdjust="0"/>
  </p:normalViewPr>
  <p:slideViewPr>
    <p:cSldViewPr snapToGrid="0">
      <p:cViewPr varScale="1">
        <p:scale>
          <a:sx n="75" d="100"/>
          <a:sy n="75" d="100"/>
        </p:scale>
        <p:origin x="974"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8669D-B6A3-4FD6-B95E-CF9A9C2F0BD2}" type="doc">
      <dgm:prSet loTypeId="urn:microsoft.com/office/officeart/2011/layout/TabList" loCatId="list" qsTypeId="urn:microsoft.com/office/officeart/2005/8/quickstyle/3d2" qsCatId="3D" csTypeId="urn:microsoft.com/office/officeart/2005/8/colors/accent0_2" csCatId="mainScheme" phldr="1"/>
      <dgm:spPr/>
      <dgm:t>
        <a:bodyPr/>
        <a:lstStyle/>
        <a:p>
          <a:endParaRPr lang="el-GR"/>
        </a:p>
      </dgm:t>
    </dgm:pt>
    <dgm:pt modelId="{5B78F2F1-5416-46D6-AC45-476B7BC7EA7A}">
      <dgm:prSet phldrT="[Text]" custT="1"/>
      <dgm:spPr/>
      <dgm:t>
        <a:bodyPr/>
        <a:lstStyle/>
        <a:p>
          <a:r>
            <a:rPr lang="en-GB" sz="2200" b="1" dirty="0">
              <a:latin typeface="Candara" panose="020E0502030303020204" pitchFamily="34" charset="0"/>
              <a:ea typeface="Arial Unicode MS" pitchFamily="34" charset="-128"/>
              <a:cs typeface="Arial Unicode MS" pitchFamily="34" charset="-128"/>
            </a:rPr>
            <a:t>LEGAL NAME</a:t>
          </a:r>
          <a:endParaRPr lang="el-GR" sz="2200" dirty="0">
            <a:latin typeface="Candara" panose="020E0502030303020204" pitchFamily="34" charset="0"/>
          </a:endParaRPr>
        </a:p>
      </dgm:t>
    </dgm:pt>
    <dgm:pt modelId="{48186F3C-1AFD-45B5-A14D-BFB6C99584C0}" type="parTrans" cxnId="{08939AB7-C808-431A-A908-45FF45C4CB71}">
      <dgm:prSet/>
      <dgm:spPr/>
      <dgm:t>
        <a:bodyPr/>
        <a:lstStyle/>
        <a:p>
          <a:endParaRPr lang="el-GR" sz="2200">
            <a:latin typeface="+mj-lt"/>
          </a:endParaRPr>
        </a:p>
      </dgm:t>
    </dgm:pt>
    <dgm:pt modelId="{3C3FC585-BC1E-476D-B4C5-E5CC1D528E6B}" type="sibTrans" cxnId="{08939AB7-C808-431A-A908-45FF45C4CB71}">
      <dgm:prSet/>
      <dgm:spPr/>
      <dgm:t>
        <a:bodyPr/>
        <a:lstStyle/>
        <a:p>
          <a:endParaRPr lang="el-GR" sz="2200">
            <a:latin typeface="+mj-lt"/>
          </a:endParaRPr>
        </a:p>
      </dgm:t>
    </dgm:pt>
    <dgm:pt modelId="{072A3D96-DCD7-445A-8927-55523DD26572}">
      <dgm:prSet custT="1"/>
      <dgm:spPr/>
      <dgm:t>
        <a:bodyPr/>
        <a:lstStyle/>
        <a:p>
          <a:r>
            <a:rPr lang="en-GB" sz="2200" b="1" dirty="0">
              <a:latin typeface="Candara" panose="020E0502030303020204" pitchFamily="34" charset="0"/>
              <a:ea typeface="Arial Unicode MS" pitchFamily="34" charset="-128"/>
              <a:cs typeface="Arial Unicode MS" pitchFamily="34" charset="-128"/>
            </a:rPr>
            <a:t>ACRONYM</a:t>
          </a:r>
          <a:endParaRPr lang="en-GB" sz="2200" dirty="0">
            <a:latin typeface="Candara" panose="020E0502030303020204" pitchFamily="34" charset="0"/>
            <a:ea typeface="Arial Unicode MS" pitchFamily="34" charset="-128"/>
            <a:cs typeface="Arial Unicode MS" pitchFamily="34" charset="-128"/>
          </a:endParaRPr>
        </a:p>
      </dgm:t>
    </dgm:pt>
    <dgm:pt modelId="{46F19ACF-AA0B-4F2B-B180-39E1A8429794}" type="parTrans" cxnId="{8B591ED4-AE20-4CBD-816A-C48164148300}">
      <dgm:prSet/>
      <dgm:spPr/>
      <dgm:t>
        <a:bodyPr/>
        <a:lstStyle/>
        <a:p>
          <a:endParaRPr lang="el-GR" sz="2200">
            <a:latin typeface="+mj-lt"/>
          </a:endParaRPr>
        </a:p>
      </dgm:t>
    </dgm:pt>
    <dgm:pt modelId="{70076CD1-48DA-4EFE-9AD3-15EB8851EF9D}" type="sibTrans" cxnId="{8B591ED4-AE20-4CBD-816A-C48164148300}">
      <dgm:prSet/>
      <dgm:spPr/>
      <dgm:t>
        <a:bodyPr/>
        <a:lstStyle/>
        <a:p>
          <a:endParaRPr lang="el-GR" sz="2200">
            <a:latin typeface="+mj-lt"/>
          </a:endParaRPr>
        </a:p>
      </dgm:t>
    </dgm:pt>
    <dgm:pt modelId="{F06E96D2-A9AB-4BB4-B3B0-8EC738D4B18F}">
      <dgm:prSet custT="1"/>
      <dgm:spPr/>
      <dgm:t>
        <a:bodyPr/>
        <a:lstStyle/>
        <a:p>
          <a:r>
            <a:rPr lang="en-GB" sz="2200" b="1" dirty="0">
              <a:latin typeface="Candara" panose="020E0502030303020204" pitchFamily="34" charset="0"/>
              <a:ea typeface="Arial Unicode MS" pitchFamily="34" charset="-128"/>
              <a:cs typeface="Arial Unicode MS" pitchFamily="34" charset="-128"/>
            </a:rPr>
            <a:t>FOUNDED</a:t>
          </a:r>
          <a:endParaRPr lang="en-GB" sz="2200" dirty="0">
            <a:latin typeface="Candara" panose="020E0502030303020204" pitchFamily="34" charset="0"/>
            <a:ea typeface="Arial Unicode MS" pitchFamily="34" charset="-128"/>
            <a:cs typeface="Arial Unicode MS" pitchFamily="34" charset="-128"/>
          </a:endParaRPr>
        </a:p>
      </dgm:t>
    </dgm:pt>
    <dgm:pt modelId="{41DDB770-91D8-41B7-ADEA-66A11215D7F8}" type="parTrans" cxnId="{1993016A-9324-4A22-BD1E-E1D14141B1A1}">
      <dgm:prSet/>
      <dgm:spPr/>
      <dgm:t>
        <a:bodyPr/>
        <a:lstStyle/>
        <a:p>
          <a:endParaRPr lang="el-GR" sz="2200">
            <a:latin typeface="+mj-lt"/>
          </a:endParaRPr>
        </a:p>
      </dgm:t>
    </dgm:pt>
    <dgm:pt modelId="{F24A7EAD-03DF-4F51-AC02-D94CF55FAB2A}" type="sibTrans" cxnId="{1993016A-9324-4A22-BD1E-E1D14141B1A1}">
      <dgm:prSet/>
      <dgm:spPr/>
      <dgm:t>
        <a:bodyPr/>
        <a:lstStyle/>
        <a:p>
          <a:endParaRPr lang="el-GR" sz="2200">
            <a:latin typeface="+mj-lt"/>
          </a:endParaRPr>
        </a:p>
      </dgm:t>
    </dgm:pt>
    <dgm:pt modelId="{0B418C44-9192-462D-97FC-96D5079D75D7}">
      <dgm:prSet custT="1"/>
      <dgm:spPr/>
      <dgm:t>
        <a:bodyPr/>
        <a:lstStyle/>
        <a:p>
          <a:r>
            <a:rPr lang="en-GB" sz="2200" b="1" dirty="0">
              <a:latin typeface="Candara" panose="020E0502030303020204" pitchFamily="34" charset="0"/>
              <a:ea typeface="Arial Unicode MS" pitchFamily="34" charset="-128"/>
              <a:cs typeface="Arial Unicode MS" pitchFamily="34" charset="-128"/>
            </a:rPr>
            <a:t>LEGAL STATUS</a:t>
          </a:r>
        </a:p>
      </dgm:t>
    </dgm:pt>
    <dgm:pt modelId="{688BD9F4-199F-4CCD-8AA6-9407B3BB44F5}" type="parTrans" cxnId="{0F39D97B-8A03-4841-8DEA-6710CD7C083C}">
      <dgm:prSet/>
      <dgm:spPr/>
      <dgm:t>
        <a:bodyPr/>
        <a:lstStyle/>
        <a:p>
          <a:endParaRPr lang="el-GR" sz="2200">
            <a:latin typeface="+mj-lt"/>
          </a:endParaRPr>
        </a:p>
      </dgm:t>
    </dgm:pt>
    <dgm:pt modelId="{16D219BE-09F2-4BB9-9218-F427FF19796A}" type="sibTrans" cxnId="{0F39D97B-8A03-4841-8DEA-6710CD7C083C}">
      <dgm:prSet/>
      <dgm:spPr/>
      <dgm:t>
        <a:bodyPr/>
        <a:lstStyle/>
        <a:p>
          <a:endParaRPr lang="el-GR" sz="2200">
            <a:latin typeface="+mj-lt"/>
          </a:endParaRPr>
        </a:p>
      </dgm:t>
    </dgm:pt>
    <dgm:pt modelId="{F7D752C2-CE83-45FA-AAC6-EE49C40CDCF0}">
      <dgm:prSet custT="1"/>
      <dgm:spPr/>
      <dgm:t>
        <a:bodyPr/>
        <a:lstStyle/>
        <a:p>
          <a:r>
            <a:rPr lang="en-GB" sz="2200" b="1" dirty="0">
              <a:latin typeface="Candara" panose="020E0502030303020204" pitchFamily="34" charset="0"/>
              <a:ea typeface="Arial Unicode MS" pitchFamily="34" charset="-128"/>
              <a:cs typeface="Arial Unicode MS" pitchFamily="34" charset="-128"/>
            </a:rPr>
            <a:t>EMPLOYEES</a:t>
          </a:r>
          <a:endParaRPr lang="en-GB" sz="2200" dirty="0">
            <a:latin typeface="Candara" panose="020E0502030303020204" pitchFamily="34" charset="0"/>
            <a:ea typeface="Arial Unicode MS" pitchFamily="34" charset="-128"/>
            <a:cs typeface="Arial Unicode MS" pitchFamily="34" charset="-128"/>
          </a:endParaRPr>
        </a:p>
      </dgm:t>
    </dgm:pt>
    <dgm:pt modelId="{9BB6FA2B-BA1B-456C-90B2-44A38FCDC6D7}" type="parTrans" cxnId="{CDD785EB-96F7-4C2D-B2E8-3B071AC818F5}">
      <dgm:prSet/>
      <dgm:spPr/>
      <dgm:t>
        <a:bodyPr/>
        <a:lstStyle/>
        <a:p>
          <a:endParaRPr lang="el-GR" sz="2200">
            <a:latin typeface="+mj-lt"/>
          </a:endParaRPr>
        </a:p>
      </dgm:t>
    </dgm:pt>
    <dgm:pt modelId="{5B5EBCDC-F4F2-4C1A-8067-9411D705E901}" type="sibTrans" cxnId="{CDD785EB-96F7-4C2D-B2E8-3B071AC818F5}">
      <dgm:prSet/>
      <dgm:spPr/>
      <dgm:t>
        <a:bodyPr/>
        <a:lstStyle/>
        <a:p>
          <a:endParaRPr lang="el-GR" sz="2200">
            <a:latin typeface="+mj-lt"/>
          </a:endParaRPr>
        </a:p>
      </dgm:t>
    </dgm:pt>
    <dgm:pt modelId="{FBD02F25-3D5E-44F8-961C-9047345D3785}">
      <dgm:prSet custT="1"/>
      <dgm:spPr/>
      <dgm:t>
        <a:bodyPr/>
        <a:lstStyle/>
        <a:p>
          <a:r>
            <a:rPr lang="en-GB" sz="2200" b="1" dirty="0">
              <a:latin typeface="Candara" panose="020E0502030303020204" pitchFamily="34" charset="0"/>
              <a:ea typeface="Arial Unicode MS" pitchFamily="34" charset="-128"/>
              <a:cs typeface="Arial Unicode MS" pitchFamily="34" charset="-128"/>
            </a:rPr>
            <a:t>CERTIFIED</a:t>
          </a:r>
        </a:p>
      </dgm:t>
    </dgm:pt>
    <dgm:pt modelId="{596D9532-3781-45EC-8926-5740199A9BB3}" type="parTrans" cxnId="{2A6D0DD4-7219-4957-A65F-5FB2A731632C}">
      <dgm:prSet/>
      <dgm:spPr/>
      <dgm:t>
        <a:bodyPr/>
        <a:lstStyle/>
        <a:p>
          <a:endParaRPr lang="el-GR" sz="2200">
            <a:latin typeface="+mj-lt"/>
          </a:endParaRPr>
        </a:p>
      </dgm:t>
    </dgm:pt>
    <dgm:pt modelId="{F321842A-4A4D-40D5-91A9-78B7705312FE}" type="sibTrans" cxnId="{2A6D0DD4-7219-4957-A65F-5FB2A731632C}">
      <dgm:prSet/>
      <dgm:spPr/>
      <dgm:t>
        <a:bodyPr/>
        <a:lstStyle/>
        <a:p>
          <a:endParaRPr lang="el-GR" sz="2200">
            <a:latin typeface="+mj-lt"/>
          </a:endParaRPr>
        </a:p>
      </dgm:t>
    </dgm:pt>
    <dgm:pt modelId="{A9751BEB-BB1D-4D92-901E-B184BAECD792}">
      <dgm:prSet phldrT="[Text]" custT="1"/>
      <dgm:spPr/>
      <dgm:t>
        <a:bodyPr/>
        <a:lstStyle/>
        <a:p>
          <a:r>
            <a:rPr lang="en-GB" sz="1800" dirty="0">
              <a:latin typeface="Candara" panose="020E0502030303020204" pitchFamily="34" charset="0"/>
              <a:ea typeface="Arial Unicode MS" pitchFamily="34" charset="-128"/>
              <a:cs typeface="Arial Unicode MS" pitchFamily="34" charset="-128"/>
            </a:rPr>
            <a:t>AINTEK SYMVOULOI EPICHEIRISEON, EFARMOGES YPSILIS TECHNOLOGIAS, EKPAIDEFSI ANONYMI ETAIREIA</a:t>
          </a:r>
          <a:endParaRPr lang="el-GR" sz="1800" dirty="0">
            <a:latin typeface="Candara" panose="020E0502030303020204" pitchFamily="34" charset="0"/>
          </a:endParaRPr>
        </a:p>
      </dgm:t>
    </dgm:pt>
    <dgm:pt modelId="{F75D0712-0763-4893-B8E3-280C0CE1253D}" type="parTrans" cxnId="{5F3F712B-C20E-4AD0-887B-389FFCDC742A}">
      <dgm:prSet/>
      <dgm:spPr/>
      <dgm:t>
        <a:bodyPr/>
        <a:lstStyle/>
        <a:p>
          <a:endParaRPr lang="el-GR" sz="2200">
            <a:latin typeface="+mj-lt"/>
          </a:endParaRPr>
        </a:p>
      </dgm:t>
    </dgm:pt>
    <dgm:pt modelId="{C4F7DDE7-0C75-4481-ADDD-07B2F24A2BB8}" type="sibTrans" cxnId="{5F3F712B-C20E-4AD0-887B-389FFCDC742A}">
      <dgm:prSet/>
      <dgm:spPr/>
      <dgm:t>
        <a:bodyPr/>
        <a:lstStyle/>
        <a:p>
          <a:endParaRPr lang="el-GR" sz="2200">
            <a:latin typeface="+mj-lt"/>
          </a:endParaRPr>
        </a:p>
      </dgm:t>
    </dgm:pt>
    <dgm:pt modelId="{EBB08EDF-EB52-4574-9C28-F92B192BC9ED}">
      <dgm:prSet custT="1"/>
      <dgm:spPr/>
      <dgm:t>
        <a:bodyPr/>
        <a:lstStyle/>
        <a:p>
          <a:r>
            <a:rPr lang="en-GB" sz="2200" dirty="0">
              <a:latin typeface="Candara" panose="020E0502030303020204" pitchFamily="34" charset="0"/>
              <a:ea typeface="Arial Unicode MS" pitchFamily="34" charset="-128"/>
              <a:cs typeface="Arial Unicode MS" pitchFamily="34" charset="-128"/>
            </a:rPr>
            <a:t>IDEC S.A</a:t>
          </a:r>
          <a:r>
            <a:rPr lang="en-GB" sz="2200" dirty="0">
              <a:latin typeface="+mj-lt"/>
              <a:ea typeface="Arial Unicode MS" pitchFamily="34" charset="-128"/>
              <a:cs typeface="Arial Unicode MS" pitchFamily="34" charset="-128"/>
            </a:rPr>
            <a:t>.</a:t>
          </a:r>
        </a:p>
      </dgm:t>
    </dgm:pt>
    <dgm:pt modelId="{C9907E6B-7C87-41AC-93A1-E8C49119436B}" type="parTrans" cxnId="{F31B3A03-CDF9-41F7-A93F-FF8D17A400A9}">
      <dgm:prSet/>
      <dgm:spPr/>
      <dgm:t>
        <a:bodyPr/>
        <a:lstStyle/>
        <a:p>
          <a:endParaRPr lang="el-GR" sz="2200">
            <a:latin typeface="+mj-lt"/>
          </a:endParaRPr>
        </a:p>
      </dgm:t>
    </dgm:pt>
    <dgm:pt modelId="{6E52321A-CB47-49BA-BFAD-948B5E6A2BE2}" type="sibTrans" cxnId="{F31B3A03-CDF9-41F7-A93F-FF8D17A400A9}">
      <dgm:prSet/>
      <dgm:spPr/>
      <dgm:t>
        <a:bodyPr/>
        <a:lstStyle/>
        <a:p>
          <a:endParaRPr lang="el-GR" sz="2200">
            <a:latin typeface="+mj-lt"/>
          </a:endParaRPr>
        </a:p>
      </dgm:t>
    </dgm:pt>
    <dgm:pt modelId="{597979AF-C87A-4563-89B6-3FEAE733A8AF}">
      <dgm:prSet custT="1"/>
      <dgm:spPr/>
      <dgm:t>
        <a:bodyPr/>
        <a:lstStyle/>
        <a:p>
          <a:r>
            <a:rPr lang="en-GB" sz="2200" dirty="0">
              <a:latin typeface="Candara" panose="020E0502030303020204" pitchFamily="34" charset="0"/>
              <a:ea typeface="Arial Unicode MS" pitchFamily="34" charset="-128"/>
              <a:cs typeface="Arial Unicode MS" pitchFamily="34" charset="-128"/>
            </a:rPr>
            <a:t>1989</a:t>
          </a:r>
        </a:p>
      </dgm:t>
    </dgm:pt>
    <dgm:pt modelId="{E6DECFDE-7ADB-4A95-BFE6-01ACE287C8EC}" type="parTrans" cxnId="{3D4D6598-C470-4ADB-936A-74980BF72EF0}">
      <dgm:prSet/>
      <dgm:spPr/>
      <dgm:t>
        <a:bodyPr/>
        <a:lstStyle/>
        <a:p>
          <a:endParaRPr lang="el-GR" sz="2200">
            <a:latin typeface="+mj-lt"/>
          </a:endParaRPr>
        </a:p>
      </dgm:t>
    </dgm:pt>
    <dgm:pt modelId="{89BD7243-309D-4FFC-BF4F-C85EA8FACB0A}" type="sibTrans" cxnId="{3D4D6598-C470-4ADB-936A-74980BF72EF0}">
      <dgm:prSet/>
      <dgm:spPr/>
      <dgm:t>
        <a:bodyPr/>
        <a:lstStyle/>
        <a:p>
          <a:endParaRPr lang="el-GR" sz="2200">
            <a:latin typeface="+mj-lt"/>
          </a:endParaRPr>
        </a:p>
      </dgm:t>
    </dgm:pt>
    <dgm:pt modelId="{555BCFD1-79DB-409F-AF4B-E46F65227E6D}">
      <dgm:prSet custT="1"/>
      <dgm:spPr/>
      <dgm:t>
        <a:bodyPr/>
        <a:lstStyle/>
        <a:p>
          <a:r>
            <a:rPr lang="en-GB" sz="2200" dirty="0">
              <a:latin typeface="Candara" panose="020E0502030303020204" pitchFamily="34" charset="0"/>
              <a:ea typeface="Arial Unicode MS" pitchFamily="34" charset="-128"/>
              <a:cs typeface="Arial Unicode MS" pitchFamily="34" charset="-128"/>
            </a:rPr>
            <a:t>Initially L.T.D. and since 2001 S.A</a:t>
          </a:r>
          <a:r>
            <a:rPr lang="en-GB" sz="2200" b="1" dirty="0">
              <a:latin typeface="Candara" panose="020E0502030303020204" pitchFamily="34" charset="0"/>
              <a:ea typeface="Arial Unicode MS" pitchFamily="34" charset="-128"/>
              <a:cs typeface="Arial Unicode MS" pitchFamily="34" charset="-128"/>
            </a:rPr>
            <a:t>.</a:t>
          </a:r>
        </a:p>
      </dgm:t>
    </dgm:pt>
    <dgm:pt modelId="{530AD746-52CA-4358-8118-5AC6A30AF7D5}" type="parTrans" cxnId="{0F0B8469-656F-4F92-9469-5A0399220938}">
      <dgm:prSet/>
      <dgm:spPr/>
      <dgm:t>
        <a:bodyPr/>
        <a:lstStyle/>
        <a:p>
          <a:endParaRPr lang="el-GR" sz="2200">
            <a:latin typeface="+mj-lt"/>
          </a:endParaRPr>
        </a:p>
      </dgm:t>
    </dgm:pt>
    <dgm:pt modelId="{82534882-69EA-4CC2-8B72-45FA8772679F}" type="sibTrans" cxnId="{0F0B8469-656F-4F92-9469-5A0399220938}">
      <dgm:prSet/>
      <dgm:spPr/>
      <dgm:t>
        <a:bodyPr/>
        <a:lstStyle/>
        <a:p>
          <a:endParaRPr lang="el-GR" sz="2200">
            <a:latin typeface="+mj-lt"/>
          </a:endParaRPr>
        </a:p>
      </dgm:t>
    </dgm:pt>
    <dgm:pt modelId="{2147F7DF-A1B4-4CEF-B2E2-821AC7D3F38B}">
      <dgm:prSet custT="1"/>
      <dgm:spPr/>
      <dgm:t>
        <a:bodyPr/>
        <a:lstStyle/>
        <a:p>
          <a:r>
            <a:rPr lang="en-GB" sz="2200" dirty="0"/>
            <a:t>40</a:t>
          </a:r>
        </a:p>
      </dgm:t>
    </dgm:pt>
    <dgm:pt modelId="{589B3A4A-0D01-4662-8562-4ADFF4B2836A}" type="parTrans" cxnId="{73B8C558-3434-497D-98E4-0A2DCA56FA4F}">
      <dgm:prSet/>
      <dgm:spPr/>
      <dgm:t>
        <a:bodyPr/>
        <a:lstStyle/>
        <a:p>
          <a:endParaRPr lang="el-GR" sz="2200">
            <a:latin typeface="+mj-lt"/>
          </a:endParaRPr>
        </a:p>
      </dgm:t>
    </dgm:pt>
    <dgm:pt modelId="{2EACDCD3-593B-4811-B086-DEEE4C39FFC4}" type="sibTrans" cxnId="{73B8C558-3434-497D-98E4-0A2DCA56FA4F}">
      <dgm:prSet/>
      <dgm:spPr/>
      <dgm:t>
        <a:bodyPr/>
        <a:lstStyle/>
        <a:p>
          <a:endParaRPr lang="el-GR" sz="2200">
            <a:latin typeface="+mj-lt"/>
          </a:endParaRPr>
        </a:p>
      </dgm:t>
    </dgm:pt>
    <dgm:pt modelId="{956524AC-7BD8-4A53-ABDF-DEA8D8A1F3B6}">
      <dgm:prSet custT="1"/>
      <dgm:spPr/>
      <dgm:t>
        <a:bodyPr/>
        <a:lstStyle/>
        <a:p>
          <a:r>
            <a:rPr lang="en-GB" sz="2200" dirty="0">
              <a:latin typeface="Candara" panose="020E0502030303020204" pitchFamily="34" charset="0"/>
              <a:ea typeface="Arial Unicode MS" pitchFamily="34" charset="-128"/>
              <a:cs typeface="Arial Unicode MS" pitchFamily="34" charset="-128"/>
            </a:rPr>
            <a:t>WITH ISO 9001</a:t>
          </a:r>
        </a:p>
      </dgm:t>
    </dgm:pt>
    <dgm:pt modelId="{18B614B9-34B9-426A-9526-29BF68F1034E}" type="parTrans" cxnId="{52160419-3DB5-4492-AF1F-386507F12929}">
      <dgm:prSet/>
      <dgm:spPr/>
      <dgm:t>
        <a:bodyPr/>
        <a:lstStyle/>
        <a:p>
          <a:endParaRPr lang="el-GR" sz="2200">
            <a:latin typeface="+mj-lt"/>
          </a:endParaRPr>
        </a:p>
      </dgm:t>
    </dgm:pt>
    <dgm:pt modelId="{D2D113F2-D73E-4443-9D2B-39383A2CCF80}" type="sibTrans" cxnId="{52160419-3DB5-4492-AF1F-386507F12929}">
      <dgm:prSet/>
      <dgm:spPr/>
      <dgm:t>
        <a:bodyPr/>
        <a:lstStyle/>
        <a:p>
          <a:endParaRPr lang="el-GR" sz="2200">
            <a:latin typeface="+mj-lt"/>
          </a:endParaRPr>
        </a:p>
      </dgm:t>
    </dgm:pt>
    <dgm:pt modelId="{B596EEA8-332D-495A-AF3B-EB41F4CCC763}" type="pres">
      <dgm:prSet presAssocID="{4F28669D-B6A3-4FD6-B95E-CF9A9C2F0BD2}" presName="Name0" presStyleCnt="0">
        <dgm:presLayoutVars>
          <dgm:chMax/>
          <dgm:chPref val="3"/>
          <dgm:dir/>
          <dgm:animOne val="branch"/>
          <dgm:animLvl val="lvl"/>
        </dgm:presLayoutVars>
      </dgm:prSet>
      <dgm:spPr/>
    </dgm:pt>
    <dgm:pt modelId="{92609A80-3DCD-45E4-A1CA-BB20E848FEDF}" type="pres">
      <dgm:prSet presAssocID="{5B78F2F1-5416-46D6-AC45-476B7BC7EA7A}" presName="composite" presStyleCnt="0"/>
      <dgm:spPr/>
    </dgm:pt>
    <dgm:pt modelId="{85A046A6-CF48-494E-85FA-185A5CB4E5DB}" type="pres">
      <dgm:prSet presAssocID="{5B78F2F1-5416-46D6-AC45-476B7BC7EA7A}" presName="FirstChild" presStyleLbl="revTx" presStyleIdx="0" presStyleCnt="6">
        <dgm:presLayoutVars>
          <dgm:chMax val="0"/>
          <dgm:chPref val="0"/>
          <dgm:bulletEnabled val="1"/>
        </dgm:presLayoutVars>
      </dgm:prSet>
      <dgm:spPr/>
    </dgm:pt>
    <dgm:pt modelId="{D0FD4C50-6A20-4E1F-BEC0-0E7E381BE55C}" type="pres">
      <dgm:prSet presAssocID="{5B78F2F1-5416-46D6-AC45-476B7BC7EA7A}" presName="Parent" presStyleLbl="alignNode1" presStyleIdx="0" presStyleCnt="6" custLinFactNeighborX="-13599" custLinFactNeighborY="9708">
        <dgm:presLayoutVars>
          <dgm:chMax val="3"/>
          <dgm:chPref val="3"/>
          <dgm:bulletEnabled val="1"/>
        </dgm:presLayoutVars>
      </dgm:prSet>
      <dgm:spPr/>
    </dgm:pt>
    <dgm:pt modelId="{88E2E649-8CE3-423E-924A-BD7541BC8AC7}" type="pres">
      <dgm:prSet presAssocID="{5B78F2F1-5416-46D6-AC45-476B7BC7EA7A}" presName="Accent" presStyleLbl="parChTrans1D1" presStyleIdx="0" presStyleCnt="6"/>
      <dgm:spPr/>
    </dgm:pt>
    <dgm:pt modelId="{36D758C3-246C-4732-A61D-5D31CD563072}" type="pres">
      <dgm:prSet presAssocID="{3C3FC585-BC1E-476D-B4C5-E5CC1D528E6B}" presName="sibTrans" presStyleCnt="0"/>
      <dgm:spPr/>
    </dgm:pt>
    <dgm:pt modelId="{C887BEE5-31EA-4477-9A14-060F0E34E009}" type="pres">
      <dgm:prSet presAssocID="{072A3D96-DCD7-445A-8927-55523DD26572}" presName="composite" presStyleCnt="0"/>
      <dgm:spPr/>
    </dgm:pt>
    <dgm:pt modelId="{0369392C-0C84-4100-907B-9EAD2A23FE79}" type="pres">
      <dgm:prSet presAssocID="{072A3D96-DCD7-445A-8927-55523DD26572}" presName="FirstChild" presStyleLbl="revTx" presStyleIdx="1" presStyleCnt="6">
        <dgm:presLayoutVars>
          <dgm:chMax val="0"/>
          <dgm:chPref val="0"/>
          <dgm:bulletEnabled val="1"/>
        </dgm:presLayoutVars>
      </dgm:prSet>
      <dgm:spPr/>
    </dgm:pt>
    <dgm:pt modelId="{ECECCB6E-8ECA-4C43-8AC4-5456ABE605FE}" type="pres">
      <dgm:prSet presAssocID="{072A3D96-DCD7-445A-8927-55523DD26572}" presName="Parent" presStyleLbl="alignNode1" presStyleIdx="1" presStyleCnt="6">
        <dgm:presLayoutVars>
          <dgm:chMax val="3"/>
          <dgm:chPref val="3"/>
          <dgm:bulletEnabled val="1"/>
        </dgm:presLayoutVars>
      </dgm:prSet>
      <dgm:spPr/>
    </dgm:pt>
    <dgm:pt modelId="{0AE0AD0E-5EA7-4DB2-B08F-007EACD64EBA}" type="pres">
      <dgm:prSet presAssocID="{072A3D96-DCD7-445A-8927-55523DD26572}" presName="Accent" presStyleLbl="parChTrans1D1" presStyleIdx="1" presStyleCnt="6"/>
      <dgm:spPr/>
    </dgm:pt>
    <dgm:pt modelId="{6B8CA734-23D6-46F6-A9BE-A371EA27641D}" type="pres">
      <dgm:prSet presAssocID="{70076CD1-48DA-4EFE-9AD3-15EB8851EF9D}" presName="sibTrans" presStyleCnt="0"/>
      <dgm:spPr/>
    </dgm:pt>
    <dgm:pt modelId="{1A2A42B3-973F-4947-92BC-E380C5B2254D}" type="pres">
      <dgm:prSet presAssocID="{F06E96D2-A9AB-4BB4-B3B0-8EC738D4B18F}" presName="composite" presStyleCnt="0"/>
      <dgm:spPr/>
    </dgm:pt>
    <dgm:pt modelId="{71F2E9FB-72E1-42C3-8466-01B77D6D6F2D}" type="pres">
      <dgm:prSet presAssocID="{F06E96D2-A9AB-4BB4-B3B0-8EC738D4B18F}" presName="FirstChild" presStyleLbl="revTx" presStyleIdx="2" presStyleCnt="6">
        <dgm:presLayoutVars>
          <dgm:chMax val="0"/>
          <dgm:chPref val="0"/>
          <dgm:bulletEnabled val="1"/>
        </dgm:presLayoutVars>
      </dgm:prSet>
      <dgm:spPr/>
    </dgm:pt>
    <dgm:pt modelId="{B64283AC-A7D1-4CFB-9262-D0C7C43AB1FC}" type="pres">
      <dgm:prSet presAssocID="{F06E96D2-A9AB-4BB4-B3B0-8EC738D4B18F}" presName="Parent" presStyleLbl="alignNode1" presStyleIdx="2" presStyleCnt="6">
        <dgm:presLayoutVars>
          <dgm:chMax val="3"/>
          <dgm:chPref val="3"/>
          <dgm:bulletEnabled val="1"/>
        </dgm:presLayoutVars>
      </dgm:prSet>
      <dgm:spPr/>
    </dgm:pt>
    <dgm:pt modelId="{5864231B-CD55-43D8-9553-53CFD10B1B9C}" type="pres">
      <dgm:prSet presAssocID="{F06E96D2-A9AB-4BB4-B3B0-8EC738D4B18F}" presName="Accent" presStyleLbl="parChTrans1D1" presStyleIdx="2" presStyleCnt="6"/>
      <dgm:spPr/>
    </dgm:pt>
    <dgm:pt modelId="{7AB65A30-23CF-4731-B9AA-EFDCFF42AFAB}" type="pres">
      <dgm:prSet presAssocID="{F24A7EAD-03DF-4F51-AC02-D94CF55FAB2A}" presName="sibTrans" presStyleCnt="0"/>
      <dgm:spPr/>
    </dgm:pt>
    <dgm:pt modelId="{87A0AE9E-7D13-44EE-BFFB-7CC3C2D0C4A8}" type="pres">
      <dgm:prSet presAssocID="{0B418C44-9192-462D-97FC-96D5079D75D7}" presName="composite" presStyleCnt="0"/>
      <dgm:spPr/>
    </dgm:pt>
    <dgm:pt modelId="{F2605720-7111-4986-87DA-0B9EAE8B9DD6}" type="pres">
      <dgm:prSet presAssocID="{0B418C44-9192-462D-97FC-96D5079D75D7}" presName="FirstChild" presStyleLbl="revTx" presStyleIdx="3" presStyleCnt="6">
        <dgm:presLayoutVars>
          <dgm:chMax val="0"/>
          <dgm:chPref val="0"/>
          <dgm:bulletEnabled val="1"/>
        </dgm:presLayoutVars>
      </dgm:prSet>
      <dgm:spPr/>
    </dgm:pt>
    <dgm:pt modelId="{258A4BEE-771C-44F1-9E37-4508E09B61D5}" type="pres">
      <dgm:prSet presAssocID="{0B418C44-9192-462D-97FC-96D5079D75D7}" presName="Parent" presStyleLbl="alignNode1" presStyleIdx="3" presStyleCnt="6">
        <dgm:presLayoutVars>
          <dgm:chMax val="3"/>
          <dgm:chPref val="3"/>
          <dgm:bulletEnabled val="1"/>
        </dgm:presLayoutVars>
      </dgm:prSet>
      <dgm:spPr/>
    </dgm:pt>
    <dgm:pt modelId="{876C5708-E77F-4827-BD39-B4F583046CCD}" type="pres">
      <dgm:prSet presAssocID="{0B418C44-9192-462D-97FC-96D5079D75D7}" presName="Accent" presStyleLbl="parChTrans1D1" presStyleIdx="3" presStyleCnt="6"/>
      <dgm:spPr/>
    </dgm:pt>
    <dgm:pt modelId="{8995FD9B-4F6B-41C1-8230-7772490CCA36}" type="pres">
      <dgm:prSet presAssocID="{16D219BE-09F2-4BB9-9218-F427FF19796A}" presName="sibTrans" presStyleCnt="0"/>
      <dgm:spPr/>
    </dgm:pt>
    <dgm:pt modelId="{F9DC29F6-16AC-4F76-B04B-8ADC494C3E02}" type="pres">
      <dgm:prSet presAssocID="{F7D752C2-CE83-45FA-AAC6-EE49C40CDCF0}" presName="composite" presStyleCnt="0"/>
      <dgm:spPr/>
    </dgm:pt>
    <dgm:pt modelId="{76C8AD5E-D039-4FFB-B6AD-73984BC449BC}" type="pres">
      <dgm:prSet presAssocID="{F7D752C2-CE83-45FA-AAC6-EE49C40CDCF0}" presName="FirstChild" presStyleLbl="revTx" presStyleIdx="4" presStyleCnt="6">
        <dgm:presLayoutVars>
          <dgm:chMax val="0"/>
          <dgm:chPref val="0"/>
          <dgm:bulletEnabled val="1"/>
        </dgm:presLayoutVars>
      </dgm:prSet>
      <dgm:spPr/>
    </dgm:pt>
    <dgm:pt modelId="{7C79B832-1996-4F5A-B5EB-FEE73D11624E}" type="pres">
      <dgm:prSet presAssocID="{F7D752C2-CE83-45FA-AAC6-EE49C40CDCF0}" presName="Parent" presStyleLbl="alignNode1" presStyleIdx="4" presStyleCnt="6">
        <dgm:presLayoutVars>
          <dgm:chMax val="3"/>
          <dgm:chPref val="3"/>
          <dgm:bulletEnabled val="1"/>
        </dgm:presLayoutVars>
      </dgm:prSet>
      <dgm:spPr/>
    </dgm:pt>
    <dgm:pt modelId="{562442DA-B196-4E1F-93F5-ED39B0727339}" type="pres">
      <dgm:prSet presAssocID="{F7D752C2-CE83-45FA-AAC6-EE49C40CDCF0}" presName="Accent" presStyleLbl="parChTrans1D1" presStyleIdx="4" presStyleCnt="6"/>
      <dgm:spPr/>
    </dgm:pt>
    <dgm:pt modelId="{54844AEA-098A-4C5E-B165-87CB273CE107}" type="pres">
      <dgm:prSet presAssocID="{5B5EBCDC-F4F2-4C1A-8067-9411D705E901}" presName="sibTrans" presStyleCnt="0"/>
      <dgm:spPr/>
    </dgm:pt>
    <dgm:pt modelId="{5D5E4B15-3A48-4EB3-B8D0-5B82F9B94C77}" type="pres">
      <dgm:prSet presAssocID="{FBD02F25-3D5E-44F8-961C-9047345D3785}" presName="composite" presStyleCnt="0"/>
      <dgm:spPr/>
    </dgm:pt>
    <dgm:pt modelId="{2F037151-7C3D-4725-A100-EAA7EBC53FD8}" type="pres">
      <dgm:prSet presAssocID="{FBD02F25-3D5E-44F8-961C-9047345D3785}" presName="FirstChild" presStyleLbl="revTx" presStyleIdx="5" presStyleCnt="6">
        <dgm:presLayoutVars>
          <dgm:chMax val="0"/>
          <dgm:chPref val="0"/>
          <dgm:bulletEnabled val="1"/>
        </dgm:presLayoutVars>
      </dgm:prSet>
      <dgm:spPr/>
    </dgm:pt>
    <dgm:pt modelId="{7CD4772D-4312-40CD-9D4E-577525EA2623}" type="pres">
      <dgm:prSet presAssocID="{FBD02F25-3D5E-44F8-961C-9047345D3785}" presName="Parent" presStyleLbl="alignNode1" presStyleIdx="5" presStyleCnt="6">
        <dgm:presLayoutVars>
          <dgm:chMax val="3"/>
          <dgm:chPref val="3"/>
          <dgm:bulletEnabled val="1"/>
        </dgm:presLayoutVars>
      </dgm:prSet>
      <dgm:spPr/>
    </dgm:pt>
    <dgm:pt modelId="{F15E55C3-215C-438B-9034-D7F5EB20C495}" type="pres">
      <dgm:prSet presAssocID="{FBD02F25-3D5E-44F8-961C-9047345D3785}" presName="Accent" presStyleLbl="parChTrans1D1" presStyleIdx="5" presStyleCnt="6"/>
      <dgm:spPr/>
    </dgm:pt>
  </dgm:ptLst>
  <dgm:cxnLst>
    <dgm:cxn modelId="{F31B3A03-CDF9-41F7-A93F-FF8D17A400A9}" srcId="{072A3D96-DCD7-445A-8927-55523DD26572}" destId="{EBB08EDF-EB52-4574-9C28-F92B192BC9ED}" srcOrd="0" destOrd="0" parTransId="{C9907E6B-7C87-41AC-93A1-E8C49119436B}" sibTransId="{6E52321A-CB47-49BA-BFAD-948B5E6A2BE2}"/>
    <dgm:cxn modelId="{5B6BE711-792D-4162-8E6A-58BCB48AB500}" type="presOf" srcId="{956524AC-7BD8-4A53-ABDF-DEA8D8A1F3B6}" destId="{2F037151-7C3D-4725-A100-EAA7EBC53FD8}" srcOrd="0" destOrd="0" presId="urn:microsoft.com/office/officeart/2011/layout/TabList"/>
    <dgm:cxn modelId="{F1A89015-CD69-41AC-BF43-772F16D20955}" type="presOf" srcId="{597979AF-C87A-4563-89B6-3FEAE733A8AF}" destId="{71F2E9FB-72E1-42C3-8466-01B77D6D6F2D}" srcOrd="0" destOrd="0" presId="urn:microsoft.com/office/officeart/2011/layout/TabList"/>
    <dgm:cxn modelId="{52160419-3DB5-4492-AF1F-386507F12929}" srcId="{FBD02F25-3D5E-44F8-961C-9047345D3785}" destId="{956524AC-7BD8-4A53-ABDF-DEA8D8A1F3B6}" srcOrd="0" destOrd="0" parTransId="{18B614B9-34B9-426A-9526-29BF68F1034E}" sibTransId="{D2D113F2-D73E-4443-9D2B-39383A2CCF80}"/>
    <dgm:cxn modelId="{2395D620-685F-474B-BFEC-73879767EE93}" type="presOf" srcId="{555BCFD1-79DB-409F-AF4B-E46F65227E6D}" destId="{F2605720-7111-4986-87DA-0B9EAE8B9DD6}" srcOrd="0" destOrd="0" presId="urn:microsoft.com/office/officeart/2011/layout/TabList"/>
    <dgm:cxn modelId="{5F3F712B-C20E-4AD0-887B-389FFCDC742A}" srcId="{5B78F2F1-5416-46D6-AC45-476B7BC7EA7A}" destId="{A9751BEB-BB1D-4D92-901E-B184BAECD792}" srcOrd="0" destOrd="0" parTransId="{F75D0712-0763-4893-B8E3-280C0CE1253D}" sibTransId="{C4F7DDE7-0C75-4481-ADDD-07B2F24A2BB8}"/>
    <dgm:cxn modelId="{15A31D2E-6F00-4F33-9D63-B08C10B2D6B7}" type="presOf" srcId="{2147F7DF-A1B4-4CEF-B2E2-821AC7D3F38B}" destId="{76C8AD5E-D039-4FFB-B6AD-73984BC449BC}" srcOrd="0" destOrd="0" presId="urn:microsoft.com/office/officeart/2011/layout/TabList"/>
    <dgm:cxn modelId="{0F0B8469-656F-4F92-9469-5A0399220938}" srcId="{0B418C44-9192-462D-97FC-96D5079D75D7}" destId="{555BCFD1-79DB-409F-AF4B-E46F65227E6D}" srcOrd="0" destOrd="0" parTransId="{530AD746-52CA-4358-8118-5AC6A30AF7D5}" sibTransId="{82534882-69EA-4CC2-8B72-45FA8772679F}"/>
    <dgm:cxn modelId="{1993016A-9324-4A22-BD1E-E1D14141B1A1}" srcId="{4F28669D-B6A3-4FD6-B95E-CF9A9C2F0BD2}" destId="{F06E96D2-A9AB-4BB4-B3B0-8EC738D4B18F}" srcOrd="2" destOrd="0" parTransId="{41DDB770-91D8-41B7-ADEA-66A11215D7F8}" sibTransId="{F24A7EAD-03DF-4F51-AC02-D94CF55FAB2A}"/>
    <dgm:cxn modelId="{73B8C558-3434-497D-98E4-0A2DCA56FA4F}" srcId="{F7D752C2-CE83-45FA-AAC6-EE49C40CDCF0}" destId="{2147F7DF-A1B4-4CEF-B2E2-821AC7D3F38B}" srcOrd="0" destOrd="0" parTransId="{589B3A4A-0D01-4662-8562-4ADFF4B2836A}" sibTransId="{2EACDCD3-593B-4811-B086-DEEE4C39FFC4}"/>
    <dgm:cxn modelId="{CEF1C55A-91C7-436A-9238-4C9635733D78}" type="presOf" srcId="{A9751BEB-BB1D-4D92-901E-B184BAECD792}" destId="{85A046A6-CF48-494E-85FA-185A5CB4E5DB}" srcOrd="0" destOrd="0" presId="urn:microsoft.com/office/officeart/2011/layout/TabList"/>
    <dgm:cxn modelId="{0F39D97B-8A03-4841-8DEA-6710CD7C083C}" srcId="{4F28669D-B6A3-4FD6-B95E-CF9A9C2F0BD2}" destId="{0B418C44-9192-462D-97FC-96D5079D75D7}" srcOrd="3" destOrd="0" parTransId="{688BD9F4-199F-4CCD-8AA6-9407B3BB44F5}" sibTransId="{16D219BE-09F2-4BB9-9218-F427FF19796A}"/>
    <dgm:cxn modelId="{C828B680-E03B-4A40-9CAF-AB0AFF62ACF1}" type="presOf" srcId="{F7D752C2-CE83-45FA-AAC6-EE49C40CDCF0}" destId="{7C79B832-1996-4F5A-B5EB-FEE73D11624E}" srcOrd="0" destOrd="0" presId="urn:microsoft.com/office/officeart/2011/layout/TabList"/>
    <dgm:cxn modelId="{DFECA98F-BA92-467C-8A5E-2B67A35B6F39}" type="presOf" srcId="{4F28669D-B6A3-4FD6-B95E-CF9A9C2F0BD2}" destId="{B596EEA8-332D-495A-AF3B-EB41F4CCC763}" srcOrd="0" destOrd="0" presId="urn:microsoft.com/office/officeart/2011/layout/TabList"/>
    <dgm:cxn modelId="{3D4D6598-C470-4ADB-936A-74980BF72EF0}" srcId="{F06E96D2-A9AB-4BB4-B3B0-8EC738D4B18F}" destId="{597979AF-C87A-4563-89B6-3FEAE733A8AF}" srcOrd="0" destOrd="0" parTransId="{E6DECFDE-7ADB-4A95-BFE6-01ACE287C8EC}" sibTransId="{89BD7243-309D-4FFC-BF4F-C85EA8FACB0A}"/>
    <dgm:cxn modelId="{D35575B6-34C8-4E09-96EE-4C8D41A101F4}" type="presOf" srcId="{F06E96D2-A9AB-4BB4-B3B0-8EC738D4B18F}" destId="{B64283AC-A7D1-4CFB-9262-D0C7C43AB1FC}" srcOrd="0" destOrd="0" presId="urn:microsoft.com/office/officeart/2011/layout/TabList"/>
    <dgm:cxn modelId="{08939AB7-C808-431A-A908-45FF45C4CB71}" srcId="{4F28669D-B6A3-4FD6-B95E-CF9A9C2F0BD2}" destId="{5B78F2F1-5416-46D6-AC45-476B7BC7EA7A}" srcOrd="0" destOrd="0" parTransId="{48186F3C-1AFD-45B5-A14D-BFB6C99584C0}" sibTransId="{3C3FC585-BC1E-476D-B4C5-E5CC1D528E6B}"/>
    <dgm:cxn modelId="{B7D34EBC-300F-4F26-B00E-AC16594FF6BA}" type="presOf" srcId="{0B418C44-9192-462D-97FC-96D5079D75D7}" destId="{258A4BEE-771C-44F1-9E37-4508E09B61D5}" srcOrd="0" destOrd="0" presId="urn:microsoft.com/office/officeart/2011/layout/TabList"/>
    <dgm:cxn modelId="{5CEC4BBE-993C-4474-B5B2-9D44C902602D}" type="presOf" srcId="{EBB08EDF-EB52-4574-9C28-F92B192BC9ED}" destId="{0369392C-0C84-4100-907B-9EAD2A23FE79}" srcOrd="0" destOrd="0" presId="urn:microsoft.com/office/officeart/2011/layout/TabList"/>
    <dgm:cxn modelId="{39D3EACF-2667-4D77-9378-64B9161E579A}" type="presOf" srcId="{072A3D96-DCD7-445A-8927-55523DD26572}" destId="{ECECCB6E-8ECA-4C43-8AC4-5456ABE605FE}" srcOrd="0" destOrd="0" presId="urn:microsoft.com/office/officeart/2011/layout/TabList"/>
    <dgm:cxn modelId="{2A6D0DD4-7219-4957-A65F-5FB2A731632C}" srcId="{4F28669D-B6A3-4FD6-B95E-CF9A9C2F0BD2}" destId="{FBD02F25-3D5E-44F8-961C-9047345D3785}" srcOrd="5" destOrd="0" parTransId="{596D9532-3781-45EC-8926-5740199A9BB3}" sibTransId="{F321842A-4A4D-40D5-91A9-78B7705312FE}"/>
    <dgm:cxn modelId="{8B591ED4-AE20-4CBD-816A-C48164148300}" srcId="{4F28669D-B6A3-4FD6-B95E-CF9A9C2F0BD2}" destId="{072A3D96-DCD7-445A-8927-55523DD26572}" srcOrd="1" destOrd="0" parTransId="{46F19ACF-AA0B-4F2B-B180-39E1A8429794}" sibTransId="{70076CD1-48DA-4EFE-9AD3-15EB8851EF9D}"/>
    <dgm:cxn modelId="{44B192DC-ED2D-42A2-A8CA-45EFE4D46116}" type="presOf" srcId="{5B78F2F1-5416-46D6-AC45-476B7BC7EA7A}" destId="{D0FD4C50-6A20-4E1F-BEC0-0E7E381BE55C}" srcOrd="0" destOrd="0" presId="urn:microsoft.com/office/officeart/2011/layout/TabList"/>
    <dgm:cxn modelId="{CDD785EB-96F7-4C2D-B2E8-3B071AC818F5}" srcId="{4F28669D-B6A3-4FD6-B95E-CF9A9C2F0BD2}" destId="{F7D752C2-CE83-45FA-AAC6-EE49C40CDCF0}" srcOrd="4" destOrd="0" parTransId="{9BB6FA2B-BA1B-456C-90B2-44A38FCDC6D7}" sibTransId="{5B5EBCDC-F4F2-4C1A-8067-9411D705E901}"/>
    <dgm:cxn modelId="{DB60A3EF-366A-4039-8E6A-28957C7580B3}" type="presOf" srcId="{FBD02F25-3D5E-44F8-961C-9047345D3785}" destId="{7CD4772D-4312-40CD-9D4E-577525EA2623}" srcOrd="0" destOrd="0" presId="urn:microsoft.com/office/officeart/2011/layout/TabList"/>
    <dgm:cxn modelId="{20297E2A-A485-4D2F-B12F-C2C6C0CA423D}" type="presParOf" srcId="{B596EEA8-332D-495A-AF3B-EB41F4CCC763}" destId="{92609A80-3DCD-45E4-A1CA-BB20E848FEDF}" srcOrd="0" destOrd="0" presId="urn:microsoft.com/office/officeart/2011/layout/TabList"/>
    <dgm:cxn modelId="{00DE8A6C-5E84-4F1A-9333-07067683BFC3}" type="presParOf" srcId="{92609A80-3DCD-45E4-A1CA-BB20E848FEDF}" destId="{85A046A6-CF48-494E-85FA-185A5CB4E5DB}" srcOrd="0" destOrd="0" presId="urn:microsoft.com/office/officeart/2011/layout/TabList"/>
    <dgm:cxn modelId="{D8C00776-C7C4-4B93-B2FB-D8D52A227ABC}" type="presParOf" srcId="{92609A80-3DCD-45E4-A1CA-BB20E848FEDF}" destId="{D0FD4C50-6A20-4E1F-BEC0-0E7E381BE55C}" srcOrd="1" destOrd="0" presId="urn:microsoft.com/office/officeart/2011/layout/TabList"/>
    <dgm:cxn modelId="{6E775BCB-969D-4A8E-B890-8826B56A5CEB}" type="presParOf" srcId="{92609A80-3DCD-45E4-A1CA-BB20E848FEDF}" destId="{88E2E649-8CE3-423E-924A-BD7541BC8AC7}" srcOrd="2" destOrd="0" presId="urn:microsoft.com/office/officeart/2011/layout/TabList"/>
    <dgm:cxn modelId="{995689B0-785E-4A36-8898-4743ED990D63}" type="presParOf" srcId="{B596EEA8-332D-495A-AF3B-EB41F4CCC763}" destId="{36D758C3-246C-4732-A61D-5D31CD563072}" srcOrd="1" destOrd="0" presId="urn:microsoft.com/office/officeart/2011/layout/TabList"/>
    <dgm:cxn modelId="{6A4D1404-EE4D-46C9-BF35-3E23B3283D53}" type="presParOf" srcId="{B596EEA8-332D-495A-AF3B-EB41F4CCC763}" destId="{C887BEE5-31EA-4477-9A14-060F0E34E009}" srcOrd="2" destOrd="0" presId="urn:microsoft.com/office/officeart/2011/layout/TabList"/>
    <dgm:cxn modelId="{1F1176B3-383D-40A8-B35B-143F4C3B133E}" type="presParOf" srcId="{C887BEE5-31EA-4477-9A14-060F0E34E009}" destId="{0369392C-0C84-4100-907B-9EAD2A23FE79}" srcOrd="0" destOrd="0" presId="urn:microsoft.com/office/officeart/2011/layout/TabList"/>
    <dgm:cxn modelId="{DE36BB35-ACD5-461D-B377-C08FA55FC49C}" type="presParOf" srcId="{C887BEE5-31EA-4477-9A14-060F0E34E009}" destId="{ECECCB6E-8ECA-4C43-8AC4-5456ABE605FE}" srcOrd="1" destOrd="0" presId="urn:microsoft.com/office/officeart/2011/layout/TabList"/>
    <dgm:cxn modelId="{60F5EEAF-DE34-4C0C-964B-8D4C445E15F3}" type="presParOf" srcId="{C887BEE5-31EA-4477-9A14-060F0E34E009}" destId="{0AE0AD0E-5EA7-4DB2-B08F-007EACD64EBA}" srcOrd="2" destOrd="0" presId="urn:microsoft.com/office/officeart/2011/layout/TabList"/>
    <dgm:cxn modelId="{BC0F607B-2764-4CD1-8C59-AF0C02CFE8A2}" type="presParOf" srcId="{B596EEA8-332D-495A-AF3B-EB41F4CCC763}" destId="{6B8CA734-23D6-46F6-A9BE-A371EA27641D}" srcOrd="3" destOrd="0" presId="urn:microsoft.com/office/officeart/2011/layout/TabList"/>
    <dgm:cxn modelId="{EA78B8E8-6EA0-4BC8-A822-7009208EBB1D}" type="presParOf" srcId="{B596EEA8-332D-495A-AF3B-EB41F4CCC763}" destId="{1A2A42B3-973F-4947-92BC-E380C5B2254D}" srcOrd="4" destOrd="0" presId="urn:microsoft.com/office/officeart/2011/layout/TabList"/>
    <dgm:cxn modelId="{2C75DEAC-037B-44C9-B1AD-BF5B019EB48B}" type="presParOf" srcId="{1A2A42B3-973F-4947-92BC-E380C5B2254D}" destId="{71F2E9FB-72E1-42C3-8466-01B77D6D6F2D}" srcOrd="0" destOrd="0" presId="urn:microsoft.com/office/officeart/2011/layout/TabList"/>
    <dgm:cxn modelId="{2BE85FF4-20D4-4204-BC51-8D9A43EE1D6E}" type="presParOf" srcId="{1A2A42B3-973F-4947-92BC-E380C5B2254D}" destId="{B64283AC-A7D1-4CFB-9262-D0C7C43AB1FC}" srcOrd="1" destOrd="0" presId="urn:microsoft.com/office/officeart/2011/layout/TabList"/>
    <dgm:cxn modelId="{122F259C-0D50-4F03-8640-9B22FC80C06F}" type="presParOf" srcId="{1A2A42B3-973F-4947-92BC-E380C5B2254D}" destId="{5864231B-CD55-43D8-9553-53CFD10B1B9C}" srcOrd="2" destOrd="0" presId="urn:microsoft.com/office/officeart/2011/layout/TabList"/>
    <dgm:cxn modelId="{1E6BFDF0-44DF-477E-9F95-0D64145C09A8}" type="presParOf" srcId="{B596EEA8-332D-495A-AF3B-EB41F4CCC763}" destId="{7AB65A30-23CF-4731-B9AA-EFDCFF42AFAB}" srcOrd="5" destOrd="0" presId="urn:microsoft.com/office/officeart/2011/layout/TabList"/>
    <dgm:cxn modelId="{279EC9E8-2585-47F6-8480-01F43F6E0684}" type="presParOf" srcId="{B596EEA8-332D-495A-AF3B-EB41F4CCC763}" destId="{87A0AE9E-7D13-44EE-BFFB-7CC3C2D0C4A8}" srcOrd="6" destOrd="0" presId="urn:microsoft.com/office/officeart/2011/layout/TabList"/>
    <dgm:cxn modelId="{54EC9611-402D-43CD-90D5-2B1370F55F9F}" type="presParOf" srcId="{87A0AE9E-7D13-44EE-BFFB-7CC3C2D0C4A8}" destId="{F2605720-7111-4986-87DA-0B9EAE8B9DD6}" srcOrd="0" destOrd="0" presId="urn:microsoft.com/office/officeart/2011/layout/TabList"/>
    <dgm:cxn modelId="{24A240B8-A0EE-436A-AD6D-9B3E9FE9EA7B}" type="presParOf" srcId="{87A0AE9E-7D13-44EE-BFFB-7CC3C2D0C4A8}" destId="{258A4BEE-771C-44F1-9E37-4508E09B61D5}" srcOrd="1" destOrd="0" presId="urn:microsoft.com/office/officeart/2011/layout/TabList"/>
    <dgm:cxn modelId="{5A8CD366-E235-401F-9EEA-DB4A1C71BA47}" type="presParOf" srcId="{87A0AE9E-7D13-44EE-BFFB-7CC3C2D0C4A8}" destId="{876C5708-E77F-4827-BD39-B4F583046CCD}" srcOrd="2" destOrd="0" presId="urn:microsoft.com/office/officeart/2011/layout/TabList"/>
    <dgm:cxn modelId="{39B10831-8896-48FA-8E88-00F33D2BECC3}" type="presParOf" srcId="{B596EEA8-332D-495A-AF3B-EB41F4CCC763}" destId="{8995FD9B-4F6B-41C1-8230-7772490CCA36}" srcOrd="7" destOrd="0" presId="urn:microsoft.com/office/officeart/2011/layout/TabList"/>
    <dgm:cxn modelId="{CC1B3513-F4E3-413D-97E7-A8E490724592}" type="presParOf" srcId="{B596EEA8-332D-495A-AF3B-EB41F4CCC763}" destId="{F9DC29F6-16AC-4F76-B04B-8ADC494C3E02}" srcOrd="8" destOrd="0" presId="urn:microsoft.com/office/officeart/2011/layout/TabList"/>
    <dgm:cxn modelId="{6BEC1381-F379-4C04-9CD4-88A50067484A}" type="presParOf" srcId="{F9DC29F6-16AC-4F76-B04B-8ADC494C3E02}" destId="{76C8AD5E-D039-4FFB-B6AD-73984BC449BC}" srcOrd="0" destOrd="0" presId="urn:microsoft.com/office/officeart/2011/layout/TabList"/>
    <dgm:cxn modelId="{ACFA599D-4326-4EA4-A6AB-A2683BEC1DE5}" type="presParOf" srcId="{F9DC29F6-16AC-4F76-B04B-8ADC494C3E02}" destId="{7C79B832-1996-4F5A-B5EB-FEE73D11624E}" srcOrd="1" destOrd="0" presId="urn:microsoft.com/office/officeart/2011/layout/TabList"/>
    <dgm:cxn modelId="{FDE8A4B4-CFFC-44EF-A56F-C3921CB9AE57}" type="presParOf" srcId="{F9DC29F6-16AC-4F76-B04B-8ADC494C3E02}" destId="{562442DA-B196-4E1F-93F5-ED39B0727339}" srcOrd="2" destOrd="0" presId="urn:microsoft.com/office/officeart/2011/layout/TabList"/>
    <dgm:cxn modelId="{CF69C90A-1A5A-4ADB-A1A3-B6293185B4DD}" type="presParOf" srcId="{B596EEA8-332D-495A-AF3B-EB41F4CCC763}" destId="{54844AEA-098A-4C5E-B165-87CB273CE107}" srcOrd="9" destOrd="0" presId="urn:microsoft.com/office/officeart/2011/layout/TabList"/>
    <dgm:cxn modelId="{15551F24-03C1-4C69-9415-48565F0B001C}" type="presParOf" srcId="{B596EEA8-332D-495A-AF3B-EB41F4CCC763}" destId="{5D5E4B15-3A48-4EB3-B8D0-5B82F9B94C77}" srcOrd="10" destOrd="0" presId="urn:microsoft.com/office/officeart/2011/layout/TabList"/>
    <dgm:cxn modelId="{4D3F114C-6AB8-4126-93ED-F8DD1EBAC749}" type="presParOf" srcId="{5D5E4B15-3A48-4EB3-B8D0-5B82F9B94C77}" destId="{2F037151-7C3D-4725-A100-EAA7EBC53FD8}" srcOrd="0" destOrd="0" presId="urn:microsoft.com/office/officeart/2011/layout/TabList"/>
    <dgm:cxn modelId="{E6DBA042-2309-4FD7-B458-B59CA4C45DC2}" type="presParOf" srcId="{5D5E4B15-3A48-4EB3-B8D0-5B82F9B94C77}" destId="{7CD4772D-4312-40CD-9D4E-577525EA2623}" srcOrd="1" destOrd="0" presId="urn:microsoft.com/office/officeart/2011/layout/TabList"/>
    <dgm:cxn modelId="{1D53FAC2-07F0-42BA-9763-ADFD352BD83C}" type="presParOf" srcId="{5D5E4B15-3A48-4EB3-B8D0-5B82F9B94C77}" destId="{F15E55C3-215C-438B-9034-D7F5EB20C495}"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DA07E4-1C99-4DE4-9E94-92514BCFEA8F}" type="doc">
      <dgm:prSet loTypeId="urn:microsoft.com/office/officeart/2008/layout/IncreasingCircleProcess" loCatId="process" qsTypeId="urn:microsoft.com/office/officeart/2005/8/quickstyle/simple1" qsCatId="simple" csTypeId="urn:microsoft.com/office/officeart/2005/8/colors/accent1_2" csCatId="accent1" phldr="1"/>
      <dgm:spPr/>
      <dgm:t>
        <a:bodyPr/>
        <a:lstStyle/>
        <a:p>
          <a:endParaRPr lang="el-GR"/>
        </a:p>
      </dgm:t>
    </dgm:pt>
    <dgm:pt modelId="{96BF9D7B-FE9B-4DAA-828E-99320271DBD7}">
      <dgm:prSet phldrT="[Text]" custT="1"/>
      <dgm:spPr/>
      <dgm:t>
        <a:bodyPr/>
        <a:lstStyle/>
        <a:p>
          <a:r>
            <a:rPr lang="en-GB" sz="2200" b="1" dirty="0">
              <a:solidFill>
                <a:schemeClr val="accent2">
                  <a:lumMod val="75000"/>
                </a:schemeClr>
              </a:solidFill>
              <a:latin typeface="Candara" panose="020E0502030303020204" pitchFamily="34" charset="0"/>
              <a:ea typeface="Arial Unicode MS" pitchFamily="34" charset="-128"/>
              <a:cs typeface="Arial Unicode MS" pitchFamily="34" charset="-128"/>
            </a:rPr>
            <a:t>Management Consulting</a:t>
          </a:r>
          <a:endParaRPr lang="el-GR" sz="2200" b="1" dirty="0">
            <a:solidFill>
              <a:schemeClr val="accent2">
                <a:lumMod val="75000"/>
              </a:schemeClr>
            </a:solidFill>
            <a:latin typeface="Candara" panose="020E0502030303020204" pitchFamily="34" charset="0"/>
          </a:endParaRPr>
        </a:p>
      </dgm:t>
    </dgm:pt>
    <dgm:pt modelId="{2ADDF179-BE0C-4EFA-BBC4-50FCD77F91B4}" type="parTrans" cxnId="{8889E051-EAB0-4AE5-B87D-2933250E4ECC}">
      <dgm:prSet/>
      <dgm:spPr/>
      <dgm:t>
        <a:bodyPr/>
        <a:lstStyle/>
        <a:p>
          <a:endParaRPr lang="el-GR" sz="2200">
            <a:latin typeface="+mj-lt"/>
          </a:endParaRPr>
        </a:p>
      </dgm:t>
    </dgm:pt>
    <dgm:pt modelId="{AA195C8C-6D59-43D7-8E4D-E0AB01334659}" type="sibTrans" cxnId="{8889E051-EAB0-4AE5-B87D-2933250E4ECC}">
      <dgm:prSet/>
      <dgm:spPr/>
      <dgm:t>
        <a:bodyPr/>
        <a:lstStyle/>
        <a:p>
          <a:endParaRPr lang="el-GR" sz="2200">
            <a:latin typeface="+mj-lt"/>
          </a:endParaRPr>
        </a:p>
      </dgm:t>
    </dgm:pt>
    <dgm:pt modelId="{44566A5E-A862-4118-9CFE-F3CBD261E513}">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Business plans, </a:t>
          </a:r>
        </a:p>
      </dgm:t>
    </dgm:pt>
    <dgm:pt modelId="{AE9E31AE-5452-47E9-9A35-131FD4EB23BF}" type="parTrans" cxnId="{0A932008-6224-4696-BEC4-E0E8917C0F1F}">
      <dgm:prSet/>
      <dgm:spPr/>
      <dgm:t>
        <a:bodyPr/>
        <a:lstStyle/>
        <a:p>
          <a:endParaRPr lang="el-GR" sz="2200">
            <a:latin typeface="+mj-lt"/>
          </a:endParaRPr>
        </a:p>
      </dgm:t>
    </dgm:pt>
    <dgm:pt modelId="{BC05A2BF-E0EC-4B55-9FAB-90794FEE09E5}" type="sibTrans" cxnId="{0A932008-6224-4696-BEC4-E0E8917C0F1F}">
      <dgm:prSet/>
      <dgm:spPr/>
      <dgm:t>
        <a:bodyPr/>
        <a:lstStyle/>
        <a:p>
          <a:endParaRPr lang="el-GR" sz="2200">
            <a:latin typeface="+mj-lt"/>
          </a:endParaRPr>
        </a:p>
      </dgm:t>
    </dgm:pt>
    <dgm:pt modelId="{B04DB29E-9C92-4FBA-81F0-0DD9DC09B50B}">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Feasibility studies </a:t>
          </a:r>
        </a:p>
      </dgm:t>
    </dgm:pt>
    <dgm:pt modelId="{8BAD4B95-F3E6-46B5-9A3C-076C2A0F6C3A}" type="parTrans" cxnId="{F232FDC5-5074-4AE9-BE1F-7B0979543E29}">
      <dgm:prSet/>
      <dgm:spPr/>
      <dgm:t>
        <a:bodyPr/>
        <a:lstStyle/>
        <a:p>
          <a:endParaRPr lang="el-GR" sz="2200">
            <a:latin typeface="+mj-lt"/>
          </a:endParaRPr>
        </a:p>
      </dgm:t>
    </dgm:pt>
    <dgm:pt modelId="{0103D4C5-ADE2-4D9C-BDBA-F7AA0D4024C4}" type="sibTrans" cxnId="{F232FDC5-5074-4AE9-BE1F-7B0979543E29}">
      <dgm:prSet/>
      <dgm:spPr/>
      <dgm:t>
        <a:bodyPr/>
        <a:lstStyle/>
        <a:p>
          <a:endParaRPr lang="el-GR" sz="2200">
            <a:latin typeface="+mj-lt"/>
          </a:endParaRPr>
        </a:p>
      </dgm:t>
    </dgm:pt>
    <dgm:pt modelId="{D3F6ED74-50F7-4819-ADCD-E1F787FFA7D8}">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Production planning </a:t>
          </a:r>
        </a:p>
      </dgm:t>
    </dgm:pt>
    <dgm:pt modelId="{B4CE238E-5995-485D-9A8C-4D1B8AD8E514}" type="parTrans" cxnId="{3F690CAE-F88C-4069-AFB2-D92C070E4D0A}">
      <dgm:prSet/>
      <dgm:spPr/>
      <dgm:t>
        <a:bodyPr/>
        <a:lstStyle/>
        <a:p>
          <a:endParaRPr lang="el-GR" sz="2200">
            <a:latin typeface="+mj-lt"/>
          </a:endParaRPr>
        </a:p>
      </dgm:t>
    </dgm:pt>
    <dgm:pt modelId="{D69B566A-E8FB-4B4E-AA90-F126740EBD49}" type="sibTrans" cxnId="{3F690CAE-F88C-4069-AFB2-D92C070E4D0A}">
      <dgm:prSet/>
      <dgm:spPr/>
      <dgm:t>
        <a:bodyPr/>
        <a:lstStyle/>
        <a:p>
          <a:endParaRPr lang="el-GR" sz="2200">
            <a:latin typeface="+mj-lt"/>
          </a:endParaRPr>
        </a:p>
      </dgm:t>
    </dgm:pt>
    <dgm:pt modelId="{00C7B2AB-E94A-434A-B083-7E30851F5C6E}">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Personnel management </a:t>
          </a:r>
        </a:p>
      </dgm:t>
    </dgm:pt>
    <dgm:pt modelId="{00DC0677-B2F0-4475-A5FE-3F04BB20B6AB}" type="parTrans" cxnId="{288A9E64-7ED0-4529-A52F-FECFF7060992}">
      <dgm:prSet/>
      <dgm:spPr/>
      <dgm:t>
        <a:bodyPr/>
        <a:lstStyle/>
        <a:p>
          <a:endParaRPr lang="el-GR" sz="2200">
            <a:latin typeface="+mj-lt"/>
          </a:endParaRPr>
        </a:p>
      </dgm:t>
    </dgm:pt>
    <dgm:pt modelId="{08937A5E-F51F-4F3B-B5A1-51E81BB3502F}" type="sibTrans" cxnId="{288A9E64-7ED0-4529-A52F-FECFF7060992}">
      <dgm:prSet/>
      <dgm:spPr/>
      <dgm:t>
        <a:bodyPr/>
        <a:lstStyle/>
        <a:p>
          <a:endParaRPr lang="el-GR" sz="2200">
            <a:latin typeface="+mj-lt"/>
          </a:endParaRPr>
        </a:p>
      </dgm:t>
    </dgm:pt>
    <dgm:pt modelId="{B227D407-CD83-4D4A-9DD4-44FCCC6859F4}">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Quality management</a:t>
          </a:r>
        </a:p>
      </dgm:t>
    </dgm:pt>
    <dgm:pt modelId="{399DD602-225F-45FC-8C32-71052582F4BD}" type="parTrans" cxnId="{7153F63C-CB06-4048-AF7D-096BF4BC1C41}">
      <dgm:prSet/>
      <dgm:spPr/>
      <dgm:t>
        <a:bodyPr/>
        <a:lstStyle/>
        <a:p>
          <a:endParaRPr lang="el-GR" sz="2200">
            <a:latin typeface="+mj-lt"/>
          </a:endParaRPr>
        </a:p>
      </dgm:t>
    </dgm:pt>
    <dgm:pt modelId="{CAC12B34-1BFD-417A-8B62-8FE777D7EC00}" type="sibTrans" cxnId="{7153F63C-CB06-4048-AF7D-096BF4BC1C41}">
      <dgm:prSet/>
      <dgm:spPr/>
      <dgm:t>
        <a:bodyPr/>
        <a:lstStyle/>
        <a:p>
          <a:endParaRPr lang="el-GR" sz="2200">
            <a:latin typeface="+mj-lt"/>
          </a:endParaRPr>
        </a:p>
      </dgm:t>
    </dgm:pt>
    <dgm:pt modelId="{08225879-96CF-4BD5-932F-04ED8613C040}">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Implementation of quality standards</a:t>
          </a:r>
        </a:p>
      </dgm:t>
    </dgm:pt>
    <dgm:pt modelId="{BDCCF866-7EC0-4A5B-95DD-5EBF8541350C}" type="parTrans" cxnId="{FE901E00-6F18-4D5C-AE2D-5030D2156EAC}">
      <dgm:prSet/>
      <dgm:spPr/>
      <dgm:t>
        <a:bodyPr/>
        <a:lstStyle/>
        <a:p>
          <a:endParaRPr lang="el-GR" sz="2200">
            <a:latin typeface="+mj-lt"/>
          </a:endParaRPr>
        </a:p>
      </dgm:t>
    </dgm:pt>
    <dgm:pt modelId="{493132F4-4266-4E5B-A601-E3CC07CDEE02}" type="sibTrans" cxnId="{FE901E00-6F18-4D5C-AE2D-5030D2156EAC}">
      <dgm:prSet/>
      <dgm:spPr/>
      <dgm:t>
        <a:bodyPr/>
        <a:lstStyle/>
        <a:p>
          <a:endParaRPr lang="el-GR" sz="2200">
            <a:latin typeface="+mj-lt"/>
          </a:endParaRPr>
        </a:p>
      </dgm:t>
    </dgm:pt>
    <dgm:pt modelId="{406AB2C2-8283-451B-94B9-768405D3AB9B}">
      <dgm:prSet custT="1"/>
      <dgm:spPr/>
      <dgm:t>
        <a:bodyPr/>
        <a:lstStyle/>
        <a:p>
          <a:r>
            <a:rPr lang="en-GB" sz="2200" b="1" dirty="0">
              <a:solidFill>
                <a:schemeClr val="accent2">
                  <a:lumMod val="75000"/>
                </a:schemeClr>
              </a:solidFill>
              <a:latin typeface="Candara" panose="020E0502030303020204" pitchFamily="34" charset="0"/>
              <a:ea typeface="Arial Unicode MS" pitchFamily="34" charset="-128"/>
              <a:cs typeface="Arial Unicode MS" pitchFamily="34" charset="-128"/>
            </a:rPr>
            <a:t>Internet &amp; software applications</a:t>
          </a:r>
        </a:p>
      </dgm:t>
    </dgm:pt>
    <dgm:pt modelId="{3CF8AD88-8222-455E-9179-25DE9976D3F3}" type="parTrans" cxnId="{BCBEBD9B-3B2A-4F41-A75D-263981C570C8}">
      <dgm:prSet/>
      <dgm:spPr/>
      <dgm:t>
        <a:bodyPr/>
        <a:lstStyle/>
        <a:p>
          <a:endParaRPr lang="el-GR" sz="2200">
            <a:latin typeface="+mj-lt"/>
          </a:endParaRPr>
        </a:p>
      </dgm:t>
    </dgm:pt>
    <dgm:pt modelId="{0643B43B-6B05-4786-8144-C6C16CCF8831}" type="sibTrans" cxnId="{BCBEBD9B-3B2A-4F41-A75D-263981C570C8}">
      <dgm:prSet/>
      <dgm:spPr/>
      <dgm:t>
        <a:bodyPr/>
        <a:lstStyle/>
        <a:p>
          <a:endParaRPr lang="el-GR" sz="2200">
            <a:latin typeface="+mj-lt"/>
          </a:endParaRPr>
        </a:p>
      </dgm:t>
    </dgm:pt>
    <dgm:pt modelId="{C5595356-5168-443C-9EFD-527995616A13}">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Portals</a:t>
          </a:r>
        </a:p>
      </dgm:t>
    </dgm:pt>
    <dgm:pt modelId="{7CA7A540-8D86-4FBC-BD83-382CEEC73269}" type="parTrans" cxnId="{0A3597A0-26FB-4EA9-9CF0-24BE09E8FAED}">
      <dgm:prSet/>
      <dgm:spPr/>
      <dgm:t>
        <a:bodyPr/>
        <a:lstStyle/>
        <a:p>
          <a:endParaRPr lang="el-GR" sz="2200">
            <a:latin typeface="+mj-lt"/>
          </a:endParaRPr>
        </a:p>
      </dgm:t>
    </dgm:pt>
    <dgm:pt modelId="{D0CC790B-C3F2-4E12-BF9A-388212FFCC54}" type="sibTrans" cxnId="{0A3597A0-26FB-4EA9-9CF0-24BE09E8FAED}">
      <dgm:prSet/>
      <dgm:spPr/>
      <dgm:t>
        <a:bodyPr/>
        <a:lstStyle/>
        <a:p>
          <a:endParaRPr lang="el-GR" sz="2200">
            <a:latin typeface="+mj-lt"/>
          </a:endParaRPr>
        </a:p>
      </dgm:t>
    </dgm:pt>
    <dgm:pt modelId="{F79E77F2-5FC0-41C5-A27E-D366A38F1595}">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e-learning solutions</a:t>
          </a:r>
        </a:p>
      </dgm:t>
    </dgm:pt>
    <dgm:pt modelId="{D5D8AA81-08DE-4DB5-B8FC-CEBA34100E6F}" type="parTrans" cxnId="{1E67471E-6DDD-4442-9B21-D77FFAC97E68}">
      <dgm:prSet/>
      <dgm:spPr/>
      <dgm:t>
        <a:bodyPr/>
        <a:lstStyle/>
        <a:p>
          <a:endParaRPr lang="el-GR" sz="2200">
            <a:latin typeface="+mj-lt"/>
          </a:endParaRPr>
        </a:p>
      </dgm:t>
    </dgm:pt>
    <dgm:pt modelId="{9FFE48EF-5DD6-42AA-A8DE-1F8A9B4E4AEF}" type="sibTrans" cxnId="{1E67471E-6DDD-4442-9B21-D77FFAC97E68}">
      <dgm:prSet/>
      <dgm:spPr/>
      <dgm:t>
        <a:bodyPr/>
        <a:lstStyle/>
        <a:p>
          <a:endParaRPr lang="el-GR" sz="2200">
            <a:latin typeface="+mj-lt"/>
          </a:endParaRPr>
        </a:p>
      </dgm:t>
    </dgm:pt>
    <dgm:pt modelId="{F778177E-DFE6-4311-87D6-809A78BD6E7F}">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e-commerce</a:t>
          </a:r>
        </a:p>
      </dgm:t>
    </dgm:pt>
    <dgm:pt modelId="{0DAA0304-6F8B-4179-BED1-F3F4629A49CF}" type="parTrans" cxnId="{7E52AB45-69D7-42A5-9655-3EF565C14959}">
      <dgm:prSet/>
      <dgm:spPr/>
      <dgm:t>
        <a:bodyPr/>
        <a:lstStyle/>
        <a:p>
          <a:endParaRPr lang="el-GR" sz="2200">
            <a:latin typeface="+mj-lt"/>
          </a:endParaRPr>
        </a:p>
      </dgm:t>
    </dgm:pt>
    <dgm:pt modelId="{EA7CCDF0-72E8-485F-8C43-C80748BE0094}" type="sibTrans" cxnId="{7E52AB45-69D7-42A5-9655-3EF565C14959}">
      <dgm:prSet/>
      <dgm:spPr/>
      <dgm:t>
        <a:bodyPr/>
        <a:lstStyle/>
        <a:p>
          <a:endParaRPr lang="el-GR" sz="2200">
            <a:latin typeface="+mj-lt"/>
          </a:endParaRPr>
        </a:p>
      </dgm:t>
    </dgm:pt>
    <dgm:pt modelId="{1EC94DB4-5B86-479D-B61B-02AAF6092821}">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e-consulting</a:t>
          </a:r>
        </a:p>
      </dgm:t>
    </dgm:pt>
    <dgm:pt modelId="{0A218C57-A99E-4EF9-A388-4B8C4948CA86}" type="parTrans" cxnId="{953D16F9-921A-41DF-A76A-924DB8296043}">
      <dgm:prSet/>
      <dgm:spPr/>
      <dgm:t>
        <a:bodyPr/>
        <a:lstStyle/>
        <a:p>
          <a:endParaRPr lang="el-GR" sz="2200">
            <a:latin typeface="+mj-lt"/>
          </a:endParaRPr>
        </a:p>
      </dgm:t>
    </dgm:pt>
    <dgm:pt modelId="{A9A0F850-120A-4DE9-8E14-16D76F606374}" type="sibTrans" cxnId="{953D16F9-921A-41DF-A76A-924DB8296043}">
      <dgm:prSet/>
      <dgm:spPr/>
      <dgm:t>
        <a:bodyPr/>
        <a:lstStyle/>
        <a:p>
          <a:endParaRPr lang="el-GR" sz="2200">
            <a:latin typeface="+mj-lt"/>
          </a:endParaRPr>
        </a:p>
      </dgm:t>
    </dgm:pt>
    <dgm:pt modelId="{47DF24FD-70AF-40CC-BD7C-CADA01FC072E}">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Tailor-made software packages</a:t>
          </a:r>
        </a:p>
      </dgm:t>
    </dgm:pt>
    <dgm:pt modelId="{37A073E0-321B-46EC-8094-A0FF9699514A}" type="parTrans" cxnId="{EC606E27-D1D0-4091-9B77-ED7929D13E34}">
      <dgm:prSet/>
      <dgm:spPr/>
      <dgm:t>
        <a:bodyPr/>
        <a:lstStyle/>
        <a:p>
          <a:endParaRPr lang="el-GR" sz="2200">
            <a:latin typeface="+mj-lt"/>
          </a:endParaRPr>
        </a:p>
      </dgm:t>
    </dgm:pt>
    <dgm:pt modelId="{44FAF87C-D111-47C1-8B7B-5D09D482241D}" type="sibTrans" cxnId="{EC606E27-D1D0-4091-9B77-ED7929D13E34}">
      <dgm:prSet/>
      <dgm:spPr/>
      <dgm:t>
        <a:bodyPr/>
        <a:lstStyle/>
        <a:p>
          <a:endParaRPr lang="el-GR" sz="2200">
            <a:latin typeface="+mj-lt"/>
          </a:endParaRPr>
        </a:p>
      </dgm:t>
    </dgm:pt>
    <dgm:pt modelId="{34C01973-326E-4869-B1DF-65A63579A203}">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Multimedia training packages</a:t>
          </a:r>
        </a:p>
      </dgm:t>
    </dgm:pt>
    <dgm:pt modelId="{A3C0FE06-C3F4-41C9-9D61-ECBB57DA0FC7}" type="parTrans" cxnId="{24DAA71E-98C6-4157-86E6-649BF24A6FCC}">
      <dgm:prSet/>
      <dgm:spPr/>
      <dgm:t>
        <a:bodyPr/>
        <a:lstStyle/>
        <a:p>
          <a:endParaRPr lang="el-GR" sz="2200">
            <a:latin typeface="+mj-lt"/>
          </a:endParaRPr>
        </a:p>
      </dgm:t>
    </dgm:pt>
    <dgm:pt modelId="{24C781BD-5FD2-438B-8CEB-7CB1A083E514}" type="sibTrans" cxnId="{24DAA71E-98C6-4157-86E6-649BF24A6FCC}">
      <dgm:prSet/>
      <dgm:spPr/>
      <dgm:t>
        <a:bodyPr/>
        <a:lstStyle/>
        <a:p>
          <a:endParaRPr lang="el-GR" sz="2200">
            <a:latin typeface="+mj-lt"/>
          </a:endParaRPr>
        </a:p>
      </dgm:t>
    </dgm:pt>
    <dgm:pt modelId="{5F3F6AE5-4CDD-4767-92EA-2ABF12F11ADD}">
      <dgm:prSet custT="1"/>
      <dgm:spPr/>
      <dgm:t>
        <a:bodyPr/>
        <a:lstStyle/>
        <a:p>
          <a:r>
            <a:rPr lang="en-GB" sz="2200" b="1" dirty="0">
              <a:solidFill>
                <a:schemeClr val="accent2">
                  <a:lumMod val="75000"/>
                </a:schemeClr>
              </a:solidFill>
              <a:latin typeface="Candara" panose="020E0502030303020204" pitchFamily="34" charset="0"/>
              <a:ea typeface="Arial Unicode MS" pitchFamily="34" charset="-128"/>
              <a:cs typeface="Arial Unicode MS" pitchFamily="34" charset="-128"/>
            </a:rPr>
            <a:t>Training</a:t>
          </a:r>
        </a:p>
      </dgm:t>
    </dgm:pt>
    <dgm:pt modelId="{6F55770B-D7B7-429D-9021-BA538AF97329}" type="parTrans" cxnId="{EA95C8CE-BBC3-4E82-9958-92F9E8081E59}">
      <dgm:prSet/>
      <dgm:spPr/>
      <dgm:t>
        <a:bodyPr/>
        <a:lstStyle/>
        <a:p>
          <a:endParaRPr lang="el-GR" sz="2200">
            <a:latin typeface="+mj-lt"/>
          </a:endParaRPr>
        </a:p>
      </dgm:t>
    </dgm:pt>
    <dgm:pt modelId="{DB653C61-0A2C-4CC4-B314-F58995CC6EB2}" type="sibTrans" cxnId="{EA95C8CE-BBC3-4E82-9958-92F9E8081E59}">
      <dgm:prSet/>
      <dgm:spPr/>
      <dgm:t>
        <a:bodyPr/>
        <a:lstStyle/>
        <a:p>
          <a:endParaRPr lang="el-GR" sz="2200">
            <a:latin typeface="+mj-lt"/>
          </a:endParaRPr>
        </a:p>
      </dgm:t>
    </dgm:pt>
    <dgm:pt modelId="{F1A3509B-A9CD-42EF-98AD-EEC11D6B04B7}">
      <dgm:prSet custT="1"/>
      <dgm:spPr/>
      <dgm:t>
        <a:bodyPr/>
        <a:lstStyle/>
        <a:p>
          <a:r>
            <a:rPr lang="en-GB" sz="2200" b="1" dirty="0">
              <a:solidFill>
                <a:schemeClr val="accent2">
                  <a:lumMod val="75000"/>
                </a:schemeClr>
              </a:solidFill>
              <a:latin typeface="Candara" panose="020E0502030303020204" pitchFamily="34" charset="0"/>
              <a:ea typeface="Arial Unicode MS" pitchFamily="34" charset="-128"/>
              <a:cs typeface="Arial Unicode MS" pitchFamily="34" charset="-128"/>
            </a:rPr>
            <a:t>EU projects</a:t>
          </a:r>
        </a:p>
      </dgm:t>
    </dgm:pt>
    <dgm:pt modelId="{06300C3F-2AA7-4BE3-A233-4F2583908A20}" type="parTrans" cxnId="{9FAEE23B-0EED-44DD-81DC-EC86141D9C48}">
      <dgm:prSet/>
      <dgm:spPr/>
      <dgm:t>
        <a:bodyPr/>
        <a:lstStyle/>
        <a:p>
          <a:endParaRPr lang="el-GR" sz="2200">
            <a:latin typeface="+mj-lt"/>
          </a:endParaRPr>
        </a:p>
      </dgm:t>
    </dgm:pt>
    <dgm:pt modelId="{EC6130F5-46A0-4065-8F64-3B309B575D3C}" type="sibTrans" cxnId="{9FAEE23B-0EED-44DD-81DC-EC86141D9C48}">
      <dgm:prSet/>
      <dgm:spPr/>
      <dgm:t>
        <a:bodyPr/>
        <a:lstStyle/>
        <a:p>
          <a:endParaRPr lang="el-GR" sz="2200">
            <a:latin typeface="+mj-lt"/>
          </a:endParaRPr>
        </a:p>
      </dgm:t>
    </dgm:pt>
    <dgm:pt modelId="{38B0A111-7E4C-4EAA-81AB-4BC19BD9B8E4}">
      <dgm:prSet custT="1"/>
      <dgm:spPr/>
      <dgm:t>
        <a:bodyPr/>
        <a:lstStyle/>
        <a:p>
          <a:r>
            <a:rPr lang="en-US" sz="1800" b="1" dirty="0">
              <a:solidFill>
                <a:srgbClr val="000000"/>
              </a:solidFill>
              <a:latin typeface="Candara" panose="020E0502030303020204" pitchFamily="34" charset="0"/>
              <a:ea typeface="Arial Unicode MS" pitchFamily="34" charset="-128"/>
              <a:cs typeface="Arial Unicode MS" pitchFamily="34" charset="-128"/>
            </a:rPr>
            <a:t>Certified Lifelong Learning Centre</a:t>
          </a:r>
        </a:p>
        <a:p>
          <a:r>
            <a:rPr lang="en-GB" sz="1800" b="1" dirty="0">
              <a:solidFill>
                <a:srgbClr val="000000"/>
              </a:solidFill>
              <a:latin typeface="Candara" panose="020E0502030303020204" pitchFamily="34" charset="0"/>
              <a:ea typeface="Arial Unicode MS" pitchFamily="34" charset="-128"/>
              <a:cs typeface="Arial Unicode MS" pitchFamily="34" charset="-128"/>
            </a:rPr>
            <a:t>Development of a series of methods, games, manuals, e-learning &amp; multimedia software tools</a:t>
          </a:r>
        </a:p>
      </dgm:t>
    </dgm:pt>
    <dgm:pt modelId="{F3B48282-8C2A-45A2-99F9-99A9E75C3332}" type="parTrans" cxnId="{76A6A33A-F7BE-4EB5-A477-5CC466805342}">
      <dgm:prSet/>
      <dgm:spPr/>
      <dgm:t>
        <a:bodyPr/>
        <a:lstStyle/>
        <a:p>
          <a:endParaRPr lang="el-GR" sz="2200">
            <a:latin typeface="+mj-lt"/>
          </a:endParaRPr>
        </a:p>
      </dgm:t>
    </dgm:pt>
    <dgm:pt modelId="{C730DCF0-FCFC-4B6B-A089-E6500CD3EE49}" type="sibTrans" cxnId="{76A6A33A-F7BE-4EB5-A477-5CC466805342}">
      <dgm:prSet/>
      <dgm:spPr/>
      <dgm:t>
        <a:bodyPr/>
        <a:lstStyle/>
        <a:p>
          <a:endParaRPr lang="el-GR" sz="2200">
            <a:latin typeface="+mj-lt"/>
          </a:endParaRPr>
        </a:p>
      </dgm:t>
    </dgm:pt>
    <dgm:pt modelId="{82ED90FE-08F5-45CA-AFC6-56F922D3BF56}">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Project planning</a:t>
          </a:r>
        </a:p>
      </dgm:t>
    </dgm:pt>
    <dgm:pt modelId="{61860E35-A40D-436B-AC18-839394439E50}" type="parTrans" cxnId="{A7834A1B-73A3-497A-BCC1-EE99F9F77313}">
      <dgm:prSet/>
      <dgm:spPr/>
      <dgm:t>
        <a:bodyPr/>
        <a:lstStyle/>
        <a:p>
          <a:endParaRPr lang="el-GR" sz="2200">
            <a:latin typeface="+mj-lt"/>
          </a:endParaRPr>
        </a:p>
      </dgm:t>
    </dgm:pt>
    <dgm:pt modelId="{4B6E1040-5A45-4DB1-BF03-BD53F06FC8D9}" type="sibTrans" cxnId="{A7834A1B-73A3-497A-BCC1-EE99F9F77313}">
      <dgm:prSet/>
      <dgm:spPr/>
      <dgm:t>
        <a:bodyPr/>
        <a:lstStyle/>
        <a:p>
          <a:endParaRPr lang="el-GR" sz="2200">
            <a:latin typeface="+mj-lt"/>
          </a:endParaRPr>
        </a:p>
      </dgm:t>
    </dgm:pt>
    <dgm:pt modelId="{9EF7DDDF-20CE-46FA-8EF6-AC005D8C0E82}">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Partner search – consortium building</a:t>
          </a:r>
        </a:p>
      </dgm:t>
    </dgm:pt>
    <dgm:pt modelId="{77FF5717-73E6-47A9-9643-4C017FBFE19D}" type="parTrans" cxnId="{135C721C-7A46-47FB-8E8C-3ADB04B4AF9E}">
      <dgm:prSet/>
      <dgm:spPr/>
      <dgm:t>
        <a:bodyPr/>
        <a:lstStyle/>
        <a:p>
          <a:endParaRPr lang="el-GR" sz="2200">
            <a:latin typeface="+mj-lt"/>
          </a:endParaRPr>
        </a:p>
      </dgm:t>
    </dgm:pt>
    <dgm:pt modelId="{A6FFD160-E525-4243-8871-9CF4C61A51AC}" type="sibTrans" cxnId="{135C721C-7A46-47FB-8E8C-3ADB04B4AF9E}">
      <dgm:prSet/>
      <dgm:spPr/>
      <dgm:t>
        <a:bodyPr/>
        <a:lstStyle/>
        <a:p>
          <a:endParaRPr lang="el-GR" sz="2200">
            <a:latin typeface="+mj-lt"/>
          </a:endParaRPr>
        </a:p>
      </dgm:t>
    </dgm:pt>
    <dgm:pt modelId="{A1098272-0FAC-4F3B-8F1C-532B39263CF2}">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Proposals writing &amp; submission</a:t>
          </a:r>
        </a:p>
      </dgm:t>
    </dgm:pt>
    <dgm:pt modelId="{5F3F476A-DF08-4F92-BE7A-7E32FB07279B}" type="parTrans" cxnId="{5A515435-6C05-4C31-BEB7-A9E70BFADFBD}">
      <dgm:prSet/>
      <dgm:spPr/>
      <dgm:t>
        <a:bodyPr/>
        <a:lstStyle/>
        <a:p>
          <a:endParaRPr lang="el-GR" sz="2200">
            <a:latin typeface="+mj-lt"/>
          </a:endParaRPr>
        </a:p>
      </dgm:t>
    </dgm:pt>
    <dgm:pt modelId="{52E7B2DA-D0CD-45C1-9160-E3A567656E9C}" type="sibTrans" cxnId="{5A515435-6C05-4C31-BEB7-A9E70BFADFBD}">
      <dgm:prSet/>
      <dgm:spPr/>
      <dgm:t>
        <a:bodyPr/>
        <a:lstStyle/>
        <a:p>
          <a:endParaRPr lang="el-GR" sz="2200">
            <a:latin typeface="+mj-lt"/>
          </a:endParaRPr>
        </a:p>
      </dgm:t>
    </dgm:pt>
    <dgm:pt modelId="{854BC0A1-F27F-41E8-A8E7-81302116B7DA}">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Project management</a:t>
          </a:r>
        </a:p>
        <a:p>
          <a:r>
            <a:rPr lang="en-GB" sz="1800" b="1" dirty="0">
              <a:solidFill>
                <a:srgbClr val="000000"/>
              </a:solidFill>
              <a:latin typeface="Candara" panose="020E0502030303020204" pitchFamily="34" charset="0"/>
              <a:ea typeface="Arial Unicode MS" pitchFamily="34" charset="-128"/>
              <a:cs typeface="Arial Unicode MS" pitchFamily="34" charset="-128"/>
            </a:rPr>
            <a:t>Project implementation</a:t>
          </a:r>
        </a:p>
      </dgm:t>
    </dgm:pt>
    <dgm:pt modelId="{72425483-E7AF-47E7-BC44-A80CA2DFD533}" type="parTrans" cxnId="{4BA2F012-DB58-45A2-ACBE-51C6BDB97875}">
      <dgm:prSet/>
      <dgm:spPr/>
      <dgm:t>
        <a:bodyPr/>
        <a:lstStyle/>
        <a:p>
          <a:endParaRPr lang="el-GR" sz="2200">
            <a:latin typeface="+mj-lt"/>
          </a:endParaRPr>
        </a:p>
      </dgm:t>
    </dgm:pt>
    <dgm:pt modelId="{D81DF783-3B11-4AA7-AC38-CCC350DC11BE}" type="sibTrans" cxnId="{4BA2F012-DB58-45A2-ACBE-51C6BDB97875}">
      <dgm:prSet/>
      <dgm:spPr/>
      <dgm:t>
        <a:bodyPr/>
        <a:lstStyle/>
        <a:p>
          <a:endParaRPr lang="el-GR" sz="2200">
            <a:latin typeface="+mj-lt"/>
          </a:endParaRPr>
        </a:p>
      </dgm:t>
    </dgm:pt>
    <dgm:pt modelId="{F2549C65-367A-4B66-BDA9-BF62F2DA1E5B}">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Technical assistance </a:t>
          </a:r>
        </a:p>
      </dgm:t>
    </dgm:pt>
    <dgm:pt modelId="{BC973E5D-080C-467A-8D90-134FD1D3C3D3}" type="parTrans" cxnId="{8A4E5A66-D3EE-471D-AC99-DA8A46C38E04}">
      <dgm:prSet/>
      <dgm:spPr/>
      <dgm:t>
        <a:bodyPr/>
        <a:lstStyle/>
        <a:p>
          <a:endParaRPr lang="el-GR" sz="2200">
            <a:latin typeface="+mj-lt"/>
          </a:endParaRPr>
        </a:p>
      </dgm:t>
    </dgm:pt>
    <dgm:pt modelId="{E1204F8C-B753-4B3D-86FA-6E50827A0BEC}" type="sibTrans" cxnId="{8A4E5A66-D3EE-471D-AC99-DA8A46C38E04}">
      <dgm:prSet/>
      <dgm:spPr/>
      <dgm:t>
        <a:bodyPr/>
        <a:lstStyle/>
        <a:p>
          <a:endParaRPr lang="el-GR" sz="2200">
            <a:latin typeface="+mj-lt"/>
          </a:endParaRPr>
        </a:p>
      </dgm:t>
    </dgm:pt>
    <dgm:pt modelId="{ECDD79F0-DA0C-4C22-8B00-C82808783E9A}">
      <dgm:prSet custT="1"/>
      <dgm:spPr/>
      <dgm:t>
        <a:bodyPr/>
        <a:lstStyle/>
        <a:p>
          <a:r>
            <a:rPr lang="en-GB" sz="1800" b="1" dirty="0">
              <a:solidFill>
                <a:srgbClr val="000000"/>
              </a:solidFill>
              <a:latin typeface="Candara" panose="020E0502030303020204" pitchFamily="34" charset="0"/>
              <a:ea typeface="Arial Unicode MS" pitchFamily="34" charset="-128"/>
              <a:cs typeface="Arial Unicode MS" pitchFamily="34" charset="-128"/>
            </a:rPr>
            <a:t>Project evaluation</a:t>
          </a:r>
        </a:p>
      </dgm:t>
    </dgm:pt>
    <dgm:pt modelId="{6003E9A9-718C-43CF-8441-049DA0A7F2B8}" type="parTrans" cxnId="{1A0F276C-C66E-4A06-A089-78C5CEBF0507}">
      <dgm:prSet/>
      <dgm:spPr/>
      <dgm:t>
        <a:bodyPr/>
        <a:lstStyle/>
        <a:p>
          <a:endParaRPr lang="el-GR" sz="2200">
            <a:latin typeface="+mj-lt"/>
          </a:endParaRPr>
        </a:p>
      </dgm:t>
    </dgm:pt>
    <dgm:pt modelId="{425D66E6-8990-4FE2-B83B-288E1C0F6DD0}" type="sibTrans" cxnId="{1A0F276C-C66E-4A06-A089-78C5CEBF0507}">
      <dgm:prSet/>
      <dgm:spPr/>
      <dgm:t>
        <a:bodyPr/>
        <a:lstStyle/>
        <a:p>
          <a:endParaRPr lang="el-GR" sz="2200">
            <a:latin typeface="+mj-lt"/>
          </a:endParaRPr>
        </a:p>
      </dgm:t>
    </dgm:pt>
    <dgm:pt modelId="{0B6A7CDB-08FD-40F2-BDC5-1B8B3C683C05}" type="pres">
      <dgm:prSet presAssocID="{1ADA07E4-1C99-4DE4-9E94-92514BCFEA8F}" presName="Name0" presStyleCnt="0">
        <dgm:presLayoutVars>
          <dgm:chMax val="7"/>
          <dgm:chPref val="7"/>
          <dgm:dir/>
          <dgm:animOne val="branch"/>
          <dgm:animLvl val="lvl"/>
        </dgm:presLayoutVars>
      </dgm:prSet>
      <dgm:spPr/>
    </dgm:pt>
    <dgm:pt modelId="{E1DB505A-E2CC-4755-B121-4C9A7549711C}" type="pres">
      <dgm:prSet presAssocID="{96BF9D7B-FE9B-4DAA-828E-99320271DBD7}" presName="composite" presStyleCnt="0"/>
      <dgm:spPr/>
    </dgm:pt>
    <dgm:pt modelId="{77FD441B-8B45-4CAE-B65C-F7B4B5383508}" type="pres">
      <dgm:prSet presAssocID="{96BF9D7B-FE9B-4DAA-828E-99320271DBD7}" presName="BackAccent" presStyleLbl="bgShp" presStyleIdx="0" presStyleCnt="4"/>
      <dgm:spPr/>
    </dgm:pt>
    <dgm:pt modelId="{8714EE19-DFFA-4E5F-9D18-73B96CC5AB2C}" type="pres">
      <dgm:prSet presAssocID="{96BF9D7B-FE9B-4DAA-828E-99320271DBD7}" presName="Accent" presStyleLbl="alignNode1" presStyleIdx="0" presStyleCnt="4"/>
      <dgm:spPr/>
    </dgm:pt>
    <dgm:pt modelId="{BB2E4B79-6A7A-4D1C-86CC-13A5E1F1F0B9}" type="pres">
      <dgm:prSet presAssocID="{96BF9D7B-FE9B-4DAA-828E-99320271DBD7}" presName="Child" presStyleLbl="revTx" presStyleIdx="0" presStyleCnt="8" custScaleX="141692" custScaleY="98648" custLinFactNeighborX="-12309" custLinFactNeighborY="1633">
        <dgm:presLayoutVars>
          <dgm:chMax val="0"/>
          <dgm:chPref val="0"/>
          <dgm:bulletEnabled val="1"/>
        </dgm:presLayoutVars>
      </dgm:prSet>
      <dgm:spPr/>
    </dgm:pt>
    <dgm:pt modelId="{0B78E7A0-4459-4E4D-B081-7187B3AE1B1E}" type="pres">
      <dgm:prSet presAssocID="{96BF9D7B-FE9B-4DAA-828E-99320271DBD7}" presName="Parent" presStyleLbl="revTx" presStyleIdx="1" presStyleCnt="8">
        <dgm:presLayoutVars>
          <dgm:chMax val="1"/>
          <dgm:chPref val="1"/>
          <dgm:bulletEnabled val="1"/>
        </dgm:presLayoutVars>
      </dgm:prSet>
      <dgm:spPr/>
    </dgm:pt>
    <dgm:pt modelId="{F336A868-3C2E-4267-BA09-91135C139979}" type="pres">
      <dgm:prSet presAssocID="{AA195C8C-6D59-43D7-8E4D-E0AB01334659}" presName="sibTrans" presStyleCnt="0"/>
      <dgm:spPr/>
    </dgm:pt>
    <dgm:pt modelId="{2229F5D7-8324-4D24-B82A-2CE4FBC6EC49}" type="pres">
      <dgm:prSet presAssocID="{406AB2C2-8283-451B-94B9-768405D3AB9B}" presName="composite" presStyleCnt="0"/>
      <dgm:spPr/>
    </dgm:pt>
    <dgm:pt modelId="{E00BC17E-BA9E-4C18-A6FB-E278A774178B}" type="pres">
      <dgm:prSet presAssocID="{406AB2C2-8283-451B-94B9-768405D3AB9B}" presName="BackAccent" presStyleLbl="bgShp" presStyleIdx="1" presStyleCnt="4" custLinFactNeighborX="-35611"/>
      <dgm:spPr/>
    </dgm:pt>
    <dgm:pt modelId="{7EEEF154-D3F2-488E-8F86-7544D1E9724F}" type="pres">
      <dgm:prSet presAssocID="{406AB2C2-8283-451B-94B9-768405D3AB9B}" presName="Accent" presStyleLbl="alignNode1" presStyleIdx="1" presStyleCnt="4" custLinFactNeighborX="-44512" custLinFactNeighborY="1705"/>
      <dgm:spPr/>
    </dgm:pt>
    <dgm:pt modelId="{20F1F1D8-77F5-4ACD-AC27-4DF2E2BA4F1E}" type="pres">
      <dgm:prSet presAssocID="{406AB2C2-8283-451B-94B9-768405D3AB9B}" presName="Child" presStyleLbl="revTx" presStyleIdx="2" presStyleCnt="8" custScaleX="138298" custLinFactNeighborX="-16083" custLinFactNeighborY="1663">
        <dgm:presLayoutVars>
          <dgm:chMax val="0"/>
          <dgm:chPref val="0"/>
          <dgm:bulletEnabled val="1"/>
        </dgm:presLayoutVars>
      </dgm:prSet>
      <dgm:spPr/>
    </dgm:pt>
    <dgm:pt modelId="{29D74DDC-21A9-4002-9F29-F8E3804FC0B5}" type="pres">
      <dgm:prSet presAssocID="{406AB2C2-8283-451B-94B9-768405D3AB9B}" presName="Parent" presStyleLbl="revTx" presStyleIdx="3" presStyleCnt="8" custScaleX="140866">
        <dgm:presLayoutVars>
          <dgm:chMax val="1"/>
          <dgm:chPref val="1"/>
          <dgm:bulletEnabled val="1"/>
        </dgm:presLayoutVars>
      </dgm:prSet>
      <dgm:spPr/>
    </dgm:pt>
    <dgm:pt modelId="{E5FA5765-5382-4ED3-9B29-39F9378F49B4}" type="pres">
      <dgm:prSet presAssocID="{0643B43B-6B05-4786-8144-C6C16CCF8831}" presName="sibTrans" presStyleCnt="0"/>
      <dgm:spPr/>
    </dgm:pt>
    <dgm:pt modelId="{CD4FF5C4-0988-4664-AE00-64407E416B1C}" type="pres">
      <dgm:prSet presAssocID="{5F3F6AE5-4CDD-4767-92EA-2ABF12F11ADD}" presName="composite" presStyleCnt="0"/>
      <dgm:spPr/>
    </dgm:pt>
    <dgm:pt modelId="{972A8267-5337-48F5-950E-FFB3C213E6EC}" type="pres">
      <dgm:prSet presAssocID="{5F3F6AE5-4CDD-4767-92EA-2ABF12F11ADD}" presName="BackAccent" presStyleLbl="bgShp" presStyleIdx="2" presStyleCnt="4"/>
      <dgm:spPr/>
    </dgm:pt>
    <dgm:pt modelId="{2F221694-73B3-4048-AF30-8DE49AF12CC2}" type="pres">
      <dgm:prSet presAssocID="{5F3F6AE5-4CDD-4767-92EA-2ABF12F11ADD}" presName="Accent" presStyleLbl="alignNode1" presStyleIdx="2" presStyleCnt="4"/>
      <dgm:spPr/>
    </dgm:pt>
    <dgm:pt modelId="{8CB46EFC-166A-485D-BFE9-FD7E7C8CF537}" type="pres">
      <dgm:prSet presAssocID="{5F3F6AE5-4CDD-4767-92EA-2ABF12F11ADD}" presName="Child" presStyleLbl="revTx" presStyleIdx="4" presStyleCnt="8" custScaleX="134453" custLinFactNeighborX="-23449" custLinFactNeighborY="783">
        <dgm:presLayoutVars>
          <dgm:chMax val="0"/>
          <dgm:chPref val="0"/>
          <dgm:bulletEnabled val="1"/>
        </dgm:presLayoutVars>
      </dgm:prSet>
      <dgm:spPr/>
    </dgm:pt>
    <dgm:pt modelId="{53C53F6D-D82E-4C93-AA7F-E4C490034EF1}" type="pres">
      <dgm:prSet presAssocID="{5F3F6AE5-4CDD-4767-92EA-2ABF12F11ADD}" presName="Parent" presStyleLbl="revTx" presStyleIdx="5" presStyleCnt="8" custScaleY="60989" custLinFactNeighborX="-2437" custLinFactNeighborY="-6461">
        <dgm:presLayoutVars>
          <dgm:chMax val="1"/>
          <dgm:chPref val="1"/>
          <dgm:bulletEnabled val="1"/>
        </dgm:presLayoutVars>
      </dgm:prSet>
      <dgm:spPr/>
    </dgm:pt>
    <dgm:pt modelId="{B05657DC-661C-489C-80A9-1FEF3211A6F4}" type="pres">
      <dgm:prSet presAssocID="{DB653C61-0A2C-4CC4-B314-F58995CC6EB2}" presName="sibTrans" presStyleCnt="0"/>
      <dgm:spPr/>
    </dgm:pt>
    <dgm:pt modelId="{458D6433-DA9D-449E-B159-1860AF143AFF}" type="pres">
      <dgm:prSet presAssocID="{F1A3509B-A9CD-42EF-98AD-EEC11D6B04B7}" presName="composite" presStyleCnt="0"/>
      <dgm:spPr/>
    </dgm:pt>
    <dgm:pt modelId="{C2F917BC-49B2-4B8C-9A90-6436CC454053}" type="pres">
      <dgm:prSet presAssocID="{F1A3509B-A9CD-42EF-98AD-EEC11D6B04B7}" presName="BackAccent" presStyleLbl="bgShp" presStyleIdx="3" presStyleCnt="4" custLinFactNeighborX="-48127"/>
      <dgm:spPr/>
    </dgm:pt>
    <dgm:pt modelId="{900A8721-76AD-4C4C-82D0-B08300C71B83}" type="pres">
      <dgm:prSet presAssocID="{F1A3509B-A9CD-42EF-98AD-EEC11D6B04B7}" presName="Accent" presStyleLbl="alignNode1" presStyleIdx="3" presStyleCnt="4" custLinFactNeighborX="-61723" custLinFactNeighborY="-864"/>
      <dgm:spPr/>
    </dgm:pt>
    <dgm:pt modelId="{7C8641C4-9F3B-4525-AA75-5628BD7D4C99}" type="pres">
      <dgm:prSet presAssocID="{F1A3509B-A9CD-42EF-98AD-EEC11D6B04B7}" presName="Child" presStyleLbl="revTx" presStyleIdx="6" presStyleCnt="8" custScaleX="154287" custLinFactNeighborX="-17722" custLinFactNeighborY="-1129">
        <dgm:presLayoutVars>
          <dgm:chMax val="0"/>
          <dgm:chPref val="0"/>
          <dgm:bulletEnabled val="1"/>
        </dgm:presLayoutVars>
      </dgm:prSet>
      <dgm:spPr/>
    </dgm:pt>
    <dgm:pt modelId="{E061895F-9886-429C-8B5F-DC14EBC0B91C}" type="pres">
      <dgm:prSet presAssocID="{F1A3509B-A9CD-42EF-98AD-EEC11D6B04B7}" presName="Parent" presStyleLbl="revTx" presStyleIdx="7" presStyleCnt="8" custScaleY="73003" custLinFactNeighborX="-17948" custLinFactNeighborY="-11272">
        <dgm:presLayoutVars>
          <dgm:chMax val="1"/>
          <dgm:chPref val="1"/>
          <dgm:bulletEnabled val="1"/>
        </dgm:presLayoutVars>
      </dgm:prSet>
      <dgm:spPr/>
    </dgm:pt>
  </dgm:ptLst>
  <dgm:cxnLst>
    <dgm:cxn modelId="{FE901E00-6F18-4D5C-AE2D-5030D2156EAC}" srcId="{96BF9D7B-FE9B-4DAA-828E-99320271DBD7}" destId="{08225879-96CF-4BD5-932F-04ED8613C040}" srcOrd="5" destOrd="0" parTransId="{BDCCF866-7EC0-4A5B-95DD-5EBF8541350C}" sibTransId="{493132F4-4266-4E5B-A601-E3CC07CDEE02}"/>
    <dgm:cxn modelId="{971AD602-26FF-4BCC-B7B3-613C60D290F5}" type="presOf" srcId="{82ED90FE-08F5-45CA-AFC6-56F922D3BF56}" destId="{7C8641C4-9F3B-4525-AA75-5628BD7D4C99}" srcOrd="0" destOrd="0" presId="urn:microsoft.com/office/officeart/2008/layout/IncreasingCircleProcess"/>
    <dgm:cxn modelId="{0A932008-6224-4696-BEC4-E0E8917C0F1F}" srcId="{96BF9D7B-FE9B-4DAA-828E-99320271DBD7}" destId="{44566A5E-A862-4118-9CFE-F3CBD261E513}" srcOrd="0" destOrd="0" parTransId="{AE9E31AE-5452-47E9-9A35-131FD4EB23BF}" sibTransId="{BC05A2BF-E0EC-4B55-9FAB-90794FEE09E5}"/>
    <dgm:cxn modelId="{4BA2F012-DB58-45A2-ACBE-51C6BDB97875}" srcId="{F1A3509B-A9CD-42EF-98AD-EEC11D6B04B7}" destId="{854BC0A1-F27F-41E8-A8E7-81302116B7DA}" srcOrd="3" destOrd="0" parTransId="{72425483-E7AF-47E7-BC44-A80CA2DFD533}" sibTransId="{D81DF783-3B11-4AA7-AC38-CCC350DC11BE}"/>
    <dgm:cxn modelId="{A7834A1B-73A3-497A-BCC1-EE99F9F77313}" srcId="{F1A3509B-A9CD-42EF-98AD-EEC11D6B04B7}" destId="{82ED90FE-08F5-45CA-AFC6-56F922D3BF56}" srcOrd="0" destOrd="0" parTransId="{61860E35-A40D-436B-AC18-839394439E50}" sibTransId="{4B6E1040-5A45-4DB1-BF03-BD53F06FC8D9}"/>
    <dgm:cxn modelId="{135C721C-7A46-47FB-8E8C-3ADB04B4AF9E}" srcId="{F1A3509B-A9CD-42EF-98AD-EEC11D6B04B7}" destId="{9EF7DDDF-20CE-46FA-8EF6-AC005D8C0E82}" srcOrd="1" destOrd="0" parTransId="{77FF5717-73E6-47A9-9643-4C017FBFE19D}" sibTransId="{A6FFD160-E525-4243-8871-9CF4C61A51AC}"/>
    <dgm:cxn modelId="{1E67471E-6DDD-4442-9B21-D77FFAC97E68}" srcId="{406AB2C2-8283-451B-94B9-768405D3AB9B}" destId="{F79E77F2-5FC0-41C5-A27E-D366A38F1595}" srcOrd="1" destOrd="0" parTransId="{D5D8AA81-08DE-4DB5-B8FC-CEBA34100E6F}" sibTransId="{9FFE48EF-5DD6-42AA-A8DE-1F8A9B4E4AEF}"/>
    <dgm:cxn modelId="{24DAA71E-98C6-4157-86E6-649BF24A6FCC}" srcId="{406AB2C2-8283-451B-94B9-768405D3AB9B}" destId="{34C01973-326E-4869-B1DF-65A63579A203}" srcOrd="5" destOrd="0" parTransId="{A3C0FE06-C3F4-41C9-9D61-ECBB57DA0FC7}" sibTransId="{24C781BD-5FD2-438B-8CEB-7CB1A083E514}"/>
    <dgm:cxn modelId="{FA0B971F-0186-4FBA-8D10-562357F7DA43}" type="presOf" srcId="{406AB2C2-8283-451B-94B9-768405D3AB9B}" destId="{29D74DDC-21A9-4002-9F29-F8E3804FC0B5}" srcOrd="0" destOrd="0" presId="urn:microsoft.com/office/officeart/2008/layout/IncreasingCircleProcess"/>
    <dgm:cxn modelId="{57E6C621-8446-4D10-A995-52498D417548}" type="presOf" srcId="{B04DB29E-9C92-4FBA-81F0-0DD9DC09B50B}" destId="{BB2E4B79-6A7A-4D1C-86CC-13A5E1F1F0B9}" srcOrd="0" destOrd="1" presId="urn:microsoft.com/office/officeart/2008/layout/IncreasingCircleProcess"/>
    <dgm:cxn modelId="{EC606E27-D1D0-4091-9B77-ED7929D13E34}" srcId="{406AB2C2-8283-451B-94B9-768405D3AB9B}" destId="{47DF24FD-70AF-40CC-BD7C-CADA01FC072E}" srcOrd="4" destOrd="0" parTransId="{37A073E0-321B-46EC-8094-A0FF9699514A}" sibTransId="{44FAF87C-D111-47C1-8B7B-5D09D482241D}"/>
    <dgm:cxn modelId="{1C4B3928-E0A1-4359-9320-B717DD6F5023}" type="presOf" srcId="{00C7B2AB-E94A-434A-B083-7E30851F5C6E}" destId="{BB2E4B79-6A7A-4D1C-86CC-13A5E1F1F0B9}" srcOrd="0" destOrd="3" presId="urn:microsoft.com/office/officeart/2008/layout/IncreasingCircleProcess"/>
    <dgm:cxn modelId="{5A515435-6C05-4C31-BEB7-A9E70BFADFBD}" srcId="{F1A3509B-A9CD-42EF-98AD-EEC11D6B04B7}" destId="{A1098272-0FAC-4F3B-8F1C-532B39263CF2}" srcOrd="2" destOrd="0" parTransId="{5F3F476A-DF08-4F92-BE7A-7E32FB07279B}" sibTransId="{52E7B2DA-D0CD-45C1-9160-E3A567656E9C}"/>
    <dgm:cxn modelId="{18A3E737-2A06-4686-9E09-354799105FBA}" type="presOf" srcId="{08225879-96CF-4BD5-932F-04ED8613C040}" destId="{BB2E4B79-6A7A-4D1C-86CC-13A5E1F1F0B9}" srcOrd="0" destOrd="5" presId="urn:microsoft.com/office/officeart/2008/layout/IncreasingCircleProcess"/>
    <dgm:cxn modelId="{76A6A33A-F7BE-4EB5-A477-5CC466805342}" srcId="{5F3F6AE5-4CDD-4767-92EA-2ABF12F11ADD}" destId="{38B0A111-7E4C-4EAA-81AB-4BC19BD9B8E4}" srcOrd="0" destOrd="0" parTransId="{F3B48282-8C2A-45A2-99F9-99A9E75C3332}" sibTransId="{C730DCF0-FCFC-4B6B-A089-E6500CD3EE49}"/>
    <dgm:cxn modelId="{9FAEE23B-0EED-44DD-81DC-EC86141D9C48}" srcId="{1ADA07E4-1C99-4DE4-9E94-92514BCFEA8F}" destId="{F1A3509B-A9CD-42EF-98AD-EEC11D6B04B7}" srcOrd="3" destOrd="0" parTransId="{06300C3F-2AA7-4BE3-A233-4F2583908A20}" sibTransId="{EC6130F5-46A0-4065-8F64-3B309B575D3C}"/>
    <dgm:cxn modelId="{7153F63C-CB06-4048-AF7D-096BF4BC1C41}" srcId="{96BF9D7B-FE9B-4DAA-828E-99320271DBD7}" destId="{B227D407-CD83-4D4A-9DD4-44FCCC6859F4}" srcOrd="4" destOrd="0" parTransId="{399DD602-225F-45FC-8C32-71052582F4BD}" sibTransId="{CAC12B34-1BFD-417A-8B62-8FE777D7EC00}"/>
    <dgm:cxn modelId="{288A9E64-7ED0-4529-A52F-FECFF7060992}" srcId="{96BF9D7B-FE9B-4DAA-828E-99320271DBD7}" destId="{00C7B2AB-E94A-434A-B083-7E30851F5C6E}" srcOrd="3" destOrd="0" parTransId="{00DC0677-B2F0-4475-A5FE-3F04BB20B6AB}" sibTransId="{08937A5E-F51F-4F3B-B5A1-51E81BB3502F}"/>
    <dgm:cxn modelId="{7E52AB45-69D7-42A5-9655-3EF565C14959}" srcId="{406AB2C2-8283-451B-94B9-768405D3AB9B}" destId="{F778177E-DFE6-4311-87D6-809A78BD6E7F}" srcOrd="2" destOrd="0" parTransId="{0DAA0304-6F8B-4179-BED1-F3F4629A49CF}" sibTransId="{EA7CCDF0-72E8-485F-8C43-C80748BE0094}"/>
    <dgm:cxn modelId="{8A4E5A66-D3EE-471D-AC99-DA8A46C38E04}" srcId="{F1A3509B-A9CD-42EF-98AD-EEC11D6B04B7}" destId="{F2549C65-367A-4B66-BDA9-BF62F2DA1E5B}" srcOrd="4" destOrd="0" parTransId="{BC973E5D-080C-467A-8D90-134FD1D3C3D3}" sibTransId="{E1204F8C-B753-4B3D-86FA-6E50827A0BEC}"/>
    <dgm:cxn modelId="{E41D3D48-EBA8-4D1F-8CFB-E86009C942BE}" type="presOf" srcId="{38B0A111-7E4C-4EAA-81AB-4BC19BD9B8E4}" destId="{8CB46EFC-166A-485D-BFE9-FD7E7C8CF537}" srcOrd="0" destOrd="0" presId="urn:microsoft.com/office/officeart/2008/layout/IncreasingCircleProcess"/>
    <dgm:cxn modelId="{E9542949-654E-49CB-94EE-209746447A72}" type="presOf" srcId="{B227D407-CD83-4D4A-9DD4-44FCCC6859F4}" destId="{BB2E4B79-6A7A-4D1C-86CC-13A5E1F1F0B9}" srcOrd="0" destOrd="4" presId="urn:microsoft.com/office/officeart/2008/layout/IncreasingCircleProcess"/>
    <dgm:cxn modelId="{1A0F276C-C66E-4A06-A089-78C5CEBF0507}" srcId="{F1A3509B-A9CD-42EF-98AD-EEC11D6B04B7}" destId="{ECDD79F0-DA0C-4C22-8B00-C82808783E9A}" srcOrd="5" destOrd="0" parTransId="{6003E9A9-718C-43CF-8441-049DA0A7F2B8}" sibTransId="{425D66E6-8990-4FE2-B83B-288E1C0F6DD0}"/>
    <dgm:cxn modelId="{88EFF34D-9244-4E6B-B4A4-3E9E6176DB12}" type="presOf" srcId="{47DF24FD-70AF-40CC-BD7C-CADA01FC072E}" destId="{20F1F1D8-77F5-4ACD-AC27-4DF2E2BA4F1E}" srcOrd="0" destOrd="4" presId="urn:microsoft.com/office/officeart/2008/layout/IncreasingCircleProcess"/>
    <dgm:cxn modelId="{8889E051-EAB0-4AE5-B87D-2933250E4ECC}" srcId="{1ADA07E4-1C99-4DE4-9E94-92514BCFEA8F}" destId="{96BF9D7B-FE9B-4DAA-828E-99320271DBD7}" srcOrd="0" destOrd="0" parTransId="{2ADDF179-BE0C-4EFA-BBC4-50FCD77F91B4}" sibTransId="{AA195C8C-6D59-43D7-8E4D-E0AB01334659}"/>
    <dgm:cxn modelId="{8C59F571-0BD2-42C8-AFD1-09A5B3217B30}" type="presOf" srcId="{96BF9D7B-FE9B-4DAA-828E-99320271DBD7}" destId="{0B78E7A0-4459-4E4D-B081-7187B3AE1B1E}" srcOrd="0" destOrd="0" presId="urn:microsoft.com/office/officeart/2008/layout/IncreasingCircleProcess"/>
    <dgm:cxn modelId="{65E05856-6C7A-49CF-BFE1-CDA9C3A85725}" type="presOf" srcId="{34C01973-326E-4869-B1DF-65A63579A203}" destId="{20F1F1D8-77F5-4ACD-AC27-4DF2E2BA4F1E}" srcOrd="0" destOrd="5" presId="urn:microsoft.com/office/officeart/2008/layout/IncreasingCircleProcess"/>
    <dgm:cxn modelId="{73829B7C-CF58-42FF-BD94-8717AF41609A}" type="presOf" srcId="{F79E77F2-5FC0-41C5-A27E-D366A38F1595}" destId="{20F1F1D8-77F5-4ACD-AC27-4DF2E2BA4F1E}" srcOrd="0" destOrd="1" presId="urn:microsoft.com/office/officeart/2008/layout/IncreasingCircleProcess"/>
    <dgm:cxn modelId="{0B70567E-25E1-4C86-8621-07E572604083}" type="presOf" srcId="{F1A3509B-A9CD-42EF-98AD-EEC11D6B04B7}" destId="{E061895F-9886-429C-8B5F-DC14EBC0B91C}" srcOrd="0" destOrd="0" presId="urn:microsoft.com/office/officeart/2008/layout/IncreasingCircleProcess"/>
    <dgm:cxn modelId="{D9ECAA9B-57EF-45FE-98E5-CF34535617BB}" type="presOf" srcId="{9EF7DDDF-20CE-46FA-8EF6-AC005D8C0E82}" destId="{7C8641C4-9F3B-4525-AA75-5628BD7D4C99}" srcOrd="0" destOrd="1" presId="urn:microsoft.com/office/officeart/2008/layout/IncreasingCircleProcess"/>
    <dgm:cxn modelId="{BCBEBD9B-3B2A-4F41-A75D-263981C570C8}" srcId="{1ADA07E4-1C99-4DE4-9E94-92514BCFEA8F}" destId="{406AB2C2-8283-451B-94B9-768405D3AB9B}" srcOrd="1" destOrd="0" parTransId="{3CF8AD88-8222-455E-9179-25DE9976D3F3}" sibTransId="{0643B43B-6B05-4786-8144-C6C16CCF8831}"/>
    <dgm:cxn modelId="{4778B29C-54DC-446B-875D-EFFAE870AD67}" type="presOf" srcId="{ECDD79F0-DA0C-4C22-8B00-C82808783E9A}" destId="{7C8641C4-9F3B-4525-AA75-5628BD7D4C99}" srcOrd="0" destOrd="5" presId="urn:microsoft.com/office/officeart/2008/layout/IncreasingCircleProcess"/>
    <dgm:cxn modelId="{0A3597A0-26FB-4EA9-9CF0-24BE09E8FAED}" srcId="{406AB2C2-8283-451B-94B9-768405D3AB9B}" destId="{C5595356-5168-443C-9EFD-527995616A13}" srcOrd="0" destOrd="0" parTransId="{7CA7A540-8D86-4FBC-BD83-382CEEC73269}" sibTransId="{D0CC790B-C3F2-4E12-BF9A-388212FFCC54}"/>
    <dgm:cxn modelId="{E1B975A4-038E-4907-9D19-A651D1A404CC}" type="presOf" srcId="{F2549C65-367A-4B66-BDA9-BF62F2DA1E5B}" destId="{7C8641C4-9F3B-4525-AA75-5628BD7D4C99}" srcOrd="0" destOrd="4" presId="urn:microsoft.com/office/officeart/2008/layout/IncreasingCircleProcess"/>
    <dgm:cxn modelId="{8B8560AB-794D-4EDC-AAF5-C3AF95821B12}" type="presOf" srcId="{1ADA07E4-1C99-4DE4-9E94-92514BCFEA8F}" destId="{0B6A7CDB-08FD-40F2-BDC5-1B8B3C683C05}" srcOrd="0" destOrd="0" presId="urn:microsoft.com/office/officeart/2008/layout/IncreasingCircleProcess"/>
    <dgm:cxn modelId="{3F690CAE-F88C-4069-AFB2-D92C070E4D0A}" srcId="{96BF9D7B-FE9B-4DAA-828E-99320271DBD7}" destId="{D3F6ED74-50F7-4819-ADCD-E1F787FFA7D8}" srcOrd="2" destOrd="0" parTransId="{B4CE238E-5995-485D-9A8C-4D1B8AD8E514}" sibTransId="{D69B566A-E8FB-4B4E-AA90-F126740EBD49}"/>
    <dgm:cxn modelId="{6D855BB0-4F39-4D94-9E0E-13AABB24CB3A}" type="presOf" srcId="{A1098272-0FAC-4F3B-8F1C-532B39263CF2}" destId="{7C8641C4-9F3B-4525-AA75-5628BD7D4C99}" srcOrd="0" destOrd="2" presId="urn:microsoft.com/office/officeart/2008/layout/IncreasingCircleProcess"/>
    <dgm:cxn modelId="{E7C91EB7-CA59-4EB5-A78E-74EE5D4379AF}" type="presOf" srcId="{C5595356-5168-443C-9EFD-527995616A13}" destId="{20F1F1D8-77F5-4ACD-AC27-4DF2E2BA4F1E}" srcOrd="0" destOrd="0" presId="urn:microsoft.com/office/officeart/2008/layout/IncreasingCircleProcess"/>
    <dgm:cxn modelId="{5E20E5B8-511B-4E07-AC66-345E9243E33B}" type="presOf" srcId="{D3F6ED74-50F7-4819-ADCD-E1F787FFA7D8}" destId="{BB2E4B79-6A7A-4D1C-86CC-13A5E1F1F0B9}" srcOrd="0" destOrd="2" presId="urn:microsoft.com/office/officeart/2008/layout/IncreasingCircleProcess"/>
    <dgm:cxn modelId="{DC9D9BC4-A227-45B5-9F22-8C8CC6879492}" type="presOf" srcId="{854BC0A1-F27F-41E8-A8E7-81302116B7DA}" destId="{7C8641C4-9F3B-4525-AA75-5628BD7D4C99}" srcOrd="0" destOrd="3" presId="urn:microsoft.com/office/officeart/2008/layout/IncreasingCircleProcess"/>
    <dgm:cxn modelId="{F232FDC5-5074-4AE9-BE1F-7B0979543E29}" srcId="{96BF9D7B-FE9B-4DAA-828E-99320271DBD7}" destId="{B04DB29E-9C92-4FBA-81F0-0DD9DC09B50B}" srcOrd="1" destOrd="0" parTransId="{8BAD4B95-F3E6-46B5-9A3C-076C2A0F6C3A}" sibTransId="{0103D4C5-ADE2-4D9C-BDBA-F7AA0D4024C4}"/>
    <dgm:cxn modelId="{EA95C8CE-BBC3-4E82-9958-92F9E8081E59}" srcId="{1ADA07E4-1C99-4DE4-9E94-92514BCFEA8F}" destId="{5F3F6AE5-4CDD-4767-92EA-2ABF12F11ADD}" srcOrd="2" destOrd="0" parTransId="{6F55770B-D7B7-429D-9021-BA538AF97329}" sibTransId="{DB653C61-0A2C-4CC4-B314-F58995CC6EB2}"/>
    <dgm:cxn modelId="{814C88D7-C381-428E-A151-F38822FCB442}" type="presOf" srcId="{F778177E-DFE6-4311-87D6-809A78BD6E7F}" destId="{20F1F1D8-77F5-4ACD-AC27-4DF2E2BA4F1E}" srcOrd="0" destOrd="2" presId="urn:microsoft.com/office/officeart/2008/layout/IncreasingCircleProcess"/>
    <dgm:cxn modelId="{3DEFCFE0-FC1E-495E-9306-87B4EF909F88}" type="presOf" srcId="{44566A5E-A862-4118-9CFE-F3CBD261E513}" destId="{BB2E4B79-6A7A-4D1C-86CC-13A5E1F1F0B9}" srcOrd="0" destOrd="0" presId="urn:microsoft.com/office/officeart/2008/layout/IncreasingCircleProcess"/>
    <dgm:cxn modelId="{FF5DFDF2-0372-48C3-9945-6305A01E7047}" type="presOf" srcId="{5F3F6AE5-4CDD-4767-92EA-2ABF12F11ADD}" destId="{53C53F6D-D82E-4C93-AA7F-E4C490034EF1}" srcOrd="0" destOrd="0" presId="urn:microsoft.com/office/officeart/2008/layout/IncreasingCircleProcess"/>
    <dgm:cxn modelId="{953D16F9-921A-41DF-A76A-924DB8296043}" srcId="{406AB2C2-8283-451B-94B9-768405D3AB9B}" destId="{1EC94DB4-5B86-479D-B61B-02AAF6092821}" srcOrd="3" destOrd="0" parTransId="{0A218C57-A99E-4EF9-A388-4B8C4948CA86}" sibTransId="{A9A0F850-120A-4DE9-8E14-16D76F606374}"/>
    <dgm:cxn modelId="{3E1EFCFD-D06D-4CE6-93D3-779C9A4809D5}" type="presOf" srcId="{1EC94DB4-5B86-479D-B61B-02AAF6092821}" destId="{20F1F1D8-77F5-4ACD-AC27-4DF2E2BA4F1E}" srcOrd="0" destOrd="3" presId="urn:microsoft.com/office/officeart/2008/layout/IncreasingCircleProcess"/>
    <dgm:cxn modelId="{C9153678-3FE8-4262-807C-15DF5DACA156}" type="presParOf" srcId="{0B6A7CDB-08FD-40F2-BDC5-1B8B3C683C05}" destId="{E1DB505A-E2CC-4755-B121-4C9A7549711C}" srcOrd="0" destOrd="0" presId="urn:microsoft.com/office/officeart/2008/layout/IncreasingCircleProcess"/>
    <dgm:cxn modelId="{F2ACDCBF-36BC-4817-860A-228E51229CC9}" type="presParOf" srcId="{E1DB505A-E2CC-4755-B121-4C9A7549711C}" destId="{77FD441B-8B45-4CAE-B65C-F7B4B5383508}" srcOrd="0" destOrd="0" presId="urn:microsoft.com/office/officeart/2008/layout/IncreasingCircleProcess"/>
    <dgm:cxn modelId="{A73947F4-ED86-41F7-A60A-93DD77F08717}" type="presParOf" srcId="{E1DB505A-E2CC-4755-B121-4C9A7549711C}" destId="{8714EE19-DFFA-4E5F-9D18-73B96CC5AB2C}" srcOrd="1" destOrd="0" presId="urn:microsoft.com/office/officeart/2008/layout/IncreasingCircleProcess"/>
    <dgm:cxn modelId="{267F1558-F726-4AFF-B182-B3AAEDD4B926}" type="presParOf" srcId="{E1DB505A-E2CC-4755-B121-4C9A7549711C}" destId="{BB2E4B79-6A7A-4D1C-86CC-13A5E1F1F0B9}" srcOrd="2" destOrd="0" presId="urn:microsoft.com/office/officeart/2008/layout/IncreasingCircleProcess"/>
    <dgm:cxn modelId="{3263A190-BB98-458D-9645-1A635FFBABB6}" type="presParOf" srcId="{E1DB505A-E2CC-4755-B121-4C9A7549711C}" destId="{0B78E7A0-4459-4E4D-B081-7187B3AE1B1E}" srcOrd="3" destOrd="0" presId="urn:microsoft.com/office/officeart/2008/layout/IncreasingCircleProcess"/>
    <dgm:cxn modelId="{E8AE5C99-3958-4C24-8CB6-8AEA8DE8B70D}" type="presParOf" srcId="{0B6A7CDB-08FD-40F2-BDC5-1B8B3C683C05}" destId="{F336A868-3C2E-4267-BA09-91135C139979}" srcOrd="1" destOrd="0" presId="urn:microsoft.com/office/officeart/2008/layout/IncreasingCircleProcess"/>
    <dgm:cxn modelId="{B59C9463-916E-4E4D-A973-11F7EEFE78A6}" type="presParOf" srcId="{0B6A7CDB-08FD-40F2-BDC5-1B8B3C683C05}" destId="{2229F5D7-8324-4D24-B82A-2CE4FBC6EC49}" srcOrd="2" destOrd="0" presId="urn:microsoft.com/office/officeart/2008/layout/IncreasingCircleProcess"/>
    <dgm:cxn modelId="{E3AD0385-865C-418F-8D9E-889C3169FC5D}" type="presParOf" srcId="{2229F5D7-8324-4D24-B82A-2CE4FBC6EC49}" destId="{E00BC17E-BA9E-4C18-A6FB-E278A774178B}" srcOrd="0" destOrd="0" presId="urn:microsoft.com/office/officeart/2008/layout/IncreasingCircleProcess"/>
    <dgm:cxn modelId="{5A53BBFB-E508-4E6E-819E-585882870FE1}" type="presParOf" srcId="{2229F5D7-8324-4D24-B82A-2CE4FBC6EC49}" destId="{7EEEF154-D3F2-488E-8F86-7544D1E9724F}" srcOrd="1" destOrd="0" presId="urn:microsoft.com/office/officeart/2008/layout/IncreasingCircleProcess"/>
    <dgm:cxn modelId="{1418BA7C-C4AC-4E7B-988C-39F732D9C75A}" type="presParOf" srcId="{2229F5D7-8324-4D24-B82A-2CE4FBC6EC49}" destId="{20F1F1D8-77F5-4ACD-AC27-4DF2E2BA4F1E}" srcOrd="2" destOrd="0" presId="urn:microsoft.com/office/officeart/2008/layout/IncreasingCircleProcess"/>
    <dgm:cxn modelId="{39D98530-CEB5-4194-8CAE-60CF511A8F2C}" type="presParOf" srcId="{2229F5D7-8324-4D24-B82A-2CE4FBC6EC49}" destId="{29D74DDC-21A9-4002-9F29-F8E3804FC0B5}" srcOrd="3" destOrd="0" presId="urn:microsoft.com/office/officeart/2008/layout/IncreasingCircleProcess"/>
    <dgm:cxn modelId="{A8545C08-51C9-4F39-95A8-014F1D4BEEE7}" type="presParOf" srcId="{0B6A7CDB-08FD-40F2-BDC5-1B8B3C683C05}" destId="{E5FA5765-5382-4ED3-9B29-39F9378F49B4}" srcOrd="3" destOrd="0" presId="urn:microsoft.com/office/officeart/2008/layout/IncreasingCircleProcess"/>
    <dgm:cxn modelId="{4DB6F0DB-8748-4B80-826D-E5F6871B28E6}" type="presParOf" srcId="{0B6A7CDB-08FD-40F2-BDC5-1B8B3C683C05}" destId="{CD4FF5C4-0988-4664-AE00-64407E416B1C}" srcOrd="4" destOrd="0" presId="urn:microsoft.com/office/officeart/2008/layout/IncreasingCircleProcess"/>
    <dgm:cxn modelId="{1013A1CC-DE1E-41E5-A0BD-093839108670}" type="presParOf" srcId="{CD4FF5C4-0988-4664-AE00-64407E416B1C}" destId="{972A8267-5337-48F5-950E-FFB3C213E6EC}" srcOrd="0" destOrd="0" presId="urn:microsoft.com/office/officeart/2008/layout/IncreasingCircleProcess"/>
    <dgm:cxn modelId="{42D74CCA-AA4D-4B55-8F93-F7774B85E73E}" type="presParOf" srcId="{CD4FF5C4-0988-4664-AE00-64407E416B1C}" destId="{2F221694-73B3-4048-AF30-8DE49AF12CC2}" srcOrd="1" destOrd="0" presId="urn:microsoft.com/office/officeart/2008/layout/IncreasingCircleProcess"/>
    <dgm:cxn modelId="{47311D3B-0DB8-4EC8-91CF-7785216ADDE3}" type="presParOf" srcId="{CD4FF5C4-0988-4664-AE00-64407E416B1C}" destId="{8CB46EFC-166A-485D-BFE9-FD7E7C8CF537}" srcOrd="2" destOrd="0" presId="urn:microsoft.com/office/officeart/2008/layout/IncreasingCircleProcess"/>
    <dgm:cxn modelId="{9C26AD08-257D-47A4-81F0-7DAD4972E879}" type="presParOf" srcId="{CD4FF5C4-0988-4664-AE00-64407E416B1C}" destId="{53C53F6D-D82E-4C93-AA7F-E4C490034EF1}" srcOrd="3" destOrd="0" presId="urn:microsoft.com/office/officeart/2008/layout/IncreasingCircleProcess"/>
    <dgm:cxn modelId="{2968A9D9-8E6F-40D9-8AF6-720184B296D2}" type="presParOf" srcId="{0B6A7CDB-08FD-40F2-BDC5-1B8B3C683C05}" destId="{B05657DC-661C-489C-80A9-1FEF3211A6F4}" srcOrd="5" destOrd="0" presId="urn:microsoft.com/office/officeart/2008/layout/IncreasingCircleProcess"/>
    <dgm:cxn modelId="{36C6D443-C29F-4C05-8BA3-B18DED2D2789}" type="presParOf" srcId="{0B6A7CDB-08FD-40F2-BDC5-1B8B3C683C05}" destId="{458D6433-DA9D-449E-B159-1860AF143AFF}" srcOrd="6" destOrd="0" presId="urn:microsoft.com/office/officeart/2008/layout/IncreasingCircleProcess"/>
    <dgm:cxn modelId="{03D98976-5F81-4A97-8B28-B53F507C88D3}" type="presParOf" srcId="{458D6433-DA9D-449E-B159-1860AF143AFF}" destId="{C2F917BC-49B2-4B8C-9A90-6436CC454053}" srcOrd="0" destOrd="0" presId="urn:microsoft.com/office/officeart/2008/layout/IncreasingCircleProcess"/>
    <dgm:cxn modelId="{6F854B2E-8A02-4673-ACDD-DA5C7AE11325}" type="presParOf" srcId="{458D6433-DA9D-449E-B159-1860AF143AFF}" destId="{900A8721-76AD-4C4C-82D0-B08300C71B83}" srcOrd="1" destOrd="0" presId="urn:microsoft.com/office/officeart/2008/layout/IncreasingCircleProcess"/>
    <dgm:cxn modelId="{FF8B4376-5F92-48E0-A1D8-406C4C299955}" type="presParOf" srcId="{458D6433-DA9D-449E-B159-1860AF143AFF}" destId="{7C8641C4-9F3B-4525-AA75-5628BD7D4C99}" srcOrd="2" destOrd="0" presId="urn:microsoft.com/office/officeart/2008/layout/IncreasingCircleProcess"/>
    <dgm:cxn modelId="{F6283D24-2EAD-4769-958C-E7557B4A32BD}" type="presParOf" srcId="{458D6433-DA9D-449E-B159-1860AF143AFF}" destId="{E061895F-9886-429C-8B5F-DC14EBC0B91C}" srcOrd="3" destOrd="0" presId="urn:microsoft.com/office/officeart/2008/layout/Increasing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2F72DF-C023-4E0B-B462-855AEF70E063}"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l-GR"/>
        </a:p>
      </dgm:t>
    </dgm:pt>
    <dgm:pt modelId="{43DF5481-7FAA-4075-9A0D-C85AD82273D9}">
      <dgm:prSet phldrT="[Text]" custT="1"/>
      <dgm:spPr/>
      <dgm:t>
        <a:bodyPr/>
        <a:lstStyle/>
        <a:p>
          <a:pPr>
            <a:lnSpc>
              <a:spcPct val="100000"/>
            </a:lnSpc>
          </a:pPr>
          <a:r>
            <a:rPr lang="en-GB" sz="2200" dirty="0">
              <a:latin typeface="+mj-lt"/>
              <a:cs typeface="Arial Unicode MS" charset="0"/>
            </a:rPr>
            <a:t>Universities</a:t>
          </a:r>
          <a:endParaRPr lang="el-GR" sz="2200" dirty="0">
            <a:latin typeface="+mj-lt"/>
          </a:endParaRPr>
        </a:p>
      </dgm:t>
    </dgm:pt>
    <dgm:pt modelId="{003823E0-E857-4081-A004-0475C1E49A41}" type="parTrans" cxnId="{0FD23AD3-43B5-46A7-928F-6A6D349E083A}">
      <dgm:prSet custT="1"/>
      <dgm:spPr/>
      <dgm:t>
        <a:bodyPr/>
        <a:lstStyle/>
        <a:p>
          <a:pPr>
            <a:lnSpc>
              <a:spcPct val="100000"/>
            </a:lnSpc>
          </a:pPr>
          <a:endParaRPr lang="el-GR" sz="2200">
            <a:latin typeface="+mj-lt"/>
          </a:endParaRPr>
        </a:p>
      </dgm:t>
    </dgm:pt>
    <dgm:pt modelId="{45BC1F35-A22F-4969-877B-2D3D2B065239}" type="sibTrans" cxnId="{0FD23AD3-43B5-46A7-928F-6A6D349E083A}">
      <dgm:prSet/>
      <dgm:spPr/>
      <dgm:t>
        <a:bodyPr/>
        <a:lstStyle/>
        <a:p>
          <a:pPr>
            <a:lnSpc>
              <a:spcPct val="100000"/>
            </a:lnSpc>
          </a:pPr>
          <a:endParaRPr lang="el-GR" sz="2200">
            <a:latin typeface="+mj-lt"/>
          </a:endParaRPr>
        </a:p>
      </dgm:t>
    </dgm:pt>
    <dgm:pt modelId="{CA1A6B11-2144-48B3-961E-228999569AF1}">
      <dgm:prSet phldrT="[Text]" custT="1"/>
      <dgm:spPr/>
      <dgm:t>
        <a:bodyPr/>
        <a:lstStyle/>
        <a:p>
          <a:pPr>
            <a:lnSpc>
              <a:spcPct val="100000"/>
            </a:lnSpc>
          </a:pPr>
          <a:r>
            <a:rPr lang="en-GB" sz="2200" dirty="0">
              <a:latin typeface="+mj-lt"/>
              <a:cs typeface="Arial Unicode MS" charset="0"/>
            </a:rPr>
            <a:t>NGOs</a:t>
          </a:r>
          <a:endParaRPr lang="el-GR" sz="2200" dirty="0">
            <a:latin typeface="+mj-lt"/>
          </a:endParaRPr>
        </a:p>
      </dgm:t>
    </dgm:pt>
    <dgm:pt modelId="{550292F9-3528-4D10-977C-BEC75754DDD6}" type="parTrans" cxnId="{98EFC267-8821-4E20-BF60-F66343C8D72D}">
      <dgm:prSet custT="1"/>
      <dgm:spPr/>
      <dgm:t>
        <a:bodyPr/>
        <a:lstStyle/>
        <a:p>
          <a:pPr>
            <a:lnSpc>
              <a:spcPct val="100000"/>
            </a:lnSpc>
          </a:pPr>
          <a:endParaRPr lang="el-GR" sz="2200">
            <a:latin typeface="+mj-lt"/>
          </a:endParaRPr>
        </a:p>
      </dgm:t>
    </dgm:pt>
    <dgm:pt modelId="{E0D0CE80-0871-4681-A7CF-23C96AB69B4D}" type="sibTrans" cxnId="{98EFC267-8821-4E20-BF60-F66343C8D72D}">
      <dgm:prSet/>
      <dgm:spPr/>
      <dgm:t>
        <a:bodyPr/>
        <a:lstStyle/>
        <a:p>
          <a:pPr>
            <a:lnSpc>
              <a:spcPct val="100000"/>
            </a:lnSpc>
          </a:pPr>
          <a:endParaRPr lang="el-GR" sz="2200">
            <a:latin typeface="+mj-lt"/>
          </a:endParaRPr>
        </a:p>
      </dgm:t>
    </dgm:pt>
    <dgm:pt modelId="{D000938D-2A4B-4DC3-AACF-83EBC3B4B93A}">
      <dgm:prSet phldrT="[Text]" custT="1"/>
      <dgm:spPr/>
      <dgm:t>
        <a:bodyPr/>
        <a:lstStyle/>
        <a:p>
          <a:pPr>
            <a:lnSpc>
              <a:spcPct val="100000"/>
            </a:lnSpc>
          </a:pPr>
          <a:r>
            <a:rPr lang="en-GB" sz="2200" dirty="0">
              <a:latin typeface="+mj-lt"/>
              <a:cs typeface="Arial Unicode MS" charset="0"/>
            </a:rPr>
            <a:t>Research centres</a:t>
          </a:r>
          <a:endParaRPr lang="el-GR" sz="2200" dirty="0">
            <a:latin typeface="+mj-lt"/>
          </a:endParaRPr>
        </a:p>
      </dgm:t>
    </dgm:pt>
    <dgm:pt modelId="{0B07317C-5B14-426F-82A9-B285A05AB16F}" type="parTrans" cxnId="{1A9CB626-0576-4864-B7B0-2B0BE3308552}">
      <dgm:prSet custT="1"/>
      <dgm:spPr/>
      <dgm:t>
        <a:bodyPr/>
        <a:lstStyle/>
        <a:p>
          <a:pPr>
            <a:lnSpc>
              <a:spcPct val="100000"/>
            </a:lnSpc>
          </a:pPr>
          <a:endParaRPr lang="el-GR" sz="2200">
            <a:latin typeface="+mj-lt"/>
          </a:endParaRPr>
        </a:p>
      </dgm:t>
    </dgm:pt>
    <dgm:pt modelId="{B9E7830E-6D86-4B97-877C-527F3CF67E3B}" type="sibTrans" cxnId="{1A9CB626-0576-4864-B7B0-2B0BE3308552}">
      <dgm:prSet/>
      <dgm:spPr/>
      <dgm:t>
        <a:bodyPr/>
        <a:lstStyle/>
        <a:p>
          <a:pPr>
            <a:lnSpc>
              <a:spcPct val="100000"/>
            </a:lnSpc>
          </a:pPr>
          <a:endParaRPr lang="el-GR" sz="2200">
            <a:latin typeface="+mj-lt"/>
          </a:endParaRPr>
        </a:p>
      </dgm:t>
    </dgm:pt>
    <dgm:pt modelId="{938DD4F2-2528-4CD3-941D-4724151CA160}">
      <dgm:prSet phldrT="[Text]" custT="1"/>
      <dgm:spPr/>
      <dgm:t>
        <a:bodyPr/>
        <a:lstStyle/>
        <a:p>
          <a:pPr>
            <a:lnSpc>
              <a:spcPct val="100000"/>
            </a:lnSpc>
          </a:pPr>
          <a:r>
            <a:rPr lang="en-GB" sz="2200" dirty="0">
              <a:latin typeface="+mj-lt"/>
              <a:cs typeface="Arial Unicode MS" charset="0"/>
            </a:rPr>
            <a:t>Chambers of commerce</a:t>
          </a:r>
          <a:endParaRPr lang="el-GR" sz="2200" dirty="0">
            <a:latin typeface="+mj-lt"/>
          </a:endParaRPr>
        </a:p>
      </dgm:t>
    </dgm:pt>
    <dgm:pt modelId="{EC3DFB27-E571-4C0C-9708-2B412CD582EA}" type="parTrans" cxnId="{0B1596AC-5902-4B79-A4A7-005119FC2418}">
      <dgm:prSet custT="1"/>
      <dgm:spPr/>
      <dgm:t>
        <a:bodyPr/>
        <a:lstStyle/>
        <a:p>
          <a:pPr>
            <a:lnSpc>
              <a:spcPct val="100000"/>
            </a:lnSpc>
          </a:pPr>
          <a:endParaRPr lang="el-GR" sz="2200">
            <a:latin typeface="+mj-lt"/>
          </a:endParaRPr>
        </a:p>
      </dgm:t>
    </dgm:pt>
    <dgm:pt modelId="{A66BF384-2A90-4B90-8121-C135AFA3DF79}" type="sibTrans" cxnId="{0B1596AC-5902-4B79-A4A7-005119FC2418}">
      <dgm:prSet/>
      <dgm:spPr/>
      <dgm:t>
        <a:bodyPr/>
        <a:lstStyle/>
        <a:p>
          <a:pPr>
            <a:lnSpc>
              <a:spcPct val="100000"/>
            </a:lnSpc>
          </a:pPr>
          <a:endParaRPr lang="el-GR" sz="2200">
            <a:latin typeface="+mj-lt"/>
          </a:endParaRPr>
        </a:p>
      </dgm:t>
    </dgm:pt>
    <dgm:pt modelId="{3C263BBC-4031-400D-8197-E06E4A6E66E4}">
      <dgm:prSet phldrT="[Text]" custT="1"/>
      <dgm:spPr/>
      <dgm:t>
        <a:bodyPr/>
        <a:lstStyle/>
        <a:p>
          <a:pPr>
            <a:lnSpc>
              <a:spcPct val="100000"/>
            </a:lnSpc>
          </a:pPr>
          <a:r>
            <a:rPr lang="en-GB" sz="2200" dirty="0">
              <a:latin typeface="+mj-lt"/>
              <a:cs typeface="Arial Unicode MS" charset="0"/>
            </a:rPr>
            <a:t>Unions / Associations</a:t>
          </a:r>
          <a:endParaRPr lang="el-GR" sz="2200" dirty="0">
            <a:latin typeface="+mj-lt"/>
          </a:endParaRPr>
        </a:p>
      </dgm:t>
    </dgm:pt>
    <dgm:pt modelId="{E6803033-DDA2-446D-A53F-D1519AD4F2E5}" type="parTrans" cxnId="{EC9C4FF5-DD12-4F5C-8D03-D01F2D40DF17}">
      <dgm:prSet custT="1"/>
      <dgm:spPr/>
      <dgm:t>
        <a:bodyPr/>
        <a:lstStyle/>
        <a:p>
          <a:pPr>
            <a:lnSpc>
              <a:spcPct val="100000"/>
            </a:lnSpc>
          </a:pPr>
          <a:endParaRPr lang="el-GR" sz="2200">
            <a:latin typeface="+mj-lt"/>
          </a:endParaRPr>
        </a:p>
      </dgm:t>
    </dgm:pt>
    <dgm:pt modelId="{4C977C20-8C09-47D8-B35C-638028C5480A}" type="sibTrans" cxnId="{EC9C4FF5-DD12-4F5C-8D03-D01F2D40DF17}">
      <dgm:prSet/>
      <dgm:spPr/>
      <dgm:t>
        <a:bodyPr/>
        <a:lstStyle/>
        <a:p>
          <a:pPr>
            <a:lnSpc>
              <a:spcPct val="100000"/>
            </a:lnSpc>
          </a:pPr>
          <a:endParaRPr lang="el-GR" sz="2200">
            <a:latin typeface="+mj-lt"/>
          </a:endParaRPr>
        </a:p>
      </dgm:t>
    </dgm:pt>
    <dgm:pt modelId="{A178947B-B2AC-4FB9-855D-5DF8E617A798}">
      <dgm:prSet phldrT="[Text]" custT="1"/>
      <dgm:spPr/>
      <dgm:t>
        <a:bodyPr/>
        <a:lstStyle/>
        <a:p>
          <a:pPr>
            <a:lnSpc>
              <a:spcPct val="100000"/>
            </a:lnSpc>
          </a:pPr>
          <a:r>
            <a:rPr lang="en-GB" sz="2200" dirty="0">
              <a:latin typeface="+mj-lt"/>
              <a:cs typeface="Arial Unicode MS" charset="0"/>
            </a:rPr>
            <a:t>SMEs</a:t>
          </a:r>
          <a:endParaRPr lang="el-GR" sz="2200" dirty="0">
            <a:latin typeface="+mj-lt"/>
          </a:endParaRPr>
        </a:p>
      </dgm:t>
    </dgm:pt>
    <dgm:pt modelId="{BF6ED149-40C2-4B64-935B-B766512F4CC2}" type="parTrans" cxnId="{BF8DC949-1536-49E6-BE86-56F83EBBBA34}">
      <dgm:prSet custT="1"/>
      <dgm:spPr/>
      <dgm:t>
        <a:bodyPr/>
        <a:lstStyle/>
        <a:p>
          <a:pPr>
            <a:lnSpc>
              <a:spcPct val="100000"/>
            </a:lnSpc>
          </a:pPr>
          <a:endParaRPr lang="el-GR" sz="2200">
            <a:latin typeface="+mj-lt"/>
          </a:endParaRPr>
        </a:p>
      </dgm:t>
    </dgm:pt>
    <dgm:pt modelId="{2A05735F-9847-44D4-92A1-EC2F08D43D2F}" type="sibTrans" cxnId="{BF8DC949-1536-49E6-BE86-56F83EBBBA34}">
      <dgm:prSet/>
      <dgm:spPr/>
      <dgm:t>
        <a:bodyPr/>
        <a:lstStyle/>
        <a:p>
          <a:pPr>
            <a:lnSpc>
              <a:spcPct val="100000"/>
            </a:lnSpc>
          </a:pPr>
          <a:endParaRPr lang="el-GR" sz="2200">
            <a:latin typeface="+mj-lt"/>
          </a:endParaRPr>
        </a:p>
      </dgm:t>
    </dgm:pt>
    <dgm:pt modelId="{0B076736-B8D8-42EE-B80A-6FA997103EE2}">
      <dgm:prSet phldrT="[Text]" custT="1"/>
      <dgm:spPr/>
      <dgm:t>
        <a:bodyPr/>
        <a:lstStyle/>
        <a:p>
          <a:pPr>
            <a:lnSpc>
              <a:spcPct val="100000"/>
            </a:lnSpc>
          </a:pPr>
          <a:r>
            <a:rPr lang="en-GB" sz="2200" dirty="0">
              <a:latin typeface="+mj-lt"/>
              <a:cs typeface="Arial Unicode MS" charset="0"/>
            </a:rPr>
            <a:t>Public bodies</a:t>
          </a:r>
          <a:endParaRPr lang="el-GR" sz="2200" dirty="0">
            <a:latin typeface="+mj-lt"/>
          </a:endParaRPr>
        </a:p>
      </dgm:t>
    </dgm:pt>
    <dgm:pt modelId="{029084FE-6B09-48C0-BF8D-FC9A0315D896}" type="parTrans" cxnId="{E062F024-FE36-4F28-B8E4-E5A0EDDD2697}">
      <dgm:prSet custT="1"/>
      <dgm:spPr/>
      <dgm:t>
        <a:bodyPr/>
        <a:lstStyle/>
        <a:p>
          <a:pPr>
            <a:lnSpc>
              <a:spcPct val="100000"/>
            </a:lnSpc>
          </a:pPr>
          <a:endParaRPr lang="el-GR" sz="2200">
            <a:latin typeface="+mj-lt"/>
          </a:endParaRPr>
        </a:p>
      </dgm:t>
    </dgm:pt>
    <dgm:pt modelId="{7D7E72B1-FDE0-4036-91AA-FC93C3DF8FB1}" type="sibTrans" cxnId="{E062F024-FE36-4F28-B8E4-E5A0EDDD2697}">
      <dgm:prSet/>
      <dgm:spPr/>
      <dgm:t>
        <a:bodyPr/>
        <a:lstStyle/>
        <a:p>
          <a:pPr>
            <a:lnSpc>
              <a:spcPct val="100000"/>
            </a:lnSpc>
          </a:pPr>
          <a:endParaRPr lang="el-GR" sz="2200">
            <a:latin typeface="+mj-lt"/>
          </a:endParaRPr>
        </a:p>
      </dgm:t>
    </dgm:pt>
    <dgm:pt modelId="{6D74BD72-01AC-4CA2-A020-A2D2C8137245}" type="pres">
      <dgm:prSet presAssocID="{412F72DF-C023-4E0B-B462-855AEF70E063}" presName="compositeShape" presStyleCnt="0">
        <dgm:presLayoutVars>
          <dgm:chMax val="7"/>
          <dgm:dir/>
          <dgm:resizeHandles val="exact"/>
        </dgm:presLayoutVars>
      </dgm:prSet>
      <dgm:spPr/>
    </dgm:pt>
    <dgm:pt modelId="{6F20A467-E343-4A2C-B80C-5750A2AD60CF}" type="pres">
      <dgm:prSet presAssocID="{43DF5481-7FAA-4075-9A0D-C85AD82273D9}" presName="circ1" presStyleLbl="vennNode1" presStyleIdx="0" presStyleCnt="7"/>
      <dgm:spPr/>
    </dgm:pt>
    <dgm:pt modelId="{4B1CE3B2-0044-49AA-A637-65A945A182A0}" type="pres">
      <dgm:prSet presAssocID="{43DF5481-7FAA-4075-9A0D-C85AD82273D9}" presName="circ1Tx" presStyleLbl="revTx" presStyleIdx="0" presStyleCnt="0" custScaleX="110483">
        <dgm:presLayoutVars>
          <dgm:chMax val="0"/>
          <dgm:chPref val="0"/>
          <dgm:bulletEnabled val="1"/>
        </dgm:presLayoutVars>
      </dgm:prSet>
      <dgm:spPr/>
    </dgm:pt>
    <dgm:pt modelId="{E2CFA2BE-2F22-465E-B9D4-90BCF2AA3990}" type="pres">
      <dgm:prSet presAssocID="{CA1A6B11-2144-48B3-961E-228999569AF1}" presName="circ2" presStyleLbl="vennNode1" presStyleIdx="1" presStyleCnt="7"/>
      <dgm:spPr/>
    </dgm:pt>
    <dgm:pt modelId="{B9692B28-B90F-4C33-AE31-21D8194F1709}" type="pres">
      <dgm:prSet presAssocID="{CA1A6B11-2144-48B3-961E-228999569AF1}" presName="circ2Tx" presStyleLbl="revTx" presStyleIdx="0" presStyleCnt="0">
        <dgm:presLayoutVars>
          <dgm:chMax val="0"/>
          <dgm:chPref val="0"/>
          <dgm:bulletEnabled val="1"/>
        </dgm:presLayoutVars>
      </dgm:prSet>
      <dgm:spPr/>
    </dgm:pt>
    <dgm:pt modelId="{E384CAC5-8175-46BE-9401-26583600C6FE}" type="pres">
      <dgm:prSet presAssocID="{D000938D-2A4B-4DC3-AACF-83EBC3B4B93A}" presName="circ3" presStyleLbl="vennNode1" presStyleIdx="2" presStyleCnt="7"/>
      <dgm:spPr/>
    </dgm:pt>
    <dgm:pt modelId="{2F0C721C-39AE-4E9C-9364-9F000277430D}" type="pres">
      <dgm:prSet presAssocID="{D000938D-2A4B-4DC3-AACF-83EBC3B4B93A}" presName="circ3Tx" presStyleLbl="revTx" presStyleIdx="0" presStyleCnt="0" custScaleX="190001" custLinFactNeighborX="35108" custLinFactNeighborY="941">
        <dgm:presLayoutVars>
          <dgm:chMax val="0"/>
          <dgm:chPref val="0"/>
          <dgm:bulletEnabled val="1"/>
        </dgm:presLayoutVars>
      </dgm:prSet>
      <dgm:spPr/>
    </dgm:pt>
    <dgm:pt modelId="{7A598A4D-AEFD-47AD-995E-5C1634A3FA27}" type="pres">
      <dgm:prSet presAssocID="{938DD4F2-2528-4CD3-941D-4724151CA160}" presName="circ4" presStyleLbl="vennNode1" presStyleIdx="3" presStyleCnt="7"/>
      <dgm:spPr/>
    </dgm:pt>
    <dgm:pt modelId="{190B272A-5F53-4F96-ADE6-61746ED522DB}" type="pres">
      <dgm:prSet presAssocID="{938DD4F2-2528-4CD3-941D-4724151CA160}" presName="circ4Tx" presStyleLbl="revTx" presStyleIdx="0" presStyleCnt="0" custScaleX="120507">
        <dgm:presLayoutVars>
          <dgm:chMax val="0"/>
          <dgm:chPref val="0"/>
          <dgm:bulletEnabled val="1"/>
        </dgm:presLayoutVars>
      </dgm:prSet>
      <dgm:spPr/>
    </dgm:pt>
    <dgm:pt modelId="{BEC73F97-2E14-4163-AD57-83FED36118D0}" type="pres">
      <dgm:prSet presAssocID="{3C263BBC-4031-400D-8197-E06E4A6E66E4}" presName="circ5" presStyleLbl="vennNode1" presStyleIdx="4" presStyleCnt="7"/>
      <dgm:spPr/>
    </dgm:pt>
    <dgm:pt modelId="{CB6ACD93-12AE-4482-8B40-2F223F18322A}" type="pres">
      <dgm:prSet presAssocID="{3C263BBC-4031-400D-8197-E06E4A6E66E4}" presName="circ5Tx" presStyleLbl="revTx" presStyleIdx="0" presStyleCnt="0" custScaleX="111585">
        <dgm:presLayoutVars>
          <dgm:chMax val="0"/>
          <dgm:chPref val="0"/>
          <dgm:bulletEnabled val="1"/>
        </dgm:presLayoutVars>
      </dgm:prSet>
      <dgm:spPr/>
    </dgm:pt>
    <dgm:pt modelId="{E66AAFF3-B925-45C3-8307-A9BCE533B763}" type="pres">
      <dgm:prSet presAssocID="{A178947B-B2AC-4FB9-855D-5DF8E617A798}" presName="circ6" presStyleLbl="vennNode1" presStyleIdx="5" presStyleCnt="7"/>
      <dgm:spPr/>
    </dgm:pt>
    <dgm:pt modelId="{C9286CF9-439F-491B-845C-C91510FF5A5D}" type="pres">
      <dgm:prSet presAssocID="{A178947B-B2AC-4FB9-855D-5DF8E617A798}" presName="circ6Tx" presStyleLbl="revTx" presStyleIdx="0" presStyleCnt="0">
        <dgm:presLayoutVars>
          <dgm:chMax val="0"/>
          <dgm:chPref val="0"/>
          <dgm:bulletEnabled val="1"/>
        </dgm:presLayoutVars>
      </dgm:prSet>
      <dgm:spPr/>
    </dgm:pt>
    <dgm:pt modelId="{44741A0C-1B56-4401-B48C-6A64622A91AC}" type="pres">
      <dgm:prSet presAssocID="{0B076736-B8D8-42EE-B80A-6FA997103EE2}" presName="circ7" presStyleLbl="vennNode1" presStyleIdx="6" presStyleCnt="7"/>
      <dgm:spPr/>
    </dgm:pt>
    <dgm:pt modelId="{9CAD5ADC-B668-41AF-A091-F0090998E195}" type="pres">
      <dgm:prSet presAssocID="{0B076736-B8D8-42EE-B80A-6FA997103EE2}" presName="circ7Tx" presStyleLbl="revTx" presStyleIdx="0" presStyleCnt="0" custScaleX="138225">
        <dgm:presLayoutVars>
          <dgm:chMax val="0"/>
          <dgm:chPref val="0"/>
          <dgm:bulletEnabled val="1"/>
        </dgm:presLayoutVars>
      </dgm:prSet>
      <dgm:spPr/>
    </dgm:pt>
  </dgm:ptLst>
  <dgm:cxnLst>
    <dgm:cxn modelId="{1B11D81C-6C15-4BF3-8136-249F16FE34E0}" type="presOf" srcId="{43DF5481-7FAA-4075-9A0D-C85AD82273D9}" destId="{4B1CE3B2-0044-49AA-A637-65A945A182A0}" srcOrd="0" destOrd="0" presId="urn:microsoft.com/office/officeart/2005/8/layout/venn1"/>
    <dgm:cxn modelId="{E062F024-FE36-4F28-B8E4-E5A0EDDD2697}" srcId="{412F72DF-C023-4E0B-B462-855AEF70E063}" destId="{0B076736-B8D8-42EE-B80A-6FA997103EE2}" srcOrd="6" destOrd="0" parTransId="{029084FE-6B09-48C0-BF8D-FC9A0315D896}" sibTransId="{7D7E72B1-FDE0-4036-91AA-FC93C3DF8FB1}"/>
    <dgm:cxn modelId="{1A9CB626-0576-4864-B7B0-2B0BE3308552}" srcId="{412F72DF-C023-4E0B-B462-855AEF70E063}" destId="{D000938D-2A4B-4DC3-AACF-83EBC3B4B93A}" srcOrd="2" destOrd="0" parTransId="{0B07317C-5B14-426F-82A9-B285A05AB16F}" sibTransId="{B9E7830E-6D86-4B97-877C-527F3CF67E3B}"/>
    <dgm:cxn modelId="{125CF066-C876-4EC0-B4D8-164BA23FD7EE}" type="presOf" srcId="{0B076736-B8D8-42EE-B80A-6FA997103EE2}" destId="{9CAD5ADC-B668-41AF-A091-F0090998E195}" srcOrd="0" destOrd="0" presId="urn:microsoft.com/office/officeart/2005/8/layout/venn1"/>
    <dgm:cxn modelId="{98EFC267-8821-4E20-BF60-F66343C8D72D}" srcId="{412F72DF-C023-4E0B-B462-855AEF70E063}" destId="{CA1A6B11-2144-48B3-961E-228999569AF1}" srcOrd="1" destOrd="0" parTransId="{550292F9-3528-4D10-977C-BEC75754DDD6}" sibTransId="{E0D0CE80-0871-4681-A7CF-23C96AB69B4D}"/>
    <dgm:cxn modelId="{E19FB969-242D-44B6-BC1C-9B05D57303CA}" type="presOf" srcId="{CA1A6B11-2144-48B3-961E-228999569AF1}" destId="{B9692B28-B90F-4C33-AE31-21D8194F1709}" srcOrd="0" destOrd="0" presId="urn:microsoft.com/office/officeart/2005/8/layout/venn1"/>
    <dgm:cxn modelId="{BF8DC949-1536-49E6-BE86-56F83EBBBA34}" srcId="{412F72DF-C023-4E0B-B462-855AEF70E063}" destId="{A178947B-B2AC-4FB9-855D-5DF8E617A798}" srcOrd="5" destOrd="0" parTransId="{BF6ED149-40C2-4B64-935B-B766512F4CC2}" sibTransId="{2A05735F-9847-44D4-92A1-EC2F08D43D2F}"/>
    <dgm:cxn modelId="{C5768F4E-D01F-44EC-B22B-C3359FAA077A}" type="presOf" srcId="{412F72DF-C023-4E0B-B462-855AEF70E063}" destId="{6D74BD72-01AC-4CA2-A020-A2D2C8137245}" srcOrd="0" destOrd="0" presId="urn:microsoft.com/office/officeart/2005/8/layout/venn1"/>
    <dgm:cxn modelId="{0C39DE56-4F9E-487B-AC1A-F2281D522225}" type="presOf" srcId="{938DD4F2-2528-4CD3-941D-4724151CA160}" destId="{190B272A-5F53-4F96-ADE6-61746ED522DB}" srcOrd="0" destOrd="0" presId="urn:microsoft.com/office/officeart/2005/8/layout/venn1"/>
    <dgm:cxn modelId="{94E69D57-2100-4DA7-A9B9-BC601FBAE29E}" type="presOf" srcId="{3C263BBC-4031-400D-8197-E06E4A6E66E4}" destId="{CB6ACD93-12AE-4482-8B40-2F223F18322A}" srcOrd="0" destOrd="0" presId="urn:microsoft.com/office/officeart/2005/8/layout/venn1"/>
    <dgm:cxn modelId="{5F15F48C-458F-47C6-A186-4319539B836A}" type="presOf" srcId="{A178947B-B2AC-4FB9-855D-5DF8E617A798}" destId="{C9286CF9-439F-491B-845C-C91510FF5A5D}" srcOrd="0" destOrd="0" presId="urn:microsoft.com/office/officeart/2005/8/layout/venn1"/>
    <dgm:cxn modelId="{F52C06A7-35A6-4148-95CB-41E24A68CE64}" type="presOf" srcId="{D000938D-2A4B-4DC3-AACF-83EBC3B4B93A}" destId="{2F0C721C-39AE-4E9C-9364-9F000277430D}" srcOrd="0" destOrd="0" presId="urn:microsoft.com/office/officeart/2005/8/layout/venn1"/>
    <dgm:cxn modelId="{0B1596AC-5902-4B79-A4A7-005119FC2418}" srcId="{412F72DF-C023-4E0B-B462-855AEF70E063}" destId="{938DD4F2-2528-4CD3-941D-4724151CA160}" srcOrd="3" destOrd="0" parTransId="{EC3DFB27-E571-4C0C-9708-2B412CD582EA}" sibTransId="{A66BF384-2A90-4B90-8121-C135AFA3DF79}"/>
    <dgm:cxn modelId="{0FD23AD3-43B5-46A7-928F-6A6D349E083A}" srcId="{412F72DF-C023-4E0B-B462-855AEF70E063}" destId="{43DF5481-7FAA-4075-9A0D-C85AD82273D9}" srcOrd="0" destOrd="0" parTransId="{003823E0-E857-4081-A004-0475C1E49A41}" sibTransId="{45BC1F35-A22F-4969-877B-2D3D2B065239}"/>
    <dgm:cxn modelId="{EC9C4FF5-DD12-4F5C-8D03-D01F2D40DF17}" srcId="{412F72DF-C023-4E0B-B462-855AEF70E063}" destId="{3C263BBC-4031-400D-8197-E06E4A6E66E4}" srcOrd="4" destOrd="0" parTransId="{E6803033-DDA2-446D-A53F-D1519AD4F2E5}" sibTransId="{4C977C20-8C09-47D8-B35C-638028C5480A}"/>
    <dgm:cxn modelId="{3D3C808C-E061-4291-B4BC-4EF13C994D06}" type="presParOf" srcId="{6D74BD72-01AC-4CA2-A020-A2D2C8137245}" destId="{6F20A467-E343-4A2C-B80C-5750A2AD60CF}" srcOrd="0" destOrd="0" presId="urn:microsoft.com/office/officeart/2005/8/layout/venn1"/>
    <dgm:cxn modelId="{170C8555-AE21-4248-B241-4CED6EB0DA19}" type="presParOf" srcId="{6D74BD72-01AC-4CA2-A020-A2D2C8137245}" destId="{4B1CE3B2-0044-49AA-A637-65A945A182A0}" srcOrd="1" destOrd="0" presId="urn:microsoft.com/office/officeart/2005/8/layout/venn1"/>
    <dgm:cxn modelId="{8E0BFEC1-99AE-4F69-8FBC-49ED65BC19F1}" type="presParOf" srcId="{6D74BD72-01AC-4CA2-A020-A2D2C8137245}" destId="{E2CFA2BE-2F22-465E-B9D4-90BCF2AA3990}" srcOrd="2" destOrd="0" presId="urn:microsoft.com/office/officeart/2005/8/layout/venn1"/>
    <dgm:cxn modelId="{4D664F6E-4491-49C4-B9EF-2717483FC4AF}" type="presParOf" srcId="{6D74BD72-01AC-4CA2-A020-A2D2C8137245}" destId="{B9692B28-B90F-4C33-AE31-21D8194F1709}" srcOrd="3" destOrd="0" presId="urn:microsoft.com/office/officeart/2005/8/layout/venn1"/>
    <dgm:cxn modelId="{FBC7F024-EF07-47B8-9E6F-F25A9B3CECD3}" type="presParOf" srcId="{6D74BD72-01AC-4CA2-A020-A2D2C8137245}" destId="{E384CAC5-8175-46BE-9401-26583600C6FE}" srcOrd="4" destOrd="0" presId="urn:microsoft.com/office/officeart/2005/8/layout/venn1"/>
    <dgm:cxn modelId="{CBB312F0-12E3-4F5A-A0CE-A7AFB6FDE11A}" type="presParOf" srcId="{6D74BD72-01AC-4CA2-A020-A2D2C8137245}" destId="{2F0C721C-39AE-4E9C-9364-9F000277430D}" srcOrd="5" destOrd="0" presId="urn:microsoft.com/office/officeart/2005/8/layout/venn1"/>
    <dgm:cxn modelId="{1D11BA23-0CA2-4139-BDB4-149C007E4514}" type="presParOf" srcId="{6D74BD72-01AC-4CA2-A020-A2D2C8137245}" destId="{7A598A4D-AEFD-47AD-995E-5C1634A3FA27}" srcOrd="6" destOrd="0" presId="urn:microsoft.com/office/officeart/2005/8/layout/venn1"/>
    <dgm:cxn modelId="{7A291AA8-CB4D-46D3-A0DA-B907212BA1AC}" type="presParOf" srcId="{6D74BD72-01AC-4CA2-A020-A2D2C8137245}" destId="{190B272A-5F53-4F96-ADE6-61746ED522DB}" srcOrd="7" destOrd="0" presId="urn:microsoft.com/office/officeart/2005/8/layout/venn1"/>
    <dgm:cxn modelId="{1C6DF86E-9C27-4F0E-9B96-1638E0E03974}" type="presParOf" srcId="{6D74BD72-01AC-4CA2-A020-A2D2C8137245}" destId="{BEC73F97-2E14-4163-AD57-83FED36118D0}" srcOrd="8" destOrd="0" presId="urn:microsoft.com/office/officeart/2005/8/layout/venn1"/>
    <dgm:cxn modelId="{D3439BD7-1256-4178-BCEE-6B7A3E1FBE15}" type="presParOf" srcId="{6D74BD72-01AC-4CA2-A020-A2D2C8137245}" destId="{CB6ACD93-12AE-4482-8B40-2F223F18322A}" srcOrd="9" destOrd="0" presId="urn:microsoft.com/office/officeart/2005/8/layout/venn1"/>
    <dgm:cxn modelId="{158D9FA1-5B24-4BC9-BF40-FEB8E123455F}" type="presParOf" srcId="{6D74BD72-01AC-4CA2-A020-A2D2C8137245}" destId="{E66AAFF3-B925-45C3-8307-A9BCE533B763}" srcOrd="10" destOrd="0" presId="urn:microsoft.com/office/officeart/2005/8/layout/venn1"/>
    <dgm:cxn modelId="{378E9B25-0946-4D8C-BDDD-8848B1A79F51}" type="presParOf" srcId="{6D74BD72-01AC-4CA2-A020-A2D2C8137245}" destId="{C9286CF9-439F-491B-845C-C91510FF5A5D}" srcOrd="11" destOrd="0" presId="urn:microsoft.com/office/officeart/2005/8/layout/venn1"/>
    <dgm:cxn modelId="{CA9C4D50-B958-465D-8102-7B7434CC7FF2}" type="presParOf" srcId="{6D74BD72-01AC-4CA2-A020-A2D2C8137245}" destId="{44741A0C-1B56-4401-B48C-6A64622A91AC}" srcOrd="12" destOrd="0" presId="urn:microsoft.com/office/officeart/2005/8/layout/venn1"/>
    <dgm:cxn modelId="{5DE06F37-668E-486E-ADA2-BDEF48E5F6C7}" type="presParOf" srcId="{6D74BD72-01AC-4CA2-A020-A2D2C8137245}" destId="{9CAD5ADC-B668-41AF-A091-F0090998E195}"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14FB5C-EDD0-4189-A78A-112D4E609DBA}"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8E298664-B6AE-423D-BB0F-93803BFB8EE7}">
      <dgm:prSet phldrT="[Text]" custT="1"/>
      <dgm:spPr>
        <a:xfrm rot="5400000">
          <a:off x="-154615" y="152397"/>
          <a:ext cx="991523" cy="694066"/>
        </a:xfrm>
        <a:prstGeom prst="chevron">
          <a:avLst/>
        </a:prstGeom>
      </dgm:spPr>
      <dgm:t>
        <a:bodyPr/>
        <a:lstStyle/>
        <a:p>
          <a:pPr>
            <a:buNone/>
          </a:pPr>
          <a:r>
            <a:rPr lang="en-GB" sz="1000" b="0" i="0" dirty="0">
              <a:latin typeface="Calibri"/>
              <a:ea typeface="+mn-ea"/>
              <a:cs typeface="+mn-cs"/>
            </a:rPr>
            <a:t>Preparation</a:t>
          </a:r>
          <a:endParaRPr lang="en-US" sz="1000" dirty="0">
            <a:latin typeface="Calibri"/>
            <a:ea typeface="+mn-ea"/>
            <a:cs typeface="+mn-cs"/>
          </a:endParaRPr>
        </a:p>
      </dgm:t>
    </dgm:pt>
    <dgm:pt modelId="{49FABCBB-214B-446B-A2CE-733CC17E239B}" type="parTrans" cxnId="{A1BF0121-4A8C-458A-BD23-52EC389349CA}">
      <dgm:prSet/>
      <dgm:spPr/>
      <dgm:t>
        <a:bodyPr/>
        <a:lstStyle/>
        <a:p>
          <a:endParaRPr lang="en-US" sz="1200"/>
        </a:p>
      </dgm:t>
    </dgm:pt>
    <dgm:pt modelId="{DCFE452F-C117-4D7E-8886-8078354F4580}" type="sibTrans" cxnId="{A1BF0121-4A8C-458A-BD23-52EC389349CA}">
      <dgm:prSet/>
      <dgm:spPr/>
      <dgm:t>
        <a:bodyPr/>
        <a:lstStyle/>
        <a:p>
          <a:endParaRPr lang="en-US" sz="1200"/>
        </a:p>
      </dgm:t>
    </dgm:pt>
    <dgm:pt modelId="{CDD99471-0ADC-48A1-9A0A-2845E82FC3B8}">
      <dgm:prSet phldrT="[Text]" custT="1"/>
      <dgm:spPr>
        <a:xfrm rot="5400000">
          <a:off x="-154615" y="1025679"/>
          <a:ext cx="991523" cy="694066"/>
        </a:xfrm>
        <a:prstGeom prst="chevron">
          <a:avLst/>
        </a:prstGeom>
      </dgm:spPr>
      <dgm:t>
        <a:bodyPr/>
        <a:lstStyle/>
        <a:p>
          <a:pPr>
            <a:buNone/>
          </a:pPr>
          <a:r>
            <a:rPr lang="en-US" sz="900" dirty="0">
              <a:latin typeface="Calibri"/>
              <a:ea typeface="+mn-ea"/>
              <a:cs typeface="+mn-cs"/>
            </a:rPr>
            <a:t>VET - company partnerships</a:t>
          </a:r>
        </a:p>
      </dgm:t>
    </dgm:pt>
    <dgm:pt modelId="{2538AD6D-A4A8-4234-8FCD-152ED5C5BDED}" type="parTrans" cxnId="{4EC58701-430F-487E-A13E-C40A7A055CCF}">
      <dgm:prSet/>
      <dgm:spPr/>
      <dgm:t>
        <a:bodyPr/>
        <a:lstStyle/>
        <a:p>
          <a:endParaRPr lang="en-US" sz="1200"/>
        </a:p>
      </dgm:t>
    </dgm:pt>
    <dgm:pt modelId="{253E0F08-0E1B-4D07-893E-D5E17F65D3C5}" type="sibTrans" cxnId="{4EC58701-430F-487E-A13E-C40A7A055CCF}">
      <dgm:prSet/>
      <dgm:spPr/>
      <dgm:t>
        <a:bodyPr/>
        <a:lstStyle/>
        <a:p>
          <a:endParaRPr lang="en-US" sz="1200"/>
        </a:p>
      </dgm:t>
    </dgm:pt>
    <dgm:pt modelId="{C9D415D6-4ECD-409B-8EDB-57B1445BAA19}">
      <dgm:prSet phldrT="[Text]" custT="1"/>
      <dgm:spPr>
        <a:xfrm rot="5400000">
          <a:off x="2536506" y="-971376"/>
          <a:ext cx="644829" cy="4341483"/>
        </a:xfrm>
        <a:prstGeom prst="round2SameRect">
          <a:avLst/>
        </a:prstGeom>
      </dgm:spPr>
      <dgm:t>
        <a:bodyPr/>
        <a:lstStyle/>
        <a:p>
          <a:pPr>
            <a:buChar char="•"/>
          </a:pPr>
          <a:r>
            <a:rPr lang="en-US" sz="1200">
              <a:latin typeface="Calibri"/>
              <a:ea typeface="+mn-ea"/>
              <a:cs typeface="+mn-cs"/>
            </a:rPr>
            <a:t>Identify companies</a:t>
          </a:r>
        </a:p>
      </dgm:t>
    </dgm:pt>
    <dgm:pt modelId="{7C0F135A-C2DB-4EA6-B5A5-840270F0B6F0}" type="parTrans" cxnId="{60BCBC12-EC94-48D3-A6D3-D572039DB511}">
      <dgm:prSet/>
      <dgm:spPr/>
      <dgm:t>
        <a:bodyPr/>
        <a:lstStyle/>
        <a:p>
          <a:endParaRPr lang="en-US" sz="1200"/>
        </a:p>
      </dgm:t>
    </dgm:pt>
    <dgm:pt modelId="{ADCA7852-9A99-4AD4-BE6A-D9A89294DF45}" type="sibTrans" cxnId="{60BCBC12-EC94-48D3-A6D3-D572039DB511}">
      <dgm:prSet/>
      <dgm:spPr/>
      <dgm:t>
        <a:bodyPr/>
        <a:lstStyle/>
        <a:p>
          <a:endParaRPr lang="en-US" sz="1200"/>
        </a:p>
      </dgm:t>
    </dgm:pt>
    <dgm:pt modelId="{A6296885-F3FB-4F70-8AB8-6BEE35D2EE0F}">
      <dgm:prSet phldrT="[Text]" custT="1"/>
      <dgm:spPr>
        <a:xfrm rot="5400000">
          <a:off x="2536675" y="1648301"/>
          <a:ext cx="644490" cy="4341483"/>
        </a:xfrm>
        <a:prstGeom prst="round2SameRect">
          <a:avLst/>
        </a:prstGeom>
      </dgm:spPr>
      <dgm:t>
        <a:bodyPr/>
        <a:lstStyle/>
        <a:p>
          <a:pPr>
            <a:buChar char="•"/>
          </a:pPr>
          <a:r>
            <a:rPr lang="en-GB" sz="1200" b="0" i="0">
              <a:latin typeface="Calibri"/>
              <a:ea typeface="+mn-ea"/>
              <a:cs typeface="+mn-cs"/>
            </a:rPr>
            <a:t>Follow up with the involved parties</a:t>
          </a:r>
          <a:endParaRPr lang="en-US" sz="1200" i="0">
            <a:latin typeface="Calibri"/>
            <a:ea typeface="+mn-ea"/>
            <a:cs typeface="+mn-cs"/>
          </a:endParaRPr>
        </a:p>
      </dgm:t>
    </dgm:pt>
    <dgm:pt modelId="{0C580E7B-5F86-4662-A334-0C6B9062CC3E}" type="parTrans" cxnId="{47343102-D4F9-4DAB-8240-121036452172}">
      <dgm:prSet/>
      <dgm:spPr/>
      <dgm:t>
        <a:bodyPr/>
        <a:lstStyle/>
        <a:p>
          <a:endParaRPr lang="en-US" sz="1200"/>
        </a:p>
      </dgm:t>
    </dgm:pt>
    <dgm:pt modelId="{8F6B93AA-1C26-42C0-AA51-FAE457F11BCE}" type="sibTrans" cxnId="{47343102-D4F9-4DAB-8240-121036452172}">
      <dgm:prSet/>
      <dgm:spPr/>
      <dgm:t>
        <a:bodyPr/>
        <a:lstStyle/>
        <a:p>
          <a:endParaRPr lang="en-US" sz="1200"/>
        </a:p>
      </dgm:t>
    </dgm:pt>
    <dgm:pt modelId="{C373E9A8-4FAE-4370-AB4C-7730D3CAE50D}">
      <dgm:prSet phldrT="[Text]" custT="1"/>
      <dgm:spPr>
        <a:xfrm rot="5400000">
          <a:off x="-154615" y="3645526"/>
          <a:ext cx="991523" cy="694066"/>
        </a:xfrm>
        <a:prstGeom prst="chevron">
          <a:avLst/>
        </a:prstGeom>
      </dgm:spPr>
      <dgm:t>
        <a:bodyPr/>
        <a:lstStyle/>
        <a:p>
          <a:pPr>
            <a:buNone/>
          </a:pPr>
          <a:r>
            <a:rPr lang="en-US" sz="1000">
              <a:latin typeface="Calibri"/>
              <a:ea typeface="+mn-ea"/>
              <a:cs typeface="+mn-cs"/>
            </a:rPr>
            <a:t>Follow up</a:t>
          </a:r>
        </a:p>
      </dgm:t>
    </dgm:pt>
    <dgm:pt modelId="{51754251-EF30-4EB2-AB95-8D165EE6F7E3}" type="parTrans" cxnId="{1A9E4FC1-175F-4E95-A328-70B474062025}">
      <dgm:prSet/>
      <dgm:spPr/>
      <dgm:t>
        <a:bodyPr/>
        <a:lstStyle/>
        <a:p>
          <a:endParaRPr lang="en-US" sz="1200"/>
        </a:p>
      </dgm:t>
    </dgm:pt>
    <dgm:pt modelId="{8B4A9B8D-E33B-4851-B33F-820432085A25}" type="sibTrans" cxnId="{1A9E4FC1-175F-4E95-A328-70B474062025}">
      <dgm:prSet/>
      <dgm:spPr/>
      <dgm:t>
        <a:bodyPr/>
        <a:lstStyle/>
        <a:p>
          <a:endParaRPr lang="en-US" sz="1200"/>
        </a:p>
      </dgm:t>
    </dgm:pt>
    <dgm:pt modelId="{C59E58CF-8821-4E08-B3E5-522C553EC614}">
      <dgm:prSet phldrT="[Text]" custT="1"/>
      <dgm:spPr>
        <a:xfrm rot="5400000">
          <a:off x="-154615" y="2772243"/>
          <a:ext cx="991523" cy="694066"/>
        </a:xfrm>
        <a:prstGeom prst="chevron">
          <a:avLst/>
        </a:prstGeom>
      </dgm:spPr>
      <dgm:t>
        <a:bodyPr/>
        <a:lstStyle/>
        <a:p>
          <a:pPr>
            <a:buNone/>
          </a:pPr>
          <a:r>
            <a:rPr lang="en-US" sz="900" dirty="0">
              <a:latin typeface="Calibri"/>
              <a:ea typeface="+mn-ea"/>
              <a:cs typeface="+mn-cs"/>
            </a:rPr>
            <a:t>Apprenticeship</a:t>
          </a:r>
        </a:p>
      </dgm:t>
    </dgm:pt>
    <dgm:pt modelId="{72A638A1-375F-4A15-8E2F-D8793B8CB9B9}" type="parTrans" cxnId="{21094448-33B6-4766-9947-2DC5D3A7EC52}">
      <dgm:prSet/>
      <dgm:spPr/>
      <dgm:t>
        <a:bodyPr/>
        <a:lstStyle/>
        <a:p>
          <a:endParaRPr lang="en-US" sz="1200"/>
        </a:p>
      </dgm:t>
    </dgm:pt>
    <dgm:pt modelId="{FCA8218B-0158-42DC-B933-D0A542C9D50E}" type="sibTrans" cxnId="{21094448-33B6-4766-9947-2DC5D3A7EC52}">
      <dgm:prSet/>
      <dgm:spPr/>
      <dgm:t>
        <a:bodyPr/>
        <a:lstStyle/>
        <a:p>
          <a:endParaRPr lang="en-US" sz="1200"/>
        </a:p>
      </dgm:t>
    </dgm:pt>
    <dgm:pt modelId="{BC0C4903-70BE-4B50-A3A5-236A11827BD0}">
      <dgm:prSet custT="1"/>
      <dgm:spPr>
        <a:xfrm rot="5400000">
          <a:off x="-142841" y="1887186"/>
          <a:ext cx="991523" cy="717616"/>
        </a:xfrm>
        <a:prstGeom prst="chevron">
          <a:avLst/>
        </a:prstGeom>
      </dgm:spPr>
      <dgm:t>
        <a:bodyPr/>
        <a:lstStyle/>
        <a:p>
          <a:pPr>
            <a:buNone/>
          </a:pPr>
          <a:r>
            <a:rPr lang="en-US" sz="1000">
              <a:latin typeface="Calibri"/>
              <a:ea typeface="+mn-ea"/>
              <a:cs typeface="+mn-cs"/>
            </a:rPr>
            <a:t>Planning </a:t>
          </a:r>
        </a:p>
      </dgm:t>
    </dgm:pt>
    <dgm:pt modelId="{05C5DCC3-4E31-4EE4-A5EB-33F6BE5ED8B4}" type="parTrans" cxnId="{C92F6F34-C2A0-47E6-98FA-84257F73CED3}">
      <dgm:prSet/>
      <dgm:spPr/>
      <dgm:t>
        <a:bodyPr/>
        <a:lstStyle/>
        <a:p>
          <a:endParaRPr lang="en-US" sz="1200"/>
        </a:p>
      </dgm:t>
    </dgm:pt>
    <dgm:pt modelId="{976059FF-FF8D-4966-9F11-D623AE4E5DDE}" type="sibTrans" cxnId="{C92F6F34-C2A0-47E6-98FA-84257F73CED3}">
      <dgm:prSet/>
      <dgm:spPr/>
      <dgm:t>
        <a:bodyPr/>
        <a:lstStyle/>
        <a:p>
          <a:endParaRPr lang="en-US" sz="1200"/>
        </a:p>
      </dgm:t>
    </dgm:pt>
    <dgm:pt modelId="{614303E1-6CD6-4E4C-AB7F-FFE05EF0342E}">
      <dgm:prSet custT="1"/>
      <dgm:spPr>
        <a:xfrm rot="5400000">
          <a:off x="2536675" y="775018"/>
          <a:ext cx="644490" cy="4341483"/>
        </a:xfrm>
        <a:prstGeom prst="round2SameRect">
          <a:avLst/>
        </a:prstGeom>
      </dgm:spPr>
      <dgm:t>
        <a:bodyPr/>
        <a:lstStyle/>
        <a:p>
          <a:pPr>
            <a:buChar char="•"/>
          </a:pPr>
          <a:r>
            <a:rPr lang="en-GB" sz="1200" b="0" i="0">
              <a:latin typeface="Calibri"/>
              <a:ea typeface="+mn-ea"/>
              <a:cs typeface="+mn-cs"/>
            </a:rPr>
            <a:t>Explain the digital tools that the apprentices will use</a:t>
          </a:r>
          <a:endParaRPr lang="en-US" sz="1200" i="0">
            <a:latin typeface="Calibri"/>
            <a:ea typeface="+mn-ea"/>
            <a:cs typeface="+mn-cs"/>
          </a:endParaRPr>
        </a:p>
      </dgm:t>
    </dgm:pt>
    <dgm:pt modelId="{B20C6A1F-1E53-49BE-9D18-A2F5C6075468}" type="parTrans" cxnId="{76658F2E-DA0D-4D0C-87B7-CA1754A33B21}">
      <dgm:prSet/>
      <dgm:spPr/>
      <dgm:t>
        <a:bodyPr/>
        <a:lstStyle/>
        <a:p>
          <a:endParaRPr lang="en-US" sz="1200"/>
        </a:p>
      </dgm:t>
    </dgm:pt>
    <dgm:pt modelId="{02297C86-F38B-4F1C-80F1-C59AFE6A3404}" type="sibTrans" cxnId="{76658F2E-DA0D-4D0C-87B7-CA1754A33B21}">
      <dgm:prSet/>
      <dgm:spPr/>
      <dgm:t>
        <a:bodyPr/>
        <a:lstStyle/>
        <a:p>
          <a:endParaRPr lang="en-US" sz="1200"/>
        </a:p>
      </dgm:t>
    </dgm:pt>
    <dgm:pt modelId="{02D83BCA-A828-4C25-920C-741D1B111E6C}">
      <dgm:prSet phldrT="[Text]" custT="1"/>
      <dgm:spPr>
        <a:xfrm rot="5400000">
          <a:off x="2536675" y="-1844827"/>
          <a:ext cx="644490" cy="4341483"/>
        </a:xfrm>
        <a:prstGeom prst="round2SameRect">
          <a:avLst/>
        </a:prstGeom>
      </dgm:spPr>
      <dgm:t>
        <a:bodyPr/>
        <a:lstStyle/>
        <a:p>
          <a:pPr>
            <a:buChar char="•"/>
          </a:pPr>
          <a:r>
            <a:rPr lang="en-GB" sz="1200" b="0" i="0">
              <a:latin typeface="Calibri"/>
              <a:ea typeface="+mn-ea"/>
              <a:cs typeface="+mn-cs"/>
            </a:rPr>
            <a:t>Identify bodies and partnerships</a:t>
          </a:r>
          <a:endParaRPr lang="en-US" sz="1200" i="0">
            <a:latin typeface="Calibri"/>
            <a:ea typeface="+mn-ea"/>
            <a:cs typeface="+mn-cs"/>
          </a:endParaRPr>
        </a:p>
      </dgm:t>
    </dgm:pt>
    <dgm:pt modelId="{70D9199C-EDF1-4534-98BD-791937079661}" type="parTrans" cxnId="{E0B99218-59AA-4755-8F3D-E3DCF0977578}">
      <dgm:prSet/>
      <dgm:spPr/>
      <dgm:t>
        <a:bodyPr/>
        <a:lstStyle/>
        <a:p>
          <a:endParaRPr lang="en-US" sz="1200"/>
        </a:p>
      </dgm:t>
    </dgm:pt>
    <dgm:pt modelId="{2210D516-B0BB-4CF3-8D97-6DC5DC2ADD0E}" type="sibTrans" cxnId="{E0B99218-59AA-4755-8F3D-E3DCF0977578}">
      <dgm:prSet/>
      <dgm:spPr/>
      <dgm:t>
        <a:bodyPr/>
        <a:lstStyle/>
        <a:p>
          <a:endParaRPr lang="en-US" sz="1200"/>
        </a:p>
      </dgm:t>
    </dgm:pt>
    <dgm:pt modelId="{2E512FF8-EFB3-4654-9FD6-24EAC837FB2E}">
      <dgm:prSet phldrT="[Text]" custT="1"/>
      <dgm:spPr>
        <a:xfrm rot="5400000">
          <a:off x="2536675" y="-1844827"/>
          <a:ext cx="644490" cy="4341483"/>
        </a:xfrm>
        <a:prstGeom prst="round2SameRect">
          <a:avLst/>
        </a:prstGeom>
      </dgm:spPr>
      <dgm:t>
        <a:bodyPr/>
        <a:lstStyle/>
        <a:p>
          <a:pPr>
            <a:buChar char="•"/>
          </a:pPr>
          <a:r>
            <a:rPr lang="en-US" sz="1200">
              <a:latin typeface="Calibri"/>
              <a:ea typeface="+mn-ea"/>
              <a:cs typeface="+mn-cs"/>
            </a:rPr>
            <a:t>Secure Funding</a:t>
          </a:r>
        </a:p>
      </dgm:t>
    </dgm:pt>
    <dgm:pt modelId="{53F0A6FB-CB4E-4D5C-8174-5D3E26429ABE}" type="parTrans" cxnId="{1EFAA7B0-AFF8-437E-AA20-198849D735DA}">
      <dgm:prSet/>
      <dgm:spPr/>
      <dgm:t>
        <a:bodyPr/>
        <a:lstStyle/>
        <a:p>
          <a:endParaRPr lang="en-US" sz="1200"/>
        </a:p>
      </dgm:t>
    </dgm:pt>
    <dgm:pt modelId="{2936EB7D-4872-4589-9A1F-12B4144E4E2E}" type="sibTrans" cxnId="{1EFAA7B0-AFF8-437E-AA20-198849D735DA}">
      <dgm:prSet/>
      <dgm:spPr/>
      <dgm:t>
        <a:bodyPr/>
        <a:lstStyle/>
        <a:p>
          <a:endParaRPr lang="en-US" sz="1200"/>
        </a:p>
      </dgm:t>
    </dgm:pt>
    <dgm:pt modelId="{8D635E71-D7D3-457D-9F0F-67214C76ABD1}">
      <dgm:prSet phldrT="[Text]" custT="1"/>
      <dgm:spPr>
        <a:xfrm rot="5400000">
          <a:off x="2536675" y="-1844827"/>
          <a:ext cx="644490" cy="4341483"/>
        </a:xfrm>
        <a:prstGeom prst="round2SameRect">
          <a:avLst/>
        </a:prstGeom>
      </dgm:spPr>
      <dgm:t>
        <a:bodyPr/>
        <a:lstStyle/>
        <a:p>
          <a:pPr>
            <a:buChar char="•"/>
          </a:pPr>
          <a:r>
            <a:rPr lang="en-US" sz="1200">
              <a:latin typeface="Calibri"/>
              <a:ea typeface="+mn-ea"/>
              <a:cs typeface="+mn-cs"/>
            </a:rPr>
            <a:t>Self assessment</a:t>
          </a:r>
        </a:p>
      </dgm:t>
    </dgm:pt>
    <dgm:pt modelId="{EA1B117F-FC3A-4229-AF3A-DA1E28F7C617}" type="parTrans" cxnId="{A1D2EB42-E8C4-4263-A6F7-91C870EB87E6}">
      <dgm:prSet/>
      <dgm:spPr/>
      <dgm:t>
        <a:bodyPr/>
        <a:lstStyle/>
        <a:p>
          <a:endParaRPr lang="en-US" sz="1200"/>
        </a:p>
      </dgm:t>
    </dgm:pt>
    <dgm:pt modelId="{FA6863DB-43E5-47C4-911E-B33A6AEBC80E}" type="sibTrans" cxnId="{A1D2EB42-E8C4-4263-A6F7-91C870EB87E6}">
      <dgm:prSet/>
      <dgm:spPr/>
      <dgm:t>
        <a:bodyPr/>
        <a:lstStyle/>
        <a:p>
          <a:endParaRPr lang="en-US" sz="1200"/>
        </a:p>
      </dgm:t>
    </dgm:pt>
    <dgm:pt modelId="{F5EB94A5-F72D-4A79-BBF1-04269FC215BF}">
      <dgm:prSet phldrT="[Text]" custT="1"/>
      <dgm:spPr>
        <a:xfrm rot="5400000">
          <a:off x="2536506" y="-971376"/>
          <a:ext cx="644829" cy="4341483"/>
        </a:xfrm>
        <a:prstGeom prst="round2SameRect">
          <a:avLst/>
        </a:prstGeom>
      </dgm:spPr>
      <dgm:t>
        <a:bodyPr/>
        <a:lstStyle/>
        <a:p>
          <a:pPr>
            <a:buChar char="•"/>
          </a:pPr>
          <a:r>
            <a:rPr lang="en-US" sz="1200">
              <a:latin typeface="Calibri"/>
              <a:ea typeface="+mn-ea"/>
              <a:cs typeface="+mn-cs"/>
            </a:rPr>
            <a:t>Share values</a:t>
          </a:r>
        </a:p>
      </dgm:t>
    </dgm:pt>
    <dgm:pt modelId="{A94DFDBF-ECC3-47F7-A2C2-619A1D1E6F3C}" type="parTrans" cxnId="{982F4FE6-81DB-48FE-ADBF-7CE0D4A88CD2}">
      <dgm:prSet/>
      <dgm:spPr/>
      <dgm:t>
        <a:bodyPr/>
        <a:lstStyle/>
        <a:p>
          <a:endParaRPr lang="en-US" sz="1200"/>
        </a:p>
      </dgm:t>
    </dgm:pt>
    <dgm:pt modelId="{23B0AF55-A71A-49A7-9EB7-15D6CC864282}" type="sibTrans" cxnId="{982F4FE6-81DB-48FE-ADBF-7CE0D4A88CD2}">
      <dgm:prSet/>
      <dgm:spPr/>
      <dgm:t>
        <a:bodyPr/>
        <a:lstStyle/>
        <a:p>
          <a:endParaRPr lang="en-US" sz="1200"/>
        </a:p>
      </dgm:t>
    </dgm:pt>
    <dgm:pt modelId="{128FF28C-0E9F-40A1-B2E8-8A68C9FC1B5A}">
      <dgm:prSet custT="1"/>
      <dgm:spPr>
        <a:xfrm rot="5400000">
          <a:off x="2548450" y="-98263"/>
          <a:ext cx="644490" cy="4341483"/>
        </a:xfrm>
        <a:prstGeom prst="round2SameRect">
          <a:avLst/>
        </a:prstGeom>
      </dgm:spPr>
      <dgm:t>
        <a:bodyPr/>
        <a:lstStyle/>
        <a:p>
          <a:pPr>
            <a:buChar char="•"/>
          </a:pPr>
          <a:r>
            <a:rPr lang="en-US" sz="1200">
              <a:latin typeface="Calibri"/>
              <a:ea typeface="+mn-ea"/>
              <a:cs typeface="+mn-cs"/>
            </a:rPr>
            <a:t>Design curriculum</a:t>
          </a:r>
        </a:p>
      </dgm:t>
    </dgm:pt>
    <dgm:pt modelId="{DDEDD80C-C813-46EF-A0DA-53A71FEC46C9}" type="parTrans" cxnId="{E325EC72-A9E6-4461-8011-58882252AF86}">
      <dgm:prSet/>
      <dgm:spPr/>
      <dgm:t>
        <a:bodyPr/>
        <a:lstStyle/>
        <a:p>
          <a:endParaRPr lang="en-US" sz="1200"/>
        </a:p>
      </dgm:t>
    </dgm:pt>
    <dgm:pt modelId="{C7B08DC7-500F-42AE-9BC9-2FE302136A8C}" type="sibTrans" cxnId="{E325EC72-A9E6-4461-8011-58882252AF86}">
      <dgm:prSet/>
      <dgm:spPr/>
      <dgm:t>
        <a:bodyPr/>
        <a:lstStyle/>
        <a:p>
          <a:endParaRPr lang="en-US" sz="1200"/>
        </a:p>
      </dgm:t>
    </dgm:pt>
    <dgm:pt modelId="{E51944C7-4CA0-4848-B851-B19FE4A1A851}">
      <dgm:prSet phldrT="[Text]" custT="1"/>
      <dgm:spPr>
        <a:xfrm rot="5400000">
          <a:off x="2536506" y="-971376"/>
          <a:ext cx="644829" cy="4341483"/>
        </a:xfrm>
        <a:prstGeom prst="round2SameRect">
          <a:avLst/>
        </a:prstGeom>
      </dgm:spPr>
      <dgm:t>
        <a:bodyPr/>
        <a:lstStyle/>
        <a:p>
          <a:pPr>
            <a:buChar char="•"/>
          </a:pPr>
          <a:r>
            <a:rPr lang="en-US" sz="1200" b="0" i="0">
              <a:latin typeface="Calibri"/>
              <a:ea typeface="+mn-ea"/>
              <a:cs typeface="+mn-cs"/>
            </a:rPr>
            <a:t>Identify the level of “digital readiness” </a:t>
          </a:r>
          <a:endParaRPr lang="en-US" sz="1200" i="0">
            <a:latin typeface="Calibri"/>
            <a:ea typeface="+mn-ea"/>
            <a:cs typeface="+mn-cs"/>
          </a:endParaRPr>
        </a:p>
      </dgm:t>
    </dgm:pt>
    <dgm:pt modelId="{437C2048-AF22-4F63-968F-13FA1E707EDB}" type="parTrans" cxnId="{3FB11738-8764-47AB-8246-3067D56BD5F9}">
      <dgm:prSet/>
      <dgm:spPr/>
      <dgm:t>
        <a:bodyPr/>
        <a:lstStyle/>
        <a:p>
          <a:endParaRPr lang="en-US" sz="1200"/>
        </a:p>
      </dgm:t>
    </dgm:pt>
    <dgm:pt modelId="{4A3A6FD7-5BF2-4C23-848B-5534ECF9543E}" type="sibTrans" cxnId="{3FB11738-8764-47AB-8246-3067D56BD5F9}">
      <dgm:prSet/>
      <dgm:spPr/>
      <dgm:t>
        <a:bodyPr/>
        <a:lstStyle/>
        <a:p>
          <a:endParaRPr lang="en-US" sz="1200"/>
        </a:p>
      </dgm:t>
    </dgm:pt>
    <dgm:pt modelId="{3FCDDE49-1C86-4A69-81A7-1EE4801DA0FA}">
      <dgm:prSet custT="1"/>
      <dgm:spPr>
        <a:xfrm rot="5400000">
          <a:off x="2548450" y="-98263"/>
          <a:ext cx="644490" cy="4341483"/>
        </a:xfrm>
        <a:prstGeom prst="round2SameRect">
          <a:avLst/>
        </a:prstGeom>
      </dgm:spPr>
      <dgm:t>
        <a:bodyPr/>
        <a:lstStyle/>
        <a:p>
          <a:pPr>
            <a:buChar char="•"/>
          </a:pPr>
          <a:r>
            <a:rPr lang="en-GB" sz="1200" b="0" i="0">
              <a:latin typeface="Calibri"/>
              <a:ea typeface="+mn-ea"/>
              <a:cs typeface="+mn-cs"/>
            </a:rPr>
            <a:t>Decide specifications of the apprenticeship</a:t>
          </a:r>
          <a:endParaRPr lang="en-US" sz="1200" i="0">
            <a:latin typeface="Calibri"/>
            <a:ea typeface="+mn-ea"/>
            <a:cs typeface="+mn-cs"/>
          </a:endParaRPr>
        </a:p>
      </dgm:t>
    </dgm:pt>
    <dgm:pt modelId="{003ED2E6-F051-4624-B822-25EBFDE89ECF}" type="parTrans" cxnId="{D18815EF-0F56-4FDB-BA73-A6C219C79D26}">
      <dgm:prSet/>
      <dgm:spPr/>
      <dgm:t>
        <a:bodyPr/>
        <a:lstStyle/>
        <a:p>
          <a:endParaRPr lang="en-US" sz="1200"/>
        </a:p>
      </dgm:t>
    </dgm:pt>
    <dgm:pt modelId="{497C8D88-DDF8-4BB3-84F3-C851F7620E1D}" type="sibTrans" cxnId="{D18815EF-0F56-4FDB-BA73-A6C219C79D26}">
      <dgm:prSet/>
      <dgm:spPr/>
      <dgm:t>
        <a:bodyPr/>
        <a:lstStyle/>
        <a:p>
          <a:endParaRPr lang="en-US" sz="1200"/>
        </a:p>
      </dgm:t>
    </dgm:pt>
    <dgm:pt modelId="{2B9F3C52-5371-4885-BB05-7CCD42C2F820}">
      <dgm:prSet custT="1"/>
      <dgm:spPr>
        <a:xfrm rot="5400000">
          <a:off x="2536675" y="775018"/>
          <a:ext cx="644490" cy="4341483"/>
        </a:xfrm>
        <a:prstGeom prst="round2SameRect">
          <a:avLst/>
        </a:prstGeom>
      </dgm:spPr>
      <dgm:t>
        <a:bodyPr/>
        <a:lstStyle/>
        <a:p>
          <a:pPr>
            <a:buChar char="•"/>
          </a:pPr>
          <a:r>
            <a:rPr lang="en-GB" sz="1200" b="0" i="0">
              <a:latin typeface="Calibri"/>
              <a:ea typeface="+mn-ea"/>
              <a:cs typeface="+mn-cs"/>
            </a:rPr>
            <a:t>Make sure you have the best tools</a:t>
          </a:r>
          <a:endParaRPr lang="en-US" sz="1200" i="0">
            <a:latin typeface="Calibri"/>
            <a:ea typeface="+mn-ea"/>
            <a:cs typeface="+mn-cs"/>
          </a:endParaRPr>
        </a:p>
      </dgm:t>
    </dgm:pt>
    <dgm:pt modelId="{EE0A3E88-AEFD-4A9C-B2F5-667A3C9544BE}" type="parTrans" cxnId="{393C9513-1C28-48FD-BB93-A9641F6DFB4C}">
      <dgm:prSet/>
      <dgm:spPr/>
      <dgm:t>
        <a:bodyPr/>
        <a:lstStyle/>
        <a:p>
          <a:endParaRPr lang="en-US" sz="1200"/>
        </a:p>
      </dgm:t>
    </dgm:pt>
    <dgm:pt modelId="{47096944-10D7-407D-896A-327E93B95640}" type="sibTrans" cxnId="{393C9513-1C28-48FD-BB93-A9641F6DFB4C}">
      <dgm:prSet/>
      <dgm:spPr/>
      <dgm:t>
        <a:bodyPr/>
        <a:lstStyle/>
        <a:p>
          <a:endParaRPr lang="en-US" sz="1200"/>
        </a:p>
      </dgm:t>
    </dgm:pt>
    <dgm:pt modelId="{708F9346-8B07-4721-95F3-4BDE487BAAB2}">
      <dgm:prSet custT="1"/>
      <dgm:spPr>
        <a:xfrm rot="5400000">
          <a:off x="2536675" y="775018"/>
          <a:ext cx="644490" cy="4341483"/>
        </a:xfrm>
        <a:prstGeom prst="round2SameRect">
          <a:avLst/>
        </a:prstGeom>
      </dgm:spPr>
      <dgm:t>
        <a:bodyPr/>
        <a:lstStyle/>
        <a:p>
          <a:pPr>
            <a:buChar char="•"/>
          </a:pPr>
          <a:r>
            <a:rPr lang="en-GB" sz="1200" b="0" i="0">
              <a:latin typeface="Calibri"/>
              <a:ea typeface="+mn-ea"/>
              <a:cs typeface="+mn-cs"/>
            </a:rPr>
            <a:t>Look at the latest opportunities for tools</a:t>
          </a:r>
          <a:endParaRPr lang="en-US" sz="1200" i="0">
            <a:latin typeface="Calibri"/>
            <a:ea typeface="+mn-ea"/>
            <a:cs typeface="+mn-cs"/>
          </a:endParaRPr>
        </a:p>
      </dgm:t>
    </dgm:pt>
    <dgm:pt modelId="{15E4ABC3-7F97-45EE-8C50-8EB81824E1F1}" type="parTrans" cxnId="{DF997377-AF09-4717-A1AE-DF6E58A75A22}">
      <dgm:prSet/>
      <dgm:spPr/>
      <dgm:t>
        <a:bodyPr/>
        <a:lstStyle/>
        <a:p>
          <a:endParaRPr lang="en-US" sz="1200"/>
        </a:p>
      </dgm:t>
    </dgm:pt>
    <dgm:pt modelId="{06EA0A7C-C576-4FF8-A219-A5FCD1F1295C}" type="sibTrans" cxnId="{DF997377-AF09-4717-A1AE-DF6E58A75A22}">
      <dgm:prSet/>
      <dgm:spPr/>
      <dgm:t>
        <a:bodyPr/>
        <a:lstStyle/>
        <a:p>
          <a:endParaRPr lang="en-US" sz="1200"/>
        </a:p>
      </dgm:t>
    </dgm:pt>
    <dgm:pt modelId="{56F41DCF-14E0-44F5-874C-5F59C9B603D6}">
      <dgm:prSet phldrT="[Text]" custT="1"/>
      <dgm:spPr>
        <a:xfrm rot="5400000">
          <a:off x="2536675" y="1648301"/>
          <a:ext cx="644490" cy="4341483"/>
        </a:xfrm>
        <a:prstGeom prst="round2SameRect">
          <a:avLst/>
        </a:prstGeom>
      </dgm:spPr>
      <dgm:t>
        <a:bodyPr/>
        <a:lstStyle/>
        <a:p>
          <a:pPr>
            <a:buChar char="•"/>
          </a:pPr>
          <a:r>
            <a:rPr lang="en-GB" sz="1200" b="0" i="0">
              <a:latin typeface="Calibri"/>
              <a:ea typeface="+mn-ea"/>
              <a:cs typeface="+mn-cs"/>
            </a:rPr>
            <a:t>Follow up on the digital tools</a:t>
          </a:r>
          <a:endParaRPr lang="en-US" sz="1200" i="0">
            <a:latin typeface="Calibri"/>
            <a:ea typeface="+mn-ea"/>
            <a:cs typeface="+mn-cs"/>
          </a:endParaRPr>
        </a:p>
      </dgm:t>
    </dgm:pt>
    <dgm:pt modelId="{665EA4BA-27A1-4273-BF6B-B4E24BAA7FBB}" type="parTrans" cxnId="{585C41AE-DE36-4AB8-9355-D41CC8A9888F}">
      <dgm:prSet/>
      <dgm:spPr/>
      <dgm:t>
        <a:bodyPr/>
        <a:lstStyle/>
        <a:p>
          <a:endParaRPr lang="en-US" sz="1200"/>
        </a:p>
      </dgm:t>
    </dgm:pt>
    <dgm:pt modelId="{373FCF31-643E-4F06-B7F4-2A9C2387EE8D}" type="sibTrans" cxnId="{585C41AE-DE36-4AB8-9355-D41CC8A9888F}">
      <dgm:prSet/>
      <dgm:spPr/>
      <dgm:t>
        <a:bodyPr/>
        <a:lstStyle/>
        <a:p>
          <a:endParaRPr lang="en-US" sz="1200"/>
        </a:p>
      </dgm:t>
    </dgm:pt>
    <dgm:pt modelId="{CB12FA34-7EE2-4FC0-8B4B-69E3D9CADD12}">
      <dgm:prSet phldrT="[Text]" custT="1"/>
      <dgm:spPr>
        <a:xfrm rot="5400000">
          <a:off x="2536675" y="1648301"/>
          <a:ext cx="644490" cy="4341483"/>
        </a:xfrm>
        <a:prstGeom prst="round2SameRect">
          <a:avLst/>
        </a:prstGeom>
      </dgm:spPr>
      <dgm:t>
        <a:bodyPr/>
        <a:lstStyle/>
        <a:p>
          <a:pPr>
            <a:buChar char="•"/>
          </a:pPr>
          <a:r>
            <a:rPr lang="en-GB" sz="1200" b="0" i="0">
              <a:latin typeface="Calibri"/>
              <a:ea typeface="+mn-ea"/>
              <a:cs typeface="+mn-cs"/>
            </a:rPr>
            <a:t>Use digitalisation to follow up on the apprenticeship</a:t>
          </a:r>
          <a:endParaRPr lang="en-US" sz="1200" i="0">
            <a:latin typeface="Calibri"/>
            <a:ea typeface="+mn-ea"/>
            <a:cs typeface="+mn-cs"/>
          </a:endParaRPr>
        </a:p>
      </dgm:t>
    </dgm:pt>
    <dgm:pt modelId="{CE451A90-7594-4083-B428-17789D231536}" type="parTrans" cxnId="{2324DE45-439B-48E9-9D6D-02E633D75811}">
      <dgm:prSet/>
      <dgm:spPr/>
      <dgm:t>
        <a:bodyPr/>
        <a:lstStyle/>
        <a:p>
          <a:endParaRPr lang="en-US" sz="1200"/>
        </a:p>
      </dgm:t>
    </dgm:pt>
    <dgm:pt modelId="{CA0C2AC5-2EA4-4E71-9536-7C0A46FDCB60}" type="sibTrans" cxnId="{2324DE45-439B-48E9-9D6D-02E633D75811}">
      <dgm:prSet/>
      <dgm:spPr/>
      <dgm:t>
        <a:bodyPr/>
        <a:lstStyle/>
        <a:p>
          <a:endParaRPr lang="en-US" sz="1200"/>
        </a:p>
      </dgm:t>
    </dgm:pt>
    <dgm:pt modelId="{7A721B50-4530-4A22-AC82-1C2F00819D2E}">
      <dgm:prSet custT="1"/>
      <dgm:spPr>
        <a:xfrm rot="5400000">
          <a:off x="2548450" y="-98263"/>
          <a:ext cx="644490" cy="4341483"/>
        </a:xfrm>
        <a:prstGeom prst="round2SameRect">
          <a:avLst/>
        </a:prstGeom>
      </dgm:spPr>
      <dgm:t>
        <a:bodyPr/>
        <a:lstStyle/>
        <a:p>
          <a:pPr>
            <a:buChar char="•"/>
          </a:pPr>
          <a:r>
            <a:rPr lang="en-GB" sz="1200" i="0">
              <a:latin typeface="Calibri"/>
              <a:ea typeface="+mn-ea"/>
              <a:cs typeface="+mn-cs"/>
            </a:rPr>
            <a:t>Make clear who </a:t>
          </a:r>
          <a:r>
            <a:rPr lang="en-US" sz="1200" i="0">
              <a:latin typeface="Calibri"/>
              <a:ea typeface="+mn-ea"/>
              <a:cs typeface="+mn-cs"/>
            </a:rPr>
            <a:t>is responsible for the development of the students </a:t>
          </a:r>
          <a:r>
            <a:rPr lang="en-GB" sz="1200" b="0" i="0">
              <a:latin typeface="Calibri"/>
              <a:ea typeface="+mn-ea"/>
              <a:cs typeface="+mn-cs"/>
            </a:rPr>
            <a:t> </a:t>
          </a:r>
          <a:endParaRPr lang="en-US" sz="1200" i="0">
            <a:latin typeface="Calibri"/>
            <a:ea typeface="+mn-ea"/>
            <a:cs typeface="+mn-cs"/>
          </a:endParaRPr>
        </a:p>
      </dgm:t>
    </dgm:pt>
    <dgm:pt modelId="{1221C930-193D-47B9-9CC2-1972D53B5A29}" type="parTrans" cxnId="{6286615E-1BE0-4C70-BACF-4104A5488CB2}">
      <dgm:prSet/>
      <dgm:spPr/>
      <dgm:t>
        <a:bodyPr/>
        <a:lstStyle/>
        <a:p>
          <a:endParaRPr lang="en-US" sz="2000"/>
        </a:p>
      </dgm:t>
    </dgm:pt>
    <dgm:pt modelId="{E7D7B3E7-3106-4EC7-A4BD-819B87B2024A}" type="sibTrans" cxnId="{6286615E-1BE0-4C70-BACF-4104A5488CB2}">
      <dgm:prSet/>
      <dgm:spPr/>
      <dgm:t>
        <a:bodyPr/>
        <a:lstStyle/>
        <a:p>
          <a:endParaRPr lang="en-US" sz="2000"/>
        </a:p>
      </dgm:t>
    </dgm:pt>
    <dgm:pt modelId="{D1CC2769-BF68-40EB-8B82-995B27EF6131}" type="pres">
      <dgm:prSet presAssocID="{E214FB5C-EDD0-4189-A78A-112D4E609DBA}" presName="linearFlow" presStyleCnt="0">
        <dgm:presLayoutVars>
          <dgm:dir/>
          <dgm:animLvl val="lvl"/>
          <dgm:resizeHandles val="exact"/>
        </dgm:presLayoutVars>
      </dgm:prSet>
      <dgm:spPr/>
    </dgm:pt>
    <dgm:pt modelId="{6D1A5F7D-6214-4447-BCE9-8B7D816504C7}" type="pres">
      <dgm:prSet presAssocID="{8E298664-B6AE-423D-BB0F-93803BFB8EE7}" presName="composite" presStyleCnt="0"/>
      <dgm:spPr/>
    </dgm:pt>
    <dgm:pt modelId="{61ED0EEB-9E5C-4ACB-8707-52A0A8B8CF3A}" type="pres">
      <dgm:prSet presAssocID="{8E298664-B6AE-423D-BB0F-93803BFB8EE7}" presName="parentText" presStyleLbl="alignNode1" presStyleIdx="0" presStyleCnt="5">
        <dgm:presLayoutVars>
          <dgm:chMax val="1"/>
          <dgm:bulletEnabled val="1"/>
        </dgm:presLayoutVars>
      </dgm:prSet>
      <dgm:spPr/>
    </dgm:pt>
    <dgm:pt modelId="{E4C34532-EE9F-414C-9497-0AEA4BAC3AD8}" type="pres">
      <dgm:prSet presAssocID="{8E298664-B6AE-423D-BB0F-93803BFB8EE7}" presName="descendantText" presStyleLbl="alignAcc1" presStyleIdx="0" presStyleCnt="5">
        <dgm:presLayoutVars>
          <dgm:bulletEnabled val="1"/>
        </dgm:presLayoutVars>
      </dgm:prSet>
      <dgm:spPr/>
    </dgm:pt>
    <dgm:pt modelId="{BFDE2AA9-A603-4E03-83AC-595C8F851A2F}" type="pres">
      <dgm:prSet presAssocID="{DCFE452F-C117-4D7E-8886-8078354F4580}" presName="sp" presStyleCnt="0"/>
      <dgm:spPr/>
    </dgm:pt>
    <dgm:pt modelId="{9A0859D2-C66A-43A4-9D3A-35C7C46B1AB6}" type="pres">
      <dgm:prSet presAssocID="{CDD99471-0ADC-48A1-9A0A-2845E82FC3B8}" presName="composite" presStyleCnt="0"/>
      <dgm:spPr/>
    </dgm:pt>
    <dgm:pt modelId="{C5A68CB5-4043-4BCD-810D-39C89A0477CA}" type="pres">
      <dgm:prSet presAssocID="{CDD99471-0ADC-48A1-9A0A-2845E82FC3B8}" presName="parentText" presStyleLbl="alignNode1" presStyleIdx="1" presStyleCnt="5">
        <dgm:presLayoutVars>
          <dgm:chMax val="1"/>
          <dgm:bulletEnabled val="1"/>
        </dgm:presLayoutVars>
      </dgm:prSet>
      <dgm:spPr/>
    </dgm:pt>
    <dgm:pt modelId="{7F83F5BE-4AC3-4974-8798-8FE160009D1D}" type="pres">
      <dgm:prSet presAssocID="{CDD99471-0ADC-48A1-9A0A-2845E82FC3B8}" presName="descendantText" presStyleLbl="alignAcc1" presStyleIdx="1" presStyleCnt="5">
        <dgm:presLayoutVars>
          <dgm:bulletEnabled val="1"/>
        </dgm:presLayoutVars>
      </dgm:prSet>
      <dgm:spPr/>
    </dgm:pt>
    <dgm:pt modelId="{1564EBF8-841A-41BC-8C43-B225D70EB02E}" type="pres">
      <dgm:prSet presAssocID="{253E0F08-0E1B-4D07-893E-D5E17F65D3C5}" presName="sp" presStyleCnt="0"/>
      <dgm:spPr/>
    </dgm:pt>
    <dgm:pt modelId="{762C5C30-A2AA-4FF5-9B1A-7D2F92C34523}" type="pres">
      <dgm:prSet presAssocID="{BC0C4903-70BE-4B50-A3A5-236A11827BD0}" presName="composite" presStyleCnt="0"/>
      <dgm:spPr/>
    </dgm:pt>
    <dgm:pt modelId="{6663E89D-19A8-459F-8CA4-017B486A995B}" type="pres">
      <dgm:prSet presAssocID="{BC0C4903-70BE-4B50-A3A5-236A11827BD0}" presName="parentText" presStyleLbl="alignNode1" presStyleIdx="2" presStyleCnt="5" custScaleX="103393">
        <dgm:presLayoutVars>
          <dgm:chMax val="1"/>
          <dgm:bulletEnabled val="1"/>
        </dgm:presLayoutVars>
      </dgm:prSet>
      <dgm:spPr/>
    </dgm:pt>
    <dgm:pt modelId="{185823C6-15FB-497B-B457-305D76DA2D75}" type="pres">
      <dgm:prSet presAssocID="{BC0C4903-70BE-4B50-A3A5-236A11827BD0}" presName="descendantText" presStyleLbl="alignAcc1" presStyleIdx="2" presStyleCnt="5">
        <dgm:presLayoutVars>
          <dgm:bulletEnabled val="1"/>
        </dgm:presLayoutVars>
      </dgm:prSet>
      <dgm:spPr/>
    </dgm:pt>
    <dgm:pt modelId="{FF468EF7-0B91-408F-A0D9-39E42C3FACDD}" type="pres">
      <dgm:prSet presAssocID="{976059FF-FF8D-4966-9F11-D623AE4E5DDE}" presName="sp" presStyleCnt="0"/>
      <dgm:spPr/>
    </dgm:pt>
    <dgm:pt modelId="{70CA4AE0-9330-4754-892C-80AFB79CA949}" type="pres">
      <dgm:prSet presAssocID="{C59E58CF-8821-4E08-B3E5-522C553EC614}" presName="composite" presStyleCnt="0"/>
      <dgm:spPr/>
    </dgm:pt>
    <dgm:pt modelId="{39ADEE7F-06A5-4DD8-AD98-91C3063C22B7}" type="pres">
      <dgm:prSet presAssocID="{C59E58CF-8821-4E08-B3E5-522C553EC614}" presName="parentText" presStyleLbl="alignNode1" presStyleIdx="3" presStyleCnt="5">
        <dgm:presLayoutVars>
          <dgm:chMax val="1"/>
          <dgm:bulletEnabled val="1"/>
        </dgm:presLayoutVars>
      </dgm:prSet>
      <dgm:spPr/>
    </dgm:pt>
    <dgm:pt modelId="{7DFE1978-C389-48EC-8DFE-75255FD93ED1}" type="pres">
      <dgm:prSet presAssocID="{C59E58CF-8821-4E08-B3E5-522C553EC614}" presName="descendantText" presStyleLbl="alignAcc1" presStyleIdx="3" presStyleCnt="5">
        <dgm:presLayoutVars>
          <dgm:bulletEnabled val="1"/>
        </dgm:presLayoutVars>
      </dgm:prSet>
      <dgm:spPr/>
    </dgm:pt>
    <dgm:pt modelId="{A9CBF508-7B64-4403-AB86-C08E28B0BCBE}" type="pres">
      <dgm:prSet presAssocID="{FCA8218B-0158-42DC-B933-D0A542C9D50E}" presName="sp" presStyleCnt="0"/>
      <dgm:spPr/>
    </dgm:pt>
    <dgm:pt modelId="{11A02545-889B-458C-9BAB-CADFACD0492B}" type="pres">
      <dgm:prSet presAssocID="{C373E9A8-4FAE-4370-AB4C-7730D3CAE50D}" presName="composite" presStyleCnt="0"/>
      <dgm:spPr/>
    </dgm:pt>
    <dgm:pt modelId="{B97A477A-0E45-4657-A1EF-3A1C64A58E4A}" type="pres">
      <dgm:prSet presAssocID="{C373E9A8-4FAE-4370-AB4C-7730D3CAE50D}" presName="parentText" presStyleLbl="alignNode1" presStyleIdx="4" presStyleCnt="5">
        <dgm:presLayoutVars>
          <dgm:chMax val="1"/>
          <dgm:bulletEnabled val="1"/>
        </dgm:presLayoutVars>
      </dgm:prSet>
      <dgm:spPr/>
    </dgm:pt>
    <dgm:pt modelId="{55070726-C6B7-45BD-9C4D-A4BE4C8771B0}" type="pres">
      <dgm:prSet presAssocID="{C373E9A8-4FAE-4370-AB4C-7730D3CAE50D}" presName="descendantText" presStyleLbl="alignAcc1" presStyleIdx="4" presStyleCnt="5">
        <dgm:presLayoutVars>
          <dgm:bulletEnabled val="1"/>
        </dgm:presLayoutVars>
      </dgm:prSet>
      <dgm:spPr/>
    </dgm:pt>
  </dgm:ptLst>
  <dgm:cxnLst>
    <dgm:cxn modelId="{4EC58701-430F-487E-A13E-C40A7A055CCF}" srcId="{E214FB5C-EDD0-4189-A78A-112D4E609DBA}" destId="{CDD99471-0ADC-48A1-9A0A-2845E82FC3B8}" srcOrd="1" destOrd="0" parTransId="{2538AD6D-A4A8-4234-8FCD-152ED5C5BDED}" sibTransId="{253E0F08-0E1B-4D07-893E-D5E17F65D3C5}"/>
    <dgm:cxn modelId="{47343102-D4F9-4DAB-8240-121036452172}" srcId="{C373E9A8-4FAE-4370-AB4C-7730D3CAE50D}" destId="{A6296885-F3FB-4F70-8AB8-6BEE35D2EE0F}" srcOrd="0" destOrd="0" parTransId="{0C580E7B-5F86-4662-A334-0C6B9062CC3E}" sibTransId="{8F6B93AA-1C26-42C0-AA51-FAE457F11BCE}"/>
    <dgm:cxn modelId="{7EF20503-532D-4013-9E0F-CB068EAFE709}" type="presOf" srcId="{A6296885-F3FB-4F70-8AB8-6BEE35D2EE0F}" destId="{55070726-C6B7-45BD-9C4D-A4BE4C8771B0}" srcOrd="0" destOrd="0" presId="urn:microsoft.com/office/officeart/2005/8/layout/chevron2"/>
    <dgm:cxn modelId="{60BCBC12-EC94-48D3-A6D3-D572039DB511}" srcId="{CDD99471-0ADC-48A1-9A0A-2845E82FC3B8}" destId="{C9D415D6-4ECD-409B-8EDB-57B1445BAA19}" srcOrd="0" destOrd="0" parTransId="{7C0F135A-C2DB-4EA6-B5A5-840270F0B6F0}" sibTransId="{ADCA7852-9A99-4AD4-BE6A-D9A89294DF45}"/>
    <dgm:cxn modelId="{393C9513-1C28-48FD-BB93-A9641F6DFB4C}" srcId="{C59E58CF-8821-4E08-B3E5-522C553EC614}" destId="{2B9F3C52-5371-4885-BB05-7CCD42C2F820}" srcOrd="1" destOrd="0" parTransId="{EE0A3E88-AEFD-4A9C-B2F5-667A3C9544BE}" sibTransId="{47096944-10D7-407D-896A-327E93B95640}"/>
    <dgm:cxn modelId="{E0B99218-59AA-4755-8F3D-E3DCF0977578}" srcId="{8E298664-B6AE-423D-BB0F-93803BFB8EE7}" destId="{02D83BCA-A828-4C25-920C-741D1B111E6C}" srcOrd="0" destOrd="0" parTransId="{70D9199C-EDF1-4534-98BD-791937079661}" sibTransId="{2210D516-B0BB-4CF3-8D97-6DC5DC2ADD0E}"/>
    <dgm:cxn modelId="{3999C71C-3122-4207-8732-8A9A12716F66}" type="presOf" srcId="{614303E1-6CD6-4E4C-AB7F-FFE05EF0342E}" destId="{7DFE1978-C389-48EC-8DFE-75255FD93ED1}" srcOrd="0" destOrd="0" presId="urn:microsoft.com/office/officeart/2005/8/layout/chevron2"/>
    <dgm:cxn modelId="{A1BF0121-4A8C-458A-BD23-52EC389349CA}" srcId="{E214FB5C-EDD0-4189-A78A-112D4E609DBA}" destId="{8E298664-B6AE-423D-BB0F-93803BFB8EE7}" srcOrd="0" destOrd="0" parTransId="{49FABCBB-214B-446B-A2CE-733CC17E239B}" sibTransId="{DCFE452F-C117-4D7E-8886-8078354F4580}"/>
    <dgm:cxn modelId="{6101DF22-7693-4622-920D-1960E532E9ED}" type="presOf" srcId="{C373E9A8-4FAE-4370-AB4C-7730D3CAE50D}" destId="{B97A477A-0E45-4657-A1EF-3A1C64A58E4A}" srcOrd="0" destOrd="0" presId="urn:microsoft.com/office/officeart/2005/8/layout/chevron2"/>
    <dgm:cxn modelId="{D94DF629-3F09-4A05-9F83-4AF0BBDB740C}" type="presOf" srcId="{E214FB5C-EDD0-4189-A78A-112D4E609DBA}" destId="{D1CC2769-BF68-40EB-8B82-995B27EF6131}" srcOrd="0" destOrd="0" presId="urn:microsoft.com/office/officeart/2005/8/layout/chevron2"/>
    <dgm:cxn modelId="{76658F2E-DA0D-4D0C-87B7-CA1754A33B21}" srcId="{C59E58CF-8821-4E08-B3E5-522C553EC614}" destId="{614303E1-6CD6-4E4C-AB7F-FFE05EF0342E}" srcOrd="0" destOrd="0" parTransId="{B20C6A1F-1E53-49BE-9D18-A2F5C6075468}" sibTransId="{02297C86-F38B-4F1C-80F1-C59AFE6A3404}"/>
    <dgm:cxn modelId="{C92F6F34-C2A0-47E6-98FA-84257F73CED3}" srcId="{E214FB5C-EDD0-4189-A78A-112D4E609DBA}" destId="{BC0C4903-70BE-4B50-A3A5-236A11827BD0}" srcOrd="2" destOrd="0" parTransId="{05C5DCC3-4E31-4EE4-A5EB-33F6BE5ED8B4}" sibTransId="{976059FF-FF8D-4966-9F11-D623AE4E5DDE}"/>
    <dgm:cxn modelId="{3FB11738-8764-47AB-8246-3067D56BD5F9}" srcId="{CDD99471-0ADC-48A1-9A0A-2845E82FC3B8}" destId="{E51944C7-4CA0-4848-B851-B19FE4A1A851}" srcOrd="2" destOrd="0" parTransId="{437C2048-AF22-4F63-968F-13FA1E707EDB}" sibTransId="{4A3A6FD7-5BF2-4C23-848B-5534ECF9543E}"/>
    <dgm:cxn modelId="{4231E23A-7B1E-4806-B298-FFEFB92A82A8}" type="presOf" srcId="{56F41DCF-14E0-44F5-874C-5F59C9B603D6}" destId="{55070726-C6B7-45BD-9C4D-A4BE4C8771B0}" srcOrd="0" destOrd="1" presId="urn:microsoft.com/office/officeart/2005/8/layout/chevron2"/>
    <dgm:cxn modelId="{6286615E-1BE0-4C70-BACF-4104A5488CB2}" srcId="{BC0C4903-70BE-4B50-A3A5-236A11827BD0}" destId="{7A721B50-4530-4A22-AC82-1C2F00819D2E}" srcOrd="2" destOrd="0" parTransId="{1221C930-193D-47B9-9CC2-1972D53B5A29}" sibTransId="{E7D7B3E7-3106-4EC7-A4BD-819B87B2024A}"/>
    <dgm:cxn modelId="{A1D2EB42-E8C4-4263-A6F7-91C870EB87E6}" srcId="{8E298664-B6AE-423D-BB0F-93803BFB8EE7}" destId="{8D635E71-D7D3-457D-9F0F-67214C76ABD1}" srcOrd="2" destOrd="0" parTransId="{EA1B117F-FC3A-4229-AF3A-DA1E28F7C617}" sibTransId="{FA6863DB-43E5-47C4-911E-B33A6AEBC80E}"/>
    <dgm:cxn modelId="{777B0D45-4858-4186-8A6E-1A84A14581F8}" type="presOf" srcId="{128FF28C-0E9F-40A1-B2E8-8A68C9FC1B5A}" destId="{185823C6-15FB-497B-B457-305D76DA2D75}" srcOrd="0" destOrd="0" presId="urn:microsoft.com/office/officeart/2005/8/layout/chevron2"/>
    <dgm:cxn modelId="{2324DE45-439B-48E9-9D6D-02E633D75811}" srcId="{C373E9A8-4FAE-4370-AB4C-7730D3CAE50D}" destId="{CB12FA34-7EE2-4FC0-8B4B-69E3D9CADD12}" srcOrd="2" destOrd="0" parTransId="{CE451A90-7594-4083-B428-17789D231536}" sibTransId="{CA0C2AC5-2EA4-4E71-9536-7C0A46FDCB60}"/>
    <dgm:cxn modelId="{8720DE66-8B61-4B52-9EA1-9EAC65C570B0}" type="presOf" srcId="{708F9346-8B07-4721-95F3-4BDE487BAAB2}" destId="{7DFE1978-C389-48EC-8DFE-75255FD93ED1}" srcOrd="0" destOrd="2" presId="urn:microsoft.com/office/officeart/2005/8/layout/chevron2"/>
    <dgm:cxn modelId="{21094448-33B6-4766-9947-2DC5D3A7EC52}" srcId="{E214FB5C-EDD0-4189-A78A-112D4E609DBA}" destId="{C59E58CF-8821-4E08-B3E5-522C553EC614}" srcOrd="3" destOrd="0" parTransId="{72A638A1-375F-4A15-8E2F-D8793B8CB9B9}" sibTransId="{FCA8218B-0158-42DC-B933-D0A542C9D50E}"/>
    <dgm:cxn modelId="{58204E4A-4361-420C-9AD1-3357737AA201}" type="presOf" srcId="{7A721B50-4530-4A22-AC82-1C2F00819D2E}" destId="{185823C6-15FB-497B-B457-305D76DA2D75}" srcOrd="0" destOrd="2" presId="urn:microsoft.com/office/officeart/2005/8/layout/chevron2"/>
    <dgm:cxn modelId="{0500964E-EBED-40F9-985A-999F4934BE21}" type="presOf" srcId="{C59E58CF-8821-4E08-B3E5-522C553EC614}" destId="{39ADEE7F-06A5-4DD8-AD98-91C3063C22B7}" srcOrd="0" destOrd="0" presId="urn:microsoft.com/office/officeart/2005/8/layout/chevron2"/>
    <dgm:cxn modelId="{E325EC72-A9E6-4461-8011-58882252AF86}" srcId="{BC0C4903-70BE-4B50-A3A5-236A11827BD0}" destId="{128FF28C-0E9F-40A1-B2E8-8A68C9FC1B5A}" srcOrd="0" destOrd="0" parTransId="{DDEDD80C-C813-46EF-A0DA-53A71FEC46C9}" sibTransId="{C7B08DC7-500F-42AE-9BC9-2FE302136A8C}"/>
    <dgm:cxn modelId="{6571BE74-F45D-4342-BC62-53222D467699}" type="presOf" srcId="{02D83BCA-A828-4C25-920C-741D1B111E6C}" destId="{E4C34532-EE9F-414C-9497-0AEA4BAC3AD8}" srcOrd="0" destOrd="0" presId="urn:microsoft.com/office/officeart/2005/8/layout/chevron2"/>
    <dgm:cxn modelId="{DF997377-AF09-4717-A1AE-DF6E58A75A22}" srcId="{C59E58CF-8821-4E08-B3E5-522C553EC614}" destId="{708F9346-8B07-4721-95F3-4BDE487BAAB2}" srcOrd="2" destOrd="0" parTransId="{15E4ABC3-7F97-45EE-8C50-8EB81824E1F1}" sibTransId="{06EA0A7C-C576-4FF8-A219-A5FCD1F1295C}"/>
    <dgm:cxn modelId="{76DAA778-9A91-48E3-8C8A-176AF4A10BB9}" type="presOf" srcId="{8D635E71-D7D3-457D-9F0F-67214C76ABD1}" destId="{E4C34532-EE9F-414C-9497-0AEA4BAC3AD8}" srcOrd="0" destOrd="2" presId="urn:microsoft.com/office/officeart/2005/8/layout/chevron2"/>
    <dgm:cxn modelId="{6D3C7589-CE65-46CF-8FCE-907D0C7165AB}" type="presOf" srcId="{2E512FF8-EFB3-4654-9FD6-24EAC837FB2E}" destId="{E4C34532-EE9F-414C-9497-0AEA4BAC3AD8}" srcOrd="0" destOrd="1" presId="urn:microsoft.com/office/officeart/2005/8/layout/chevron2"/>
    <dgm:cxn modelId="{C97EFE8B-D10C-40AA-BE28-BD44FDDCF242}" type="presOf" srcId="{2B9F3C52-5371-4885-BB05-7CCD42C2F820}" destId="{7DFE1978-C389-48EC-8DFE-75255FD93ED1}" srcOrd="0" destOrd="1" presId="urn:microsoft.com/office/officeart/2005/8/layout/chevron2"/>
    <dgm:cxn modelId="{ED21E78E-6722-4557-A790-5A7883A21EF0}" type="presOf" srcId="{E51944C7-4CA0-4848-B851-B19FE4A1A851}" destId="{7F83F5BE-4AC3-4974-8798-8FE160009D1D}" srcOrd="0" destOrd="2" presId="urn:microsoft.com/office/officeart/2005/8/layout/chevron2"/>
    <dgm:cxn modelId="{2B7E57AB-FED9-4950-9DCC-9ABC0318E466}" type="presOf" srcId="{CDD99471-0ADC-48A1-9A0A-2845E82FC3B8}" destId="{C5A68CB5-4043-4BCD-810D-39C89A0477CA}" srcOrd="0" destOrd="0" presId="urn:microsoft.com/office/officeart/2005/8/layout/chevron2"/>
    <dgm:cxn modelId="{585C41AE-DE36-4AB8-9355-D41CC8A9888F}" srcId="{C373E9A8-4FAE-4370-AB4C-7730D3CAE50D}" destId="{56F41DCF-14E0-44F5-874C-5F59C9B603D6}" srcOrd="1" destOrd="0" parTransId="{665EA4BA-27A1-4273-BF6B-B4E24BAA7FBB}" sibTransId="{373FCF31-643E-4F06-B7F4-2A9C2387EE8D}"/>
    <dgm:cxn modelId="{1EFAA7B0-AFF8-437E-AA20-198849D735DA}" srcId="{8E298664-B6AE-423D-BB0F-93803BFB8EE7}" destId="{2E512FF8-EFB3-4654-9FD6-24EAC837FB2E}" srcOrd="1" destOrd="0" parTransId="{53F0A6FB-CB4E-4D5C-8174-5D3E26429ABE}" sibTransId="{2936EB7D-4872-4589-9A1F-12B4144E4E2E}"/>
    <dgm:cxn modelId="{322A4CB6-3A92-4F26-9EEB-E8789649B3DB}" type="presOf" srcId="{F5EB94A5-F72D-4A79-BBF1-04269FC215BF}" destId="{7F83F5BE-4AC3-4974-8798-8FE160009D1D}" srcOrd="0" destOrd="1" presId="urn:microsoft.com/office/officeart/2005/8/layout/chevron2"/>
    <dgm:cxn modelId="{1A9E4FC1-175F-4E95-A328-70B474062025}" srcId="{E214FB5C-EDD0-4189-A78A-112D4E609DBA}" destId="{C373E9A8-4FAE-4370-AB4C-7730D3CAE50D}" srcOrd="4" destOrd="0" parTransId="{51754251-EF30-4EB2-AB95-8D165EE6F7E3}" sibTransId="{8B4A9B8D-E33B-4851-B33F-820432085A25}"/>
    <dgm:cxn modelId="{C4D339C7-C57D-4C93-8CD2-D2B3CBA35722}" type="presOf" srcId="{3FCDDE49-1C86-4A69-81A7-1EE4801DA0FA}" destId="{185823C6-15FB-497B-B457-305D76DA2D75}" srcOrd="0" destOrd="1" presId="urn:microsoft.com/office/officeart/2005/8/layout/chevron2"/>
    <dgm:cxn modelId="{BD250DD1-B71B-4E67-93FB-C40CD6040A72}" type="presOf" srcId="{BC0C4903-70BE-4B50-A3A5-236A11827BD0}" destId="{6663E89D-19A8-459F-8CA4-017B486A995B}" srcOrd="0" destOrd="0" presId="urn:microsoft.com/office/officeart/2005/8/layout/chevron2"/>
    <dgm:cxn modelId="{9D7871E2-0114-44FE-81A3-A766D0CC77D9}" type="presOf" srcId="{C9D415D6-4ECD-409B-8EDB-57B1445BAA19}" destId="{7F83F5BE-4AC3-4974-8798-8FE160009D1D}" srcOrd="0" destOrd="0" presId="urn:microsoft.com/office/officeart/2005/8/layout/chevron2"/>
    <dgm:cxn modelId="{982F4FE6-81DB-48FE-ADBF-7CE0D4A88CD2}" srcId="{CDD99471-0ADC-48A1-9A0A-2845E82FC3B8}" destId="{F5EB94A5-F72D-4A79-BBF1-04269FC215BF}" srcOrd="1" destOrd="0" parTransId="{A94DFDBF-ECC3-47F7-A2C2-619A1D1E6F3C}" sibTransId="{23B0AF55-A71A-49A7-9EB7-15D6CC864282}"/>
    <dgm:cxn modelId="{D18815EF-0F56-4FDB-BA73-A6C219C79D26}" srcId="{BC0C4903-70BE-4B50-A3A5-236A11827BD0}" destId="{3FCDDE49-1C86-4A69-81A7-1EE4801DA0FA}" srcOrd="1" destOrd="0" parTransId="{003ED2E6-F051-4624-B822-25EBFDE89ECF}" sibTransId="{497C8D88-DDF8-4BB3-84F3-C851F7620E1D}"/>
    <dgm:cxn modelId="{82EEDFF2-37FE-417F-B0F9-49F56E72380C}" type="presOf" srcId="{CB12FA34-7EE2-4FC0-8B4B-69E3D9CADD12}" destId="{55070726-C6B7-45BD-9C4D-A4BE4C8771B0}" srcOrd="0" destOrd="2" presId="urn:microsoft.com/office/officeart/2005/8/layout/chevron2"/>
    <dgm:cxn modelId="{6D18AEF8-BF91-4628-8746-35E1C2193789}" type="presOf" srcId="{8E298664-B6AE-423D-BB0F-93803BFB8EE7}" destId="{61ED0EEB-9E5C-4ACB-8707-52A0A8B8CF3A}" srcOrd="0" destOrd="0" presId="urn:microsoft.com/office/officeart/2005/8/layout/chevron2"/>
    <dgm:cxn modelId="{64CF9FFA-D441-4988-8ED9-A48534B80265}" type="presParOf" srcId="{D1CC2769-BF68-40EB-8B82-995B27EF6131}" destId="{6D1A5F7D-6214-4447-BCE9-8B7D816504C7}" srcOrd="0" destOrd="0" presId="urn:microsoft.com/office/officeart/2005/8/layout/chevron2"/>
    <dgm:cxn modelId="{D46E41FB-9834-4979-A2BE-77C82A905072}" type="presParOf" srcId="{6D1A5F7D-6214-4447-BCE9-8B7D816504C7}" destId="{61ED0EEB-9E5C-4ACB-8707-52A0A8B8CF3A}" srcOrd="0" destOrd="0" presId="urn:microsoft.com/office/officeart/2005/8/layout/chevron2"/>
    <dgm:cxn modelId="{9439795F-4BB6-4304-A0F8-48B30953E0AC}" type="presParOf" srcId="{6D1A5F7D-6214-4447-BCE9-8B7D816504C7}" destId="{E4C34532-EE9F-414C-9497-0AEA4BAC3AD8}" srcOrd="1" destOrd="0" presId="urn:microsoft.com/office/officeart/2005/8/layout/chevron2"/>
    <dgm:cxn modelId="{187D73D9-E330-4BE5-A8A9-F990FE115721}" type="presParOf" srcId="{D1CC2769-BF68-40EB-8B82-995B27EF6131}" destId="{BFDE2AA9-A603-4E03-83AC-595C8F851A2F}" srcOrd="1" destOrd="0" presId="urn:microsoft.com/office/officeart/2005/8/layout/chevron2"/>
    <dgm:cxn modelId="{65362D82-066C-461F-AF49-F90B059132FA}" type="presParOf" srcId="{D1CC2769-BF68-40EB-8B82-995B27EF6131}" destId="{9A0859D2-C66A-43A4-9D3A-35C7C46B1AB6}" srcOrd="2" destOrd="0" presId="urn:microsoft.com/office/officeart/2005/8/layout/chevron2"/>
    <dgm:cxn modelId="{0E4E2E60-D374-4683-83A4-30E371E2553B}" type="presParOf" srcId="{9A0859D2-C66A-43A4-9D3A-35C7C46B1AB6}" destId="{C5A68CB5-4043-4BCD-810D-39C89A0477CA}" srcOrd="0" destOrd="0" presId="urn:microsoft.com/office/officeart/2005/8/layout/chevron2"/>
    <dgm:cxn modelId="{CF83FBE1-2229-4498-BC6F-9473C0AA8FBF}" type="presParOf" srcId="{9A0859D2-C66A-43A4-9D3A-35C7C46B1AB6}" destId="{7F83F5BE-4AC3-4974-8798-8FE160009D1D}" srcOrd="1" destOrd="0" presId="urn:microsoft.com/office/officeart/2005/8/layout/chevron2"/>
    <dgm:cxn modelId="{E7A98F55-231C-49EF-BBFD-8E0F6E9306FC}" type="presParOf" srcId="{D1CC2769-BF68-40EB-8B82-995B27EF6131}" destId="{1564EBF8-841A-41BC-8C43-B225D70EB02E}" srcOrd="3" destOrd="0" presId="urn:microsoft.com/office/officeart/2005/8/layout/chevron2"/>
    <dgm:cxn modelId="{C1ACC9D3-4FA1-4841-BCD6-2B5A4C68F70F}" type="presParOf" srcId="{D1CC2769-BF68-40EB-8B82-995B27EF6131}" destId="{762C5C30-A2AA-4FF5-9B1A-7D2F92C34523}" srcOrd="4" destOrd="0" presId="urn:microsoft.com/office/officeart/2005/8/layout/chevron2"/>
    <dgm:cxn modelId="{FD580AB2-3C3A-4F26-8E4B-84D6D7378D2D}" type="presParOf" srcId="{762C5C30-A2AA-4FF5-9B1A-7D2F92C34523}" destId="{6663E89D-19A8-459F-8CA4-017B486A995B}" srcOrd="0" destOrd="0" presId="urn:microsoft.com/office/officeart/2005/8/layout/chevron2"/>
    <dgm:cxn modelId="{B1ACB104-303A-49F4-95E4-8AF3B5A8F8E7}" type="presParOf" srcId="{762C5C30-A2AA-4FF5-9B1A-7D2F92C34523}" destId="{185823C6-15FB-497B-B457-305D76DA2D75}" srcOrd="1" destOrd="0" presId="urn:microsoft.com/office/officeart/2005/8/layout/chevron2"/>
    <dgm:cxn modelId="{6F2EC466-D845-492D-AFA2-27B7301335A2}" type="presParOf" srcId="{D1CC2769-BF68-40EB-8B82-995B27EF6131}" destId="{FF468EF7-0B91-408F-A0D9-39E42C3FACDD}" srcOrd="5" destOrd="0" presId="urn:microsoft.com/office/officeart/2005/8/layout/chevron2"/>
    <dgm:cxn modelId="{A1F7056B-FD08-477D-A57A-638F9FBD54CD}" type="presParOf" srcId="{D1CC2769-BF68-40EB-8B82-995B27EF6131}" destId="{70CA4AE0-9330-4754-892C-80AFB79CA949}" srcOrd="6" destOrd="0" presId="urn:microsoft.com/office/officeart/2005/8/layout/chevron2"/>
    <dgm:cxn modelId="{724A0ADA-4777-4306-80B1-4887CA8D5F60}" type="presParOf" srcId="{70CA4AE0-9330-4754-892C-80AFB79CA949}" destId="{39ADEE7F-06A5-4DD8-AD98-91C3063C22B7}" srcOrd="0" destOrd="0" presId="urn:microsoft.com/office/officeart/2005/8/layout/chevron2"/>
    <dgm:cxn modelId="{65FA2BF4-1D59-4BC2-8267-F7B070D6AB4D}" type="presParOf" srcId="{70CA4AE0-9330-4754-892C-80AFB79CA949}" destId="{7DFE1978-C389-48EC-8DFE-75255FD93ED1}" srcOrd="1" destOrd="0" presId="urn:microsoft.com/office/officeart/2005/8/layout/chevron2"/>
    <dgm:cxn modelId="{63B0602D-6B59-442E-8297-A929953DA5CA}" type="presParOf" srcId="{D1CC2769-BF68-40EB-8B82-995B27EF6131}" destId="{A9CBF508-7B64-4403-AB86-C08E28B0BCBE}" srcOrd="7" destOrd="0" presId="urn:microsoft.com/office/officeart/2005/8/layout/chevron2"/>
    <dgm:cxn modelId="{B954424B-C1EF-44B9-B443-23EA7B1C900E}" type="presParOf" srcId="{D1CC2769-BF68-40EB-8B82-995B27EF6131}" destId="{11A02545-889B-458C-9BAB-CADFACD0492B}" srcOrd="8" destOrd="0" presId="urn:microsoft.com/office/officeart/2005/8/layout/chevron2"/>
    <dgm:cxn modelId="{5530FB04-4F4C-479C-ACA2-2B37D3A16FFE}" type="presParOf" srcId="{11A02545-889B-458C-9BAB-CADFACD0492B}" destId="{B97A477A-0E45-4657-A1EF-3A1C64A58E4A}" srcOrd="0" destOrd="0" presId="urn:microsoft.com/office/officeart/2005/8/layout/chevron2"/>
    <dgm:cxn modelId="{8F92905F-15B4-4D29-932A-976490A49812}" type="presParOf" srcId="{11A02545-889B-458C-9BAB-CADFACD0492B}" destId="{55070726-C6B7-45BD-9C4D-A4BE4C8771B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411781-863C-40FB-9F29-3A6A84558068}"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56742847-8EF8-4EC4-8980-246BDB4666DC}">
      <dgm:prSet/>
      <dgm:spPr/>
      <dgm:t>
        <a:bodyPr/>
        <a:lstStyle/>
        <a:p>
          <a:pPr algn="ctr"/>
          <a:r>
            <a:rPr lang="en-US"/>
            <a:t>15 apprentices in total</a:t>
          </a:r>
        </a:p>
        <a:p>
          <a:pPr algn="ctr"/>
          <a:r>
            <a:rPr lang="en-US"/>
            <a:t>(at least 2 apprentices per partner)</a:t>
          </a:r>
        </a:p>
      </dgm:t>
    </dgm:pt>
    <dgm:pt modelId="{927D37BB-3926-40BC-94EA-53A19C4A27F7}" type="parTrans" cxnId="{BA738855-5D23-47BE-B451-7DA354C890B1}">
      <dgm:prSet/>
      <dgm:spPr/>
      <dgm:t>
        <a:bodyPr/>
        <a:lstStyle/>
        <a:p>
          <a:endParaRPr lang="en-US"/>
        </a:p>
      </dgm:t>
    </dgm:pt>
    <dgm:pt modelId="{7FD641FE-F2D3-4241-A36A-3895A1A3FEAB}" type="sibTrans" cxnId="{BA738855-5D23-47BE-B451-7DA354C890B1}">
      <dgm:prSet/>
      <dgm:spPr/>
      <dgm:t>
        <a:bodyPr/>
        <a:lstStyle/>
        <a:p>
          <a:endParaRPr lang="en-US"/>
        </a:p>
      </dgm:t>
    </dgm:pt>
    <dgm:pt modelId="{A0FDB5DC-8BB1-4C07-91F3-E23DF3CB3018}">
      <dgm:prSet/>
      <dgm:spPr/>
      <dgm:t>
        <a:bodyPr/>
        <a:lstStyle/>
        <a:p>
          <a:pPr algn="ctr"/>
          <a:r>
            <a:rPr lang="en-US"/>
            <a:t>Duration of the apprenticeship: 2 months – 2 years</a:t>
          </a:r>
        </a:p>
        <a:p>
          <a:pPr algn="ctr"/>
          <a:r>
            <a:rPr lang="en-US"/>
            <a:t>Duration of the pilot: 2 months </a:t>
          </a:r>
        </a:p>
      </dgm:t>
    </dgm:pt>
    <dgm:pt modelId="{EDA427AC-057A-4E76-AE3F-F497EB78932A}" type="parTrans" cxnId="{943E3DC2-CD30-4427-958D-2CFED43C8A0E}">
      <dgm:prSet/>
      <dgm:spPr/>
      <dgm:t>
        <a:bodyPr/>
        <a:lstStyle/>
        <a:p>
          <a:endParaRPr lang="en-US"/>
        </a:p>
      </dgm:t>
    </dgm:pt>
    <dgm:pt modelId="{B21A90B9-1FD6-4D52-8201-BA47F59F0A2C}" type="sibTrans" cxnId="{943E3DC2-CD30-4427-958D-2CFED43C8A0E}">
      <dgm:prSet/>
      <dgm:spPr/>
      <dgm:t>
        <a:bodyPr/>
        <a:lstStyle/>
        <a:p>
          <a:endParaRPr lang="en-US"/>
        </a:p>
      </dgm:t>
    </dgm:pt>
    <dgm:pt modelId="{F41178F5-8BBB-4E95-8B1B-096390C676C3}">
      <dgm:prSet/>
      <dgm:spPr/>
      <dgm:t>
        <a:bodyPr/>
        <a:lstStyle/>
        <a:p>
          <a:pPr algn="ctr"/>
          <a:r>
            <a:rPr lang="en-US" dirty="0"/>
            <a:t>Different fields of activity: </a:t>
          </a:r>
        </a:p>
      </dgm:t>
    </dgm:pt>
    <dgm:pt modelId="{12CC0062-10E5-412A-AD58-08ADECE7BBF4}" type="parTrans" cxnId="{3A573536-AEEF-4227-81E8-A6C96BD0FCB0}">
      <dgm:prSet/>
      <dgm:spPr/>
      <dgm:t>
        <a:bodyPr/>
        <a:lstStyle/>
        <a:p>
          <a:endParaRPr lang="en-US"/>
        </a:p>
      </dgm:t>
    </dgm:pt>
    <dgm:pt modelId="{1C7092F0-4986-423B-8541-72AA4D20D8B2}" type="sibTrans" cxnId="{3A573536-AEEF-4227-81E8-A6C96BD0FCB0}">
      <dgm:prSet/>
      <dgm:spPr/>
      <dgm:t>
        <a:bodyPr/>
        <a:lstStyle/>
        <a:p>
          <a:endParaRPr lang="en-US"/>
        </a:p>
      </dgm:t>
    </dgm:pt>
    <dgm:pt modelId="{D5AA2149-04D1-4CE3-8750-3CD3ADA971F7}">
      <dgm:prSet/>
      <dgm:spPr/>
      <dgm:t>
        <a:bodyPr/>
        <a:lstStyle/>
        <a:p>
          <a:pPr algn="ctr"/>
          <a:r>
            <a:rPr lang="en-US"/>
            <a:t>Beauty, massage and well-being technician </a:t>
          </a:r>
        </a:p>
      </dgm:t>
    </dgm:pt>
    <dgm:pt modelId="{FC2B70C8-703E-4123-B124-5064A4783495}" type="parTrans" cxnId="{C085775F-AEBB-48D0-A660-92CFFF9E7137}">
      <dgm:prSet/>
      <dgm:spPr/>
      <dgm:t>
        <a:bodyPr/>
        <a:lstStyle/>
        <a:p>
          <a:endParaRPr lang="en-US"/>
        </a:p>
      </dgm:t>
    </dgm:pt>
    <dgm:pt modelId="{52ECCFF2-D145-4129-B296-B141CEF6663D}" type="sibTrans" cxnId="{C085775F-AEBB-48D0-A660-92CFFF9E7137}">
      <dgm:prSet/>
      <dgm:spPr/>
      <dgm:t>
        <a:bodyPr/>
        <a:lstStyle/>
        <a:p>
          <a:endParaRPr lang="en-US"/>
        </a:p>
      </dgm:t>
    </dgm:pt>
    <dgm:pt modelId="{D86BACD2-8394-4884-9782-2B9CE681D935}">
      <dgm:prSet/>
      <dgm:spPr/>
      <dgm:t>
        <a:bodyPr/>
        <a:lstStyle/>
        <a:p>
          <a:pPr algn="ctr"/>
          <a:r>
            <a:rPr lang="en-US"/>
            <a:t>Programming and game development</a:t>
          </a:r>
        </a:p>
      </dgm:t>
    </dgm:pt>
    <dgm:pt modelId="{BE9C05DE-F922-4A82-BD44-7493970962C6}" type="parTrans" cxnId="{5B31908D-F269-415B-AF82-68CF7207AEBC}">
      <dgm:prSet/>
      <dgm:spPr/>
      <dgm:t>
        <a:bodyPr/>
        <a:lstStyle/>
        <a:p>
          <a:endParaRPr lang="en-US"/>
        </a:p>
      </dgm:t>
    </dgm:pt>
    <dgm:pt modelId="{97459AC8-CD5B-4629-A116-E284001C8465}" type="sibTrans" cxnId="{5B31908D-F269-415B-AF82-68CF7207AEBC}">
      <dgm:prSet/>
      <dgm:spPr/>
      <dgm:t>
        <a:bodyPr/>
        <a:lstStyle/>
        <a:p>
          <a:endParaRPr lang="en-US"/>
        </a:p>
      </dgm:t>
    </dgm:pt>
    <dgm:pt modelId="{AC623B83-86BA-45D3-9372-89673C90DDBB}">
      <dgm:prSet/>
      <dgm:spPr/>
      <dgm:t>
        <a:bodyPr/>
        <a:lstStyle/>
        <a:p>
          <a:pPr algn="ctr"/>
          <a:r>
            <a:rPr lang="en-US"/>
            <a:t>Marketing </a:t>
          </a:r>
        </a:p>
      </dgm:t>
    </dgm:pt>
    <dgm:pt modelId="{835EE814-AD6F-437A-BF3D-E8504CDF62CB}" type="parTrans" cxnId="{792FAC06-79A3-4C8D-8BAF-588FF8C92DD7}">
      <dgm:prSet/>
      <dgm:spPr/>
      <dgm:t>
        <a:bodyPr/>
        <a:lstStyle/>
        <a:p>
          <a:endParaRPr lang="en-US"/>
        </a:p>
      </dgm:t>
    </dgm:pt>
    <dgm:pt modelId="{B7D38BCE-6B8D-4FE9-A8FB-55DE273C35A7}" type="sibTrans" cxnId="{792FAC06-79A3-4C8D-8BAF-588FF8C92DD7}">
      <dgm:prSet/>
      <dgm:spPr/>
      <dgm:t>
        <a:bodyPr/>
        <a:lstStyle/>
        <a:p>
          <a:endParaRPr lang="en-US"/>
        </a:p>
      </dgm:t>
    </dgm:pt>
    <dgm:pt modelId="{C8482FCA-C534-44D2-8203-9926539A8738}">
      <dgm:prSet/>
      <dgm:spPr/>
      <dgm:t>
        <a:bodyPr/>
        <a:lstStyle/>
        <a:p>
          <a:pPr algn="ctr"/>
          <a:r>
            <a:rPr lang="en-US"/>
            <a:t>European studies </a:t>
          </a:r>
        </a:p>
      </dgm:t>
    </dgm:pt>
    <dgm:pt modelId="{636E39BE-700A-402C-93C1-6FCCB26615EE}" type="parTrans" cxnId="{74B6880D-B15A-4424-A51F-9319A344599B}">
      <dgm:prSet/>
      <dgm:spPr/>
      <dgm:t>
        <a:bodyPr/>
        <a:lstStyle/>
        <a:p>
          <a:endParaRPr lang="en-US"/>
        </a:p>
      </dgm:t>
    </dgm:pt>
    <dgm:pt modelId="{B108A5F7-9F73-4350-A8FF-47832A50ED6D}" type="sibTrans" cxnId="{74B6880D-B15A-4424-A51F-9319A344599B}">
      <dgm:prSet/>
      <dgm:spPr/>
      <dgm:t>
        <a:bodyPr/>
        <a:lstStyle/>
        <a:p>
          <a:endParaRPr lang="en-US"/>
        </a:p>
      </dgm:t>
    </dgm:pt>
    <dgm:pt modelId="{DB0B4F74-290C-4605-8D43-4B195FFBC8B1}">
      <dgm:prSet/>
      <dgm:spPr/>
      <dgm:t>
        <a:bodyPr/>
        <a:lstStyle/>
        <a:p>
          <a:pPr algn="ctr"/>
          <a:r>
            <a:rPr lang="en-US"/>
            <a:t>Business Administration</a:t>
          </a:r>
        </a:p>
      </dgm:t>
    </dgm:pt>
    <dgm:pt modelId="{B88AB35B-A57E-4C94-80A6-63F1F99D4666}" type="parTrans" cxnId="{62CD10D2-37DC-40FB-8975-40EFA230B3EF}">
      <dgm:prSet/>
      <dgm:spPr/>
      <dgm:t>
        <a:bodyPr/>
        <a:lstStyle/>
        <a:p>
          <a:endParaRPr lang="en-US"/>
        </a:p>
      </dgm:t>
    </dgm:pt>
    <dgm:pt modelId="{00C960AA-0A74-474F-A35B-9E635EC80ACA}" type="sibTrans" cxnId="{62CD10D2-37DC-40FB-8975-40EFA230B3EF}">
      <dgm:prSet/>
      <dgm:spPr/>
      <dgm:t>
        <a:bodyPr/>
        <a:lstStyle/>
        <a:p>
          <a:endParaRPr lang="en-US"/>
        </a:p>
      </dgm:t>
    </dgm:pt>
    <dgm:pt modelId="{E4B67177-F110-44E6-A462-771F79759BA6}">
      <dgm:prSet custT="1"/>
      <dgm:spPr/>
      <dgm:t>
        <a:bodyPr/>
        <a:lstStyle/>
        <a:p>
          <a:pPr algn="ctr"/>
          <a:r>
            <a:rPr lang="en-US" sz="2200" dirty="0"/>
            <a:t>Scope: </a:t>
          </a:r>
        </a:p>
        <a:p>
          <a:pPr algn="ctr"/>
          <a:r>
            <a:rPr lang="en-US" sz="1800" dirty="0"/>
            <a:t>Some apprenticeships focused on the competences in all areas of the </a:t>
          </a:r>
          <a:r>
            <a:rPr lang="en-US" sz="1800" dirty="0" err="1"/>
            <a:t>DigComp</a:t>
          </a:r>
          <a:r>
            <a:rPr lang="en-US" sz="1800" dirty="0"/>
            <a:t>, while some others focused on specific areas only.</a:t>
          </a:r>
        </a:p>
      </dgm:t>
    </dgm:pt>
    <dgm:pt modelId="{60B0EF7C-E93C-446C-B40F-CA2E2072EF9C}" type="parTrans" cxnId="{2E978887-21E4-4384-9E46-C1294F83A811}">
      <dgm:prSet/>
      <dgm:spPr/>
      <dgm:t>
        <a:bodyPr/>
        <a:lstStyle/>
        <a:p>
          <a:endParaRPr lang="en-US"/>
        </a:p>
      </dgm:t>
    </dgm:pt>
    <dgm:pt modelId="{29AED62D-67DD-49C7-9E8C-9062A73D3CD8}" type="sibTrans" cxnId="{2E978887-21E4-4384-9E46-C1294F83A811}">
      <dgm:prSet/>
      <dgm:spPr/>
      <dgm:t>
        <a:bodyPr/>
        <a:lstStyle/>
        <a:p>
          <a:endParaRPr lang="en-US"/>
        </a:p>
      </dgm:t>
    </dgm:pt>
    <dgm:pt modelId="{5AD0FDC8-FE51-4679-89E8-7A0AC85747EB}" type="pres">
      <dgm:prSet presAssocID="{10411781-863C-40FB-9F29-3A6A84558068}" presName="diagram" presStyleCnt="0">
        <dgm:presLayoutVars>
          <dgm:dir/>
          <dgm:resizeHandles val="exact"/>
        </dgm:presLayoutVars>
      </dgm:prSet>
      <dgm:spPr/>
    </dgm:pt>
    <dgm:pt modelId="{2A6587BB-EA33-429F-9FF1-0CD64040ECA6}" type="pres">
      <dgm:prSet presAssocID="{56742847-8EF8-4EC4-8980-246BDB4666DC}" presName="node" presStyleLbl="node1" presStyleIdx="0" presStyleCnt="4">
        <dgm:presLayoutVars>
          <dgm:bulletEnabled val="1"/>
        </dgm:presLayoutVars>
      </dgm:prSet>
      <dgm:spPr/>
    </dgm:pt>
    <dgm:pt modelId="{B61E67FC-7E3C-45C7-942F-5C8D4ADF7F55}" type="pres">
      <dgm:prSet presAssocID="{7FD641FE-F2D3-4241-A36A-3895A1A3FEAB}" presName="sibTrans" presStyleCnt="0"/>
      <dgm:spPr/>
    </dgm:pt>
    <dgm:pt modelId="{DE8A334B-2EF9-42B5-B3D3-CB568C3B3762}" type="pres">
      <dgm:prSet presAssocID="{A0FDB5DC-8BB1-4C07-91F3-E23DF3CB3018}" presName="node" presStyleLbl="node1" presStyleIdx="1" presStyleCnt="4">
        <dgm:presLayoutVars>
          <dgm:bulletEnabled val="1"/>
        </dgm:presLayoutVars>
      </dgm:prSet>
      <dgm:spPr/>
    </dgm:pt>
    <dgm:pt modelId="{43EBC8E9-CFDE-4590-AC5F-A641F142341C}" type="pres">
      <dgm:prSet presAssocID="{B21A90B9-1FD6-4D52-8201-BA47F59F0A2C}" presName="sibTrans" presStyleCnt="0"/>
      <dgm:spPr/>
    </dgm:pt>
    <dgm:pt modelId="{E44473AA-13A6-40BC-9180-727675699F7D}" type="pres">
      <dgm:prSet presAssocID="{F41178F5-8BBB-4E95-8B1B-096390C676C3}" presName="node" presStyleLbl="node1" presStyleIdx="2" presStyleCnt="4">
        <dgm:presLayoutVars>
          <dgm:bulletEnabled val="1"/>
        </dgm:presLayoutVars>
      </dgm:prSet>
      <dgm:spPr/>
    </dgm:pt>
    <dgm:pt modelId="{C107CBD5-026E-44B5-A52C-582A4E8FDEF4}" type="pres">
      <dgm:prSet presAssocID="{1C7092F0-4986-423B-8541-72AA4D20D8B2}" presName="sibTrans" presStyleCnt="0"/>
      <dgm:spPr/>
    </dgm:pt>
    <dgm:pt modelId="{81B9559B-F6EF-4621-B688-685F7A7BAA55}" type="pres">
      <dgm:prSet presAssocID="{E4B67177-F110-44E6-A462-771F79759BA6}" presName="node" presStyleLbl="node1" presStyleIdx="3" presStyleCnt="4">
        <dgm:presLayoutVars>
          <dgm:bulletEnabled val="1"/>
        </dgm:presLayoutVars>
      </dgm:prSet>
      <dgm:spPr/>
    </dgm:pt>
  </dgm:ptLst>
  <dgm:cxnLst>
    <dgm:cxn modelId="{792FAC06-79A3-4C8D-8BAF-588FF8C92DD7}" srcId="{F41178F5-8BBB-4E95-8B1B-096390C676C3}" destId="{AC623B83-86BA-45D3-9372-89673C90DDBB}" srcOrd="2" destOrd="0" parTransId="{835EE814-AD6F-437A-BF3D-E8504CDF62CB}" sibTransId="{B7D38BCE-6B8D-4FE9-A8FB-55DE273C35A7}"/>
    <dgm:cxn modelId="{74B6880D-B15A-4424-A51F-9319A344599B}" srcId="{F41178F5-8BBB-4E95-8B1B-096390C676C3}" destId="{C8482FCA-C534-44D2-8203-9926539A8738}" srcOrd="3" destOrd="0" parTransId="{636E39BE-700A-402C-93C1-6FCCB26615EE}" sibTransId="{B108A5F7-9F73-4350-A8FF-47832A50ED6D}"/>
    <dgm:cxn modelId="{3A573536-AEEF-4227-81E8-A6C96BD0FCB0}" srcId="{10411781-863C-40FB-9F29-3A6A84558068}" destId="{F41178F5-8BBB-4E95-8B1B-096390C676C3}" srcOrd="2" destOrd="0" parTransId="{12CC0062-10E5-412A-AD58-08ADECE7BBF4}" sibTransId="{1C7092F0-4986-423B-8541-72AA4D20D8B2}"/>
    <dgm:cxn modelId="{C085775F-AEBB-48D0-A660-92CFFF9E7137}" srcId="{F41178F5-8BBB-4E95-8B1B-096390C676C3}" destId="{D5AA2149-04D1-4CE3-8750-3CD3ADA971F7}" srcOrd="0" destOrd="0" parTransId="{FC2B70C8-703E-4123-B124-5064A4783495}" sibTransId="{52ECCFF2-D145-4129-B296-B141CEF6663D}"/>
    <dgm:cxn modelId="{D226154D-4DA6-4826-BD29-0A585F8B01A3}" type="presOf" srcId="{F41178F5-8BBB-4E95-8B1B-096390C676C3}" destId="{E44473AA-13A6-40BC-9180-727675699F7D}" srcOrd="0" destOrd="0" presId="urn:microsoft.com/office/officeart/2005/8/layout/default"/>
    <dgm:cxn modelId="{BA738855-5D23-47BE-B451-7DA354C890B1}" srcId="{10411781-863C-40FB-9F29-3A6A84558068}" destId="{56742847-8EF8-4EC4-8980-246BDB4666DC}" srcOrd="0" destOrd="0" parTransId="{927D37BB-3926-40BC-94EA-53A19C4A27F7}" sibTransId="{7FD641FE-F2D3-4241-A36A-3895A1A3FEAB}"/>
    <dgm:cxn modelId="{EB919758-5568-41AC-87F4-D0AB47483652}" type="presOf" srcId="{E4B67177-F110-44E6-A462-771F79759BA6}" destId="{81B9559B-F6EF-4621-B688-685F7A7BAA55}" srcOrd="0" destOrd="0" presId="urn:microsoft.com/office/officeart/2005/8/layout/default"/>
    <dgm:cxn modelId="{51FDDC80-C0FB-4408-A395-AA4139CE3FEE}" type="presOf" srcId="{AC623B83-86BA-45D3-9372-89673C90DDBB}" destId="{E44473AA-13A6-40BC-9180-727675699F7D}" srcOrd="0" destOrd="3" presId="urn:microsoft.com/office/officeart/2005/8/layout/default"/>
    <dgm:cxn modelId="{2E978887-21E4-4384-9E46-C1294F83A811}" srcId="{10411781-863C-40FB-9F29-3A6A84558068}" destId="{E4B67177-F110-44E6-A462-771F79759BA6}" srcOrd="3" destOrd="0" parTransId="{60B0EF7C-E93C-446C-B40F-CA2E2072EF9C}" sibTransId="{29AED62D-67DD-49C7-9E8C-9062A73D3CD8}"/>
    <dgm:cxn modelId="{5B31908D-F269-415B-AF82-68CF7207AEBC}" srcId="{F41178F5-8BBB-4E95-8B1B-096390C676C3}" destId="{D86BACD2-8394-4884-9782-2B9CE681D935}" srcOrd="1" destOrd="0" parTransId="{BE9C05DE-F922-4A82-BD44-7493970962C6}" sibTransId="{97459AC8-CD5B-4629-A116-E284001C8465}"/>
    <dgm:cxn modelId="{6526C790-F630-4A46-8A36-D488CDC55A92}" type="presOf" srcId="{A0FDB5DC-8BB1-4C07-91F3-E23DF3CB3018}" destId="{DE8A334B-2EF9-42B5-B3D3-CB568C3B3762}" srcOrd="0" destOrd="0" presId="urn:microsoft.com/office/officeart/2005/8/layout/default"/>
    <dgm:cxn modelId="{E8E4B899-C265-47A7-AE31-6DC4F1BBA33A}" type="presOf" srcId="{D5AA2149-04D1-4CE3-8750-3CD3ADA971F7}" destId="{E44473AA-13A6-40BC-9180-727675699F7D}" srcOrd="0" destOrd="1" presId="urn:microsoft.com/office/officeart/2005/8/layout/default"/>
    <dgm:cxn modelId="{1FFC1F9B-736F-4BE9-96D6-EFDE23114F32}" type="presOf" srcId="{56742847-8EF8-4EC4-8980-246BDB4666DC}" destId="{2A6587BB-EA33-429F-9FF1-0CD64040ECA6}" srcOrd="0" destOrd="0" presId="urn:microsoft.com/office/officeart/2005/8/layout/default"/>
    <dgm:cxn modelId="{A867E6AE-C777-4763-BFF2-992F48F2E9A7}" type="presOf" srcId="{D86BACD2-8394-4884-9782-2B9CE681D935}" destId="{E44473AA-13A6-40BC-9180-727675699F7D}" srcOrd="0" destOrd="2" presId="urn:microsoft.com/office/officeart/2005/8/layout/default"/>
    <dgm:cxn modelId="{6540B5BD-DD8A-4A28-BFFB-30978DBE4C56}" type="presOf" srcId="{C8482FCA-C534-44D2-8203-9926539A8738}" destId="{E44473AA-13A6-40BC-9180-727675699F7D}" srcOrd="0" destOrd="4" presId="urn:microsoft.com/office/officeart/2005/8/layout/default"/>
    <dgm:cxn modelId="{943E3DC2-CD30-4427-958D-2CFED43C8A0E}" srcId="{10411781-863C-40FB-9F29-3A6A84558068}" destId="{A0FDB5DC-8BB1-4C07-91F3-E23DF3CB3018}" srcOrd="1" destOrd="0" parTransId="{EDA427AC-057A-4E76-AE3F-F497EB78932A}" sibTransId="{B21A90B9-1FD6-4D52-8201-BA47F59F0A2C}"/>
    <dgm:cxn modelId="{4A21C3C5-B769-4163-91A5-4435D74BFB8C}" type="presOf" srcId="{10411781-863C-40FB-9F29-3A6A84558068}" destId="{5AD0FDC8-FE51-4679-89E8-7A0AC85747EB}" srcOrd="0" destOrd="0" presId="urn:microsoft.com/office/officeart/2005/8/layout/default"/>
    <dgm:cxn modelId="{62CD10D2-37DC-40FB-8975-40EFA230B3EF}" srcId="{F41178F5-8BBB-4E95-8B1B-096390C676C3}" destId="{DB0B4F74-290C-4605-8D43-4B195FFBC8B1}" srcOrd="4" destOrd="0" parTransId="{B88AB35B-A57E-4C94-80A6-63F1F99D4666}" sibTransId="{00C960AA-0A74-474F-A35B-9E635EC80ACA}"/>
    <dgm:cxn modelId="{EC2CD0FE-2A99-45A7-9691-3A4B6F39FFB8}" type="presOf" srcId="{DB0B4F74-290C-4605-8D43-4B195FFBC8B1}" destId="{E44473AA-13A6-40BC-9180-727675699F7D}" srcOrd="0" destOrd="5" presId="urn:microsoft.com/office/officeart/2005/8/layout/default"/>
    <dgm:cxn modelId="{94BEFFE2-2D07-4363-895F-758064460BCE}" type="presParOf" srcId="{5AD0FDC8-FE51-4679-89E8-7A0AC85747EB}" destId="{2A6587BB-EA33-429F-9FF1-0CD64040ECA6}" srcOrd="0" destOrd="0" presId="urn:microsoft.com/office/officeart/2005/8/layout/default"/>
    <dgm:cxn modelId="{BD60705D-BF64-459E-87BF-7CEE6539384C}" type="presParOf" srcId="{5AD0FDC8-FE51-4679-89E8-7A0AC85747EB}" destId="{B61E67FC-7E3C-45C7-942F-5C8D4ADF7F55}" srcOrd="1" destOrd="0" presId="urn:microsoft.com/office/officeart/2005/8/layout/default"/>
    <dgm:cxn modelId="{907693D0-E5C1-49BE-91B9-B42CD479BDD2}" type="presParOf" srcId="{5AD0FDC8-FE51-4679-89E8-7A0AC85747EB}" destId="{DE8A334B-2EF9-42B5-B3D3-CB568C3B3762}" srcOrd="2" destOrd="0" presId="urn:microsoft.com/office/officeart/2005/8/layout/default"/>
    <dgm:cxn modelId="{5D050186-790D-48E3-94A4-64CC817475A6}" type="presParOf" srcId="{5AD0FDC8-FE51-4679-89E8-7A0AC85747EB}" destId="{43EBC8E9-CFDE-4590-AC5F-A641F142341C}" srcOrd="3" destOrd="0" presId="urn:microsoft.com/office/officeart/2005/8/layout/default"/>
    <dgm:cxn modelId="{32313D64-5EC1-4926-87F8-8D72E32C1A5D}" type="presParOf" srcId="{5AD0FDC8-FE51-4679-89E8-7A0AC85747EB}" destId="{E44473AA-13A6-40BC-9180-727675699F7D}" srcOrd="4" destOrd="0" presId="urn:microsoft.com/office/officeart/2005/8/layout/default"/>
    <dgm:cxn modelId="{BA2DD4B7-719F-41B1-A0A2-10B25864942E}" type="presParOf" srcId="{5AD0FDC8-FE51-4679-89E8-7A0AC85747EB}" destId="{C107CBD5-026E-44B5-A52C-582A4E8FDEF4}" srcOrd="5" destOrd="0" presId="urn:microsoft.com/office/officeart/2005/8/layout/default"/>
    <dgm:cxn modelId="{29D77BCD-A61A-45CD-993C-49DC4408B409}" type="presParOf" srcId="{5AD0FDC8-FE51-4679-89E8-7A0AC85747EB}" destId="{81B9559B-F6EF-4621-B688-685F7A7BAA55}" srcOrd="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431F27-F9F3-4D55-B8A9-F241C858F617}"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n-US"/>
        </a:p>
      </dgm:t>
    </dgm:pt>
    <dgm:pt modelId="{B78F8510-CFA9-4DDD-A9B7-EFDB60724F15}">
      <dgm:prSet phldrT="[Text]" custT="1"/>
      <dgm:spPr>
        <a:xfrm>
          <a:off x="0" y="860"/>
          <a:ext cx="2014220" cy="682741"/>
        </a:xfrm>
        <a:prstGeom prst="roundRect">
          <a:avLst/>
        </a:prstGeom>
      </dgm:spPr>
      <dgm:t>
        <a:bodyPr/>
        <a:lstStyle/>
        <a:p>
          <a:pPr>
            <a:buNone/>
          </a:pPr>
          <a:r>
            <a:rPr lang="en-US" sz="1100">
              <a:latin typeface="Calibri"/>
              <a:ea typeface="+mn-ea"/>
              <a:cs typeface="+mn-cs"/>
            </a:rPr>
            <a:t>01 Commitment</a:t>
          </a:r>
        </a:p>
      </dgm:t>
    </dgm:pt>
    <dgm:pt modelId="{BE1DC930-E4FC-4CB1-8333-89EA920A0047}" type="parTrans" cxnId="{206EDE14-4FCA-462E-A74C-FA627040F4C4}">
      <dgm:prSet/>
      <dgm:spPr/>
      <dgm:t>
        <a:bodyPr/>
        <a:lstStyle/>
        <a:p>
          <a:endParaRPr lang="en-US" sz="1100"/>
        </a:p>
      </dgm:t>
    </dgm:pt>
    <dgm:pt modelId="{FC2C8780-6137-4B31-8796-3944A048D3DA}" type="sibTrans" cxnId="{206EDE14-4FCA-462E-A74C-FA627040F4C4}">
      <dgm:prSet/>
      <dgm:spPr/>
      <dgm:t>
        <a:bodyPr/>
        <a:lstStyle/>
        <a:p>
          <a:endParaRPr lang="en-US" sz="1100"/>
        </a:p>
      </dgm:t>
    </dgm:pt>
    <dgm:pt modelId="{BF7A1223-A0FD-46DC-832D-B3EAAA008758}">
      <dgm:prSet phldrT="[Text]" custT="1"/>
      <dgm:spPr>
        <a:xfrm>
          <a:off x="2014220" y="860"/>
          <a:ext cx="3021330" cy="682741"/>
        </a:xfrm>
        <a:prstGeom prst="rightArrow">
          <a:avLst>
            <a:gd name="adj1" fmla="val 75000"/>
            <a:gd name="adj2" fmla="val 50000"/>
          </a:avLst>
        </a:prstGeom>
      </dgm:spPr>
      <dgm:t>
        <a:bodyPr/>
        <a:lstStyle/>
        <a:p>
          <a:pPr>
            <a:buChar char="•"/>
          </a:pPr>
          <a:r>
            <a:rPr lang="en-US" sz="1100" dirty="0">
              <a:latin typeface="Calibri"/>
              <a:ea typeface="+mn-ea"/>
              <a:cs typeface="+mn-cs"/>
            </a:rPr>
            <a:t>The company implements the terms of commitment</a:t>
          </a:r>
        </a:p>
      </dgm:t>
    </dgm:pt>
    <dgm:pt modelId="{2F0E757B-65D0-41C4-9CD0-01C317B3417D}" type="parTrans" cxnId="{BE93536C-5EB0-46BE-A2D4-E603B319C9CB}">
      <dgm:prSet/>
      <dgm:spPr/>
      <dgm:t>
        <a:bodyPr/>
        <a:lstStyle/>
        <a:p>
          <a:endParaRPr lang="en-US" sz="1100"/>
        </a:p>
      </dgm:t>
    </dgm:pt>
    <dgm:pt modelId="{7E308CE8-F6E0-49EA-A6A7-A361BE1EA507}" type="sibTrans" cxnId="{BE93536C-5EB0-46BE-A2D4-E603B319C9CB}">
      <dgm:prSet/>
      <dgm:spPr/>
      <dgm:t>
        <a:bodyPr/>
        <a:lstStyle/>
        <a:p>
          <a:endParaRPr lang="en-US" sz="1100"/>
        </a:p>
      </dgm:t>
    </dgm:pt>
    <dgm:pt modelId="{A8441B30-62B6-4A87-A881-1CB9CAF3B75C}">
      <dgm:prSet phldrT="[Text]" custT="1"/>
      <dgm:spPr>
        <a:xfrm>
          <a:off x="0" y="751876"/>
          <a:ext cx="2014220" cy="682741"/>
        </a:xfrm>
        <a:prstGeom prst="roundRect">
          <a:avLst/>
        </a:prstGeom>
      </dgm:spPr>
      <dgm:t>
        <a:bodyPr/>
        <a:lstStyle/>
        <a:p>
          <a:pPr>
            <a:buNone/>
          </a:pPr>
          <a:r>
            <a:rPr lang="en-US" sz="1100">
              <a:latin typeface="Calibri"/>
              <a:ea typeface="+mn-ea"/>
              <a:cs typeface="+mn-cs"/>
            </a:rPr>
            <a:t>02 Beginning of the training</a:t>
          </a:r>
        </a:p>
      </dgm:t>
    </dgm:pt>
    <dgm:pt modelId="{A0F96460-96F5-4C42-BADF-0CF0678BB262}" type="parTrans" cxnId="{372257D9-B75D-4441-8C5F-767D2A32DD75}">
      <dgm:prSet/>
      <dgm:spPr/>
      <dgm:t>
        <a:bodyPr/>
        <a:lstStyle/>
        <a:p>
          <a:endParaRPr lang="en-US" sz="1100"/>
        </a:p>
      </dgm:t>
    </dgm:pt>
    <dgm:pt modelId="{70F9DEC3-7809-4703-8628-B82024AD08FF}" type="sibTrans" cxnId="{372257D9-B75D-4441-8C5F-767D2A32DD75}">
      <dgm:prSet/>
      <dgm:spPr/>
      <dgm:t>
        <a:bodyPr/>
        <a:lstStyle/>
        <a:p>
          <a:endParaRPr lang="en-US" sz="1100"/>
        </a:p>
      </dgm:t>
    </dgm:pt>
    <dgm:pt modelId="{D187EF41-D255-4E05-9D6A-D98865D4DCF0}">
      <dgm:prSet phldrT="[Text]" custT="1"/>
      <dgm:spPr>
        <a:xfrm>
          <a:off x="2014220" y="751876"/>
          <a:ext cx="3021330" cy="682741"/>
        </a:xfrm>
        <a:prstGeom prst="rightArrow">
          <a:avLst>
            <a:gd name="adj1" fmla="val 75000"/>
            <a:gd name="adj2" fmla="val 50000"/>
          </a:avLst>
        </a:prstGeom>
      </dgm:spPr>
      <dgm:t>
        <a:bodyPr/>
        <a:lstStyle/>
        <a:p>
          <a:pPr>
            <a:buChar char="•"/>
          </a:pPr>
          <a:r>
            <a:rPr lang="en-US" sz="1100">
              <a:latin typeface="Calibri"/>
              <a:ea typeface="+mn-ea"/>
              <a:cs typeface="+mn-cs"/>
            </a:rPr>
            <a:t>A specific orientation programme is prepared for the learners' arrival in the company</a:t>
          </a:r>
        </a:p>
      </dgm:t>
    </dgm:pt>
    <dgm:pt modelId="{DC6466BF-9A54-4489-9ABF-6191738AAD89}" type="parTrans" cxnId="{4583B308-A789-4E9D-9A07-60B0ECED017D}">
      <dgm:prSet/>
      <dgm:spPr/>
      <dgm:t>
        <a:bodyPr/>
        <a:lstStyle/>
        <a:p>
          <a:endParaRPr lang="en-US" sz="1100"/>
        </a:p>
      </dgm:t>
    </dgm:pt>
    <dgm:pt modelId="{6132ED50-C4DE-4C94-9235-CDBA6C1CD6B6}" type="sibTrans" cxnId="{4583B308-A789-4E9D-9A07-60B0ECED017D}">
      <dgm:prSet/>
      <dgm:spPr/>
      <dgm:t>
        <a:bodyPr/>
        <a:lstStyle/>
        <a:p>
          <a:endParaRPr lang="en-US" sz="1100"/>
        </a:p>
      </dgm:t>
    </dgm:pt>
    <dgm:pt modelId="{0D7F237B-6D9E-4AC0-A28F-956236A68176}">
      <dgm:prSet phldrT="[Text]" custT="1"/>
      <dgm:spPr>
        <a:xfrm>
          <a:off x="0" y="1502892"/>
          <a:ext cx="2014220" cy="682741"/>
        </a:xfrm>
        <a:prstGeom prst="roundRect">
          <a:avLst/>
        </a:prstGeom>
      </dgm:spPr>
      <dgm:t>
        <a:bodyPr/>
        <a:lstStyle/>
        <a:p>
          <a:pPr>
            <a:buNone/>
          </a:pPr>
          <a:r>
            <a:rPr lang="en-US" sz="1100">
              <a:latin typeface="Calibri"/>
              <a:ea typeface="+mn-ea"/>
              <a:cs typeface="+mn-cs"/>
            </a:rPr>
            <a:t>03 Training</a:t>
          </a:r>
        </a:p>
      </dgm:t>
    </dgm:pt>
    <dgm:pt modelId="{E6BEEE87-B968-4FC1-912C-A3775E0AD893}" type="parTrans" cxnId="{30CB69FF-4EE5-435E-A555-69005C45DF30}">
      <dgm:prSet/>
      <dgm:spPr/>
      <dgm:t>
        <a:bodyPr/>
        <a:lstStyle/>
        <a:p>
          <a:endParaRPr lang="en-US" sz="1100"/>
        </a:p>
      </dgm:t>
    </dgm:pt>
    <dgm:pt modelId="{01BB26D3-6AFD-4A95-8738-4998E6F35A5B}" type="sibTrans" cxnId="{30CB69FF-4EE5-435E-A555-69005C45DF30}">
      <dgm:prSet/>
      <dgm:spPr/>
      <dgm:t>
        <a:bodyPr/>
        <a:lstStyle/>
        <a:p>
          <a:endParaRPr lang="en-US" sz="1100"/>
        </a:p>
      </dgm:t>
    </dgm:pt>
    <dgm:pt modelId="{18F69E41-6BB3-4242-A8C5-737344B21C5C}">
      <dgm:prSet phldrT="[Text]" custT="1"/>
      <dgm:spPr>
        <a:xfrm>
          <a:off x="2014220" y="2253907"/>
          <a:ext cx="3021330" cy="682741"/>
        </a:xfrm>
        <a:prstGeom prst="rightArrow">
          <a:avLst>
            <a:gd name="adj1" fmla="val 75000"/>
            <a:gd name="adj2" fmla="val 50000"/>
          </a:avLst>
        </a:prstGeom>
      </dgm:spPr>
      <dgm:t>
        <a:bodyPr/>
        <a:lstStyle/>
        <a:p>
          <a:pPr>
            <a:buChar char="•"/>
          </a:pPr>
          <a:r>
            <a:rPr lang="en-US" sz="1100">
              <a:latin typeface="Calibri"/>
              <a:ea typeface="+mn-ea"/>
              <a:cs typeface="+mn-cs"/>
            </a:rPr>
            <a:t>The company works with all parties involved in the learning process</a:t>
          </a:r>
        </a:p>
      </dgm:t>
    </dgm:pt>
    <dgm:pt modelId="{D60AF765-C6E1-4926-94E2-D040E4BA9815}" type="parTrans" cxnId="{B3FD4F6D-0E99-4D97-82BC-414CF04D94CD}">
      <dgm:prSet/>
      <dgm:spPr/>
      <dgm:t>
        <a:bodyPr/>
        <a:lstStyle/>
        <a:p>
          <a:endParaRPr lang="en-US" sz="1100"/>
        </a:p>
      </dgm:t>
    </dgm:pt>
    <dgm:pt modelId="{FAA29CF7-BFAB-4FDD-AA8C-EF9B2D155292}" type="sibTrans" cxnId="{B3FD4F6D-0E99-4D97-82BC-414CF04D94CD}">
      <dgm:prSet/>
      <dgm:spPr/>
      <dgm:t>
        <a:bodyPr/>
        <a:lstStyle/>
        <a:p>
          <a:endParaRPr lang="en-US" sz="1100"/>
        </a:p>
      </dgm:t>
    </dgm:pt>
    <dgm:pt modelId="{CF80C4B0-7F63-47B8-A679-EF4DAFB44197}">
      <dgm:prSet phldrT="[Text]" custT="1"/>
      <dgm:spPr>
        <a:xfrm>
          <a:off x="2014220" y="1502892"/>
          <a:ext cx="3021330" cy="682741"/>
        </a:xfrm>
        <a:prstGeom prst="rightArrow">
          <a:avLst>
            <a:gd name="adj1" fmla="val 75000"/>
            <a:gd name="adj2" fmla="val 50000"/>
          </a:avLst>
        </a:prstGeom>
      </dgm:spPr>
      <dgm:t>
        <a:bodyPr/>
        <a:lstStyle/>
        <a:p>
          <a:pPr>
            <a:buChar char="•"/>
          </a:pPr>
          <a:r>
            <a:rPr lang="en-US" sz="1100">
              <a:latin typeface="Calibri"/>
              <a:ea typeface="+mn-ea"/>
              <a:cs typeface="+mn-cs"/>
            </a:rPr>
            <a:t>The company helps the learner acquire the competences and knowledge required professionally and it takes time to train them</a:t>
          </a:r>
        </a:p>
      </dgm:t>
    </dgm:pt>
    <dgm:pt modelId="{FE3C026F-42A0-4E49-AAB6-B519F15D5C5E}" type="parTrans" cxnId="{FA497BDB-7B09-4819-86F4-E21C2078CB6F}">
      <dgm:prSet/>
      <dgm:spPr/>
      <dgm:t>
        <a:bodyPr/>
        <a:lstStyle/>
        <a:p>
          <a:endParaRPr lang="en-US" sz="1100"/>
        </a:p>
      </dgm:t>
    </dgm:pt>
    <dgm:pt modelId="{F3AEEFAA-2234-4561-872E-676F532D0FC1}" type="sibTrans" cxnId="{FA497BDB-7B09-4819-86F4-E21C2078CB6F}">
      <dgm:prSet/>
      <dgm:spPr/>
      <dgm:t>
        <a:bodyPr/>
        <a:lstStyle/>
        <a:p>
          <a:endParaRPr lang="en-US" sz="1100"/>
        </a:p>
      </dgm:t>
    </dgm:pt>
    <dgm:pt modelId="{A07B94D5-9DDB-4FC3-A1E3-9E1772A0285F}">
      <dgm:prSet phldrT="[Text]" custT="1"/>
      <dgm:spPr>
        <a:xfrm>
          <a:off x="0" y="2253907"/>
          <a:ext cx="2014220" cy="682741"/>
        </a:xfrm>
        <a:prstGeom prst="roundRect">
          <a:avLst/>
        </a:prstGeom>
      </dgm:spPr>
      <dgm:t>
        <a:bodyPr/>
        <a:lstStyle/>
        <a:p>
          <a:pPr>
            <a:buNone/>
          </a:pPr>
          <a:r>
            <a:rPr lang="en-US" sz="1100">
              <a:latin typeface="Calibri"/>
              <a:ea typeface="+mn-ea"/>
              <a:cs typeface="+mn-cs"/>
            </a:rPr>
            <a:t>04 Commitments and end of the apprenticeship</a:t>
          </a:r>
        </a:p>
      </dgm:t>
    </dgm:pt>
    <dgm:pt modelId="{F4169208-584B-493F-9D70-F7CC08233816}" type="sibTrans" cxnId="{9F218989-BD65-4F6D-BA71-66FE7033A136}">
      <dgm:prSet/>
      <dgm:spPr/>
      <dgm:t>
        <a:bodyPr/>
        <a:lstStyle/>
        <a:p>
          <a:endParaRPr lang="en-US" sz="1100"/>
        </a:p>
      </dgm:t>
    </dgm:pt>
    <dgm:pt modelId="{B3B3EC8D-A566-442F-B224-E1B68853DF16}" type="parTrans" cxnId="{9F218989-BD65-4F6D-BA71-66FE7033A136}">
      <dgm:prSet/>
      <dgm:spPr/>
      <dgm:t>
        <a:bodyPr/>
        <a:lstStyle/>
        <a:p>
          <a:endParaRPr lang="en-US" sz="1100"/>
        </a:p>
      </dgm:t>
    </dgm:pt>
    <dgm:pt modelId="{4FBBE149-140E-4ABC-84C8-919976FE6F22}" type="pres">
      <dgm:prSet presAssocID="{F7431F27-F9F3-4D55-B8A9-F241C858F617}" presName="Name0" presStyleCnt="0">
        <dgm:presLayoutVars>
          <dgm:dir/>
          <dgm:animLvl val="lvl"/>
          <dgm:resizeHandles/>
        </dgm:presLayoutVars>
      </dgm:prSet>
      <dgm:spPr/>
    </dgm:pt>
    <dgm:pt modelId="{EE8B3203-C8F7-4A3C-BA0A-DB65B061F1C9}" type="pres">
      <dgm:prSet presAssocID="{B78F8510-CFA9-4DDD-A9B7-EFDB60724F15}" presName="linNode" presStyleCnt="0"/>
      <dgm:spPr/>
    </dgm:pt>
    <dgm:pt modelId="{C24B954B-290C-4D3D-89F0-05A39496875F}" type="pres">
      <dgm:prSet presAssocID="{B78F8510-CFA9-4DDD-A9B7-EFDB60724F15}" presName="parentShp" presStyleLbl="node1" presStyleIdx="0" presStyleCnt="4">
        <dgm:presLayoutVars>
          <dgm:bulletEnabled val="1"/>
        </dgm:presLayoutVars>
      </dgm:prSet>
      <dgm:spPr/>
    </dgm:pt>
    <dgm:pt modelId="{95F9825C-5288-4BE5-97E6-DB30E1B6FAB0}" type="pres">
      <dgm:prSet presAssocID="{B78F8510-CFA9-4DDD-A9B7-EFDB60724F15}" presName="childShp" presStyleLbl="bgAccFollowNode1" presStyleIdx="0" presStyleCnt="4">
        <dgm:presLayoutVars>
          <dgm:bulletEnabled val="1"/>
        </dgm:presLayoutVars>
      </dgm:prSet>
      <dgm:spPr/>
    </dgm:pt>
    <dgm:pt modelId="{7D13842D-41EB-4661-AAA0-51B9FE3B7C16}" type="pres">
      <dgm:prSet presAssocID="{FC2C8780-6137-4B31-8796-3944A048D3DA}" presName="spacing" presStyleCnt="0"/>
      <dgm:spPr/>
    </dgm:pt>
    <dgm:pt modelId="{7CC97430-8A75-4E64-81EC-B457D2DECCBD}" type="pres">
      <dgm:prSet presAssocID="{A8441B30-62B6-4A87-A881-1CB9CAF3B75C}" presName="linNode" presStyleCnt="0"/>
      <dgm:spPr/>
    </dgm:pt>
    <dgm:pt modelId="{CE92C8F9-7C7D-4D39-9417-7BC0A3DEA148}" type="pres">
      <dgm:prSet presAssocID="{A8441B30-62B6-4A87-A881-1CB9CAF3B75C}" presName="parentShp" presStyleLbl="node1" presStyleIdx="1" presStyleCnt="4">
        <dgm:presLayoutVars>
          <dgm:bulletEnabled val="1"/>
        </dgm:presLayoutVars>
      </dgm:prSet>
      <dgm:spPr/>
    </dgm:pt>
    <dgm:pt modelId="{1D088B08-E16F-4195-8FD5-A3ECEE159183}" type="pres">
      <dgm:prSet presAssocID="{A8441B30-62B6-4A87-A881-1CB9CAF3B75C}" presName="childShp" presStyleLbl="bgAccFollowNode1" presStyleIdx="1" presStyleCnt="4">
        <dgm:presLayoutVars>
          <dgm:bulletEnabled val="1"/>
        </dgm:presLayoutVars>
      </dgm:prSet>
      <dgm:spPr/>
    </dgm:pt>
    <dgm:pt modelId="{3120F05E-42B5-4D2B-A2BC-682DEE24C94F}" type="pres">
      <dgm:prSet presAssocID="{70F9DEC3-7809-4703-8628-B82024AD08FF}" presName="spacing" presStyleCnt="0"/>
      <dgm:spPr/>
    </dgm:pt>
    <dgm:pt modelId="{ACFA5497-BDA4-4CE0-B1D7-3165C6E0254C}" type="pres">
      <dgm:prSet presAssocID="{0D7F237B-6D9E-4AC0-A28F-956236A68176}" presName="linNode" presStyleCnt="0"/>
      <dgm:spPr/>
    </dgm:pt>
    <dgm:pt modelId="{14AC3851-DF6C-4DEF-9254-15DE8811A576}" type="pres">
      <dgm:prSet presAssocID="{0D7F237B-6D9E-4AC0-A28F-956236A68176}" presName="parentShp" presStyleLbl="node1" presStyleIdx="2" presStyleCnt="4">
        <dgm:presLayoutVars>
          <dgm:bulletEnabled val="1"/>
        </dgm:presLayoutVars>
      </dgm:prSet>
      <dgm:spPr/>
    </dgm:pt>
    <dgm:pt modelId="{1B1307C2-0C29-4125-9DFC-2DF735394294}" type="pres">
      <dgm:prSet presAssocID="{0D7F237B-6D9E-4AC0-A28F-956236A68176}" presName="childShp" presStyleLbl="bgAccFollowNode1" presStyleIdx="2" presStyleCnt="4">
        <dgm:presLayoutVars>
          <dgm:bulletEnabled val="1"/>
        </dgm:presLayoutVars>
      </dgm:prSet>
      <dgm:spPr/>
    </dgm:pt>
    <dgm:pt modelId="{8E38D345-13DA-4276-BF55-C237366CDD74}" type="pres">
      <dgm:prSet presAssocID="{01BB26D3-6AFD-4A95-8738-4998E6F35A5B}" presName="spacing" presStyleCnt="0"/>
      <dgm:spPr/>
    </dgm:pt>
    <dgm:pt modelId="{26E9985C-8866-4545-B846-33C9D9A031ED}" type="pres">
      <dgm:prSet presAssocID="{A07B94D5-9DDB-4FC3-A1E3-9E1772A0285F}" presName="linNode" presStyleCnt="0"/>
      <dgm:spPr/>
    </dgm:pt>
    <dgm:pt modelId="{91FFC75C-9955-4A9C-A6D8-85268D0F9179}" type="pres">
      <dgm:prSet presAssocID="{A07B94D5-9DDB-4FC3-A1E3-9E1772A0285F}" presName="parentShp" presStyleLbl="node1" presStyleIdx="3" presStyleCnt="4">
        <dgm:presLayoutVars>
          <dgm:bulletEnabled val="1"/>
        </dgm:presLayoutVars>
      </dgm:prSet>
      <dgm:spPr/>
    </dgm:pt>
    <dgm:pt modelId="{A3834C86-5C9D-410A-A540-DE24AD8678A7}" type="pres">
      <dgm:prSet presAssocID="{A07B94D5-9DDB-4FC3-A1E3-9E1772A0285F}" presName="childShp" presStyleLbl="bgAccFollowNode1" presStyleIdx="3" presStyleCnt="4">
        <dgm:presLayoutVars>
          <dgm:bulletEnabled val="1"/>
        </dgm:presLayoutVars>
      </dgm:prSet>
      <dgm:spPr/>
    </dgm:pt>
  </dgm:ptLst>
  <dgm:cxnLst>
    <dgm:cxn modelId="{4583B308-A789-4E9D-9A07-60B0ECED017D}" srcId="{A8441B30-62B6-4A87-A881-1CB9CAF3B75C}" destId="{D187EF41-D255-4E05-9D6A-D98865D4DCF0}" srcOrd="0" destOrd="0" parTransId="{DC6466BF-9A54-4489-9ABF-6191738AAD89}" sibTransId="{6132ED50-C4DE-4C94-9235-CDBA6C1CD6B6}"/>
    <dgm:cxn modelId="{C5D0AE09-1B6A-476D-B172-5E9F26E70264}" type="presOf" srcId="{D187EF41-D255-4E05-9D6A-D98865D4DCF0}" destId="{1D088B08-E16F-4195-8FD5-A3ECEE159183}" srcOrd="0" destOrd="0" presId="urn:microsoft.com/office/officeart/2005/8/layout/vList6"/>
    <dgm:cxn modelId="{206EDE14-4FCA-462E-A74C-FA627040F4C4}" srcId="{F7431F27-F9F3-4D55-B8A9-F241C858F617}" destId="{B78F8510-CFA9-4DDD-A9B7-EFDB60724F15}" srcOrd="0" destOrd="0" parTransId="{BE1DC930-E4FC-4CB1-8333-89EA920A0047}" sibTransId="{FC2C8780-6137-4B31-8796-3944A048D3DA}"/>
    <dgm:cxn modelId="{E341D862-24D3-424A-A941-DEB8E3784E6D}" type="presOf" srcId="{F7431F27-F9F3-4D55-B8A9-F241C858F617}" destId="{4FBBE149-140E-4ABC-84C8-919976FE6F22}" srcOrd="0" destOrd="0" presId="urn:microsoft.com/office/officeart/2005/8/layout/vList6"/>
    <dgm:cxn modelId="{A65B7048-E78E-4F50-81F4-05AF172409D5}" type="presOf" srcId="{B78F8510-CFA9-4DDD-A9B7-EFDB60724F15}" destId="{C24B954B-290C-4D3D-89F0-05A39496875F}" srcOrd="0" destOrd="0" presId="urn:microsoft.com/office/officeart/2005/8/layout/vList6"/>
    <dgm:cxn modelId="{BE93536C-5EB0-46BE-A2D4-E603B319C9CB}" srcId="{B78F8510-CFA9-4DDD-A9B7-EFDB60724F15}" destId="{BF7A1223-A0FD-46DC-832D-B3EAAA008758}" srcOrd="0" destOrd="0" parTransId="{2F0E757B-65D0-41C4-9CD0-01C317B3417D}" sibTransId="{7E308CE8-F6E0-49EA-A6A7-A361BE1EA507}"/>
    <dgm:cxn modelId="{B3FD4F6D-0E99-4D97-82BC-414CF04D94CD}" srcId="{A07B94D5-9DDB-4FC3-A1E3-9E1772A0285F}" destId="{18F69E41-6BB3-4242-A8C5-737344B21C5C}" srcOrd="0" destOrd="0" parTransId="{D60AF765-C6E1-4926-94E2-D040E4BA9815}" sibTransId="{FAA29CF7-BFAB-4FDD-AA8C-EF9B2D155292}"/>
    <dgm:cxn modelId="{A3005C82-FD53-45E8-97CE-75F537D23F5D}" type="presOf" srcId="{CF80C4B0-7F63-47B8-A679-EF4DAFB44197}" destId="{1B1307C2-0C29-4125-9DFC-2DF735394294}" srcOrd="0" destOrd="0" presId="urn:microsoft.com/office/officeart/2005/8/layout/vList6"/>
    <dgm:cxn modelId="{9F218989-BD65-4F6D-BA71-66FE7033A136}" srcId="{F7431F27-F9F3-4D55-B8A9-F241C858F617}" destId="{A07B94D5-9DDB-4FC3-A1E3-9E1772A0285F}" srcOrd="3" destOrd="0" parTransId="{B3B3EC8D-A566-442F-B224-E1B68853DF16}" sibTransId="{F4169208-584B-493F-9D70-F7CC08233816}"/>
    <dgm:cxn modelId="{8A5F7695-AE62-4F2C-9473-DF451689E004}" type="presOf" srcId="{A07B94D5-9DDB-4FC3-A1E3-9E1772A0285F}" destId="{91FFC75C-9955-4A9C-A6D8-85268D0F9179}" srcOrd="0" destOrd="0" presId="urn:microsoft.com/office/officeart/2005/8/layout/vList6"/>
    <dgm:cxn modelId="{3B66379D-895D-493F-B48F-E2C9CD8D97A1}" type="presOf" srcId="{18F69E41-6BB3-4242-A8C5-737344B21C5C}" destId="{A3834C86-5C9D-410A-A540-DE24AD8678A7}" srcOrd="0" destOrd="0" presId="urn:microsoft.com/office/officeart/2005/8/layout/vList6"/>
    <dgm:cxn modelId="{EA1157C1-EFD3-4AD4-BA08-B8C5559594CF}" type="presOf" srcId="{0D7F237B-6D9E-4AC0-A28F-956236A68176}" destId="{14AC3851-DF6C-4DEF-9254-15DE8811A576}" srcOrd="0" destOrd="0" presId="urn:microsoft.com/office/officeart/2005/8/layout/vList6"/>
    <dgm:cxn modelId="{DA4077CE-961E-4824-9AB6-FAC81DE8C6E2}" type="presOf" srcId="{BF7A1223-A0FD-46DC-832D-B3EAAA008758}" destId="{95F9825C-5288-4BE5-97E6-DB30E1B6FAB0}" srcOrd="0" destOrd="0" presId="urn:microsoft.com/office/officeart/2005/8/layout/vList6"/>
    <dgm:cxn modelId="{12170ED7-21AC-4F97-B809-67BDC7B5980C}" type="presOf" srcId="{A8441B30-62B6-4A87-A881-1CB9CAF3B75C}" destId="{CE92C8F9-7C7D-4D39-9417-7BC0A3DEA148}" srcOrd="0" destOrd="0" presId="urn:microsoft.com/office/officeart/2005/8/layout/vList6"/>
    <dgm:cxn modelId="{372257D9-B75D-4441-8C5F-767D2A32DD75}" srcId="{F7431F27-F9F3-4D55-B8A9-F241C858F617}" destId="{A8441B30-62B6-4A87-A881-1CB9CAF3B75C}" srcOrd="1" destOrd="0" parTransId="{A0F96460-96F5-4C42-BADF-0CF0678BB262}" sibTransId="{70F9DEC3-7809-4703-8628-B82024AD08FF}"/>
    <dgm:cxn modelId="{FA497BDB-7B09-4819-86F4-E21C2078CB6F}" srcId="{0D7F237B-6D9E-4AC0-A28F-956236A68176}" destId="{CF80C4B0-7F63-47B8-A679-EF4DAFB44197}" srcOrd="0" destOrd="0" parTransId="{FE3C026F-42A0-4E49-AAB6-B519F15D5C5E}" sibTransId="{F3AEEFAA-2234-4561-872E-676F532D0FC1}"/>
    <dgm:cxn modelId="{30CB69FF-4EE5-435E-A555-69005C45DF30}" srcId="{F7431F27-F9F3-4D55-B8A9-F241C858F617}" destId="{0D7F237B-6D9E-4AC0-A28F-956236A68176}" srcOrd="2" destOrd="0" parTransId="{E6BEEE87-B968-4FC1-912C-A3775E0AD893}" sibTransId="{01BB26D3-6AFD-4A95-8738-4998E6F35A5B}"/>
    <dgm:cxn modelId="{2CE79CCB-3203-4E0D-A99A-CABBE7DF61D3}" type="presParOf" srcId="{4FBBE149-140E-4ABC-84C8-919976FE6F22}" destId="{EE8B3203-C8F7-4A3C-BA0A-DB65B061F1C9}" srcOrd="0" destOrd="0" presId="urn:microsoft.com/office/officeart/2005/8/layout/vList6"/>
    <dgm:cxn modelId="{34A35A8E-957C-445F-B434-E640120BB38D}" type="presParOf" srcId="{EE8B3203-C8F7-4A3C-BA0A-DB65B061F1C9}" destId="{C24B954B-290C-4D3D-89F0-05A39496875F}" srcOrd="0" destOrd="0" presId="urn:microsoft.com/office/officeart/2005/8/layout/vList6"/>
    <dgm:cxn modelId="{5E7949CB-9650-4966-8803-10513EB96523}" type="presParOf" srcId="{EE8B3203-C8F7-4A3C-BA0A-DB65B061F1C9}" destId="{95F9825C-5288-4BE5-97E6-DB30E1B6FAB0}" srcOrd="1" destOrd="0" presId="urn:microsoft.com/office/officeart/2005/8/layout/vList6"/>
    <dgm:cxn modelId="{46856BE4-DD80-42DD-BA74-66E556F77F4D}" type="presParOf" srcId="{4FBBE149-140E-4ABC-84C8-919976FE6F22}" destId="{7D13842D-41EB-4661-AAA0-51B9FE3B7C16}" srcOrd="1" destOrd="0" presId="urn:microsoft.com/office/officeart/2005/8/layout/vList6"/>
    <dgm:cxn modelId="{334850BE-98B2-435A-A617-16C66E804DC4}" type="presParOf" srcId="{4FBBE149-140E-4ABC-84C8-919976FE6F22}" destId="{7CC97430-8A75-4E64-81EC-B457D2DECCBD}" srcOrd="2" destOrd="0" presId="urn:microsoft.com/office/officeart/2005/8/layout/vList6"/>
    <dgm:cxn modelId="{B158F6A6-3D55-43E5-91CB-8CA639C05888}" type="presParOf" srcId="{7CC97430-8A75-4E64-81EC-B457D2DECCBD}" destId="{CE92C8F9-7C7D-4D39-9417-7BC0A3DEA148}" srcOrd="0" destOrd="0" presId="urn:microsoft.com/office/officeart/2005/8/layout/vList6"/>
    <dgm:cxn modelId="{32CC071D-9251-4EF1-BA8D-FD9F80CD8D0F}" type="presParOf" srcId="{7CC97430-8A75-4E64-81EC-B457D2DECCBD}" destId="{1D088B08-E16F-4195-8FD5-A3ECEE159183}" srcOrd="1" destOrd="0" presId="urn:microsoft.com/office/officeart/2005/8/layout/vList6"/>
    <dgm:cxn modelId="{38A73A97-86FA-4DC7-BDF9-B1091FBC8E3B}" type="presParOf" srcId="{4FBBE149-140E-4ABC-84C8-919976FE6F22}" destId="{3120F05E-42B5-4D2B-A2BC-682DEE24C94F}" srcOrd="3" destOrd="0" presId="urn:microsoft.com/office/officeart/2005/8/layout/vList6"/>
    <dgm:cxn modelId="{36F8291B-6020-42C3-990A-FFB32F49B575}" type="presParOf" srcId="{4FBBE149-140E-4ABC-84C8-919976FE6F22}" destId="{ACFA5497-BDA4-4CE0-B1D7-3165C6E0254C}" srcOrd="4" destOrd="0" presId="urn:microsoft.com/office/officeart/2005/8/layout/vList6"/>
    <dgm:cxn modelId="{A576E655-35ED-4FCB-9F70-6A26235DF74B}" type="presParOf" srcId="{ACFA5497-BDA4-4CE0-B1D7-3165C6E0254C}" destId="{14AC3851-DF6C-4DEF-9254-15DE8811A576}" srcOrd="0" destOrd="0" presId="urn:microsoft.com/office/officeart/2005/8/layout/vList6"/>
    <dgm:cxn modelId="{60F20AFE-3F4A-47AB-A93F-87018133F623}" type="presParOf" srcId="{ACFA5497-BDA4-4CE0-B1D7-3165C6E0254C}" destId="{1B1307C2-0C29-4125-9DFC-2DF735394294}" srcOrd="1" destOrd="0" presId="urn:microsoft.com/office/officeart/2005/8/layout/vList6"/>
    <dgm:cxn modelId="{4C8C0D90-5D30-465D-B5CD-87C1A1344372}" type="presParOf" srcId="{4FBBE149-140E-4ABC-84C8-919976FE6F22}" destId="{8E38D345-13DA-4276-BF55-C237366CDD74}" srcOrd="5" destOrd="0" presId="urn:microsoft.com/office/officeart/2005/8/layout/vList6"/>
    <dgm:cxn modelId="{80BF3608-5FFE-4F07-BD4C-2DB5ABBA547D}" type="presParOf" srcId="{4FBBE149-140E-4ABC-84C8-919976FE6F22}" destId="{26E9985C-8866-4545-B846-33C9D9A031ED}" srcOrd="6" destOrd="0" presId="urn:microsoft.com/office/officeart/2005/8/layout/vList6"/>
    <dgm:cxn modelId="{14177900-DFE4-417B-AB64-F71AF8D76E36}" type="presParOf" srcId="{26E9985C-8866-4545-B846-33C9D9A031ED}" destId="{91FFC75C-9955-4A9C-A6D8-85268D0F9179}" srcOrd="0" destOrd="0" presId="urn:microsoft.com/office/officeart/2005/8/layout/vList6"/>
    <dgm:cxn modelId="{905A4A9F-647E-4381-8C90-46EF7AFF5D37}" type="presParOf" srcId="{26E9985C-8866-4545-B846-33C9D9A031ED}" destId="{A3834C86-5C9D-410A-A540-DE24AD8678A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DC6688-F751-4B79-AEC1-2895B7AE86A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0F7A162D-7FAC-4403-B56E-9F1E12ACE8A9}">
      <dgm:prSet phldrT="[Text]"/>
      <dgm:spPr/>
      <dgm:t>
        <a:bodyPr/>
        <a:lstStyle/>
        <a:p>
          <a:pPr algn="ctr"/>
          <a:r>
            <a:rPr lang="en-US"/>
            <a:t>The objectives set have been attained</a:t>
          </a:r>
        </a:p>
      </dgm:t>
    </dgm:pt>
    <dgm:pt modelId="{DA73AACA-4D34-43BB-A8FF-BB7D285C1409}" type="parTrans" cxnId="{EA75FF5A-F2CF-4F2D-8C4B-948277E94E18}">
      <dgm:prSet/>
      <dgm:spPr/>
      <dgm:t>
        <a:bodyPr/>
        <a:lstStyle/>
        <a:p>
          <a:endParaRPr lang="en-US"/>
        </a:p>
      </dgm:t>
    </dgm:pt>
    <dgm:pt modelId="{B34769DD-610A-4C22-90B8-AEAB1799D697}" type="sibTrans" cxnId="{EA75FF5A-F2CF-4F2D-8C4B-948277E94E18}">
      <dgm:prSet/>
      <dgm:spPr/>
      <dgm:t>
        <a:bodyPr/>
        <a:lstStyle/>
        <a:p>
          <a:endParaRPr lang="en-US"/>
        </a:p>
      </dgm:t>
    </dgm:pt>
    <dgm:pt modelId="{D68C9E74-1B2F-41FD-84EE-CBA55D863CFB}">
      <dgm:prSet/>
      <dgm:spPr/>
      <dgm:t>
        <a:bodyPr/>
        <a:lstStyle/>
        <a:p>
          <a:pPr algn="ctr"/>
          <a:r>
            <a:rPr lang="en-US"/>
            <a:t>The trainers were designated according to the methodology</a:t>
          </a:r>
        </a:p>
      </dgm:t>
    </dgm:pt>
    <dgm:pt modelId="{35007DD9-236F-40A4-AA06-7A91DA50B860}" type="parTrans" cxnId="{A2C7C28B-645F-4771-A943-E0CCD0096984}">
      <dgm:prSet/>
      <dgm:spPr/>
      <dgm:t>
        <a:bodyPr/>
        <a:lstStyle/>
        <a:p>
          <a:endParaRPr lang="en-US"/>
        </a:p>
      </dgm:t>
    </dgm:pt>
    <dgm:pt modelId="{93FA8266-FC62-49E3-A198-481FD7787B89}" type="sibTrans" cxnId="{A2C7C28B-645F-4771-A943-E0CCD0096984}">
      <dgm:prSet/>
      <dgm:spPr/>
      <dgm:t>
        <a:bodyPr/>
        <a:lstStyle/>
        <a:p>
          <a:endParaRPr lang="en-US"/>
        </a:p>
      </dgm:t>
    </dgm:pt>
    <dgm:pt modelId="{38DE2C2E-7F7A-4F13-A29E-391C66E90BD1}">
      <dgm:prSet/>
      <dgm:spPr/>
      <dgm:t>
        <a:bodyPr/>
        <a:lstStyle/>
        <a:p>
          <a:pPr algn="ctr"/>
          <a:r>
            <a:rPr lang="en-US"/>
            <a:t>The apprentices received information about the apprenticeship’s learning outcomes, and they were supported</a:t>
          </a:r>
        </a:p>
      </dgm:t>
    </dgm:pt>
    <dgm:pt modelId="{E5B4E633-06E5-4BDA-B5B9-AE548A087B95}" type="parTrans" cxnId="{D750C776-4036-43E5-9E12-E3348CFE333A}">
      <dgm:prSet/>
      <dgm:spPr/>
      <dgm:t>
        <a:bodyPr/>
        <a:lstStyle/>
        <a:p>
          <a:endParaRPr lang="en-US"/>
        </a:p>
      </dgm:t>
    </dgm:pt>
    <dgm:pt modelId="{9AFBD910-C77D-4D7A-AE6A-B284CDF989A5}" type="sibTrans" cxnId="{D750C776-4036-43E5-9E12-E3348CFE333A}">
      <dgm:prSet/>
      <dgm:spPr/>
      <dgm:t>
        <a:bodyPr/>
        <a:lstStyle/>
        <a:p>
          <a:endParaRPr lang="en-US"/>
        </a:p>
      </dgm:t>
    </dgm:pt>
    <dgm:pt modelId="{798FAC29-6F88-43CC-A721-E6495CB82250}">
      <dgm:prSet/>
      <dgm:spPr/>
      <dgm:t>
        <a:bodyPr/>
        <a:lstStyle/>
        <a:p>
          <a:pPr algn="ctr"/>
          <a:r>
            <a:rPr lang="en-US"/>
            <a:t>The methodology was applied consistently</a:t>
          </a:r>
        </a:p>
      </dgm:t>
    </dgm:pt>
    <dgm:pt modelId="{DF0347C5-0DAE-4CBF-A892-C207B7394302}" type="parTrans" cxnId="{62D3961D-4DFE-4572-8172-81E596B7E7BB}">
      <dgm:prSet/>
      <dgm:spPr/>
      <dgm:t>
        <a:bodyPr/>
        <a:lstStyle/>
        <a:p>
          <a:endParaRPr lang="en-US"/>
        </a:p>
      </dgm:t>
    </dgm:pt>
    <dgm:pt modelId="{6D1475A8-75D3-49E0-90B9-EDAC35969B1A}" type="sibTrans" cxnId="{62D3961D-4DFE-4572-8172-81E596B7E7BB}">
      <dgm:prSet/>
      <dgm:spPr/>
      <dgm:t>
        <a:bodyPr/>
        <a:lstStyle/>
        <a:p>
          <a:endParaRPr lang="en-US"/>
        </a:p>
      </dgm:t>
    </dgm:pt>
    <dgm:pt modelId="{9012407D-01CC-4142-9CC8-34CCE43806B3}" type="pres">
      <dgm:prSet presAssocID="{85DC6688-F751-4B79-AEC1-2895B7AE86AC}" presName="linear" presStyleCnt="0">
        <dgm:presLayoutVars>
          <dgm:animLvl val="lvl"/>
          <dgm:resizeHandles val="exact"/>
        </dgm:presLayoutVars>
      </dgm:prSet>
      <dgm:spPr/>
    </dgm:pt>
    <dgm:pt modelId="{87B2E6A6-3759-4E03-BA78-B37ADFC6EBB4}" type="pres">
      <dgm:prSet presAssocID="{0F7A162D-7FAC-4403-B56E-9F1E12ACE8A9}" presName="parentText" presStyleLbl="node1" presStyleIdx="0" presStyleCnt="4">
        <dgm:presLayoutVars>
          <dgm:chMax val="0"/>
          <dgm:bulletEnabled val="1"/>
        </dgm:presLayoutVars>
      </dgm:prSet>
      <dgm:spPr/>
    </dgm:pt>
    <dgm:pt modelId="{3931E154-305E-4250-814C-44627ADE6394}" type="pres">
      <dgm:prSet presAssocID="{B34769DD-610A-4C22-90B8-AEAB1799D697}" presName="spacer" presStyleCnt="0"/>
      <dgm:spPr/>
    </dgm:pt>
    <dgm:pt modelId="{1F03898C-CC42-4A02-A1C0-093AEA8966EB}" type="pres">
      <dgm:prSet presAssocID="{D68C9E74-1B2F-41FD-84EE-CBA55D863CFB}" presName="parentText" presStyleLbl="node1" presStyleIdx="1" presStyleCnt="4">
        <dgm:presLayoutVars>
          <dgm:chMax val="0"/>
          <dgm:bulletEnabled val="1"/>
        </dgm:presLayoutVars>
      </dgm:prSet>
      <dgm:spPr/>
    </dgm:pt>
    <dgm:pt modelId="{01F7FF2D-EA52-4895-ADBE-D4E635CAC55E}" type="pres">
      <dgm:prSet presAssocID="{93FA8266-FC62-49E3-A198-481FD7787B89}" presName="spacer" presStyleCnt="0"/>
      <dgm:spPr/>
    </dgm:pt>
    <dgm:pt modelId="{CC70A301-15C4-4A41-8243-245480BF3BD6}" type="pres">
      <dgm:prSet presAssocID="{38DE2C2E-7F7A-4F13-A29E-391C66E90BD1}" presName="parentText" presStyleLbl="node1" presStyleIdx="2" presStyleCnt="4">
        <dgm:presLayoutVars>
          <dgm:chMax val="0"/>
          <dgm:bulletEnabled val="1"/>
        </dgm:presLayoutVars>
      </dgm:prSet>
      <dgm:spPr/>
    </dgm:pt>
    <dgm:pt modelId="{E26B5C89-3F1C-4BE7-BCF4-7C2BD12341BC}" type="pres">
      <dgm:prSet presAssocID="{9AFBD910-C77D-4D7A-AE6A-B284CDF989A5}" presName="spacer" presStyleCnt="0"/>
      <dgm:spPr/>
    </dgm:pt>
    <dgm:pt modelId="{4A793BCE-F2C8-42FB-81C7-3F91A55D9060}" type="pres">
      <dgm:prSet presAssocID="{798FAC29-6F88-43CC-A721-E6495CB82250}" presName="parentText" presStyleLbl="node1" presStyleIdx="3" presStyleCnt="4">
        <dgm:presLayoutVars>
          <dgm:chMax val="0"/>
          <dgm:bulletEnabled val="1"/>
        </dgm:presLayoutVars>
      </dgm:prSet>
      <dgm:spPr/>
    </dgm:pt>
  </dgm:ptLst>
  <dgm:cxnLst>
    <dgm:cxn modelId="{75F1E902-1D01-4AB0-890C-030DEE3B0953}" type="presOf" srcId="{D68C9E74-1B2F-41FD-84EE-CBA55D863CFB}" destId="{1F03898C-CC42-4A02-A1C0-093AEA8966EB}" srcOrd="0" destOrd="0" presId="urn:microsoft.com/office/officeart/2005/8/layout/vList2"/>
    <dgm:cxn modelId="{62D3961D-4DFE-4572-8172-81E596B7E7BB}" srcId="{85DC6688-F751-4B79-AEC1-2895B7AE86AC}" destId="{798FAC29-6F88-43CC-A721-E6495CB82250}" srcOrd="3" destOrd="0" parTransId="{DF0347C5-0DAE-4CBF-A892-C207B7394302}" sibTransId="{6D1475A8-75D3-49E0-90B9-EDAC35969B1A}"/>
    <dgm:cxn modelId="{3A133E71-97EA-48AC-9506-C9794EC0C113}" type="presOf" srcId="{38DE2C2E-7F7A-4F13-A29E-391C66E90BD1}" destId="{CC70A301-15C4-4A41-8243-245480BF3BD6}" srcOrd="0" destOrd="0" presId="urn:microsoft.com/office/officeart/2005/8/layout/vList2"/>
    <dgm:cxn modelId="{851ED253-3547-44BA-B7B1-044BB755E9EB}" type="presOf" srcId="{798FAC29-6F88-43CC-A721-E6495CB82250}" destId="{4A793BCE-F2C8-42FB-81C7-3F91A55D9060}" srcOrd="0" destOrd="0" presId="urn:microsoft.com/office/officeart/2005/8/layout/vList2"/>
    <dgm:cxn modelId="{D750C776-4036-43E5-9E12-E3348CFE333A}" srcId="{85DC6688-F751-4B79-AEC1-2895B7AE86AC}" destId="{38DE2C2E-7F7A-4F13-A29E-391C66E90BD1}" srcOrd="2" destOrd="0" parTransId="{E5B4E633-06E5-4BDA-B5B9-AE548A087B95}" sibTransId="{9AFBD910-C77D-4D7A-AE6A-B284CDF989A5}"/>
    <dgm:cxn modelId="{EA75FF5A-F2CF-4F2D-8C4B-948277E94E18}" srcId="{85DC6688-F751-4B79-AEC1-2895B7AE86AC}" destId="{0F7A162D-7FAC-4403-B56E-9F1E12ACE8A9}" srcOrd="0" destOrd="0" parTransId="{DA73AACA-4D34-43BB-A8FF-BB7D285C1409}" sibTransId="{B34769DD-610A-4C22-90B8-AEAB1799D697}"/>
    <dgm:cxn modelId="{A2C7C28B-645F-4771-A943-E0CCD0096984}" srcId="{85DC6688-F751-4B79-AEC1-2895B7AE86AC}" destId="{D68C9E74-1B2F-41FD-84EE-CBA55D863CFB}" srcOrd="1" destOrd="0" parTransId="{35007DD9-236F-40A4-AA06-7A91DA50B860}" sibTransId="{93FA8266-FC62-49E3-A198-481FD7787B89}"/>
    <dgm:cxn modelId="{51E4EEBB-A2AD-4B50-9D5A-A3F0E8353702}" type="presOf" srcId="{85DC6688-F751-4B79-AEC1-2895B7AE86AC}" destId="{9012407D-01CC-4142-9CC8-34CCE43806B3}" srcOrd="0" destOrd="0" presId="urn:microsoft.com/office/officeart/2005/8/layout/vList2"/>
    <dgm:cxn modelId="{937616DA-6089-46BA-9392-14853E303357}" type="presOf" srcId="{0F7A162D-7FAC-4403-B56E-9F1E12ACE8A9}" destId="{87B2E6A6-3759-4E03-BA78-B37ADFC6EBB4}" srcOrd="0" destOrd="0" presId="urn:microsoft.com/office/officeart/2005/8/layout/vList2"/>
    <dgm:cxn modelId="{B6EB6F73-AAFA-499D-8669-75F1C59CEE7C}" type="presParOf" srcId="{9012407D-01CC-4142-9CC8-34CCE43806B3}" destId="{87B2E6A6-3759-4E03-BA78-B37ADFC6EBB4}" srcOrd="0" destOrd="0" presId="urn:microsoft.com/office/officeart/2005/8/layout/vList2"/>
    <dgm:cxn modelId="{655B6AF3-4463-4348-B259-882FB1C8B225}" type="presParOf" srcId="{9012407D-01CC-4142-9CC8-34CCE43806B3}" destId="{3931E154-305E-4250-814C-44627ADE6394}" srcOrd="1" destOrd="0" presId="urn:microsoft.com/office/officeart/2005/8/layout/vList2"/>
    <dgm:cxn modelId="{DEDB2FFC-420C-41D7-A92C-39FD2D95DA57}" type="presParOf" srcId="{9012407D-01CC-4142-9CC8-34CCE43806B3}" destId="{1F03898C-CC42-4A02-A1C0-093AEA8966EB}" srcOrd="2" destOrd="0" presId="urn:microsoft.com/office/officeart/2005/8/layout/vList2"/>
    <dgm:cxn modelId="{935F8160-E96F-4188-8956-6EE03B01288C}" type="presParOf" srcId="{9012407D-01CC-4142-9CC8-34CCE43806B3}" destId="{01F7FF2D-EA52-4895-ADBE-D4E635CAC55E}" srcOrd="3" destOrd="0" presId="urn:microsoft.com/office/officeart/2005/8/layout/vList2"/>
    <dgm:cxn modelId="{E341EA86-F8A5-4B6C-9DB3-CCC02E238613}" type="presParOf" srcId="{9012407D-01CC-4142-9CC8-34CCE43806B3}" destId="{CC70A301-15C4-4A41-8243-245480BF3BD6}" srcOrd="4" destOrd="0" presId="urn:microsoft.com/office/officeart/2005/8/layout/vList2"/>
    <dgm:cxn modelId="{A108F23A-61E3-4FAB-B801-B57764C8643D}" type="presParOf" srcId="{9012407D-01CC-4142-9CC8-34CCE43806B3}" destId="{E26B5C89-3F1C-4BE7-BCF4-7C2BD12341BC}" srcOrd="5" destOrd="0" presId="urn:microsoft.com/office/officeart/2005/8/layout/vList2"/>
    <dgm:cxn modelId="{7715EC64-0F56-4C57-8241-8BD1E2139247}" type="presParOf" srcId="{9012407D-01CC-4142-9CC8-34CCE43806B3}" destId="{4A793BCE-F2C8-42FB-81C7-3F91A55D906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DE1659-4F10-467B-AF55-0EA8008EB19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75048D3-9E76-49CD-ACC1-30F38EF9DC87}">
      <dgm:prSet phldrT="[Text]"/>
      <dgm:spPr/>
      <dgm:t>
        <a:bodyPr/>
        <a:lstStyle/>
        <a:p>
          <a:r>
            <a:rPr lang="en-US"/>
            <a:t>Information and data literacy </a:t>
          </a:r>
        </a:p>
      </dgm:t>
    </dgm:pt>
    <dgm:pt modelId="{3AEE12A8-9120-44C9-9E56-C1637008F529}" type="parTrans" cxnId="{EE4EE52B-82B3-4997-8361-C1B694E176FB}">
      <dgm:prSet/>
      <dgm:spPr/>
      <dgm:t>
        <a:bodyPr/>
        <a:lstStyle/>
        <a:p>
          <a:endParaRPr lang="en-US"/>
        </a:p>
      </dgm:t>
    </dgm:pt>
    <dgm:pt modelId="{7F581296-E32C-461C-BD57-BD11D38CCD2D}" type="sibTrans" cxnId="{EE4EE52B-82B3-4997-8361-C1B694E176FB}">
      <dgm:prSet/>
      <dgm:spPr/>
      <dgm:t>
        <a:bodyPr/>
        <a:lstStyle/>
        <a:p>
          <a:endParaRPr lang="en-US"/>
        </a:p>
      </dgm:t>
    </dgm:pt>
    <dgm:pt modelId="{9A84FCC2-49EF-4F0D-8FB0-3AAFE345AB78}">
      <dgm:prSet phldrT="[Text]"/>
      <dgm:spPr/>
      <dgm:t>
        <a:bodyPr/>
        <a:lstStyle/>
        <a:p>
          <a:r>
            <a:rPr lang="en-US"/>
            <a:t>Search and navigate data and information through digital environments</a:t>
          </a:r>
        </a:p>
      </dgm:t>
    </dgm:pt>
    <dgm:pt modelId="{839DC9B5-2F5F-4BA8-91C2-337CB00639AD}" type="parTrans" cxnId="{760DB0A5-2CD4-4F50-AA4D-E9EEE08B9419}">
      <dgm:prSet/>
      <dgm:spPr/>
      <dgm:t>
        <a:bodyPr/>
        <a:lstStyle/>
        <a:p>
          <a:endParaRPr lang="en-US"/>
        </a:p>
      </dgm:t>
    </dgm:pt>
    <dgm:pt modelId="{2329D522-1723-4188-B2F4-30A7852EEEC2}" type="sibTrans" cxnId="{760DB0A5-2CD4-4F50-AA4D-E9EEE08B9419}">
      <dgm:prSet/>
      <dgm:spPr/>
      <dgm:t>
        <a:bodyPr/>
        <a:lstStyle/>
        <a:p>
          <a:endParaRPr lang="en-US"/>
        </a:p>
      </dgm:t>
    </dgm:pt>
    <dgm:pt modelId="{1030AEC4-4B01-4292-8E69-B3EDC93A1D5D}">
      <dgm:prSet phldrT="[Text]"/>
      <dgm:spPr/>
      <dgm:t>
        <a:bodyPr/>
        <a:lstStyle/>
        <a:p>
          <a:r>
            <a:rPr lang="en-US"/>
            <a:t>Communication and collaboration</a:t>
          </a:r>
        </a:p>
      </dgm:t>
    </dgm:pt>
    <dgm:pt modelId="{BAB50EC8-480E-43A2-916A-130EA8C21788}" type="parTrans" cxnId="{B4EACBDF-2526-464E-AB4B-D87049A9E951}">
      <dgm:prSet/>
      <dgm:spPr/>
      <dgm:t>
        <a:bodyPr/>
        <a:lstStyle/>
        <a:p>
          <a:endParaRPr lang="en-US"/>
        </a:p>
      </dgm:t>
    </dgm:pt>
    <dgm:pt modelId="{A9F7656C-80C5-4F06-8D24-5804AE2A66BF}" type="sibTrans" cxnId="{B4EACBDF-2526-464E-AB4B-D87049A9E951}">
      <dgm:prSet/>
      <dgm:spPr/>
      <dgm:t>
        <a:bodyPr/>
        <a:lstStyle/>
        <a:p>
          <a:endParaRPr lang="en-US"/>
        </a:p>
      </dgm:t>
    </dgm:pt>
    <dgm:pt modelId="{B2928C5A-546F-41C9-8B1F-88D0FDF33E64}">
      <dgm:prSet phldrT="[Text]"/>
      <dgm:spPr/>
      <dgm:t>
        <a:bodyPr/>
        <a:lstStyle/>
        <a:p>
          <a:r>
            <a:rPr lang="en-US"/>
            <a:t>Use a variety of digital tools for collaboration and communication </a:t>
          </a:r>
        </a:p>
      </dgm:t>
    </dgm:pt>
    <dgm:pt modelId="{89E13BDC-069E-4889-9E7C-FB353FE54387}" type="parTrans" cxnId="{447A70B0-0300-49DB-9804-02756E772CBB}">
      <dgm:prSet/>
      <dgm:spPr/>
      <dgm:t>
        <a:bodyPr/>
        <a:lstStyle/>
        <a:p>
          <a:endParaRPr lang="en-US"/>
        </a:p>
      </dgm:t>
    </dgm:pt>
    <dgm:pt modelId="{6E9A66D2-71B9-4F45-8FBE-A1A199FB222A}" type="sibTrans" cxnId="{447A70B0-0300-49DB-9804-02756E772CBB}">
      <dgm:prSet/>
      <dgm:spPr/>
      <dgm:t>
        <a:bodyPr/>
        <a:lstStyle/>
        <a:p>
          <a:endParaRPr lang="en-US"/>
        </a:p>
      </dgm:t>
    </dgm:pt>
    <dgm:pt modelId="{7E489B94-CE20-469D-A384-A71511BB8318}">
      <dgm:prSet phldrT="[Text]"/>
      <dgm:spPr/>
      <dgm:t>
        <a:bodyPr/>
        <a:lstStyle/>
        <a:p>
          <a:r>
            <a:rPr lang="en-US"/>
            <a:t>Digital content creation</a:t>
          </a:r>
        </a:p>
      </dgm:t>
    </dgm:pt>
    <dgm:pt modelId="{0480B1B9-DD75-444C-8EE9-A2BCB1D934B2}" type="parTrans" cxnId="{D317CDD3-C60B-42E2-90CA-AEC985D4CA81}">
      <dgm:prSet/>
      <dgm:spPr/>
      <dgm:t>
        <a:bodyPr/>
        <a:lstStyle/>
        <a:p>
          <a:endParaRPr lang="en-US"/>
        </a:p>
      </dgm:t>
    </dgm:pt>
    <dgm:pt modelId="{2CBBEF5F-2BE9-4458-9470-6C285F8B7DCF}" type="sibTrans" cxnId="{D317CDD3-C60B-42E2-90CA-AEC985D4CA81}">
      <dgm:prSet/>
      <dgm:spPr/>
      <dgm:t>
        <a:bodyPr/>
        <a:lstStyle/>
        <a:p>
          <a:endParaRPr lang="en-US"/>
        </a:p>
      </dgm:t>
    </dgm:pt>
    <dgm:pt modelId="{6B9E3973-56CD-47E5-AA24-AB6516104C91}">
      <dgm:prSet phldrT="[Text]"/>
      <dgm:spPr/>
      <dgm:t>
        <a:bodyPr/>
        <a:lstStyle/>
        <a:p>
          <a:r>
            <a:rPr lang="en-US"/>
            <a:t>Solve digital problems through a variety of digital means</a:t>
          </a:r>
        </a:p>
      </dgm:t>
    </dgm:pt>
    <dgm:pt modelId="{187E9653-8D23-48D7-9E0B-604AC51D86D8}" type="parTrans" cxnId="{FC0B2B63-3536-422D-BB61-2B8DE64A9D20}">
      <dgm:prSet/>
      <dgm:spPr/>
      <dgm:t>
        <a:bodyPr/>
        <a:lstStyle/>
        <a:p>
          <a:endParaRPr lang="en-US"/>
        </a:p>
      </dgm:t>
    </dgm:pt>
    <dgm:pt modelId="{F9788AF0-AD51-4074-897D-803310E2FDF7}" type="sibTrans" cxnId="{FC0B2B63-3536-422D-BB61-2B8DE64A9D20}">
      <dgm:prSet/>
      <dgm:spPr/>
      <dgm:t>
        <a:bodyPr/>
        <a:lstStyle/>
        <a:p>
          <a:endParaRPr lang="en-US"/>
        </a:p>
      </dgm:t>
    </dgm:pt>
    <dgm:pt modelId="{3C9EFF88-393E-4EC1-9C4F-06721119F4C8}">
      <dgm:prSet phldrT="[Text]"/>
      <dgm:spPr/>
      <dgm:t>
        <a:bodyPr/>
        <a:lstStyle/>
        <a:p>
          <a:r>
            <a:rPr lang="en-US"/>
            <a:t>Problem solving</a:t>
          </a:r>
        </a:p>
      </dgm:t>
    </dgm:pt>
    <dgm:pt modelId="{4C3293ED-7F26-4FDC-955B-2276FD6E7C2A}" type="parTrans" cxnId="{379FC0E5-329A-4EE5-8FBF-7D3BE4462859}">
      <dgm:prSet/>
      <dgm:spPr/>
      <dgm:t>
        <a:bodyPr/>
        <a:lstStyle/>
        <a:p>
          <a:endParaRPr lang="en-US"/>
        </a:p>
      </dgm:t>
    </dgm:pt>
    <dgm:pt modelId="{113AD8B1-98C2-484F-8E02-39BBF61890F1}" type="sibTrans" cxnId="{379FC0E5-329A-4EE5-8FBF-7D3BE4462859}">
      <dgm:prSet/>
      <dgm:spPr/>
      <dgm:t>
        <a:bodyPr/>
        <a:lstStyle/>
        <a:p>
          <a:endParaRPr lang="en-US"/>
        </a:p>
      </dgm:t>
    </dgm:pt>
    <dgm:pt modelId="{FD4E5FD6-D4D6-4548-9189-49FC0965B1D5}">
      <dgm:prSet phldrT="[Text]"/>
      <dgm:spPr/>
      <dgm:t>
        <a:bodyPr/>
        <a:lstStyle/>
        <a:p>
          <a:r>
            <a:rPr lang="en-US"/>
            <a:t>Safety</a:t>
          </a:r>
        </a:p>
      </dgm:t>
    </dgm:pt>
    <dgm:pt modelId="{09BFC01D-72BA-4EE1-8D17-1A5A6096E3ED}" type="parTrans" cxnId="{DE7E4759-1477-414C-B862-D9674C100149}">
      <dgm:prSet/>
      <dgm:spPr/>
      <dgm:t>
        <a:bodyPr/>
        <a:lstStyle/>
        <a:p>
          <a:endParaRPr lang="en-US"/>
        </a:p>
      </dgm:t>
    </dgm:pt>
    <dgm:pt modelId="{BA72AC4A-E495-48A1-AAE0-4A8771279B90}" type="sibTrans" cxnId="{DE7E4759-1477-414C-B862-D9674C100149}">
      <dgm:prSet/>
      <dgm:spPr/>
      <dgm:t>
        <a:bodyPr/>
        <a:lstStyle/>
        <a:p>
          <a:endParaRPr lang="en-US"/>
        </a:p>
      </dgm:t>
    </dgm:pt>
    <dgm:pt modelId="{B8596FB0-A323-4BEA-879F-FF83DA78F927}">
      <dgm:prSet phldrT="[Text]"/>
      <dgm:spPr/>
      <dgm:t>
        <a:bodyPr/>
        <a:lstStyle/>
        <a:p>
          <a:pPr>
            <a:buFont typeface="Arial" panose="020B0604020202020204" pitchFamily="34" charset="0"/>
            <a:buChar char="•"/>
          </a:pPr>
          <a:r>
            <a:rPr lang="en-US"/>
            <a:t>Customize digital environments according to their personal needs</a:t>
          </a:r>
        </a:p>
      </dgm:t>
    </dgm:pt>
    <dgm:pt modelId="{B6DB5F60-C608-4E23-B158-B400CC59A852}" type="parTrans" cxnId="{D07AA421-FB49-4137-AABA-6A35E02E8D6B}">
      <dgm:prSet/>
      <dgm:spPr/>
      <dgm:t>
        <a:bodyPr/>
        <a:lstStyle/>
        <a:p>
          <a:endParaRPr lang="en-US"/>
        </a:p>
      </dgm:t>
    </dgm:pt>
    <dgm:pt modelId="{1F42600A-B82A-4531-B2AC-6B9935CF11FC}" type="sibTrans" cxnId="{D07AA421-FB49-4137-AABA-6A35E02E8D6B}">
      <dgm:prSet/>
      <dgm:spPr/>
      <dgm:t>
        <a:bodyPr/>
        <a:lstStyle/>
        <a:p>
          <a:endParaRPr lang="en-US"/>
        </a:p>
      </dgm:t>
    </dgm:pt>
    <dgm:pt modelId="{6AB3FC3C-BC7D-419F-B2C4-16E831DF670E}">
      <dgm:prSet/>
      <dgm:spPr/>
      <dgm:t>
        <a:bodyPr/>
        <a:lstStyle/>
        <a:p>
          <a:r>
            <a:rPr lang="en-US"/>
            <a:t>Select ways to protect themselves and others from dangers in digital environments</a:t>
          </a:r>
        </a:p>
      </dgm:t>
    </dgm:pt>
    <dgm:pt modelId="{EB3F411A-D8CD-40FF-B2B4-BA06CCD8A374}" type="parTrans" cxnId="{A8A279DC-7F1B-4428-8CBA-8DF0030E0469}">
      <dgm:prSet/>
      <dgm:spPr/>
      <dgm:t>
        <a:bodyPr/>
        <a:lstStyle/>
        <a:p>
          <a:endParaRPr lang="en-US"/>
        </a:p>
      </dgm:t>
    </dgm:pt>
    <dgm:pt modelId="{BA1C8260-C72A-46DE-A3F7-F615EAFF0A34}" type="sibTrans" cxnId="{A8A279DC-7F1B-4428-8CBA-8DF0030E0469}">
      <dgm:prSet/>
      <dgm:spPr/>
      <dgm:t>
        <a:bodyPr/>
        <a:lstStyle/>
        <a:p>
          <a:endParaRPr lang="en-US"/>
        </a:p>
      </dgm:t>
    </dgm:pt>
    <dgm:pt modelId="{539DF539-B33A-4012-81A7-A5140F7F79CA}">
      <dgm:prSet/>
      <dgm:spPr/>
      <dgm:t>
        <a:bodyPr/>
        <a:lstStyle/>
        <a:p>
          <a:r>
            <a:rPr lang="en-US"/>
            <a:t>Adapt the communication strategies according to the cultural and generational diversity aspects of each audience</a:t>
          </a:r>
        </a:p>
      </dgm:t>
    </dgm:pt>
    <dgm:pt modelId="{8F7C8CA9-2F78-4E7E-AA82-8EAC5B07146C}" type="parTrans" cxnId="{D8915687-CFCF-4E1F-AC15-0867553077D5}">
      <dgm:prSet/>
      <dgm:spPr/>
      <dgm:t>
        <a:bodyPr/>
        <a:lstStyle/>
        <a:p>
          <a:endParaRPr lang="en-US"/>
        </a:p>
      </dgm:t>
    </dgm:pt>
    <dgm:pt modelId="{40F80C51-8F44-42AE-82EB-ACE1379C8A47}" type="sibTrans" cxnId="{D8915687-CFCF-4E1F-AC15-0867553077D5}">
      <dgm:prSet/>
      <dgm:spPr/>
      <dgm:t>
        <a:bodyPr/>
        <a:lstStyle/>
        <a:p>
          <a:endParaRPr lang="en-US"/>
        </a:p>
      </dgm:t>
    </dgm:pt>
    <dgm:pt modelId="{CFB0148C-9531-4E09-8DBA-B7E722E95017}">
      <dgm:prSet/>
      <dgm:spPr/>
      <dgm:t>
        <a:bodyPr/>
        <a:lstStyle/>
        <a:p>
          <a:r>
            <a:rPr lang="en-US"/>
            <a:t>Protect the devices from malware content </a:t>
          </a:r>
        </a:p>
      </dgm:t>
    </dgm:pt>
    <dgm:pt modelId="{49055E59-769E-4883-8F28-5E399EB7623A}" type="parTrans" cxnId="{485F2475-C23C-4FE1-B723-44B8A07ACF3A}">
      <dgm:prSet/>
      <dgm:spPr/>
      <dgm:t>
        <a:bodyPr/>
        <a:lstStyle/>
        <a:p>
          <a:endParaRPr lang="en-US"/>
        </a:p>
      </dgm:t>
    </dgm:pt>
    <dgm:pt modelId="{48277DAE-8DD0-458B-AC51-A20795FC2B8A}" type="sibTrans" cxnId="{485F2475-C23C-4FE1-B723-44B8A07ACF3A}">
      <dgm:prSet/>
      <dgm:spPr/>
      <dgm:t>
        <a:bodyPr/>
        <a:lstStyle/>
        <a:p>
          <a:endParaRPr lang="en-US"/>
        </a:p>
      </dgm:t>
    </dgm:pt>
    <dgm:pt modelId="{9F18C80A-8B26-4ADA-B9EF-9E678463A43F}">
      <dgm:prSet phldrT="[Text]"/>
      <dgm:spPr/>
      <dgm:t>
        <a:bodyPr/>
        <a:lstStyle/>
        <a:p>
          <a:pPr>
            <a:buFont typeface="Arial" panose="020B0604020202020204" pitchFamily="34" charset="0"/>
            <a:buChar char="•"/>
          </a:pPr>
          <a:r>
            <a:rPr lang="en-US"/>
            <a:t>Apply the rules of copyright and licenses of digital content</a:t>
          </a:r>
        </a:p>
      </dgm:t>
    </dgm:pt>
    <dgm:pt modelId="{C540379E-FA5C-4496-BA2D-BB2D625CF45C}" type="parTrans" cxnId="{360EBC4F-CFCA-40EF-B7A0-F07896952E7E}">
      <dgm:prSet/>
      <dgm:spPr/>
      <dgm:t>
        <a:bodyPr/>
        <a:lstStyle/>
        <a:p>
          <a:endParaRPr lang="en-US"/>
        </a:p>
      </dgm:t>
    </dgm:pt>
    <dgm:pt modelId="{F04BF752-E2E1-4666-91AA-9A22014C6B18}" type="sibTrans" cxnId="{360EBC4F-CFCA-40EF-B7A0-F07896952E7E}">
      <dgm:prSet/>
      <dgm:spPr/>
      <dgm:t>
        <a:bodyPr/>
        <a:lstStyle/>
        <a:p>
          <a:endParaRPr lang="en-US"/>
        </a:p>
      </dgm:t>
    </dgm:pt>
    <dgm:pt modelId="{44796EF7-DC00-43F2-828D-D7F521782D77}">
      <dgm:prSet phldrT="[Text]"/>
      <dgm:spPr/>
      <dgm:t>
        <a:bodyPr/>
        <a:lstStyle/>
        <a:p>
          <a:r>
            <a:rPr lang="en-US"/>
            <a:t>Evaluate the credibility and reliability of online sources and store them for retrieval</a:t>
          </a:r>
        </a:p>
      </dgm:t>
    </dgm:pt>
    <dgm:pt modelId="{1A106087-CF61-4338-AC69-2CC67FAD23C8}" type="parTrans" cxnId="{448DE5CF-111A-4379-8E22-A4CDCA3E2A79}">
      <dgm:prSet/>
      <dgm:spPr/>
      <dgm:t>
        <a:bodyPr/>
        <a:lstStyle/>
        <a:p>
          <a:endParaRPr lang="en-US"/>
        </a:p>
      </dgm:t>
    </dgm:pt>
    <dgm:pt modelId="{9A05DB31-86E2-44EE-9070-A6345D7C6ED1}" type="sibTrans" cxnId="{448DE5CF-111A-4379-8E22-A4CDCA3E2A79}">
      <dgm:prSet/>
      <dgm:spPr/>
      <dgm:t>
        <a:bodyPr/>
        <a:lstStyle/>
        <a:p>
          <a:endParaRPr lang="en-US"/>
        </a:p>
      </dgm:t>
    </dgm:pt>
    <dgm:pt modelId="{C79B4C70-8EE0-4FFE-BCDE-B99075AB2138}">
      <dgm:prSet phldrT="[Text]"/>
      <dgm:spPr/>
      <dgm:t>
        <a:bodyPr/>
        <a:lstStyle/>
        <a:p>
          <a:r>
            <a:rPr lang="en-US"/>
            <a:t>Differentiate technical problems when operating devices and using digital environments</a:t>
          </a:r>
        </a:p>
      </dgm:t>
    </dgm:pt>
    <dgm:pt modelId="{ABF9335E-6E6B-489A-859B-27049C5207AA}" type="parTrans" cxnId="{A820ABE9-4B6C-4447-B372-70E75515DBF7}">
      <dgm:prSet/>
      <dgm:spPr/>
      <dgm:t>
        <a:bodyPr/>
        <a:lstStyle/>
        <a:p>
          <a:endParaRPr lang="en-US"/>
        </a:p>
      </dgm:t>
    </dgm:pt>
    <dgm:pt modelId="{5D7572BE-2667-4E01-A64D-FE9DC868C3C4}" type="sibTrans" cxnId="{A820ABE9-4B6C-4447-B372-70E75515DBF7}">
      <dgm:prSet/>
      <dgm:spPr/>
      <dgm:t>
        <a:bodyPr/>
        <a:lstStyle/>
        <a:p>
          <a:endParaRPr lang="en-US"/>
        </a:p>
      </dgm:t>
    </dgm:pt>
    <dgm:pt modelId="{4ED39976-2143-4AA7-998F-3FEB31DF0A36}" type="pres">
      <dgm:prSet presAssocID="{65DE1659-4F10-467B-AF55-0EA8008EB190}" presName="Name0" presStyleCnt="0">
        <dgm:presLayoutVars>
          <dgm:dir/>
          <dgm:animLvl val="lvl"/>
          <dgm:resizeHandles val="exact"/>
        </dgm:presLayoutVars>
      </dgm:prSet>
      <dgm:spPr/>
    </dgm:pt>
    <dgm:pt modelId="{110A0B98-A556-4C64-BC5E-EDE9F4039EB3}" type="pres">
      <dgm:prSet presAssocID="{D75048D3-9E76-49CD-ACC1-30F38EF9DC87}" presName="linNode" presStyleCnt="0"/>
      <dgm:spPr/>
    </dgm:pt>
    <dgm:pt modelId="{0BC92E12-FCF1-40FA-A1C4-406B3CC4CD92}" type="pres">
      <dgm:prSet presAssocID="{D75048D3-9E76-49CD-ACC1-30F38EF9DC87}" presName="parentText" presStyleLbl="node1" presStyleIdx="0" presStyleCnt="5" custLinFactNeighborX="-170" custLinFactNeighborY="1384">
        <dgm:presLayoutVars>
          <dgm:chMax val="1"/>
          <dgm:bulletEnabled val="1"/>
        </dgm:presLayoutVars>
      </dgm:prSet>
      <dgm:spPr/>
    </dgm:pt>
    <dgm:pt modelId="{D1894CBE-6EFD-411C-86B9-F07ECF90B6A1}" type="pres">
      <dgm:prSet presAssocID="{D75048D3-9E76-49CD-ACC1-30F38EF9DC87}" presName="descendantText" presStyleLbl="alignAccFollowNode1" presStyleIdx="0" presStyleCnt="5" custLinFactNeighborX="0">
        <dgm:presLayoutVars>
          <dgm:bulletEnabled val="1"/>
        </dgm:presLayoutVars>
      </dgm:prSet>
      <dgm:spPr/>
    </dgm:pt>
    <dgm:pt modelId="{40AFF244-E3C8-42D3-9B70-FF02976C0483}" type="pres">
      <dgm:prSet presAssocID="{7F581296-E32C-461C-BD57-BD11D38CCD2D}" presName="sp" presStyleCnt="0"/>
      <dgm:spPr/>
    </dgm:pt>
    <dgm:pt modelId="{CABBFBDE-A388-498D-91DB-251308D872B9}" type="pres">
      <dgm:prSet presAssocID="{1030AEC4-4B01-4292-8E69-B3EDC93A1D5D}" presName="linNode" presStyleCnt="0"/>
      <dgm:spPr/>
    </dgm:pt>
    <dgm:pt modelId="{ACB74790-DA46-4D5E-9B74-B0EDB0F26A25}" type="pres">
      <dgm:prSet presAssocID="{1030AEC4-4B01-4292-8E69-B3EDC93A1D5D}" presName="parentText" presStyleLbl="node1" presStyleIdx="1" presStyleCnt="5">
        <dgm:presLayoutVars>
          <dgm:chMax val="1"/>
          <dgm:bulletEnabled val="1"/>
        </dgm:presLayoutVars>
      </dgm:prSet>
      <dgm:spPr/>
    </dgm:pt>
    <dgm:pt modelId="{77ED9E96-9E75-446A-B3CA-2B801B064767}" type="pres">
      <dgm:prSet presAssocID="{1030AEC4-4B01-4292-8E69-B3EDC93A1D5D}" presName="descendantText" presStyleLbl="alignAccFollowNode1" presStyleIdx="1" presStyleCnt="5">
        <dgm:presLayoutVars>
          <dgm:bulletEnabled val="1"/>
        </dgm:presLayoutVars>
      </dgm:prSet>
      <dgm:spPr/>
    </dgm:pt>
    <dgm:pt modelId="{64306A1E-413C-4134-AB8E-850C7A6CA5FB}" type="pres">
      <dgm:prSet presAssocID="{A9F7656C-80C5-4F06-8D24-5804AE2A66BF}" presName="sp" presStyleCnt="0"/>
      <dgm:spPr/>
    </dgm:pt>
    <dgm:pt modelId="{1D573FBF-4C29-4E91-8368-877B28B739E8}" type="pres">
      <dgm:prSet presAssocID="{7E489B94-CE20-469D-A384-A71511BB8318}" presName="linNode" presStyleCnt="0"/>
      <dgm:spPr/>
    </dgm:pt>
    <dgm:pt modelId="{A90B1D66-5BE3-4D00-9B96-8313E87BAFE6}" type="pres">
      <dgm:prSet presAssocID="{7E489B94-CE20-469D-A384-A71511BB8318}" presName="parentText" presStyleLbl="node1" presStyleIdx="2" presStyleCnt="5">
        <dgm:presLayoutVars>
          <dgm:chMax val="1"/>
          <dgm:bulletEnabled val="1"/>
        </dgm:presLayoutVars>
      </dgm:prSet>
      <dgm:spPr/>
    </dgm:pt>
    <dgm:pt modelId="{935E1A66-9BBF-48F4-848E-61C780548BF0}" type="pres">
      <dgm:prSet presAssocID="{7E489B94-CE20-469D-A384-A71511BB8318}" presName="descendantText" presStyleLbl="alignAccFollowNode1" presStyleIdx="2" presStyleCnt="5">
        <dgm:presLayoutVars>
          <dgm:bulletEnabled val="1"/>
        </dgm:presLayoutVars>
      </dgm:prSet>
      <dgm:spPr/>
    </dgm:pt>
    <dgm:pt modelId="{267E28AF-A588-4C1D-AEEA-D39D0BC2815B}" type="pres">
      <dgm:prSet presAssocID="{2CBBEF5F-2BE9-4458-9470-6C285F8B7DCF}" presName="sp" presStyleCnt="0"/>
      <dgm:spPr/>
    </dgm:pt>
    <dgm:pt modelId="{66E8DBBD-CE4A-4594-9F72-FED067A09764}" type="pres">
      <dgm:prSet presAssocID="{FD4E5FD6-D4D6-4548-9189-49FC0965B1D5}" presName="linNode" presStyleCnt="0"/>
      <dgm:spPr/>
    </dgm:pt>
    <dgm:pt modelId="{2D4E8A0D-A8EB-437C-A6F5-DCD09B4948E8}" type="pres">
      <dgm:prSet presAssocID="{FD4E5FD6-D4D6-4548-9189-49FC0965B1D5}" presName="parentText" presStyleLbl="node1" presStyleIdx="3" presStyleCnt="5">
        <dgm:presLayoutVars>
          <dgm:chMax val="1"/>
          <dgm:bulletEnabled val="1"/>
        </dgm:presLayoutVars>
      </dgm:prSet>
      <dgm:spPr/>
    </dgm:pt>
    <dgm:pt modelId="{CB556F93-C266-4A74-A740-D8A1F1A9F113}" type="pres">
      <dgm:prSet presAssocID="{FD4E5FD6-D4D6-4548-9189-49FC0965B1D5}" presName="descendantText" presStyleLbl="alignAccFollowNode1" presStyleIdx="3" presStyleCnt="5">
        <dgm:presLayoutVars>
          <dgm:bulletEnabled val="1"/>
        </dgm:presLayoutVars>
      </dgm:prSet>
      <dgm:spPr/>
    </dgm:pt>
    <dgm:pt modelId="{4AE6DC3D-BD77-4873-A108-EC8121B07983}" type="pres">
      <dgm:prSet presAssocID="{BA72AC4A-E495-48A1-AAE0-4A8771279B90}" presName="sp" presStyleCnt="0"/>
      <dgm:spPr/>
    </dgm:pt>
    <dgm:pt modelId="{9E7A5A06-B1E3-443B-A339-8E1546E0559E}" type="pres">
      <dgm:prSet presAssocID="{3C9EFF88-393E-4EC1-9C4F-06721119F4C8}" presName="linNode" presStyleCnt="0"/>
      <dgm:spPr/>
    </dgm:pt>
    <dgm:pt modelId="{4C3D0D43-075C-48D4-8364-7562C02F7664}" type="pres">
      <dgm:prSet presAssocID="{3C9EFF88-393E-4EC1-9C4F-06721119F4C8}" presName="parentText" presStyleLbl="node1" presStyleIdx="4" presStyleCnt="5">
        <dgm:presLayoutVars>
          <dgm:chMax val="1"/>
          <dgm:bulletEnabled val="1"/>
        </dgm:presLayoutVars>
      </dgm:prSet>
      <dgm:spPr/>
    </dgm:pt>
    <dgm:pt modelId="{BD638FE1-54ED-4D81-8D14-093D5BEEB1DB}" type="pres">
      <dgm:prSet presAssocID="{3C9EFF88-393E-4EC1-9C4F-06721119F4C8}" presName="descendantText" presStyleLbl="alignAccFollowNode1" presStyleIdx="4" presStyleCnt="5">
        <dgm:presLayoutVars>
          <dgm:bulletEnabled val="1"/>
        </dgm:presLayoutVars>
      </dgm:prSet>
      <dgm:spPr/>
    </dgm:pt>
  </dgm:ptLst>
  <dgm:cxnLst>
    <dgm:cxn modelId="{C49AFC0C-7519-4E1D-A9F7-A8FBE4C4CD4E}" type="presOf" srcId="{539DF539-B33A-4012-81A7-A5140F7F79CA}" destId="{77ED9E96-9E75-446A-B3CA-2B801B064767}" srcOrd="0" destOrd="1" presId="urn:microsoft.com/office/officeart/2005/8/layout/vList5"/>
    <dgm:cxn modelId="{D07AA421-FB49-4137-AABA-6A35E02E8D6B}" srcId="{7E489B94-CE20-469D-A384-A71511BB8318}" destId="{B8596FB0-A323-4BEA-879F-FF83DA78F927}" srcOrd="0" destOrd="0" parTransId="{B6DB5F60-C608-4E23-B158-B400CC59A852}" sibTransId="{1F42600A-B82A-4531-B2AC-6B9935CF11FC}"/>
    <dgm:cxn modelId="{1F61E323-8275-44B8-B32C-665D99AEF0B8}" type="presOf" srcId="{7E489B94-CE20-469D-A384-A71511BB8318}" destId="{A90B1D66-5BE3-4D00-9B96-8313E87BAFE6}" srcOrd="0" destOrd="0" presId="urn:microsoft.com/office/officeart/2005/8/layout/vList5"/>
    <dgm:cxn modelId="{6DD04226-3B75-479D-875E-04BA7E0DD7C3}" type="presOf" srcId="{1030AEC4-4B01-4292-8E69-B3EDC93A1D5D}" destId="{ACB74790-DA46-4D5E-9B74-B0EDB0F26A25}" srcOrd="0" destOrd="0" presId="urn:microsoft.com/office/officeart/2005/8/layout/vList5"/>
    <dgm:cxn modelId="{EE4EE52B-82B3-4997-8361-C1B694E176FB}" srcId="{65DE1659-4F10-467B-AF55-0EA8008EB190}" destId="{D75048D3-9E76-49CD-ACC1-30F38EF9DC87}" srcOrd="0" destOrd="0" parTransId="{3AEE12A8-9120-44C9-9E56-C1637008F529}" sibTransId="{7F581296-E32C-461C-BD57-BD11D38CCD2D}"/>
    <dgm:cxn modelId="{45CB7835-C993-476B-990A-B299D6669693}" type="presOf" srcId="{3C9EFF88-393E-4EC1-9C4F-06721119F4C8}" destId="{4C3D0D43-075C-48D4-8364-7562C02F7664}" srcOrd="0" destOrd="0" presId="urn:microsoft.com/office/officeart/2005/8/layout/vList5"/>
    <dgm:cxn modelId="{B810BD35-3542-4C1B-B2BC-3A01E4DD4567}" type="presOf" srcId="{65DE1659-4F10-467B-AF55-0EA8008EB190}" destId="{4ED39976-2143-4AA7-998F-3FEB31DF0A36}" srcOrd="0" destOrd="0" presId="urn:microsoft.com/office/officeart/2005/8/layout/vList5"/>
    <dgm:cxn modelId="{7799483F-DF88-4BAB-B583-B7509FE3A775}" type="presOf" srcId="{B8596FB0-A323-4BEA-879F-FF83DA78F927}" destId="{935E1A66-9BBF-48F4-848E-61C780548BF0}" srcOrd="0" destOrd="0" presId="urn:microsoft.com/office/officeart/2005/8/layout/vList5"/>
    <dgm:cxn modelId="{3E6AA342-9CA7-456D-B77E-DBADE1103D3A}" type="presOf" srcId="{B2928C5A-546F-41C9-8B1F-88D0FDF33E64}" destId="{77ED9E96-9E75-446A-B3CA-2B801B064767}" srcOrd="0" destOrd="0" presId="urn:microsoft.com/office/officeart/2005/8/layout/vList5"/>
    <dgm:cxn modelId="{FC0B2B63-3536-422D-BB61-2B8DE64A9D20}" srcId="{3C9EFF88-393E-4EC1-9C4F-06721119F4C8}" destId="{6B9E3973-56CD-47E5-AA24-AB6516104C91}" srcOrd="0" destOrd="0" parTransId="{187E9653-8D23-48D7-9E0B-604AC51D86D8}" sibTransId="{F9788AF0-AD51-4074-897D-803310E2FDF7}"/>
    <dgm:cxn modelId="{360EBC4F-CFCA-40EF-B7A0-F07896952E7E}" srcId="{7E489B94-CE20-469D-A384-A71511BB8318}" destId="{9F18C80A-8B26-4ADA-B9EF-9E678463A43F}" srcOrd="1" destOrd="0" parTransId="{C540379E-FA5C-4496-BA2D-BB2D625CF45C}" sibTransId="{F04BF752-E2E1-4666-91AA-9A22014C6B18}"/>
    <dgm:cxn modelId="{485F2475-C23C-4FE1-B723-44B8A07ACF3A}" srcId="{FD4E5FD6-D4D6-4548-9189-49FC0965B1D5}" destId="{CFB0148C-9531-4E09-8DBA-B7E722E95017}" srcOrd="1" destOrd="0" parTransId="{49055E59-769E-4883-8F28-5E399EB7623A}" sibTransId="{48277DAE-8DD0-458B-AC51-A20795FC2B8A}"/>
    <dgm:cxn modelId="{DE7E4759-1477-414C-B862-D9674C100149}" srcId="{65DE1659-4F10-467B-AF55-0EA8008EB190}" destId="{FD4E5FD6-D4D6-4548-9189-49FC0965B1D5}" srcOrd="3" destOrd="0" parTransId="{09BFC01D-72BA-4EE1-8D17-1A5A6096E3ED}" sibTransId="{BA72AC4A-E495-48A1-AAE0-4A8771279B90}"/>
    <dgm:cxn modelId="{9B8C8A80-B1FC-4A74-811D-47A412AC2665}" type="presOf" srcId="{6B9E3973-56CD-47E5-AA24-AB6516104C91}" destId="{BD638FE1-54ED-4D81-8D14-093D5BEEB1DB}" srcOrd="0" destOrd="0" presId="urn:microsoft.com/office/officeart/2005/8/layout/vList5"/>
    <dgm:cxn modelId="{D8915687-CFCF-4E1F-AC15-0867553077D5}" srcId="{1030AEC4-4B01-4292-8E69-B3EDC93A1D5D}" destId="{539DF539-B33A-4012-81A7-A5140F7F79CA}" srcOrd="1" destOrd="0" parTransId="{8F7C8CA9-2F78-4E7E-AA82-8EAC5B07146C}" sibTransId="{40F80C51-8F44-42AE-82EB-ACE1379C8A47}"/>
    <dgm:cxn modelId="{6C1A4D93-8B2E-4D48-9629-CFC5AF82E0C1}" type="presOf" srcId="{9F18C80A-8B26-4ADA-B9EF-9E678463A43F}" destId="{935E1A66-9BBF-48F4-848E-61C780548BF0}" srcOrd="0" destOrd="1" presId="urn:microsoft.com/office/officeart/2005/8/layout/vList5"/>
    <dgm:cxn modelId="{11CB909D-D490-466A-9F7F-B112BC63A78D}" type="presOf" srcId="{D75048D3-9E76-49CD-ACC1-30F38EF9DC87}" destId="{0BC92E12-FCF1-40FA-A1C4-406B3CC4CD92}" srcOrd="0" destOrd="0" presId="urn:microsoft.com/office/officeart/2005/8/layout/vList5"/>
    <dgm:cxn modelId="{760DB0A5-2CD4-4F50-AA4D-E9EEE08B9419}" srcId="{D75048D3-9E76-49CD-ACC1-30F38EF9DC87}" destId="{9A84FCC2-49EF-4F0D-8FB0-3AAFE345AB78}" srcOrd="0" destOrd="0" parTransId="{839DC9B5-2F5F-4BA8-91C2-337CB00639AD}" sibTransId="{2329D522-1723-4188-B2F4-30A7852EEEC2}"/>
    <dgm:cxn modelId="{D634B4AD-BB5C-4D32-815E-023A74917CE9}" type="presOf" srcId="{44796EF7-DC00-43F2-828D-D7F521782D77}" destId="{D1894CBE-6EFD-411C-86B9-F07ECF90B6A1}" srcOrd="0" destOrd="1" presId="urn:microsoft.com/office/officeart/2005/8/layout/vList5"/>
    <dgm:cxn modelId="{447A70B0-0300-49DB-9804-02756E772CBB}" srcId="{1030AEC4-4B01-4292-8E69-B3EDC93A1D5D}" destId="{B2928C5A-546F-41C9-8B1F-88D0FDF33E64}" srcOrd="0" destOrd="0" parTransId="{89E13BDC-069E-4889-9E7C-FB353FE54387}" sibTransId="{6E9A66D2-71B9-4F45-8FBE-A1A199FB222A}"/>
    <dgm:cxn modelId="{235779B0-080D-4B5D-9CE2-B85CA32DB385}" type="presOf" srcId="{9A84FCC2-49EF-4F0D-8FB0-3AAFE345AB78}" destId="{D1894CBE-6EFD-411C-86B9-F07ECF90B6A1}" srcOrd="0" destOrd="0" presId="urn:microsoft.com/office/officeart/2005/8/layout/vList5"/>
    <dgm:cxn modelId="{8FE5B3C9-4AE7-4061-B724-4FB71493AB70}" type="presOf" srcId="{6AB3FC3C-BC7D-419F-B2C4-16E831DF670E}" destId="{CB556F93-C266-4A74-A740-D8A1F1A9F113}" srcOrd="0" destOrd="0" presId="urn:microsoft.com/office/officeart/2005/8/layout/vList5"/>
    <dgm:cxn modelId="{448DE5CF-111A-4379-8E22-A4CDCA3E2A79}" srcId="{D75048D3-9E76-49CD-ACC1-30F38EF9DC87}" destId="{44796EF7-DC00-43F2-828D-D7F521782D77}" srcOrd="1" destOrd="0" parTransId="{1A106087-CF61-4338-AC69-2CC67FAD23C8}" sibTransId="{9A05DB31-86E2-44EE-9070-A6345D7C6ED1}"/>
    <dgm:cxn modelId="{A357F7D0-41B3-4E42-9D41-348DA5282AA0}" type="presOf" srcId="{CFB0148C-9531-4E09-8DBA-B7E722E95017}" destId="{CB556F93-C266-4A74-A740-D8A1F1A9F113}" srcOrd="0" destOrd="1" presId="urn:microsoft.com/office/officeart/2005/8/layout/vList5"/>
    <dgm:cxn modelId="{D317CDD3-C60B-42E2-90CA-AEC985D4CA81}" srcId="{65DE1659-4F10-467B-AF55-0EA8008EB190}" destId="{7E489B94-CE20-469D-A384-A71511BB8318}" srcOrd="2" destOrd="0" parTransId="{0480B1B9-DD75-444C-8EE9-A2BCB1D934B2}" sibTransId="{2CBBEF5F-2BE9-4458-9470-6C285F8B7DCF}"/>
    <dgm:cxn modelId="{A8A279DC-7F1B-4428-8CBA-8DF0030E0469}" srcId="{FD4E5FD6-D4D6-4548-9189-49FC0965B1D5}" destId="{6AB3FC3C-BC7D-419F-B2C4-16E831DF670E}" srcOrd="0" destOrd="0" parTransId="{EB3F411A-D8CD-40FF-B2B4-BA06CCD8A374}" sibTransId="{BA1C8260-C72A-46DE-A3F7-F615EAFF0A34}"/>
    <dgm:cxn modelId="{B4EACBDF-2526-464E-AB4B-D87049A9E951}" srcId="{65DE1659-4F10-467B-AF55-0EA8008EB190}" destId="{1030AEC4-4B01-4292-8E69-B3EDC93A1D5D}" srcOrd="1" destOrd="0" parTransId="{BAB50EC8-480E-43A2-916A-130EA8C21788}" sibTransId="{A9F7656C-80C5-4F06-8D24-5804AE2A66BF}"/>
    <dgm:cxn modelId="{88E405E2-D71C-4133-87C8-81896C384030}" type="presOf" srcId="{FD4E5FD6-D4D6-4548-9189-49FC0965B1D5}" destId="{2D4E8A0D-A8EB-437C-A6F5-DCD09B4948E8}" srcOrd="0" destOrd="0" presId="urn:microsoft.com/office/officeart/2005/8/layout/vList5"/>
    <dgm:cxn modelId="{379FC0E5-329A-4EE5-8FBF-7D3BE4462859}" srcId="{65DE1659-4F10-467B-AF55-0EA8008EB190}" destId="{3C9EFF88-393E-4EC1-9C4F-06721119F4C8}" srcOrd="4" destOrd="0" parTransId="{4C3293ED-7F26-4FDC-955B-2276FD6E7C2A}" sibTransId="{113AD8B1-98C2-484F-8E02-39BBF61890F1}"/>
    <dgm:cxn modelId="{A820ABE9-4B6C-4447-B372-70E75515DBF7}" srcId="{3C9EFF88-393E-4EC1-9C4F-06721119F4C8}" destId="{C79B4C70-8EE0-4FFE-BCDE-B99075AB2138}" srcOrd="1" destOrd="0" parTransId="{ABF9335E-6E6B-489A-859B-27049C5207AA}" sibTransId="{5D7572BE-2667-4E01-A64D-FE9DC868C3C4}"/>
    <dgm:cxn modelId="{1B0467FD-C5B1-4AEB-85DD-8663EC903B32}" type="presOf" srcId="{C79B4C70-8EE0-4FFE-BCDE-B99075AB2138}" destId="{BD638FE1-54ED-4D81-8D14-093D5BEEB1DB}" srcOrd="0" destOrd="1" presId="urn:microsoft.com/office/officeart/2005/8/layout/vList5"/>
    <dgm:cxn modelId="{40460CDC-2377-4676-8B6B-E4BF9E584906}" type="presParOf" srcId="{4ED39976-2143-4AA7-998F-3FEB31DF0A36}" destId="{110A0B98-A556-4C64-BC5E-EDE9F4039EB3}" srcOrd="0" destOrd="0" presId="urn:microsoft.com/office/officeart/2005/8/layout/vList5"/>
    <dgm:cxn modelId="{641A1A7B-21A6-4024-916A-835884975FD0}" type="presParOf" srcId="{110A0B98-A556-4C64-BC5E-EDE9F4039EB3}" destId="{0BC92E12-FCF1-40FA-A1C4-406B3CC4CD92}" srcOrd="0" destOrd="0" presId="urn:microsoft.com/office/officeart/2005/8/layout/vList5"/>
    <dgm:cxn modelId="{A8BF6D59-D38E-4428-8E60-3C2A317ED485}" type="presParOf" srcId="{110A0B98-A556-4C64-BC5E-EDE9F4039EB3}" destId="{D1894CBE-6EFD-411C-86B9-F07ECF90B6A1}" srcOrd="1" destOrd="0" presId="urn:microsoft.com/office/officeart/2005/8/layout/vList5"/>
    <dgm:cxn modelId="{FCDE6740-7129-49C8-A645-14F55EFE8B48}" type="presParOf" srcId="{4ED39976-2143-4AA7-998F-3FEB31DF0A36}" destId="{40AFF244-E3C8-42D3-9B70-FF02976C0483}" srcOrd="1" destOrd="0" presId="urn:microsoft.com/office/officeart/2005/8/layout/vList5"/>
    <dgm:cxn modelId="{B077E44C-23F2-40FF-B61A-10FCC0CAA895}" type="presParOf" srcId="{4ED39976-2143-4AA7-998F-3FEB31DF0A36}" destId="{CABBFBDE-A388-498D-91DB-251308D872B9}" srcOrd="2" destOrd="0" presId="urn:microsoft.com/office/officeart/2005/8/layout/vList5"/>
    <dgm:cxn modelId="{9BEB3C4C-CB52-457C-9C3D-250594DA7FC4}" type="presParOf" srcId="{CABBFBDE-A388-498D-91DB-251308D872B9}" destId="{ACB74790-DA46-4D5E-9B74-B0EDB0F26A25}" srcOrd="0" destOrd="0" presId="urn:microsoft.com/office/officeart/2005/8/layout/vList5"/>
    <dgm:cxn modelId="{78871B7E-1C22-4F90-BAFF-BC222B8E4165}" type="presParOf" srcId="{CABBFBDE-A388-498D-91DB-251308D872B9}" destId="{77ED9E96-9E75-446A-B3CA-2B801B064767}" srcOrd="1" destOrd="0" presId="urn:microsoft.com/office/officeart/2005/8/layout/vList5"/>
    <dgm:cxn modelId="{97AFC046-EDC6-48DC-80DB-BF6B53A33F42}" type="presParOf" srcId="{4ED39976-2143-4AA7-998F-3FEB31DF0A36}" destId="{64306A1E-413C-4134-AB8E-850C7A6CA5FB}" srcOrd="3" destOrd="0" presId="urn:microsoft.com/office/officeart/2005/8/layout/vList5"/>
    <dgm:cxn modelId="{4D2F8FD1-2F6F-442E-B1F1-8D82D9249DBE}" type="presParOf" srcId="{4ED39976-2143-4AA7-998F-3FEB31DF0A36}" destId="{1D573FBF-4C29-4E91-8368-877B28B739E8}" srcOrd="4" destOrd="0" presId="urn:microsoft.com/office/officeart/2005/8/layout/vList5"/>
    <dgm:cxn modelId="{2CEAF0AB-1CC9-4017-95C9-313A7621F681}" type="presParOf" srcId="{1D573FBF-4C29-4E91-8368-877B28B739E8}" destId="{A90B1D66-5BE3-4D00-9B96-8313E87BAFE6}" srcOrd="0" destOrd="0" presId="urn:microsoft.com/office/officeart/2005/8/layout/vList5"/>
    <dgm:cxn modelId="{652CC4A9-B888-438C-9737-7C59EF562AB7}" type="presParOf" srcId="{1D573FBF-4C29-4E91-8368-877B28B739E8}" destId="{935E1A66-9BBF-48F4-848E-61C780548BF0}" srcOrd="1" destOrd="0" presId="urn:microsoft.com/office/officeart/2005/8/layout/vList5"/>
    <dgm:cxn modelId="{41170A3B-650A-4EE7-B5AB-27F9A401B1CF}" type="presParOf" srcId="{4ED39976-2143-4AA7-998F-3FEB31DF0A36}" destId="{267E28AF-A588-4C1D-AEEA-D39D0BC2815B}" srcOrd="5" destOrd="0" presId="urn:microsoft.com/office/officeart/2005/8/layout/vList5"/>
    <dgm:cxn modelId="{16F674F3-E77C-47E5-94FF-56F8BB56D53E}" type="presParOf" srcId="{4ED39976-2143-4AA7-998F-3FEB31DF0A36}" destId="{66E8DBBD-CE4A-4594-9F72-FED067A09764}" srcOrd="6" destOrd="0" presId="urn:microsoft.com/office/officeart/2005/8/layout/vList5"/>
    <dgm:cxn modelId="{D0D26045-7FB1-4807-B3A0-1928CBC3F3D4}" type="presParOf" srcId="{66E8DBBD-CE4A-4594-9F72-FED067A09764}" destId="{2D4E8A0D-A8EB-437C-A6F5-DCD09B4948E8}" srcOrd="0" destOrd="0" presId="urn:microsoft.com/office/officeart/2005/8/layout/vList5"/>
    <dgm:cxn modelId="{83E5F95D-9CDF-45BA-961D-9BA2EF194A3C}" type="presParOf" srcId="{66E8DBBD-CE4A-4594-9F72-FED067A09764}" destId="{CB556F93-C266-4A74-A740-D8A1F1A9F113}" srcOrd="1" destOrd="0" presId="urn:microsoft.com/office/officeart/2005/8/layout/vList5"/>
    <dgm:cxn modelId="{35AC96E1-8423-4270-8459-FDA80C288D4F}" type="presParOf" srcId="{4ED39976-2143-4AA7-998F-3FEB31DF0A36}" destId="{4AE6DC3D-BD77-4873-A108-EC8121B07983}" srcOrd="7" destOrd="0" presId="urn:microsoft.com/office/officeart/2005/8/layout/vList5"/>
    <dgm:cxn modelId="{B70CD9C2-1759-4156-AE43-7E71F84EE44A}" type="presParOf" srcId="{4ED39976-2143-4AA7-998F-3FEB31DF0A36}" destId="{9E7A5A06-B1E3-443B-A339-8E1546E0559E}" srcOrd="8" destOrd="0" presId="urn:microsoft.com/office/officeart/2005/8/layout/vList5"/>
    <dgm:cxn modelId="{F8C657AC-5D01-44F0-BF39-45E29FC77709}" type="presParOf" srcId="{9E7A5A06-B1E3-443B-A339-8E1546E0559E}" destId="{4C3D0D43-075C-48D4-8364-7562C02F7664}" srcOrd="0" destOrd="0" presId="urn:microsoft.com/office/officeart/2005/8/layout/vList5"/>
    <dgm:cxn modelId="{EED03D7C-215F-476F-9B32-64AEA267631C}" type="presParOf" srcId="{9E7A5A06-B1E3-443B-A339-8E1546E0559E}" destId="{BD638FE1-54ED-4D81-8D14-093D5BEEB1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E55C3-215C-438B-9034-D7F5EB20C495}">
      <dsp:nvSpPr>
        <dsp:cNvPr id="0" name=""/>
        <dsp:cNvSpPr/>
      </dsp:nvSpPr>
      <dsp:spPr>
        <a:xfrm>
          <a:off x="0" y="4248765"/>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62442DA-B196-4E1F-93F5-ED39B0727339}">
      <dsp:nvSpPr>
        <dsp:cNvPr id="0" name=""/>
        <dsp:cNvSpPr/>
      </dsp:nvSpPr>
      <dsp:spPr>
        <a:xfrm>
          <a:off x="0" y="3535022"/>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6C5708-E77F-4827-BD39-B4F583046CCD}">
      <dsp:nvSpPr>
        <dsp:cNvPr id="0" name=""/>
        <dsp:cNvSpPr/>
      </dsp:nvSpPr>
      <dsp:spPr>
        <a:xfrm>
          <a:off x="0" y="2821280"/>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864231B-CD55-43D8-9553-53CFD10B1B9C}">
      <dsp:nvSpPr>
        <dsp:cNvPr id="0" name=""/>
        <dsp:cNvSpPr/>
      </dsp:nvSpPr>
      <dsp:spPr>
        <a:xfrm>
          <a:off x="0" y="2107538"/>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AE0AD0E-5EA7-4DB2-B08F-007EACD64EBA}">
      <dsp:nvSpPr>
        <dsp:cNvPr id="0" name=""/>
        <dsp:cNvSpPr/>
      </dsp:nvSpPr>
      <dsp:spPr>
        <a:xfrm>
          <a:off x="0" y="1393795"/>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E2E649-8CE3-423E-924A-BD7541BC8AC7}">
      <dsp:nvSpPr>
        <dsp:cNvPr id="0" name=""/>
        <dsp:cNvSpPr/>
      </dsp:nvSpPr>
      <dsp:spPr>
        <a:xfrm>
          <a:off x="0" y="680053"/>
          <a:ext cx="7824163" cy="0"/>
        </a:xfrm>
        <a:prstGeom prst="line">
          <a:avLst/>
        </a:pr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A046A6-CF48-494E-85FA-185A5CB4E5DB}">
      <dsp:nvSpPr>
        <dsp:cNvPr id="0" name=""/>
        <dsp:cNvSpPr/>
      </dsp:nvSpPr>
      <dsp:spPr>
        <a:xfrm>
          <a:off x="2034282" y="298"/>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GB" sz="1800" kern="1200" dirty="0">
              <a:latin typeface="Candara" panose="020E0502030303020204" pitchFamily="34" charset="0"/>
              <a:ea typeface="Arial Unicode MS" pitchFamily="34" charset="-128"/>
              <a:cs typeface="Arial Unicode MS" pitchFamily="34" charset="-128"/>
            </a:rPr>
            <a:t>AINTEK SYMVOULOI EPICHEIRISEON, EFARMOGES YPSILIS TECHNOLOGIAS, EKPAIDEFSI ANONYMI ETAIREIA</a:t>
          </a:r>
          <a:endParaRPr lang="el-GR" sz="1800" kern="1200" dirty="0">
            <a:latin typeface="Candara" panose="020E0502030303020204" pitchFamily="34" charset="0"/>
          </a:endParaRPr>
        </a:p>
      </dsp:txBody>
      <dsp:txXfrm>
        <a:off x="2034282" y="298"/>
        <a:ext cx="5789880" cy="679754"/>
      </dsp:txXfrm>
    </dsp:sp>
    <dsp:sp modelId="{D0FD4C50-6A20-4E1F-BEC0-0E7E381BE55C}">
      <dsp:nvSpPr>
        <dsp:cNvPr id="0" name=""/>
        <dsp:cNvSpPr/>
      </dsp:nvSpPr>
      <dsp:spPr>
        <a:xfrm>
          <a:off x="0" y="66289"/>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LEGAL NAME</a:t>
          </a:r>
          <a:endParaRPr lang="el-GR" sz="2200" kern="1200" dirty="0">
            <a:latin typeface="Candara" panose="020E0502030303020204" pitchFamily="34" charset="0"/>
          </a:endParaRPr>
        </a:p>
      </dsp:txBody>
      <dsp:txXfrm>
        <a:off x="33189" y="99478"/>
        <a:ext cx="1967904" cy="646565"/>
      </dsp:txXfrm>
    </dsp:sp>
    <dsp:sp modelId="{0369392C-0C84-4100-907B-9EAD2A23FE79}">
      <dsp:nvSpPr>
        <dsp:cNvPr id="0" name=""/>
        <dsp:cNvSpPr/>
      </dsp:nvSpPr>
      <dsp:spPr>
        <a:xfrm>
          <a:off x="2034282" y="714041"/>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GB" sz="2200" kern="1200" dirty="0">
              <a:latin typeface="Candara" panose="020E0502030303020204" pitchFamily="34" charset="0"/>
              <a:ea typeface="Arial Unicode MS" pitchFamily="34" charset="-128"/>
              <a:cs typeface="Arial Unicode MS" pitchFamily="34" charset="-128"/>
            </a:rPr>
            <a:t>IDEC S.A</a:t>
          </a:r>
          <a:r>
            <a:rPr lang="en-GB" sz="2200" kern="1200" dirty="0">
              <a:latin typeface="+mj-lt"/>
              <a:ea typeface="Arial Unicode MS" pitchFamily="34" charset="-128"/>
              <a:cs typeface="Arial Unicode MS" pitchFamily="34" charset="-128"/>
            </a:rPr>
            <a:t>.</a:t>
          </a:r>
        </a:p>
      </dsp:txBody>
      <dsp:txXfrm>
        <a:off x="2034282" y="714041"/>
        <a:ext cx="5789880" cy="679754"/>
      </dsp:txXfrm>
    </dsp:sp>
    <dsp:sp modelId="{ECECCB6E-8ECA-4C43-8AC4-5456ABE605FE}">
      <dsp:nvSpPr>
        <dsp:cNvPr id="0" name=""/>
        <dsp:cNvSpPr/>
      </dsp:nvSpPr>
      <dsp:spPr>
        <a:xfrm>
          <a:off x="0" y="714041"/>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ACRONYM</a:t>
          </a:r>
          <a:endParaRPr lang="en-GB" sz="2200" kern="1200" dirty="0">
            <a:latin typeface="Candara" panose="020E0502030303020204" pitchFamily="34" charset="0"/>
            <a:ea typeface="Arial Unicode MS" pitchFamily="34" charset="-128"/>
            <a:cs typeface="Arial Unicode MS" pitchFamily="34" charset="-128"/>
          </a:endParaRPr>
        </a:p>
      </dsp:txBody>
      <dsp:txXfrm>
        <a:off x="33189" y="747230"/>
        <a:ext cx="1967904" cy="646565"/>
      </dsp:txXfrm>
    </dsp:sp>
    <dsp:sp modelId="{71F2E9FB-72E1-42C3-8466-01B77D6D6F2D}">
      <dsp:nvSpPr>
        <dsp:cNvPr id="0" name=""/>
        <dsp:cNvSpPr/>
      </dsp:nvSpPr>
      <dsp:spPr>
        <a:xfrm>
          <a:off x="2034282" y="1427783"/>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GB" sz="2200" kern="1200" dirty="0">
              <a:latin typeface="Candara" panose="020E0502030303020204" pitchFamily="34" charset="0"/>
              <a:ea typeface="Arial Unicode MS" pitchFamily="34" charset="-128"/>
              <a:cs typeface="Arial Unicode MS" pitchFamily="34" charset="-128"/>
            </a:rPr>
            <a:t>1989</a:t>
          </a:r>
        </a:p>
      </dsp:txBody>
      <dsp:txXfrm>
        <a:off x="2034282" y="1427783"/>
        <a:ext cx="5789880" cy="679754"/>
      </dsp:txXfrm>
    </dsp:sp>
    <dsp:sp modelId="{B64283AC-A7D1-4CFB-9262-D0C7C43AB1FC}">
      <dsp:nvSpPr>
        <dsp:cNvPr id="0" name=""/>
        <dsp:cNvSpPr/>
      </dsp:nvSpPr>
      <dsp:spPr>
        <a:xfrm>
          <a:off x="0" y="1427783"/>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FOUNDED</a:t>
          </a:r>
          <a:endParaRPr lang="en-GB" sz="2200" kern="1200" dirty="0">
            <a:latin typeface="Candara" panose="020E0502030303020204" pitchFamily="34" charset="0"/>
            <a:ea typeface="Arial Unicode MS" pitchFamily="34" charset="-128"/>
            <a:cs typeface="Arial Unicode MS" pitchFamily="34" charset="-128"/>
          </a:endParaRPr>
        </a:p>
      </dsp:txBody>
      <dsp:txXfrm>
        <a:off x="33189" y="1460972"/>
        <a:ext cx="1967904" cy="646565"/>
      </dsp:txXfrm>
    </dsp:sp>
    <dsp:sp modelId="{F2605720-7111-4986-87DA-0B9EAE8B9DD6}">
      <dsp:nvSpPr>
        <dsp:cNvPr id="0" name=""/>
        <dsp:cNvSpPr/>
      </dsp:nvSpPr>
      <dsp:spPr>
        <a:xfrm>
          <a:off x="2034282" y="2141525"/>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GB" sz="2200" kern="1200" dirty="0">
              <a:latin typeface="Candara" panose="020E0502030303020204" pitchFamily="34" charset="0"/>
              <a:ea typeface="Arial Unicode MS" pitchFamily="34" charset="-128"/>
              <a:cs typeface="Arial Unicode MS" pitchFamily="34" charset="-128"/>
            </a:rPr>
            <a:t>Initially L.T.D. and since 2001 S.A</a:t>
          </a:r>
          <a:r>
            <a:rPr lang="en-GB" sz="2200" b="1" kern="1200" dirty="0">
              <a:latin typeface="Candara" panose="020E0502030303020204" pitchFamily="34" charset="0"/>
              <a:ea typeface="Arial Unicode MS" pitchFamily="34" charset="-128"/>
              <a:cs typeface="Arial Unicode MS" pitchFamily="34" charset="-128"/>
            </a:rPr>
            <a:t>.</a:t>
          </a:r>
        </a:p>
      </dsp:txBody>
      <dsp:txXfrm>
        <a:off x="2034282" y="2141525"/>
        <a:ext cx="5789880" cy="679754"/>
      </dsp:txXfrm>
    </dsp:sp>
    <dsp:sp modelId="{258A4BEE-771C-44F1-9E37-4508E09B61D5}">
      <dsp:nvSpPr>
        <dsp:cNvPr id="0" name=""/>
        <dsp:cNvSpPr/>
      </dsp:nvSpPr>
      <dsp:spPr>
        <a:xfrm>
          <a:off x="0" y="2141525"/>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LEGAL STATUS</a:t>
          </a:r>
        </a:p>
      </dsp:txBody>
      <dsp:txXfrm>
        <a:off x="33189" y="2174714"/>
        <a:ext cx="1967904" cy="646565"/>
      </dsp:txXfrm>
    </dsp:sp>
    <dsp:sp modelId="{76C8AD5E-D039-4FFB-B6AD-73984BC449BC}">
      <dsp:nvSpPr>
        <dsp:cNvPr id="0" name=""/>
        <dsp:cNvSpPr/>
      </dsp:nvSpPr>
      <dsp:spPr>
        <a:xfrm>
          <a:off x="2034282" y="2855268"/>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GB" sz="2200" kern="1200" dirty="0"/>
            <a:t>40</a:t>
          </a:r>
        </a:p>
      </dsp:txBody>
      <dsp:txXfrm>
        <a:off x="2034282" y="2855268"/>
        <a:ext cx="5789880" cy="679754"/>
      </dsp:txXfrm>
    </dsp:sp>
    <dsp:sp modelId="{7C79B832-1996-4F5A-B5EB-FEE73D11624E}">
      <dsp:nvSpPr>
        <dsp:cNvPr id="0" name=""/>
        <dsp:cNvSpPr/>
      </dsp:nvSpPr>
      <dsp:spPr>
        <a:xfrm>
          <a:off x="0" y="2855268"/>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EMPLOYEES</a:t>
          </a:r>
          <a:endParaRPr lang="en-GB" sz="2200" kern="1200" dirty="0">
            <a:latin typeface="Candara" panose="020E0502030303020204" pitchFamily="34" charset="0"/>
            <a:ea typeface="Arial Unicode MS" pitchFamily="34" charset="-128"/>
            <a:cs typeface="Arial Unicode MS" pitchFamily="34" charset="-128"/>
          </a:endParaRPr>
        </a:p>
      </dsp:txBody>
      <dsp:txXfrm>
        <a:off x="33189" y="2888457"/>
        <a:ext cx="1967904" cy="646565"/>
      </dsp:txXfrm>
    </dsp:sp>
    <dsp:sp modelId="{2F037151-7C3D-4725-A100-EAA7EBC53FD8}">
      <dsp:nvSpPr>
        <dsp:cNvPr id="0" name=""/>
        <dsp:cNvSpPr/>
      </dsp:nvSpPr>
      <dsp:spPr>
        <a:xfrm>
          <a:off x="2034282" y="3569010"/>
          <a:ext cx="5789880" cy="6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GB" sz="2200" kern="1200" dirty="0">
              <a:latin typeface="Candara" panose="020E0502030303020204" pitchFamily="34" charset="0"/>
              <a:ea typeface="Arial Unicode MS" pitchFamily="34" charset="-128"/>
              <a:cs typeface="Arial Unicode MS" pitchFamily="34" charset="-128"/>
            </a:rPr>
            <a:t>WITH ISO 9001</a:t>
          </a:r>
        </a:p>
      </dsp:txBody>
      <dsp:txXfrm>
        <a:off x="2034282" y="3569010"/>
        <a:ext cx="5789880" cy="679754"/>
      </dsp:txXfrm>
    </dsp:sp>
    <dsp:sp modelId="{7CD4772D-4312-40CD-9D4E-577525EA2623}">
      <dsp:nvSpPr>
        <dsp:cNvPr id="0" name=""/>
        <dsp:cNvSpPr/>
      </dsp:nvSpPr>
      <dsp:spPr>
        <a:xfrm>
          <a:off x="0" y="3569010"/>
          <a:ext cx="2034282" cy="679754"/>
        </a:xfrm>
        <a:prstGeom prst="round2SameRect">
          <a:avLst>
            <a:gd name="adj1" fmla="val 1667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Candara" panose="020E0502030303020204" pitchFamily="34" charset="0"/>
              <a:ea typeface="Arial Unicode MS" pitchFamily="34" charset="-128"/>
              <a:cs typeface="Arial Unicode MS" pitchFamily="34" charset="-128"/>
            </a:rPr>
            <a:t>CERTIFIED</a:t>
          </a:r>
        </a:p>
      </dsp:txBody>
      <dsp:txXfrm>
        <a:off x="33189" y="3602199"/>
        <a:ext cx="1967904" cy="646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D441B-8B45-4CAE-B65C-F7B4B5383508}">
      <dsp:nvSpPr>
        <dsp:cNvPr id="0" name=""/>
        <dsp:cNvSpPr/>
      </dsp:nvSpPr>
      <dsp:spPr>
        <a:xfrm>
          <a:off x="6679" y="8567"/>
          <a:ext cx="602335" cy="6023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4EE19-DFFA-4E5F-9D18-73B96CC5AB2C}">
      <dsp:nvSpPr>
        <dsp:cNvPr id="0" name=""/>
        <dsp:cNvSpPr/>
      </dsp:nvSpPr>
      <dsp:spPr>
        <a:xfrm>
          <a:off x="66912" y="68801"/>
          <a:ext cx="481868" cy="481868"/>
        </a:xfrm>
        <a:prstGeom prst="chord">
          <a:avLst>
            <a:gd name="adj1" fmla="val 1800000"/>
            <a:gd name="adj2" fmla="val 90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E4B79-6A7A-4D1C-86CC-13A5E1F1F0B9}">
      <dsp:nvSpPr>
        <dsp:cNvPr id="0" name=""/>
        <dsp:cNvSpPr/>
      </dsp:nvSpPr>
      <dsp:spPr>
        <a:xfrm>
          <a:off x="143709" y="669432"/>
          <a:ext cx="2524823" cy="250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Business plans, </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Feasibility studies </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Production planning </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Personnel management </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Quality management</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Implementation of quality standards</a:t>
          </a:r>
        </a:p>
      </dsp:txBody>
      <dsp:txXfrm>
        <a:off x="143709" y="669432"/>
        <a:ext cx="2524823" cy="2500558"/>
      </dsp:txXfrm>
    </dsp:sp>
    <dsp:sp modelId="{0B78E7A0-4459-4E4D-B081-7187B3AE1B1E}">
      <dsp:nvSpPr>
        <dsp:cNvPr id="0" name=""/>
        <dsp:cNvSpPr/>
      </dsp:nvSpPr>
      <dsp:spPr>
        <a:xfrm>
          <a:off x="734501" y="8567"/>
          <a:ext cx="1781909" cy="602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GB" sz="2200" b="1" kern="1200" dirty="0">
              <a:solidFill>
                <a:schemeClr val="accent2">
                  <a:lumMod val="75000"/>
                </a:schemeClr>
              </a:solidFill>
              <a:latin typeface="Candara" panose="020E0502030303020204" pitchFamily="34" charset="0"/>
              <a:ea typeface="Arial Unicode MS" pitchFamily="34" charset="-128"/>
              <a:cs typeface="Arial Unicode MS" pitchFamily="34" charset="-128"/>
            </a:rPr>
            <a:t>Management Consulting</a:t>
          </a:r>
          <a:endParaRPr lang="el-GR" sz="2200" b="1" kern="1200" dirty="0">
            <a:solidFill>
              <a:schemeClr val="accent2">
                <a:lumMod val="75000"/>
              </a:schemeClr>
            </a:solidFill>
            <a:latin typeface="Candara" panose="020E0502030303020204" pitchFamily="34" charset="0"/>
          </a:endParaRPr>
        </a:p>
      </dsp:txBody>
      <dsp:txXfrm>
        <a:off x="734501" y="8567"/>
        <a:ext cx="1781909" cy="602335"/>
      </dsp:txXfrm>
    </dsp:sp>
    <dsp:sp modelId="{E00BC17E-BA9E-4C18-A6FB-E278A774178B}">
      <dsp:nvSpPr>
        <dsp:cNvPr id="0" name=""/>
        <dsp:cNvSpPr/>
      </dsp:nvSpPr>
      <dsp:spPr>
        <a:xfrm>
          <a:off x="2798856" y="0"/>
          <a:ext cx="602335" cy="6023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EF154-D3F2-488E-8F86-7544D1E9724F}">
      <dsp:nvSpPr>
        <dsp:cNvPr id="0" name=""/>
        <dsp:cNvSpPr/>
      </dsp:nvSpPr>
      <dsp:spPr>
        <a:xfrm>
          <a:off x="2859098" y="68449"/>
          <a:ext cx="481868" cy="481868"/>
        </a:xfrm>
        <a:prstGeom prst="chord">
          <a:avLst>
            <a:gd name="adj1" fmla="val 0"/>
            <a:gd name="adj2" fmla="val 108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1F1D8-77F5-4ACD-AC27-4DF2E2BA4F1E}">
      <dsp:nvSpPr>
        <dsp:cNvPr id="0" name=""/>
        <dsp:cNvSpPr/>
      </dsp:nvSpPr>
      <dsp:spPr>
        <a:xfrm>
          <a:off x="3113374" y="644489"/>
          <a:ext cx="2464345" cy="253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Portals</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e-learning solutions</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e-commerce</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e-consulting</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Tailor-made software packages</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Multimedia training packages</a:t>
          </a:r>
        </a:p>
      </dsp:txBody>
      <dsp:txXfrm>
        <a:off x="3113374" y="644489"/>
        <a:ext cx="2464345" cy="2534829"/>
      </dsp:txXfrm>
    </dsp:sp>
    <dsp:sp modelId="{29D74DDC-21A9-4002-9F29-F8E3804FC0B5}">
      <dsp:nvSpPr>
        <dsp:cNvPr id="0" name=""/>
        <dsp:cNvSpPr/>
      </dsp:nvSpPr>
      <dsp:spPr>
        <a:xfrm>
          <a:off x="3377079" y="0"/>
          <a:ext cx="2510104" cy="602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GB" sz="2200" b="1" kern="1200" dirty="0">
              <a:solidFill>
                <a:schemeClr val="accent2">
                  <a:lumMod val="75000"/>
                </a:schemeClr>
              </a:solidFill>
              <a:latin typeface="Candara" panose="020E0502030303020204" pitchFamily="34" charset="0"/>
              <a:ea typeface="Arial Unicode MS" pitchFamily="34" charset="-128"/>
              <a:cs typeface="Arial Unicode MS" pitchFamily="34" charset="-128"/>
            </a:rPr>
            <a:t>Internet &amp; software applications</a:t>
          </a:r>
        </a:p>
      </dsp:txBody>
      <dsp:txXfrm>
        <a:off x="3377079" y="0"/>
        <a:ext cx="2510104" cy="602335"/>
      </dsp:txXfrm>
    </dsp:sp>
    <dsp:sp modelId="{972A8267-5337-48F5-950E-FFB3C213E6EC}">
      <dsp:nvSpPr>
        <dsp:cNvPr id="0" name=""/>
        <dsp:cNvSpPr/>
      </dsp:nvSpPr>
      <dsp:spPr>
        <a:xfrm>
          <a:off x="6012670" y="0"/>
          <a:ext cx="602335" cy="6023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21694-73B3-4048-AF30-8DE49AF12CC2}">
      <dsp:nvSpPr>
        <dsp:cNvPr id="0" name=""/>
        <dsp:cNvSpPr/>
      </dsp:nvSpPr>
      <dsp:spPr>
        <a:xfrm>
          <a:off x="6072903" y="60233"/>
          <a:ext cx="481868" cy="481868"/>
        </a:xfrm>
        <a:prstGeom prst="chord">
          <a:avLst>
            <a:gd name="adj1" fmla="val 19800000"/>
            <a:gd name="adj2" fmla="val 126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46EFC-166A-485D-BFE9-FD7E7C8CF537}">
      <dsp:nvSpPr>
        <dsp:cNvPr id="0" name=""/>
        <dsp:cNvSpPr/>
      </dsp:nvSpPr>
      <dsp:spPr>
        <a:xfrm>
          <a:off x="6015691" y="622183"/>
          <a:ext cx="2395830" cy="253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0000"/>
              </a:solidFill>
              <a:latin typeface="Candara" panose="020E0502030303020204" pitchFamily="34" charset="0"/>
              <a:ea typeface="Arial Unicode MS" pitchFamily="34" charset="-128"/>
              <a:cs typeface="Arial Unicode MS" pitchFamily="34" charset="-128"/>
            </a:rPr>
            <a:t>Certified Lifelong Learning Centre</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Development of a series of methods, games, manuals, e-learning &amp; multimedia software tools</a:t>
          </a:r>
        </a:p>
      </dsp:txBody>
      <dsp:txXfrm>
        <a:off x="6015691" y="622183"/>
        <a:ext cx="2395830" cy="2534829"/>
      </dsp:txXfrm>
    </dsp:sp>
    <dsp:sp modelId="{53C53F6D-D82E-4C93-AA7F-E4C490034EF1}">
      <dsp:nvSpPr>
        <dsp:cNvPr id="0" name=""/>
        <dsp:cNvSpPr/>
      </dsp:nvSpPr>
      <dsp:spPr>
        <a:xfrm>
          <a:off x="6697067" y="78571"/>
          <a:ext cx="1781909" cy="36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GB" sz="2200" b="1" kern="1200" dirty="0">
              <a:solidFill>
                <a:schemeClr val="accent2">
                  <a:lumMod val="75000"/>
                </a:schemeClr>
              </a:solidFill>
              <a:latin typeface="Candara" panose="020E0502030303020204" pitchFamily="34" charset="0"/>
              <a:ea typeface="Arial Unicode MS" pitchFamily="34" charset="-128"/>
              <a:cs typeface="Arial Unicode MS" pitchFamily="34" charset="-128"/>
            </a:rPr>
            <a:t>Training</a:t>
          </a:r>
        </a:p>
      </dsp:txBody>
      <dsp:txXfrm>
        <a:off x="6697067" y="78571"/>
        <a:ext cx="1781909" cy="367358"/>
      </dsp:txXfrm>
    </dsp:sp>
    <dsp:sp modelId="{C2F917BC-49B2-4B8C-9A90-6436CC454053}">
      <dsp:nvSpPr>
        <dsp:cNvPr id="0" name=""/>
        <dsp:cNvSpPr/>
      </dsp:nvSpPr>
      <dsp:spPr>
        <a:xfrm>
          <a:off x="8664963" y="0"/>
          <a:ext cx="602335" cy="6023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A8721-76AD-4C4C-82D0-B08300C71B83}">
      <dsp:nvSpPr>
        <dsp:cNvPr id="0" name=""/>
        <dsp:cNvSpPr/>
      </dsp:nvSpPr>
      <dsp:spPr>
        <a:xfrm>
          <a:off x="8717659" y="56070"/>
          <a:ext cx="481868" cy="481868"/>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641C4-9F3B-4525-AA75-5628BD7D4C99}">
      <dsp:nvSpPr>
        <dsp:cNvPr id="0" name=""/>
        <dsp:cNvSpPr/>
      </dsp:nvSpPr>
      <dsp:spPr>
        <a:xfrm>
          <a:off x="8883209" y="573717"/>
          <a:ext cx="2749254" cy="253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Project planning</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Partner search – consortium building</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Proposals writing &amp; submission</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Project management</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Project implementation</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Technical assistance </a:t>
          </a:r>
        </a:p>
        <a:p>
          <a:pPr marL="0" lvl="0" indent="0" algn="l" defTabSz="800100">
            <a:lnSpc>
              <a:spcPct val="90000"/>
            </a:lnSpc>
            <a:spcBef>
              <a:spcPct val="0"/>
            </a:spcBef>
            <a:spcAft>
              <a:spcPct val="35000"/>
            </a:spcAft>
            <a:buNone/>
          </a:pPr>
          <a:r>
            <a:rPr lang="en-GB" sz="1800" b="1" kern="1200" dirty="0">
              <a:solidFill>
                <a:srgbClr val="000000"/>
              </a:solidFill>
              <a:latin typeface="Candara" panose="020E0502030303020204" pitchFamily="34" charset="0"/>
              <a:ea typeface="Arial Unicode MS" pitchFamily="34" charset="-128"/>
              <a:cs typeface="Arial Unicode MS" pitchFamily="34" charset="-128"/>
            </a:rPr>
            <a:t>Project evaluation</a:t>
          </a:r>
        </a:p>
      </dsp:txBody>
      <dsp:txXfrm>
        <a:off x="8883209" y="573717"/>
        <a:ext cx="2749254" cy="2534829"/>
      </dsp:txXfrm>
    </dsp:sp>
    <dsp:sp modelId="{E061895F-9886-429C-8B5F-DC14EBC0B91C}">
      <dsp:nvSpPr>
        <dsp:cNvPr id="0" name=""/>
        <dsp:cNvSpPr/>
      </dsp:nvSpPr>
      <dsp:spPr>
        <a:xfrm>
          <a:off x="9362854" y="13411"/>
          <a:ext cx="1781909" cy="439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GB" sz="2200" b="1" kern="1200" dirty="0">
              <a:solidFill>
                <a:schemeClr val="accent2">
                  <a:lumMod val="75000"/>
                </a:schemeClr>
              </a:solidFill>
              <a:latin typeface="Candara" panose="020E0502030303020204" pitchFamily="34" charset="0"/>
              <a:ea typeface="Arial Unicode MS" pitchFamily="34" charset="-128"/>
              <a:cs typeface="Arial Unicode MS" pitchFamily="34" charset="-128"/>
            </a:rPr>
            <a:t>EU projects</a:t>
          </a:r>
        </a:p>
      </dsp:txBody>
      <dsp:txXfrm>
        <a:off x="9362854" y="13411"/>
        <a:ext cx="1781909" cy="439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0A467-E343-4A2C-B80C-5750A2AD60CF}">
      <dsp:nvSpPr>
        <dsp:cNvPr id="0" name=""/>
        <dsp:cNvSpPr/>
      </dsp:nvSpPr>
      <dsp:spPr>
        <a:xfrm>
          <a:off x="2992298" y="974472"/>
          <a:ext cx="1248365" cy="124851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B1CE3B2-0044-49AA-A637-65A945A182A0}">
      <dsp:nvSpPr>
        <dsp:cNvPr id="0" name=""/>
        <dsp:cNvSpPr/>
      </dsp:nvSpPr>
      <dsp:spPr>
        <a:xfrm>
          <a:off x="2826296" y="0"/>
          <a:ext cx="1580370" cy="7654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Universities</a:t>
          </a:r>
          <a:endParaRPr lang="el-GR" sz="2200" kern="1200" dirty="0">
            <a:latin typeface="+mj-lt"/>
          </a:endParaRPr>
        </a:p>
      </dsp:txBody>
      <dsp:txXfrm>
        <a:off x="2826296" y="0"/>
        <a:ext cx="1580370" cy="765493"/>
      </dsp:txXfrm>
    </dsp:sp>
    <dsp:sp modelId="{E2CFA2BE-2F22-465E-B9D4-90BCF2AA3990}">
      <dsp:nvSpPr>
        <dsp:cNvPr id="0" name=""/>
        <dsp:cNvSpPr/>
      </dsp:nvSpPr>
      <dsp:spPr>
        <a:xfrm>
          <a:off x="3358485" y="1150535"/>
          <a:ext cx="1248365" cy="124851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9692B28-B90F-4C33-AE31-21D8194F1709}">
      <dsp:nvSpPr>
        <dsp:cNvPr id="0" name=""/>
        <dsp:cNvSpPr/>
      </dsp:nvSpPr>
      <dsp:spPr>
        <a:xfrm>
          <a:off x="4760816" y="727218"/>
          <a:ext cx="1352396" cy="8420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NGOs</a:t>
          </a:r>
          <a:endParaRPr lang="el-GR" sz="2200" kern="1200" dirty="0">
            <a:latin typeface="+mj-lt"/>
          </a:endParaRPr>
        </a:p>
      </dsp:txBody>
      <dsp:txXfrm>
        <a:off x="4760816" y="727218"/>
        <a:ext cx="1352396" cy="842042"/>
      </dsp:txXfrm>
    </dsp:sp>
    <dsp:sp modelId="{E384CAC5-8175-46BE-9401-26583600C6FE}">
      <dsp:nvSpPr>
        <dsp:cNvPr id="0" name=""/>
        <dsp:cNvSpPr/>
      </dsp:nvSpPr>
      <dsp:spPr>
        <a:xfrm>
          <a:off x="3448472" y="1546678"/>
          <a:ext cx="1248365" cy="124851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F0C721C-39AE-4E9C-9364-9F000277430D}">
      <dsp:nvSpPr>
        <dsp:cNvPr id="0" name=""/>
        <dsp:cNvSpPr/>
      </dsp:nvSpPr>
      <dsp:spPr>
        <a:xfrm>
          <a:off x="4759641" y="1807372"/>
          <a:ext cx="2520152" cy="8994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Research centres</a:t>
          </a:r>
          <a:endParaRPr lang="el-GR" sz="2200" kern="1200" dirty="0">
            <a:latin typeface="+mj-lt"/>
          </a:endParaRPr>
        </a:p>
      </dsp:txBody>
      <dsp:txXfrm>
        <a:off x="4759641" y="1807372"/>
        <a:ext cx="2520152" cy="899454"/>
      </dsp:txXfrm>
    </dsp:sp>
    <dsp:sp modelId="{7A598A4D-AEFD-47AD-995E-5C1634A3FA27}">
      <dsp:nvSpPr>
        <dsp:cNvPr id="0" name=""/>
        <dsp:cNvSpPr/>
      </dsp:nvSpPr>
      <dsp:spPr>
        <a:xfrm>
          <a:off x="3195157" y="1864358"/>
          <a:ext cx="1248365" cy="124851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0B272A-5F53-4F96-ADE6-61746ED522DB}">
      <dsp:nvSpPr>
        <dsp:cNvPr id="0" name=""/>
        <dsp:cNvSpPr/>
      </dsp:nvSpPr>
      <dsp:spPr>
        <a:xfrm>
          <a:off x="4172019" y="3004560"/>
          <a:ext cx="1723755" cy="8229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Chambers of commerce</a:t>
          </a:r>
          <a:endParaRPr lang="el-GR" sz="2200" kern="1200" dirty="0">
            <a:latin typeface="+mj-lt"/>
          </a:endParaRPr>
        </a:p>
      </dsp:txBody>
      <dsp:txXfrm>
        <a:off x="4172019" y="3004560"/>
        <a:ext cx="1723755" cy="822904"/>
      </dsp:txXfrm>
    </dsp:sp>
    <dsp:sp modelId="{BEC73F97-2E14-4163-AD57-83FED36118D0}">
      <dsp:nvSpPr>
        <dsp:cNvPr id="0" name=""/>
        <dsp:cNvSpPr/>
      </dsp:nvSpPr>
      <dsp:spPr>
        <a:xfrm>
          <a:off x="2789438" y="1864358"/>
          <a:ext cx="1248365" cy="1248519"/>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6ACD93-12AE-4482-8B40-2F223F18322A}">
      <dsp:nvSpPr>
        <dsp:cNvPr id="0" name=""/>
        <dsp:cNvSpPr/>
      </dsp:nvSpPr>
      <dsp:spPr>
        <a:xfrm>
          <a:off x="1400999" y="3004560"/>
          <a:ext cx="1596133" cy="8229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Unions / Associations</a:t>
          </a:r>
          <a:endParaRPr lang="el-GR" sz="2200" kern="1200" dirty="0">
            <a:latin typeface="+mj-lt"/>
          </a:endParaRPr>
        </a:p>
      </dsp:txBody>
      <dsp:txXfrm>
        <a:off x="1400999" y="3004560"/>
        <a:ext cx="1596133" cy="822904"/>
      </dsp:txXfrm>
    </dsp:sp>
    <dsp:sp modelId="{E66AAFF3-B925-45C3-8307-A9BCE533B763}">
      <dsp:nvSpPr>
        <dsp:cNvPr id="0" name=""/>
        <dsp:cNvSpPr/>
      </dsp:nvSpPr>
      <dsp:spPr>
        <a:xfrm>
          <a:off x="2536124" y="1546678"/>
          <a:ext cx="1248365" cy="124851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9286CF9-439F-491B-845C-C91510FF5A5D}">
      <dsp:nvSpPr>
        <dsp:cNvPr id="0" name=""/>
        <dsp:cNvSpPr/>
      </dsp:nvSpPr>
      <dsp:spPr>
        <a:xfrm>
          <a:off x="1015718" y="1798908"/>
          <a:ext cx="1326388" cy="8994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SMEs</a:t>
          </a:r>
          <a:endParaRPr lang="el-GR" sz="2200" kern="1200" dirty="0">
            <a:latin typeface="+mj-lt"/>
          </a:endParaRPr>
        </a:p>
      </dsp:txBody>
      <dsp:txXfrm>
        <a:off x="1015718" y="1798908"/>
        <a:ext cx="1326388" cy="899454"/>
      </dsp:txXfrm>
    </dsp:sp>
    <dsp:sp modelId="{44741A0C-1B56-4401-B48C-6A64622A91AC}">
      <dsp:nvSpPr>
        <dsp:cNvPr id="0" name=""/>
        <dsp:cNvSpPr/>
      </dsp:nvSpPr>
      <dsp:spPr>
        <a:xfrm>
          <a:off x="2626110" y="1150535"/>
          <a:ext cx="1248365" cy="124851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AD5ADC-B668-41AF-A091-F0090998E195}">
      <dsp:nvSpPr>
        <dsp:cNvPr id="0" name=""/>
        <dsp:cNvSpPr/>
      </dsp:nvSpPr>
      <dsp:spPr>
        <a:xfrm>
          <a:off x="861272" y="727218"/>
          <a:ext cx="1869350" cy="8420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a:lnSpc>
              <a:spcPct val="100000"/>
            </a:lnSpc>
            <a:spcBef>
              <a:spcPct val="0"/>
            </a:spcBef>
            <a:spcAft>
              <a:spcPct val="35000"/>
            </a:spcAft>
            <a:buNone/>
          </a:pPr>
          <a:r>
            <a:rPr lang="en-GB" sz="2200" kern="1200" dirty="0">
              <a:latin typeface="+mj-lt"/>
              <a:cs typeface="Arial Unicode MS" charset="0"/>
            </a:rPr>
            <a:t>Public bodies</a:t>
          </a:r>
          <a:endParaRPr lang="el-GR" sz="2200" kern="1200" dirty="0">
            <a:latin typeface="+mj-lt"/>
          </a:endParaRPr>
        </a:p>
      </dsp:txBody>
      <dsp:txXfrm>
        <a:off x="861272" y="727218"/>
        <a:ext cx="1869350" cy="842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D0EEB-9E5C-4ACB-8707-52A0A8B8CF3A}">
      <dsp:nvSpPr>
        <dsp:cNvPr id="0" name=""/>
        <dsp:cNvSpPr/>
      </dsp:nvSpPr>
      <dsp:spPr>
        <a:xfrm rot="5400000">
          <a:off x="-159703" y="156562"/>
          <a:ext cx="1024150" cy="71690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0" i="0" kern="1200" dirty="0">
              <a:latin typeface="Calibri"/>
              <a:ea typeface="+mn-ea"/>
              <a:cs typeface="+mn-cs"/>
            </a:rPr>
            <a:t>Preparation</a:t>
          </a:r>
          <a:endParaRPr lang="en-US" sz="1000" kern="1200" dirty="0">
            <a:latin typeface="Calibri"/>
            <a:ea typeface="+mn-ea"/>
            <a:cs typeface="+mn-cs"/>
          </a:endParaRPr>
        </a:p>
      </dsp:txBody>
      <dsp:txXfrm rot="-5400000">
        <a:off x="-6080" y="361393"/>
        <a:ext cx="716905" cy="307245"/>
      </dsp:txXfrm>
    </dsp:sp>
    <dsp:sp modelId="{E4C34532-EE9F-414C-9497-0AEA4BAC3AD8}">
      <dsp:nvSpPr>
        <dsp:cNvPr id="0" name=""/>
        <dsp:cNvSpPr/>
      </dsp:nvSpPr>
      <dsp:spPr>
        <a:xfrm rot="5400000">
          <a:off x="2901724" y="-2187960"/>
          <a:ext cx="665698" cy="5047498"/>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b="0" i="0" kern="1200">
              <a:latin typeface="Calibri"/>
              <a:ea typeface="+mn-ea"/>
              <a:cs typeface="+mn-cs"/>
            </a:rPr>
            <a:t>Identify bodies and partnerships</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US" sz="1200" kern="1200">
              <a:latin typeface="Calibri"/>
              <a:ea typeface="+mn-ea"/>
              <a:cs typeface="+mn-cs"/>
            </a:rPr>
            <a:t>Secure Funding</a:t>
          </a:r>
        </a:p>
        <a:p>
          <a:pPr marL="114300" lvl="1" indent="-114300" algn="l" defTabSz="533400">
            <a:lnSpc>
              <a:spcPct val="90000"/>
            </a:lnSpc>
            <a:spcBef>
              <a:spcPct val="0"/>
            </a:spcBef>
            <a:spcAft>
              <a:spcPct val="15000"/>
            </a:spcAft>
            <a:buChar char="•"/>
          </a:pPr>
          <a:r>
            <a:rPr lang="en-US" sz="1200" kern="1200">
              <a:latin typeface="Calibri"/>
              <a:ea typeface="+mn-ea"/>
              <a:cs typeface="+mn-cs"/>
            </a:rPr>
            <a:t>Self assessment</a:t>
          </a:r>
        </a:p>
      </dsp:txBody>
      <dsp:txXfrm rot="-5400000">
        <a:off x="710825" y="35436"/>
        <a:ext cx="5015001" cy="600704"/>
      </dsp:txXfrm>
    </dsp:sp>
    <dsp:sp modelId="{C5A68CB5-4043-4BCD-810D-39C89A0477CA}">
      <dsp:nvSpPr>
        <dsp:cNvPr id="0" name=""/>
        <dsp:cNvSpPr/>
      </dsp:nvSpPr>
      <dsp:spPr>
        <a:xfrm rot="5400000">
          <a:off x="-159703" y="1062863"/>
          <a:ext cx="1024150" cy="71690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alibri"/>
              <a:ea typeface="+mn-ea"/>
              <a:cs typeface="+mn-cs"/>
            </a:rPr>
            <a:t>VET - company partnerships</a:t>
          </a:r>
        </a:p>
      </dsp:txBody>
      <dsp:txXfrm rot="-5400000">
        <a:off x="-6080" y="1267694"/>
        <a:ext cx="716905" cy="307245"/>
      </dsp:txXfrm>
    </dsp:sp>
    <dsp:sp modelId="{7F83F5BE-4AC3-4974-8798-8FE160009D1D}">
      <dsp:nvSpPr>
        <dsp:cNvPr id="0" name=""/>
        <dsp:cNvSpPr/>
      </dsp:nvSpPr>
      <dsp:spPr>
        <a:xfrm rot="5400000">
          <a:off x="2901724" y="-1281659"/>
          <a:ext cx="665698" cy="5047498"/>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latin typeface="Calibri"/>
              <a:ea typeface="+mn-ea"/>
              <a:cs typeface="+mn-cs"/>
            </a:rPr>
            <a:t>Identify companies</a:t>
          </a:r>
        </a:p>
        <a:p>
          <a:pPr marL="114300" lvl="1" indent="-114300" algn="l" defTabSz="533400">
            <a:lnSpc>
              <a:spcPct val="90000"/>
            </a:lnSpc>
            <a:spcBef>
              <a:spcPct val="0"/>
            </a:spcBef>
            <a:spcAft>
              <a:spcPct val="15000"/>
            </a:spcAft>
            <a:buChar char="•"/>
          </a:pPr>
          <a:r>
            <a:rPr lang="en-US" sz="1200" kern="1200">
              <a:latin typeface="Calibri"/>
              <a:ea typeface="+mn-ea"/>
              <a:cs typeface="+mn-cs"/>
            </a:rPr>
            <a:t>Share values</a:t>
          </a:r>
        </a:p>
        <a:p>
          <a:pPr marL="114300" lvl="1" indent="-114300" algn="l" defTabSz="533400">
            <a:lnSpc>
              <a:spcPct val="90000"/>
            </a:lnSpc>
            <a:spcBef>
              <a:spcPct val="0"/>
            </a:spcBef>
            <a:spcAft>
              <a:spcPct val="15000"/>
            </a:spcAft>
            <a:buChar char="•"/>
          </a:pPr>
          <a:r>
            <a:rPr lang="en-US" sz="1200" b="0" i="0" kern="1200">
              <a:latin typeface="Calibri"/>
              <a:ea typeface="+mn-ea"/>
              <a:cs typeface="+mn-cs"/>
            </a:rPr>
            <a:t>Identify the level of “digital readiness” </a:t>
          </a:r>
          <a:endParaRPr lang="en-US" sz="1200" i="0" kern="1200">
            <a:latin typeface="Calibri"/>
            <a:ea typeface="+mn-ea"/>
            <a:cs typeface="+mn-cs"/>
          </a:endParaRPr>
        </a:p>
      </dsp:txBody>
      <dsp:txXfrm rot="-5400000">
        <a:off x="710825" y="941737"/>
        <a:ext cx="5015001" cy="600704"/>
      </dsp:txXfrm>
    </dsp:sp>
    <dsp:sp modelId="{6663E89D-19A8-459F-8CA4-017B486A995B}">
      <dsp:nvSpPr>
        <dsp:cNvPr id="0" name=""/>
        <dsp:cNvSpPr/>
      </dsp:nvSpPr>
      <dsp:spPr>
        <a:xfrm rot="5400000">
          <a:off x="-147541" y="1957002"/>
          <a:ext cx="1024150" cy="74123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Calibri"/>
              <a:ea typeface="+mn-ea"/>
              <a:cs typeface="+mn-cs"/>
            </a:rPr>
            <a:t>Planning </a:t>
          </a:r>
        </a:p>
      </dsp:txBody>
      <dsp:txXfrm rot="-5400000">
        <a:off x="-6081" y="2186157"/>
        <a:ext cx="741230" cy="282920"/>
      </dsp:txXfrm>
    </dsp:sp>
    <dsp:sp modelId="{185823C6-15FB-497B-B457-305D76DA2D75}">
      <dsp:nvSpPr>
        <dsp:cNvPr id="0" name=""/>
        <dsp:cNvSpPr/>
      </dsp:nvSpPr>
      <dsp:spPr>
        <a:xfrm rot="5400000">
          <a:off x="2913886" y="-375357"/>
          <a:ext cx="665698" cy="5047498"/>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latin typeface="Calibri"/>
              <a:ea typeface="+mn-ea"/>
              <a:cs typeface="+mn-cs"/>
            </a:rPr>
            <a:t>Design curriculum</a:t>
          </a:r>
        </a:p>
        <a:p>
          <a:pPr marL="114300" lvl="1" indent="-114300" algn="l" defTabSz="533400">
            <a:lnSpc>
              <a:spcPct val="90000"/>
            </a:lnSpc>
            <a:spcBef>
              <a:spcPct val="0"/>
            </a:spcBef>
            <a:spcAft>
              <a:spcPct val="15000"/>
            </a:spcAft>
            <a:buChar char="•"/>
          </a:pPr>
          <a:r>
            <a:rPr lang="en-GB" sz="1200" b="0" i="0" kern="1200">
              <a:latin typeface="Calibri"/>
              <a:ea typeface="+mn-ea"/>
              <a:cs typeface="+mn-cs"/>
            </a:rPr>
            <a:t>Decide specifications of the apprenticeship</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GB" sz="1200" i="0" kern="1200">
              <a:latin typeface="Calibri"/>
              <a:ea typeface="+mn-ea"/>
              <a:cs typeface="+mn-cs"/>
            </a:rPr>
            <a:t>Make clear who </a:t>
          </a:r>
          <a:r>
            <a:rPr lang="en-US" sz="1200" i="0" kern="1200">
              <a:latin typeface="Calibri"/>
              <a:ea typeface="+mn-ea"/>
              <a:cs typeface="+mn-cs"/>
            </a:rPr>
            <a:t>is responsible for the development of the students </a:t>
          </a:r>
          <a:r>
            <a:rPr lang="en-GB" sz="1200" b="0" i="0" kern="1200">
              <a:latin typeface="Calibri"/>
              <a:ea typeface="+mn-ea"/>
              <a:cs typeface="+mn-cs"/>
            </a:rPr>
            <a:t> </a:t>
          </a:r>
          <a:endParaRPr lang="en-US" sz="1200" i="0" kern="1200">
            <a:latin typeface="Calibri"/>
            <a:ea typeface="+mn-ea"/>
            <a:cs typeface="+mn-cs"/>
          </a:endParaRPr>
        </a:p>
      </dsp:txBody>
      <dsp:txXfrm rot="-5400000">
        <a:off x="722987" y="1848039"/>
        <a:ext cx="5015001" cy="600704"/>
      </dsp:txXfrm>
    </dsp:sp>
    <dsp:sp modelId="{39ADEE7F-06A5-4DD8-AD98-91C3063C22B7}">
      <dsp:nvSpPr>
        <dsp:cNvPr id="0" name=""/>
        <dsp:cNvSpPr/>
      </dsp:nvSpPr>
      <dsp:spPr>
        <a:xfrm rot="5400000">
          <a:off x="-159703" y="2875466"/>
          <a:ext cx="1024150" cy="71690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alibri"/>
              <a:ea typeface="+mn-ea"/>
              <a:cs typeface="+mn-cs"/>
            </a:rPr>
            <a:t>Apprenticeship</a:t>
          </a:r>
        </a:p>
      </dsp:txBody>
      <dsp:txXfrm rot="-5400000">
        <a:off x="-6080" y="3080297"/>
        <a:ext cx="716905" cy="307245"/>
      </dsp:txXfrm>
    </dsp:sp>
    <dsp:sp modelId="{7DFE1978-C389-48EC-8DFE-75255FD93ED1}">
      <dsp:nvSpPr>
        <dsp:cNvPr id="0" name=""/>
        <dsp:cNvSpPr/>
      </dsp:nvSpPr>
      <dsp:spPr>
        <a:xfrm rot="5400000">
          <a:off x="2901724" y="530943"/>
          <a:ext cx="665698" cy="5047498"/>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b="0" i="0" kern="1200">
              <a:latin typeface="Calibri"/>
              <a:ea typeface="+mn-ea"/>
              <a:cs typeface="+mn-cs"/>
            </a:rPr>
            <a:t>Explain the digital tools that the apprentices will use</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GB" sz="1200" b="0" i="0" kern="1200">
              <a:latin typeface="Calibri"/>
              <a:ea typeface="+mn-ea"/>
              <a:cs typeface="+mn-cs"/>
            </a:rPr>
            <a:t>Make sure you have the best tools</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GB" sz="1200" b="0" i="0" kern="1200">
              <a:latin typeface="Calibri"/>
              <a:ea typeface="+mn-ea"/>
              <a:cs typeface="+mn-cs"/>
            </a:rPr>
            <a:t>Look at the latest opportunities for tools</a:t>
          </a:r>
          <a:endParaRPr lang="en-US" sz="1200" i="0" kern="1200">
            <a:latin typeface="Calibri"/>
            <a:ea typeface="+mn-ea"/>
            <a:cs typeface="+mn-cs"/>
          </a:endParaRPr>
        </a:p>
      </dsp:txBody>
      <dsp:txXfrm rot="-5400000">
        <a:off x="710825" y="2754340"/>
        <a:ext cx="5015001" cy="600704"/>
      </dsp:txXfrm>
    </dsp:sp>
    <dsp:sp modelId="{B97A477A-0E45-4657-A1EF-3A1C64A58E4A}">
      <dsp:nvSpPr>
        <dsp:cNvPr id="0" name=""/>
        <dsp:cNvSpPr/>
      </dsp:nvSpPr>
      <dsp:spPr>
        <a:xfrm rot="5400000">
          <a:off x="-159703" y="3781768"/>
          <a:ext cx="1024150" cy="71690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Calibri"/>
              <a:ea typeface="+mn-ea"/>
              <a:cs typeface="+mn-cs"/>
            </a:rPr>
            <a:t>Follow up</a:t>
          </a:r>
        </a:p>
      </dsp:txBody>
      <dsp:txXfrm rot="-5400000">
        <a:off x="-6080" y="3986599"/>
        <a:ext cx="716905" cy="307245"/>
      </dsp:txXfrm>
    </dsp:sp>
    <dsp:sp modelId="{55070726-C6B7-45BD-9C4D-A4BE4C8771B0}">
      <dsp:nvSpPr>
        <dsp:cNvPr id="0" name=""/>
        <dsp:cNvSpPr/>
      </dsp:nvSpPr>
      <dsp:spPr>
        <a:xfrm rot="5400000">
          <a:off x="2901724" y="1437245"/>
          <a:ext cx="665698" cy="5047498"/>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b="0" i="0" kern="1200">
              <a:latin typeface="Calibri"/>
              <a:ea typeface="+mn-ea"/>
              <a:cs typeface="+mn-cs"/>
            </a:rPr>
            <a:t>Follow up with the involved parties</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GB" sz="1200" b="0" i="0" kern="1200">
              <a:latin typeface="Calibri"/>
              <a:ea typeface="+mn-ea"/>
              <a:cs typeface="+mn-cs"/>
            </a:rPr>
            <a:t>Follow up on the digital tools</a:t>
          </a:r>
          <a:endParaRPr lang="en-US" sz="1200" i="0" kern="1200">
            <a:latin typeface="Calibri"/>
            <a:ea typeface="+mn-ea"/>
            <a:cs typeface="+mn-cs"/>
          </a:endParaRPr>
        </a:p>
        <a:p>
          <a:pPr marL="114300" lvl="1" indent="-114300" algn="l" defTabSz="533400">
            <a:lnSpc>
              <a:spcPct val="90000"/>
            </a:lnSpc>
            <a:spcBef>
              <a:spcPct val="0"/>
            </a:spcBef>
            <a:spcAft>
              <a:spcPct val="15000"/>
            </a:spcAft>
            <a:buChar char="•"/>
          </a:pPr>
          <a:r>
            <a:rPr lang="en-GB" sz="1200" b="0" i="0" kern="1200">
              <a:latin typeface="Calibri"/>
              <a:ea typeface="+mn-ea"/>
              <a:cs typeface="+mn-cs"/>
            </a:rPr>
            <a:t>Use digitalisation to follow up on the apprenticeship</a:t>
          </a:r>
          <a:endParaRPr lang="en-US" sz="1200" i="0" kern="1200">
            <a:latin typeface="Calibri"/>
            <a:ea typeface="+mn-ea"/>
            <a:cs typeface="+mn-cs"/>
          </a:endParaRPr>
        </a:p>
      </dsp:txBody>
      <dsp:txXfrm rot="-5400000">
        <a:off x="710825" y="3660642"/>
        <a:ext cx="5015001" cy="6007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587BB-EA33-429F-9FF1-0CD64040ECA6}">
      <dsp:nvSpPr>
        <dsp:cNvPr id="0" name=""/>
        <dsp:cNvSpPr/>
      </dsp:nvSpPr>
      <dsp:spPr>
        <a:xfrm>
          <a:off x="1749730" y="944"/>
          <a:ext cx="3819536" cy="2291722"/>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15 apprentices in total</a:t>
          </a:r>
        </a:p>
        <a:p>
          <a:pPr marL="0" lvl="0" indent="0" algn="ctr" defTabSz="933450">
            <a:lnSpc>
              <a:spcPct val="90000"/>
            </a:lnSpc>
            <a:spcBef>
              <a:spcPct val="0"/>
            </a:spcBef>
            <a:spcAft>
              <a:spcPct val="35000"/>
            </a:spcAft>
            <a:buNone/>
          </a:pPr>
          <a:r>
            <a:rPr lang="en-US" sz="2100" kern="1200"/>
            <a:t>(at least 2 apprentices per partner)</a:t>
          </a:r>
        </a:p>
      </dsp:txBody>
      <dsp:txXfrm>
        <a:off x="1749730" y="944"/>
        <a:ext cx="3819536" cy="2291722"/>
      </dsp:txXfrm>
    </dsp:sp>
    <dsp:sp modelId="{DE8A334B-2EF9-42B5-B3D3-CB568C3B3762}">
      <dsp:nvSpPr>
        <dsp:cNvPr id="0" name=""/>
        <dsp:cNvSpPr/>
      </dsp:nvSpPr>
      <dsp:spPr>
        <a:xfrm>
          <a:off x="5951220" y="944"/>
          <a:ext cx="3819536" cy="2291722"/>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Duration of the apprenticeship: 2 months – 2 years</a:t>
          </a:r>
        </a:p>
        <a:p>
          <a:pPr marL="0" lvl="0" indent="0" algn="ctr" defTabSz="933450">
            <a:lnSpc>
              <a:spcPct val="90000"/>
            </a:lnSpc>
            <a:spcBef>
              <a:spcPct val="0"/>
            </a:spcBef>
            <a:spcAft>
              <a:spcPct val="35000"/>
            </a:spcAft>
            <a:buNone/>
          </a:pPr>
          <a:r>
            <a:rPr lang="en-US" sz="2100" kern="1200"/>
            <a:t>Duration of the pilot: 2 months </a:t>
          </a:r>
        </a:p>
      </dsp:txBody>
      <dsp:txXfrm>
        <a:off x="5951220" y="944"/>
        <a:ext cx="3819536" cy="2291722"/>
      </dsp:txXfrm>
    </dsp:sp>
    <dsp:sp modelId="{E44473AA-13A6-40BC-9180-727675699F7D}">
      <dsp:nvSpPr>
        <dsp:cNvPr id="0" name=""/>
        <dsp:cNvSpPr/>
      </dsp:nvSpPr>
      <dsp:spPr>
        <a:xfrm>
          <a:off x="1749730" y="2674620"/>
          <a:ext cx="3819536" cy="2291722"/>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None/>
          </a:pPr>
          <a:r>
            <a:rPr lang="en-US" sz="2100" kern="1200" dirty="0"/>
            <a:t>Different fields of activity: </a:t>
          </a:r>
        </a:p>
        <a:p>
          <a:pPr marL="171450" lvl="1" indent="-171450" algn="ctr" defTabSz="711200">
            <a:lnSpc>
              <a:spcPct val="90000"/>
            </a:lnSpc>
            <a:spcBef>
              <a:spcPct val="0"/>
            </a:spcBef>
            <a:spcAft>
              <a:spcPct val="15000"/>
            </a:spcAft>
            <a:buChar char="•"/>
          </a:pPr>
          <a:r>
            <a:rPr lang="en-US" sz="1600" kern="1200"/>
            <a:t>Beauty, massage and well-being technician </a:t>
          </a:r>
        </a:p>
        <a:p>
          <a:pPr marL="171450" lvl="1" indent="-171450" algn="ctr" defTabSz="711200">
            <a:lnSpc>
              <a:spcPct val="90000"/>
            </a:lnSpc>
            <a:spcBef>
              <a:spcPct val="0"/>
            </a:spcBef>
            <a:spcAft>
              <a:spcPct val="15000"/>
            </a:spcAft>
            <a:buChar char="•"/>
          </a:pPr>
          <a:r>
            <a:rPr lang="en-US" sz="1600" kern="1200"/>
            <a:t>Programming and game development</a:t>
          </a:r>
        </a:p>
        <a:p>
          <a:pPr marL="171450" lvl="1" indent="-171450" algn="ctr" defTabSz="711200">
            <a:lnSpc>
              <a:spcPct val="90000"/>
            </a:lnSpc>
            <a:spcBef>
              <a:spcPct val="0"/>
            </a:spcBef>
            <a:spcAft>
              <a:spcPct val="15000"/>
            </a:spcAft>
            <a:buChar char="•"/>
          </a:pPr>
          <a:r>
            <a:rPr lang="en-US" sz="1600" kern="1200"/>
            <a:t>Marketing </a:t>
          </a:r>
        </a:p>
        <a:p>
          <a:pPr marL="171450" lvl="1" indent="-171450" algn="ctr" defTabSz="711200">
            <a:lnSpc>
              <a:spcPct val="90000"/>
            </a:lnSpc>
            <a:spcBef>
              <a:spcPct val="0"/>
            </a:spcBef>
            <a:spcAft>
              <a:spcPct val="15000"/>
            </a:spcAft>
            <a:buChar char="•"/>
          </a:pPr>
          <a:r>
            <a:rPr lang="en-US" sz="1600" kern="1200"/>
            <a:t>European studies </a:t>
          </a:r>
        </a:p>
        <a:p>
          <a:pPr marL="171450" lvl="1" indent="-171450" algn="ctr" defTabSz="711200">
            <a:lnSpc>
              <a:spcPct val="90000"/>
            </a:lnSpc>
            <a:spcBef>
              <a:spcPct val="0"/>
            </a:spcBef>
            <a:spcAft>
              <a:spcPct val="15000"/>
            </a:spcAft>
            <a:buChar char="•"/>
          </a:pPr>
          <a:r>
            <a:rPr lang="en-US" sz="1600" kern="1200"/>
            <a:t>Business Administration</a:t>
          </a:r>
        </a:p>
      </dsp:txBody>
      <dsp:txXfrm>
        <a:off x="1749730" y="2674620"/>
        <a:ext cx="3819536" cy="2291722"/>
      </dsp:txXfrm>
    </dsp:sp>
    <dsp:sp modelId="{81B9559B-F6EF-4621-B688-685F7A7BAA55}">
      <dsp:nvSpPr>
        <dsp:cNvPr id="0" name=""/>
        <dsp:cNvSpPr/>
      </dsp:nvSpPr>
      <dsp:spPr>
        <a:xfrm>
          <a:off x="5951220" y="2674620"/>
          <a:ext cx="3819536" cy="2291722"/>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Scope: </a:t>
          </a:r>
        </a:p>
        <a:p>
          <a:pPr marL="0" lvl="0" indent="0" algn="ctr" defTabSz="977900">
            <a:lnSpc>
              <a:spcPct val="90000"/>
            </a:lnSpc>
            <a:spcBef>
              <a:spcPct val="0"/>
            </a:spcBef>
            <a:spcAft>
              <a:spcPct val="35000"/>
            </a:spcAft>
            <a:buNone/>
          </a:pPr>
          <a:r>
            <a:rPr lang="en-US" sz="1800" kern="1200" dirty="0"/>
            <a:t>Some apprenticeships focused on the competences in all areas of the </a:t>
          </a:r>
          <a:r>
            <a:rPr lang="en-US" sz="1800" kern="1200" dirty="0" err="1"/>
            <a:t>DigComp</a:t>
          </a:r>
          <a:r>
            <a:rPr lang="en-US" sz="1800" kern="1200" dirty="0"/>
            <a:t>, while some others focused on specific areas only.</a:t>
          </a:r>
        </a:p>
      </dsp:txBody>
      <dsp:txXfrm>
        <a:off x="5951220" y="2674620"/>
        <a:ext cx="3819536" cy="22917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9825C-5288-4BE5-97E6-DB30E1B6FAB0}">
      <dsp:nvSpPr>
        <dsp:cNvPr id="0" name=""/>
        <dsp:cNvSpPr/>
      </dsp:nvSpPr>
      <dsp:spPr>
        <a:xfrm>
          <a:off x="2178480" y="912"/>
          <a:ext cx="3267721" cy="723918"/>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Calibri"/>
              <a:ea typeface="+mn-ea"/>
              <a:cs typeface="+mn-cs"/>
            </a:rPr>
            <a:t>The company implements the terms of commitment</a:t>
          </a:r>
        </a:p>
      </dsp:txBody>
      <dsp:txXfrm>
        <a:off x="2178480" y="91402"/>
        <a:ext cx="2996252" cy="542938"/>
      </dsp:txXfrm>
    </dsp:sp>
    <dsp:sp modelId="{C24B954B-290C-4D3D-89F0-05A39496875F}">
      <dsp:nvSpPr>
        <dsp:cNvPr id="0" name=""/>
        <dsp:cNvSpPr/>
      </dsp:nvSpPr>
      <dsp:spPr>
        <a:xfrm>
          <a:off x="0" y="912"/>
          <a:ext cx="2178480" cy="7239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ea typeface="+mn-ea"/>
              <a:cs typeface="+mn-cs"/>
            </a:rPr>
            <a:t>01 Commitment</a:t>
          </a:r>
        </a:p>
      </dsp:txBody>
      <dsp:txXfrm>
        <a:off x="35339" y="36251"/>
        <a:ext cx="2107802" cy="653240"/>
      </dsp:txXfrm>
    </dsp:sp>
    <dsp:sp modelId="{1D088B08-E16F-4195-8FD5-A3ECEE159183}">
      <dsp:nvSpPr>
        <dsp:cNvPr id="0" name=""/>
        <dsp:cNvSpPr/>
      </dsp:nvSpPr>
      <dsp:spPr>
        <a:xfrm>
          <a:off x="2178480" y="797222"/>
          <a:ext cx="3267721" cy="723918"/>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Calibri"/>
              <a:ea typeface="+mn-ea"/>
              <a:cs typeface="+mn-cs"/>
            </a:rPr>
            <a:t>A specific orientation programme is prepared for the learners' arrival in the company</a:t>
          </a:r>
        </a:p>
      </dsp:txBody>
      <dsp:txXfrm>
        <a:off x="2178480" y="887712"/>
        <a:ext cx="2996252" cy="542938"/>
      </dsp:txXfrm>
    </dsp:sp>
    <dsp:sp modelId="{CE92C8F9-7C7D-4D39-9417-7BC0A3DEA148}">
      <dsp:nvSpPr>
        <dsp:cNvPr id="0" name=""/>
        <dsp:cNvSpPr/>
      </dsp:nvSpPr>
      <dsp:spPr>
        <a:xfrm>
          <a:off x="0" y="797222"/>
          <a:ext cx="2178480" cy="7239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ea typeface="+mn-ea"/>
              <a:cs typeface="+mn-cs"/>
            </a:rPr>
            <a:t>02 Beginning of the training</a:t>
          </a:r>
        </a:p>
      </dsp:txBody>
      <dsp:txXfrm>
        <a:off x="35339" y="832561"/>
        <a:ext cx="2107802" cy="653240"/>
      </dsp:txXfrm>
    </dsp:sp>
    <dsp:sp modelId="{1B1307C2-0C29-4125-9DFC-2DF735394294}">
      <dsp:nvSpPr>
        <dsp:cNvPr id="0" name=""/>
        <dsp:cNvSpPr/>
      </dsp:nvSpPr>
      <dsp:spPr>
        <a:xfrm>
          <a:off x="2178480" y="1593533"/>
          <a:ext cx="3267721" cy="723918"/>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Calibri"/>
              <a:ea typeface="+mn-ea"/>
              <a:cs typeface="+mn-cs"/>
            </a:rPr>
            <a:t>The company helps the learner acquire the competences and knowledge required professionally and it takes time to train them</a:t>
          </a:r>
        </a:p>
      </dsp:txBody>
      <dsp:txXfrm>
        <a:off x="2178480" y="1684023"/>
        <a:ext cx="2996252" cy="542938"/>
      </dsp:txXfrm>
    </dsp:sp>
    <dsp:sp modelId="{14AC3851-DF6C-4DEF-9254-15DE8811A576}">
      <dsp:nvSpPr>
        <dsp:cNvPr id="0" name=""/>
        <dsp:cNvSpPr/>
      </dsp:nvSpPr>
      <dsp:spPr>
        <a:xfrm>
          <a:off x="0" y="1593533"/>
          <a:ext cx="2178480" cy="7239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ea typeface="+mn-ea"/>
              <a:cs typeface="+mn-cs"/>
            </a:rPr>
            <a:t>03 Training</a:t>
          </a:r>
        </a:p>
      </dsp:txBody>
      <dsp:txXfrm>
        <a:off x="35339" y="1628872"/>
        <a:ext cx="2107802" cy="653240"/>
      </dsp:txXfrm>
    </dsp:sp>
    <dsp:sp modelId="{A3834C86-5C9D-410A-A540-DE24AD8678A7}">
      <dsp:nvSpPr>
        <dsp:cNvPr id="0" name=""/>
        <dsp:cNvSpPr/>
      </dsp:nvSpPr>
      <dsp:spPr>
        <a:xfrm>
          <a:off x="2178480" y="2389843"/>
          <a:ext cx="3267721" cy="723918"/>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Calibri"/>
              <a:ea typeface="+mn-ea"/>
              <a:cs typeface="+mn-cs"/>
            </a:rPr>
            <a:t>The company works with all parties involved in the learning process</a:t>
          </a:r>
        </a:p>
      </dsp:txBody>
      <dsp:txXfrm>
        <a:off x="2178480" y="2480333"/>
        <a:ext cx="2996252" cy="542938"/>
      </dsp:txXfrm>
    </dsp:sp>
    <dsp:sp modelId="{91FFC75C-9955-4A9C-A6D8-85268D0F9179}">
      <dsp:nvSpPr>
        <dsp:cNvPr id="0" name=""/>
        <dsp:cNvSpPr/>
      </dsp:nvSpPr>
      <dsp:spPr>
        <a:xfrm>
          <a:off x="0" y="2389843"/>
          <a:ext cx="2178480" cy="72391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a:ea typeface="+mn-ea"/>
              <a:cs typeface="+mn-cs"/>
            </a:rPr>
            <a:t>04 Commitments and end of the apprenticeship</a:t>
          </a:r>
        </a:p>
      </dsp:txBody>
      <dsp:txXfrm>
        <a:off x="35339" y="2425182"/>
        <a:ext cx="2107802" cy="653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2E6A6-3759-4E03-BA78-B37ADFC6EBB4}">
      <dsp:nvSpPr>
        <dsp:cNvPr id="0" name=""/>
        <dsp:cNvSpPr/>
      </dsp:nvSpPr>
      <dsp:spPr>
        <a:xfrm>
          <a:off x="0" y="857538"/>
          <a:ext cx="8128000" cy="8783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objectives set have been attained</a:t>
          </a:r>
        </a:p>
      </dsp:txBody>
      <dsp:txXfrm>
        <a:off x="42879" y="900417"/>
        <a:ext cx="8042242" cy="792619"/>
      </dsp:txXfrm>
    </dsp:sp>
    <dsp:sp modelId="{1F03898C-CC42-4A02-A1C0-093AEA8966EB}">
      <dsp:nvSpPr>
        <dsp:cNvPr id="0" name=""/>
        <dsp:cNvSpPr/>
      </dsp:nvSpPr>
      <dsp:spPr>
        <a:xfrm>
          <a:off x="0" y="1799276"/>
          <a:ext cx="8128000" cy="8783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trainers were designated according to the methodology</a:t>
          </a:r>
        </a:p>
      </dsp:txBody>
      <dsp:txXfrm>
        <a:off x="42879" y="1842155"/>
        <a:ext cx="8042242" cy="792619"/>
      </dsp:txXfrm>
    </dsp:sp>
    <dsp:sp modelId="{CC70A301-15C4-4A41-8243-245480BF3BD6}">
      <dsp:nvSpPr>
        <dsp:cNvPr id="0" name=""/>
        <dsp:cNvSpPr/>
      </dsp:nvSpPr>
      <dsp:spPr>
        <a:xfrm>
          <a:off x="0" y="2741013"/>
          <a:ext cx="8128000" cy="8783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apprentices received information about the apprenticeship’s learning outcomes, and they were supported</a:t>
          </a:r>
        </a:p>
      </dsp:txBody>
      <dsp:txXfrm>
        <a:off x="42879" y="2783892"/>
        <a:ext cx="8042242" cy="792619"/>
      </dsp:txXfrm>
    </dsp:sp>
    <dsp:sp modelId="{4A793BCE-F2C8-42FB-81C7-3F91A55D9060}">
      <dsp:nvSpPr>
        <dsp:cNvPr id="0" name=""/>
        <dsp:cNvSpPr/>
      </dsp:nvSpPr>
      <dsp:spPr>
        <a:xfrm>
          <a:off x="0" y="3682751"/>
          <a:ext cx="8128000" cy="87837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methodology was applied consistently</a:t>
          </a:r>
        </a:p>
      </dsp:txBody>
      <dsp:txXfrm>
        <a:off x="42879" y="3725630"/>
        <a:ext cx="8042242" cy="7926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94CBE-6EFD-411C-86B9-F07ECF90B6A1}">
      <dsp:nvSpPr>
        <dsp:cNvPr id="0" name=""/>
        <dsp:cNvSpPr/>
      </dsp:nvSpPr>
      <dsp:spPr>
        <a:xfrm rot="5400000">
          <a:off x="6891864" y="-2958719"/>
          <a:ext cx="724749" cy="68275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Search and navigate data and information through digital environments</a:t>
          </a:r>
        </a:p>
        <a:p>
          <a:pPr marL="114300" lvl="1" indent="-114300" algn="l" defTabSz="577850">
            <a:lnSpc>
              <a:spcPct val="90000"/>
            </a:lnSpc>
            <a:spcBef>
              <a:spcPct val="0"/>
            </a:spcBef>
            <a:spcAft>
              <a:spcPct val="15000"/>
            </a:spcAft>
            <a:buChar char="•"/>
          </a:pPr>
          <a:r>
            <a:rPr lang="en-US" sz="1300" kern="1200"/>
            <a:t>Evaluate the credibility and reliability of online sources and store them for retrieval</a:t>
          </a:r>
        </a:p>
      </dsp:txBody>
      <dsp:txXfrm rot="-5400000">
        <a:off x="3840480" y="128044"/>
        <a:ext cx="6792140" cy="653991"/>
      </dsp:txXfrm>
    </dsp:sp>
    <dsp:sp modelId="{0BC92E12-FCF1-40FA-A1C4-406B3CC4CD92}">
      <dsp:nvSpPr>
        <dsp:cNvPr id="0" name=""/>
        <dsp:cNvSpPr/>
      </dsp:nvSpPr>
      <dsp:spPr>
        <a:xfrm>
          <a:off x="0" y="14610"/>
          <a:ext cx="3840479" cy="905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Information and data literacy </a:t>
          </a:r>
        </a:p>
      </dsp:txBody>
      <dsp:txXfrm>
        <a:off x="44224" y="58834"/>
        <a:ext cx="3752031" cy="817488"/>
      </dsp:txXfrm>
    </dsp:sp>
    <dsp:sp modelId="{77ED9E96-9E75-446A-B3CA-2B801B064767}">
      <dsp:nvSpPr>
        <dsp:cNvPr id="0" name=""/>
        <dsp:cNvSpPr/>
      </dsp:nvSpPr>
      <dsp:spPr>
        <a:xfrm rot="5400000">
          <a:off x="6891864" y="-2007486"/>
          <a:ext cx="724749" cy="68275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Use a variety of digital tools for collaboration and communication </a:t>
          </a:r>
        </a:p>
        <a:p>
          <a:pPr marL="114300" lvl="1" indent="-114300" algn="l" defTabSz="577850">
            <a:lnSpc>
              <a:spcPct val="90000"/>
            </a:lnSpc>
            <a:spcBef>
              <a:spcPct val="0"/>
            </a:spcBef>
            <a:spcAft>
              <a:spcPct val="15000"/>
            </a:spcAft>
            <a:buChar char="•"/>
          </a:pPr>
          <a:r>
            <a:rPr lang="en-US" sz="1300" kern="1200"/>
            <a:t>Adapt the communication strategies according to the cultural and generational diversity aspects of each audience</a:t>
          </a:r>
        </a:p>
      </dsp:txBody>
      <dsp:txXfrm rot="-5400000">
        <a:off x="3840480" y="1079277"/>
        <a:ext cx="6792140" cy="653991"/>
      </dsp:txXfrm>
    </dsp:sp>
    <dsp:sp modelId="{ACB74790-DA46-4D5E-9B74-B0EDB0F26A25}">
      <dsp:nvSpPr>
        <dsp:cNvPr id="0" name=""/>
        <dsp:cNvSpPr/>
      </dsp:nvSpPr>
      <dsp:spPr>
        <a:xfrm>
          <a:off x="0" y="953305"/>
          <a:ext cx="3840479" cy="905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Communication and collaboration</a:t>
          </a:r>
        </a:p>
      </dsp:txBody>
      <dsp:txXfrm>
        <a:off x="44224" y="997529"/>
        <a:ext cx="3752031" cy="817488"/>
      </dsp:txXfrm>
    </dsp:sp>
    <dsp:sp modelId="{935E1A66-9BBF-48F4-848E-61C780548BF0}">
      <dsp:nvSpPr>
        <dsp:cNvPr id="0" name=""/>
        <dsp:cNvSpPr/>
      </dsp:nvSpPr>
      <dsp:spPr>
        <a:xfrm rot="5400000">
          <a:off x="6891864" y="-1056252"/>
          <a:ext cx="724749" cy="68275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t>Customize digital environments according to their personal needs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a:t>Apply the rules of copyright and licenses of digital content</a:t>
          </a:r>
        </a:p>
      </dsp:txBody>
      <dsp:txXfrm rot="-5400000">
        <a:off x="3840480" y="2030511"/>
        <a:ext cx="6792140" cy="653991"/>
      </dsp:txXfrm>
    </dsp:sp>
    <dsp:sp modelId="{A90B1D66-5BE3-4D00-9B96-8313E87BAFE6}">
      <dsp:nvSpPr>
        <dsp:cNvPr id="0" name=""/>
        <dsp:cNvSpPr/>
      </dsp:nvSpPr>
      <dsp:spPr>
        <a:xfrm>
          <a:off x="0" y="1904538"/>
          <a:ext cx="3840479" cy="905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Digital content creation</a:t>
          </a:r>
        </a:p>
      </dsp:txBody>
      <dsp:txXfrm>
        <a:off x="44224" y="1948762"/>
        <a:ext cx="3752031" cy="817488"/>
      </dsp:txXfrm>
    </dsp:sp>
    <dsp:sp modelId="{CB556F93-C266-4A74-A740-D8A1F1A9F113}">
      <dsp:nvSpPr>
        <dsp:cNvPr id="0" name=""/>
        <dsp:cNvSpPr/>
      </dsp:nvSpPr>
      <dsp:spPr>
        <a:xfrm rot="5400000">
          <a:off x="6891864" y="-105019"/>
          <a:ext cx="724749" cy="68275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Select ways to protect themselves and others from dangers in digital environments</a:t>
          </a:r>
        </a:p>
        <a:p>
          <a:pPr marL="114300" lvl="1" indent="-114300" algn="l" defTabSz="577850">
            <a:lnSpc>
              <a:spcPct val="90000"/>
            </a:lnSpc>
            <a:spcBef>
              <a:spcPct val="0"/>
            </a:spcBef>
            <a:spcAft>
              <a:spcPct val="15000"/>
            </a:spcAft>
            <a:buChar char="•"/>
          </a:pPr>
          <a:r>
            <a:rPr lang="en-US" sz="1300" kern="1200"/>
            <a:t>Protect the devices from malware content </a:t>
          </a:r>
        </a:p>
      </dsp:txBody>
      <dsp:txXfrm rot="-5400000">
        <a:off x="3840480" y="2981744"/>
        <a:ext cx="6792140" cy="653991"/>
      </dsp:txXfrm>
    </dsp:sp>
    <dsp:sp modelId="{2D4E8A0D-A8EB-437C-A6F5-DCD09B4948E8}">
      <dsp:nvSpPr>
        <dsp:cNvPr id="0" name=""/>
        <dsp:cNvSpPr/>
      </dsp:nvSpPr>
      <dsp:spPr>
        <a:xfrm>
          <a:off x="0" y="2855772"/>
          <a:ext cx="3840479" cy="905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Safety</a:t>
          </a:r>
        </a:p>
      </dsp:txBody>
      <dsp:txXfrm>
        <a:off x="44224" y="2899996"/>
        <a:ext cx="3752031" cy="817488"/>
      </dsp:txXfrm>
    </dsp:sp>
    <dsp:sp modelId="{BD638FE1-54ED-4D81-8D14-093D5BEEB1DB}">
      <dsp:nvSpPr>
        <dsp:cNvPr id="0" name=""/>
        <dsp:cNvSpPr/>
      </dsp:nvSpPr>
      <dsp:spPr>
        <a:xfrm rot="5400000">
          <a:off x="6891864" y="846214"/>
          <a:ext cx="724749" cy="682751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Solve digital problems through a variety of digital means</a:t>
          </a:r>
        </a:p>
        <a:p>
          <a:pPr marL="114300" lvl="1" indent="-114300" algn="l" defTabSz="577850">
            <a:lnSpc>
              <a:spcPct val="90000"/>
            </a:lnSpc>
            <a:spcBef>
              <a:spcPct val="0"/>
            </a:spcBef>
            <a:spcAft>
              <a:spcPct val="15000"/>
            </a:spcAft>
            <a:buChar char="•"/>
          </a:pPr>
          <a:r>
            <a:rPr lang="en-US" sz="1300" kern="1200"/>
            <a:t>Differentiate technical problems when operating devices and using digital environments</a:t>
          </a:r>
        </a:p>
      </dsp:txBody>
      <dsp:txXfrm rot="-5400000">
        <a:off x="3840480" y="3932978"/>
        <a:ext cx="6792140" cy="653991"/>
      </dsp:txXfrm>
    </dsp:sp>
    <dsp:sp modelId="{4C3D0D43-075C-48D4-8364-7562C02F7664}">
      <dsp:nvSpPr>
        <dsp:cNvPr id="0" name=""/>
        <dsp:cNvSpPr/>
      </dsp:nvSpPr>
      <dsp:spPr>
        <a:xfrm>
          <a:off x="0" y="3807005"/>
          <a:ext cx="3840479" cy="9059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Problem solving</a:t>
          </a:r>
        </a:p>
      </dsp:txBody>
      <dsp:txXfrm>
        <a:off x="44224" y="3851229"/>
        <a:ext cx="3752031" cy="81748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10/10/2023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2DF3AF-3327-4499-BF7F-609086277E7C}" type="slidenum">
              <a:rPr lang="el-GR" smtClean="0"/>
              <a:pPr/>
              <a:t>2</a:t>
            </a:fld>
            <a:endParaRPr lang="el-GR"/>
          </a:p>
        </p:txBody>
      </p:sp>
    </p:spTree>
    <p:extLst>
      <p:ext uri="{BB962C8B-B14F-4D97-AF65-F5344CB8AC3E}">
        <p14:creationId xmlns:p14="http://schemas.microsoft.com/office/powerpoint/2010/main" val="379535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156887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351861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52038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F3AF-3327-4499-BF7F-609086277E7C}" type="slidenum">
              <a:rPr lang="el-GR" smtClean="0"/>
              <a:pPr/>
              <a:t>3</a:t>
            </a:fld>
            <a:endParaRPr lang="el-GR"/>
          </a:p>
        </p:txBody>
      </p:sp>
    </p:spTree>
    <p:extLst>
      <p:ext uri="{BB962C8B-B14F-4D97-AF65-F5344CB8AC3E}">
        <p14:creationId xmlns:p14="http://schemas.microsoft.com/office/powerpoint/2010/main" val="1547748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skills are defined as the ability to find, evaluate, use, share and create content using digital devices such as computers and smartphones.</a:t>
            </a:r>
          </a:p>
          <a:p>
            <a:r>
              <a:rPr lang="en-US" dirty="0"/>
              <a:t>Digital transformation is becoming more and more prominent, and it is influencing every business sector. The digital transition of business operations has accelerated the need for digitally skilled professionals who will help their businesses become digital world. On the other hand, employers are prioritizing candidates who have cultivated their digital skills to a significant level. At the same time, employees can contribute to their communities, secure their future careers and explore a wide range of career opportunities.</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82387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dirty="0"/>
              <a:t>The objectives of the project were:</a:t>
            </a:r>
          </a:p>
          <a:p>
            <a:pPr marL="171450" indent="-171450">
              <a:lnSpc>
                <a:spcPct val="110000"/>
              </a:lnSpc>
              <a:buFont typeface="Arial" panose="020B0604020202020204" pitchFamily="34" charset="0"/>
              <a:buChar char="•"/>
            </a:pPr>
            <a:r>
              <a:rPr lang="en-US" sz="1200" dirty="0"/>
              <a:t>The enhancement of the digital competences of company trainers and mentors</a:t>
            </a:r>
          </a:p>
          <a:p>
            <a:pPr marL="171450" indent="-171450">
              <a:lnSpc>
                <a:spcPct val="110000"/>
              </a:lnSpc>
              <a:buFont typeface="Arial" panose="020B0604020202020204" pitchFamily="34" charset="0"/>
              <a:buChar char="•"/>
            </a:pPr>
            <a:r>
              <a:rPr lang="en-US" sz="1200" dirty="0"/>
              <a:t>The support of VET teachers/trainers and company trainers and mentors in order to develop apprenticeship </a:t>
            </a:r>
            <a:r>
              <a:rPr lang="en-US" sz="1200" dirty="0" err="1"/>
              <a:t>programmes</a:t>
            </a:r>
            <a:r>
              <a:rPr lang="en-US" sz="1200" dirty="0"/>
              <a:t> (traditional and virtual) with the aim to cultivate the digital competences of students</a:t>
            </a:r>
          </a:p>
          <a:p>
            <a:pPr marL="171450" indent="-171450">
              <a:lnSpc>
                <a:spcPct val="110000"/>
              </a:lnSpc>
              <a:buFont typeface="Arial" panose="020B0604020202020204" pitchFamily="34" charset="0"/>
              <a:buChar char="•"/>
            </a:pPr>
            <a:r>
              <a:rPr lang="en-US" sz="1200" dirty="0"/>
              <a:t>The provision of training to company trainers and mentors on how to enhance digital competencies of apprentices in the workplace and through smart working</a:t>
            </a:r>
          </a:p>
          <a:p>
            <a:pPr marL="171450" indent="-171450">
              <a:lnSpc>
                <a:spcPct val="110000"/>
              </a:lnSpc>
              <a:buFont typeface="Arial" panose="020B0604020202020204" pitchFamily="34" charset="0"/>
              <a:buChar char="•"/>
            </a:pPr>
            <a:r>
              <a:rPr lang="en-US" sz="1200" dirty="0"/>
              <a:t>The awareness-raising</a:t>
            </a:r>
            <a:r>
              <a:rPr lang="el-GR" sz="1200" dirty="0"/>
              <a:t> </a:t>
            </a:r>
            <a:r>
              <a:rPr lang="en-US" sz="1200" dirty="0"/>
              <a:t>of VET teachers and trainers, on the possibility to use apprenticeships for the</a:t>
            </a:r>
            <a:r>
              <a:rPr lang="el-GR" sz="1200" dirty="0"/>
              <a:t> </a:t>
            </a:r>
            <a:r>
              <a:rPr lang="en-US" sz="1200" dirty="0"/>
              <a:t>development of digital skills of VET students</a:t>
            </a:r>
          </a:p>
          <a:p>
            <a:pPr marL="171450" indent="-171450">
              <a:lnSpc>
                <a:spcPct val="110000"/>
              </a:lnSpc>
              <a:buFont typeface="Arial" panose="020B0604020202020204" pitchFamily="34" charset="0"/>
              <a:buChar char="•"/>
            </a:pPr>
            <a:r>
              <a:rPr lang="en-US" sz="1200" dirty="0"/>
              <a:t>The engagement of companies in providing quality apprenticeships that will develop the digital skills of students.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200605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younger generation is familiar with the use of new technologies, this familiarity is being done in a very unskilled way and thus they do not know how to use these technologies in a professional context.</a:t>
            </a:r>
          </a:p>
          <a:p>
            <a:r>
              <a:rPr lang="en-US" dirty="0"/>
              <a:t>According to recent studies, 32.2% of business training staff need more training on digital approaches to teaching and learning, while 50.1% say more training opportunities should be offered to trainers. At the same time, the Digital Education Action Plan reports that less than 40% of teachers and business trainers/mentors feel comfortable using digital technologies.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3528826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DigComp</a:t>
            </a:r>
            <a:r>
              <a:rPr lang="en-US" dirty="0"/>
              <a:t> establishes 5 areas and 21 skills which correspond to 4 overall and 8 granular levels. The aim of this framework is to achieve a common European understanding of what digital competences are and it aims to provide guidelines for the development of policies related to digital skills. The latest update of this framework, </a:t>
            </a:r>
            <a:r>
              <a:rPr lang="en-US" dirty="0" err="1"/>
              <a:t>DigComp</a:t>
            </a:r>
            <a:r>
              <a:rPr lang="en-US" dirty="0"/>
              <a:t> 2.2, was published in March 2022 and includes up to 250 new examples of knowledge, qualifications and actions applicable to each skill.</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700433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DigCompEdu</a:t>
            </a:r>
            <a:r>
              <a:rPr lang="en-US" dirty="0"/>
              <a:t> provides a general framework for the development of digital skills, and it is addressed to teachers at all levels of education. It features 22 competences organized into six domains and it </a:t>
            </a:r>
            <a:r>
              <a:rPr lang="en-US" dirty="0" err="1"/>
              <a:t>expalins</a:t>
            </a:r>
            <a:r>
              <a:rPr lang="en-US" dirty="0"/>
              <a:t> how digital technologies can be used to enhance the educational and training process thus making them more innovative.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192419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01521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served as an experiment of digitalized apprenticeships</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105688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a:xfrm>
            <a:off x="5909469" y="6619737"/>
            <a:ext cx="373062" cy="206104"/>
          </a:xfrm>
          <a:prstGeom prst="rect">
            <a:avLst/>
          </a:prstGeom>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38748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a:prstGeom prst="rect">
            <a:avLst/>
          </a:prstGeo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238180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a:xfrm>
            <a:off x="5909469" y="6619737"/>
            <a:ext cx="373062" cy="206104"/>
          </a:xfrm>
          <a:prstGeom prst="rect">
            <a:avLst/>
          </a:prstGeom>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34259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FR"/>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FR"/>
          </a:p>
        </p:txBody>
      </p:sp>
      <p:sp>
        <p:nvSpPr>
          <p:cNvPr id="4" name="Date Placeholder 3">
            <a:extLst>
              <a:ext uri="{FF2B5EF4-FFF2-40B4-BE49-F238E27FC236}">
                <a16:creationId xmlns:a16="http://schemas.microsoft.com/office/drawing/2014/main" id="{437672BD-D289-7046-BD04-3C52B61AE0CB}"/>
              </a:ext>
            </a:extLst>
          </p:cNvPr>
          <p:cNvSpPr>
            <a:spLocks noGrp="1"/>
          </p:cNvSpPr>
          <p:nvPr>
            <p:ph type="dt" sz="half" idx="10"/>
          </p:nvPr>
        </p:nvSpPr>
        <p:spPr/>
        <p:txBody>
          <a:bodyPr/>
          <a:lstStyle>
            <a:lvl1pPr>
              <a:defRPr/>
            </a:lvl1pPr>
          </a:lstStyle>
          <a:p>
            <a:pPr>
              <a:defRPr/>
            </a:pPr>
            <a:fld id="{C78157D1-A6B9-4B4D-8A6A-6E155B3ADF0F}" type="datetimeFigureOut">
              <a:rPr lang="en-FR"/>
              <a:pPr>
                <a:defRPr/>
              </a:pPr>
              <a:t>10/10/2023</a:t>
            </a:fld>
            <a:endParaRPr lang="en-FR"/>
          </a:p>
        </p:txBody>
      </p:sp>
      <p:sp>
        <p:nvSpPr>
          <p:cNvPr id="5" name="Footer Placeholder 4">
            <a:extLst>
              <a:ext uri="{FF2B5EF4-FFF2-40B4-BE49-F238E27FC236}">
                <a16:creationId xmlns:a16="http://schemas.microsoft.com/office/drawing/2014/main" id="{04DCE887-6752-5F49-A788-A4D783BEE731}"/>
              </a:ext>
            </a:extLst>
          </p:cNvPr>
          <p:cNvSpPr>
            <a:spLocks noGrp="1"/>
          </p:cNvSpPr>
          <p:nvPr>
            <p:ph type="ftr" sz="quarter" idx="11"/>
          </p:nvPr>
        </p:nvSpPr>
        <p:spPr/>
        <p:txBody>
          <a:bodyPr/>
          <a:lstStyle>
            <a:lvl1pPr>
              <a:defRPr/>
            </a:lvl1pPr>
          </a:lstStyle>
          <a:p>
            <a:pPr>
              <a:defRPr/>
            </a:pPr>
            <a:endParaRPr lang="en-FR"/>
          </a:p>
        </p:txBody>
      </p:sp>
      <p:sp>
        <p:nvSpPr>
          <p:cNvPr id="6" name="Slide Number Placeholder 5">
            <a:extLst>
              <a:ext uri="{FF2B5EF4-FFF2-40B4-BE49-F238E27FC236}">
                <a16:creationId xmlns:a16="http://schemas.microsoft.com/office/drawing/2014/main" id="{F8313983-E659-D34A-A1D0-5B334497D6CF}"/>
              </a:ext>
            </a:extLst>
          </p:cNvPr>
          <p:cNvSpPr>
            <a:spLocks noGrp="1"/>
          </p:cNvSpPr>
          <p:nvPr>
            <p:ph type="sldNum" sz="quarter" idx="12"/>
          </p:nvPr>
        </p:nvSpPr>
        <p:spPr/>
        <p:txBody>
          <a:bodyPr/>
          <a:lstStyle>
            <a:lvl1pPr>
              <a:defRPr/>
            </a:lvl1pPr>
          </a:lstStyle>
          <a:p>
            <a:pPr>
              <a:defRPr/>
            </a:pPr>
            <a:fld id="{E20B760B-B603-0A47-93B7-C64ACC4E62CE}" type="slidenum">
              <a:rPr lang="en-FR"/>
              <a:pPr>
                <a:defRPr/>
              </a:pPr>
              <a:t>‹#›</a:t>
            </a:fld>
            <a:endParaRPr lang="en-FR"/>
          </a:p>
        </p:txBody>
      </p:sp>
    </p:spTree>
    <p:extLst>
      <p:ext uri="{BB962C8B-B14F-4D97-AF65-F5344CB8AC3E}">
        <p14:creationId xmlns:p14="http://schemas.microsoft.com/office/powerpoint/2010/main" val="10823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31036950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trainingcentre.gr/course/index.php?categoryid=61" TargetMode="External"/><Relationship Id="rId7" Type="http://schemas.openxmlformats.org/officeDocument/2006/relationships/image" Target="../media/image13.png"/><Relationship Id="rId2" Type="http://schemas.openxmlformats.org/officeDocument/2006/relationships/hyperlink" Target="http://www.digi-go.eu/"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cedefop.europa.eu/files/6212_en.pdf" TargetMode="External"/><Relationship Id="rId7" Type="http://schemas.openxmlformats.org/officeDocument/2006/relationships/hyperlink" Target="https://joint-research-centre.ec.europa.eu/digcompedu_en" TargetMode="External"/><Relationship Id="rId2" Type="http://schemas.openxmlformats.org/officeDocument/2006/relationships/hyperlink" Target="https://doi.org/10.1016/j.compedu.2021.104358" TargetMode="External"/><Relationship Id="rId1" Type="http://schemas.openxmlformats.org/officeDocument/2006/relationships/slideLayout" Target="../slideLayouts/slideLayout2.xml"/><Relationship Id="rId6" Type="http://schemas.openxmlformats.org/officeDocument/2006/relationships/hyperlink" Target="https://joint-research-centre.ec.europa.eu/digcomp/digcomp-framework_en" TargetMode="External"/><Relationship Id="rId5" Type="http://schemas.openxmlformats.org/officeDocument/2006/relationships/hyperlink" Target="https://education.ec.europa.eu/focus-topics/digital-education/action-plan" TargetMode="External"/><Relationship Id="rId4" Type="http://schemas.openxmlformats.org/officeDocument/2006/relationships/hyperlink" Target="https://ec.europa.eu/social/main.jsp?catId=738&amp;langId=en&amp;pubId=8053&amp;furtherPubs=y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ilo.org/wcmsp5/groups/public/---ed_emp/---ifp_skills/documents/publication/wcms_861712.pdf" TargetMode="External"/><Relationship Id="rId7" Type="http://schemas.openxmlformats.org/officeDocument/2006/relationships/image" Target="../media/image1.png"/><Relationship Id="rId2" Type="http://schemas.openxmlformats.org/officeDocument/2006/relationships/hyperlink" Target="Flake%20R;%20Meinhard%20B.%20D;%20Werner%20D%20(2019).%20Digitalisation%20in%20Dual%20Vocational%20Training:%20Progress%20to%20Date%20and%20Companies&#8217;%20Ongoing%20Need%20for%20Modernisation%20and%20Support.%20IW-Trends%20(2)" TargetMode="External"/><Relationship Id="rId1" Type="http://schemas.openxmlformats.org/officeDocument/2006/relationships/slideLayout" Target="../slideLayouts/slideLayout2.xml"/><Relationship Id="rId6" Type="http://schemas.openxmlformats.org/officeDocument/2006/relationships/hyperlink" Target="https://digitalskills.unlv.edu/digital-marketing/what-are-digital-skills/" TargetMode="External"/><Relationship Id="rId5" Type="http://schemas.openxmlformats.org/officeDocument/2006/relationships/hyperlink" Target="https://www.mckinsey.com/featured-insights/mckinsey-explainers/what-are-industry-4-0-the-fourth-industrial-revolution-and-4ir" TargetMode="External"/><Relationship Id="rId4" Type="http://schemas.openxmlformats.org/officeDocument/2006/relationships/hyperlink" Target="https://publications.jrc.ec.europa.eu/repository/handle/JRC128415"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hyperlink" Target="https://www.instagram.com/idec_gr/?hl=el" TargetMode="External"/><Relationship Id="rId7" Type="http://schemas.openxmlformats.org/officeDocument/2006/relationships/hyperlink" Target="https://www.facebook.com/IDEC.SA" TargetMode="External"/><Relationship Id="rId2" Type="http://schemas.openxmlformats.org/officeDocument/2006/relationships/hyperlink" Target="https://idec.gr/" TargetMode="External"/><Relationship Id="rId1" Type="http://schemas.openxmlformats.org/officeDocument/2006/relationships/slideLayout" Target="../slideLayouts/slideLayout20.xml"/><Relationship Id="rId6" Type="http://schemas.openxmlformats.org/officeDocument/2006/relationships/image" Target="../media/image16.emf"/><Relationship Id="rId11" Type="http://schemas.openxmlformats.org/officeDocument/2006/relationships/image" Target="../media/image1.png"/><Relationship Id="rId5" Type="http://schemas.openxmlformats.org/officeDocument/2006/relationships/image" Target="../media/image15.emf"/><Relationship Id="rId10" Type="http://schemas.openxmlformats.org/officeDocument/2006/relationships/image" Target="../media/image19.emf"/><Relationship Id="rId4" Type="http://schemas.openxmlformats.org/officeDocument/2006/relationships/image" Target="../media/image14.emf"/><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4" y="4728402"/>
            <a:ext cx="7756909" cy="1596004"/>
          </a:xfrm>
        </p:spPr>
        <p:txBody>
          <a:bodyPr/>
          <a:lstStyle/>
          <a:p>
            <a:r>
              <a:rPr lang="en-US" sz="3600" dirty="0" err="1"/>
              <a:t>DigComp</a:t>
            </a:r>
            <a:r>
              <a:rPr lang="en-US" sz="3600" dirty="0"/>
              <a:t> and digital reskilling in VET apprenticeships: The Erasmus+ project </a:t>
            </a:r>
            <a:r>
              <a:rPr lang="en-US" sz="3600" dirty="0" err="1"/>
              <a:t>DigiGo</a:t>
            </a:r>
            <a:endParaRPr lang="en-US" sz="3600" dirty="0"/>
          </a:p>
        </p:txBody>
      </p:sp>
      <p:pic>
        <p:nvPicPr>
          <p:cNvPr id="5" name="Picture 4" descr="A blue and black logo&#10;&#10;Description automatically generated">
            <a:extLst>
              <a:ext uri="{FF2B5EF4-FFF2-40B4-BE49-F238E27FC236}">
                <a16:creationId xmlns:a16="http://schemas.microsoft.com/office/drawing/2014/main" id="{8E0F3B0B-55E3-D71E-F95C-D93E27CEE7B9}"/>
              </a:ext>
            </a:extLst>
          </p:cNvPr>
          <p:cNvPicPr>
            <a:picLocks noChangeAspect="1"/>
          </p:cNvPicPr>
          <p:nvPr/>
        </p:nvPicPr>
        <p:blipFill>
          <a:blip r:embed="rId2"/>
          <a:stretch>
            <a:fillRect/>
          </a:stretch>
        </p:blipFill>
        <p:spPr>
          <a:xfrm>
            <a:off x="10746658" y="136065"/>
            <a:ext cx="1215529" cy="363663"/>
          </a:xfrm>
          <a:prstGeom prst="rect">
            <a:avLst/>
          </a:prstGeom>
        </p:spPr>
      </p:pic>
      <p:pic>
        <p:nvPicPr>
          <p:cNvPr id="10" name="Picture Placeholder 9" descr="A collage of images of a person using a computer&#10;&#10;Description automatically generated">
            <a:extLst>
              <a:ext uri="{FF2B5EF4-FFF2-40B4-BE49-F238E27FC236}">
                <a16:creationId xmlns:a16="http://schemas.microsoft.com/office/drawing/2014/main" id="{6FA5A942-9680-F09A-E313-4C5868EFB6D6}"/>
              </a:ext>
            </a:extLst>
          </p:cNvPr>
          <p:cNvPicPr>
            <a:picLocks noGrp="1" noChangeAspect="1"/>
          </p:cNvPicPr>
          <p:nvPr>
            <p:ph type="pic" sz="quarter" idx="10"/>
          </p:nvPr>
        </p:nvPicPr>
        <p:blipFill>
          <a:blip r:embed="rId3"/>
          <a:srcRect t="16010" b="1601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text on a black background&#10;&#10;Description automatically generated">
            <a:extLst>
              <a:ext uri="{FF2B5EF4-FFF2-40B4-BE49-F238E27FC236}">
                <a16:creationId xmlns:a16="http://schemas.microsoft.com/office/drawing/2014/main" id="{F4F39BDB-FFDD-5D41-1D00-F5FD74D3640B}"/>
              </a:ext>
            </a:extLst>
          </p:cNvPr>
          <p:cNvPicPr>
            <a:picLocks noChangeAspect="1"/>
          </p:cNvPicPr>
          <p:nvPr/>
        </p:nvPicPr>
        <p:blipFill>
          <a:blip r:embed="rId4"/>
          <a:stretch>
            <a:fillRect/>
          </a:stretch>
        </p:blipFill>
        <p:spPr>
          <a:xfrm>
            <a:off x="10258612" y="6335485"/>
            <a:ext cx="1828800" cy="383674"/>
          </a:xfrm>
          <a:prstGeom prst="rect">
            <a:avLst/>
          </a:prstGeom>
        </p:spPr>
      </p:pic>
      <p:sp>
        <p:nvSpPr>
          <p:cNvPr id="12" name="Subtitle 2">
            <a:extLst>
              <a:ext uri="{FF2B5EF4-FFF2-40B4-BE49-F238E27FC236}">
                <a16:creationId xmlns:a16="http://schemas.microsoft.com/office/drawing/2014/main" id="{AA41E6DE-1DC8-FBFA-4FB5-E369FBBD943E}"/>
              </a:ext>
            </a:extLst>
          </p:cNvPr>
          <p:cNvSpPr txBox="1">
            <a:spLocks/>
          </p:cNvSpPr>
          <p:nvPr/>
        </p:nvSpPr>
        <p:spPr>
          <a:xfrm>
            <a:off x="1198671" y="6324406"/>
            <a:ext cx="5093208" cy="485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i="1" dirty="0">
                <a:solidFill>
                  <a:schemeClr val="bg1"/>
                </a:solidFill>
              </a:rPr>
              <a:t>Project No: 2020-1-FR01-KA226-VET-094938</a:t>
            </a:r>
          </a:p>
          <a:p>
            <a:pPr algn="ctr"/>
            <a:endParaRPr lang="en-US" sz="2000" i="1" dirty="0">
              <a:solidFill>
                <a:schemeClr val="bg1"/>
              </a:solidFill>
            </a:endParaRP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03688" y="1856265"/>
            <a:ext cx="11163471" cy="4746973"/>
          </a:xfrm>
        </p:spPr>
        <p:txBody>
          <a:bodyPr/>
          <a:lstStyle/>
          <a:p>
            <a:r>
              <a:rPr lang="en-US" sz="1600" dirty="0"/>
              <a:t>The project produced an e- learning course for </a:t>
            </a:r>
            <a:r>
              <a:rPr lang="en-US" sz="1600" b="1" dirty="0"/>
              <a:t>company trainers</a:t>
            </a:r>
            <a:r>
              <a:rPr lang="en-US" sz="1600" dirty="0"/>
              <a:t>, based on the </a:t>
            </a:r>
            <a:r>
              <a:rPr lang="en-US" sz="1600" b="1" dirty="0" err="1"/>
              <a:t>DigiCompEdu</a:t>
            </a:r>
            <a:r>
              <a:rPr lang="en-US" sz="1600" b="1" dirty="0"/>
              <a:t> Framework</a:t>
            </a:r>
            <a:r>
              <a:rPr lang="en-US" sz="1600" dirty="0"/>
              <a:t>. </a:t>
            </a:r>
          </a:p>
          <a:p>
            <a:r>
              <a:rPr lang="en-US" sz="1600" dirty="0"/>
              <a:t>Furthermore, the project developed a </a:t>
            </a:r>
            <a:r>
              <a:rPr lang="en-US" sz="1600" b="1" dirty="0"/>
              <a:t>methodology for the digitalization of apprenticeships</a:t>
            </a:r>
            <a:r>
              <a:rPr lang="en-US" sz="1600" dirty="0"/>
              <a:t> and the enhancement of the digital skills of students, based on the </a:t>
            </a:r>
            <a:r>
              <a:rPr lang="en-US" sz="1600" b="1" dirty="0" err="1"/>
              <a:t>DigComp</a:t>
            </a:r>
            <a:r>
              <a:rPr lang="en-US" sz="1600" b="1" dirty="0"/>
              <a:t> Framework</a:t>
            </a:r>
            <a:r>
              <a:rPr lang="en-US" sz="1600" dirty="0"/>
              <a:t>.</a:t>
            </a:r>
          </a:p>
          <a:p>
            <a:pPr marL="285750" indent="-285750">
              <a:buFont typeface="Arial" panose="020B0604020202020204" pitchFamily="34" charset="0"/>
              <a:buChar char="•"/>
            </a:pPr>
            <a:r>
              <a:rPr lang="en-US" sz="1600" b="1" dirty="0"/>
              <a:t>Module 1</a:t>
            </a:r>
            <a:r>
              <a:rPr lang="en-US" sz="1600" dirty="0"/>
              <a:t>: Practical tools for the development of Digital skills</a:t>
            </a:r>
          </a:p>
          <a:p>
            <a:pPr marL="285750" indent="-285750">
              <a:buFont typeface="Arial" panose="020B0604020202020204" pitchFamily="34" charset="0"/>
              <a:buChar char="•"/>
            </a:pPr>
            <a:r>
              <a:rPr lang="en-US" sz="1600" b="1" dirty="0"/>
              <a:t>Module 2</a:t>
            </a:r>
            <a:r>
              <a:rPr lang="en-US" sz="1600" dirty="0"/>
              <a:t>:Introduction to </a:t>
            </a:r>
            <a:r>
              <a:rPr lang="en-US" sz="1600" dirty="0" err="1"/>
              <a:t>DigComp</a:t>
            </a:r>
            <a:endParaRPr lang="en-US" sz="1600" dirty="0"/>
          </a:p>
          <a:p>
            <a:pPr marL="285750" indent="-285750">
              <a:buFont typeface="Arial" panose="020B0604020202020204" pitchFamily="34" charset="0"/>
              <a:buChar char="•"/>
            </a:pPr>
            <a:r>
              <a:rPr lang="en-US" sz="1600" b="1" dirty="0"/>
              <a:t>Module 3</a:t>
            </a:r>
            <a:r>
              <a:rPr lang="en-US" sz="1600" dirty="0"/>
              <a:t>: Facilitating learners’ digital competences</a:t>
            </a:r>
          </a:p>
          <a:p>
            <a:pPr marL="285750" indent="-285750">
              <a:buFont typeface="Arial" panose="020B0604020202020204" pitchFamily="34" charset="0"/>
              <a:buChar char="•"/>
            </a:pPr>
            <a:r>
              <a:rPr lang="en-US" sz="1600" b="1" dirty="0"/>
              <a:t>Module 4</a:t>
            </a:r>
            <a:r>
              <a:rPr lang="en-US" sz="1600" dirty="0"/>
              <a:t>: Digital resources for teaching and training</a:t>
            </a:r>
          </a:p>
          <a:p>
            <a:pPr marL="285750" indent="-285750">
              <a:buFont typeface="Arial" panose="020B0604020202020204" pitchFamily="34" charset="0"/>
              <a:buChar char="•"/>
            </a:pPr>
            <a:r>
              <a:rPr lang="en-US" sz="1600" b="1" dirty="0"/>
              <a:t>Module 5</a:t>
            </a:r>
            <a:r>
              <a:rPr lang="en-US" sz="1600" dirty="0"/>
              <a:t>: Methodology for the digitalization of apprenticeships</a:t>
            </a:r>
          </a:p>
          <a:p>
            <a:pPr marL="285750" indent="-285750">
              <a:buFont typeface="Arial" panose="020B0604020202020204" pitchFamily="34" charset="0"/>
              <a:buChar char="•"/>
            </a:pPr>
            <a:r>
              <a:rPr lang="en-US" sz="1600" b="1" dirty="0"/>
              <a:t>Module 6</a:t>
            </a:r>
            <a:r>
              <a:rPr lang="en-US" sz="1600" dirty="0"/>
              <a:t>: Empowering Learners</a:t>
            </a:r>
          </a:p>
          <a:p>
            <a:pPr marL="285750" indent="-285750">
              <a:buFont typeface="Arial" panose="020B0604020202020204" pitchFamily="34" charset="0"/>
              <a:buChar char="•"/>
            </a:pPr>
            <a:r>
              <a:rPr lang="en-US" sz="1600" b="1" dirty="0"/>
              <a:t>Module 7</a:t>
            </a:r>
            <a:r>
              <a:rPr lang="en-US" sz="1600" dirty="0"/>
              <a:t>: Professional’s engagement</a:t>
            </a:r>
          </a:p>
          <a:p>
            <a:r>
              <a:rPr lang="en-US" sz="1600" dirty="0"/>
              <a:t>The course is available on the following languages: </a:t>
            </a:r>
            <a:r>
              <a:rPr lang="en-US" sz="1600" b="1" dirty="0"/>
              <a:t>English</a:t>
            </a:r>
            <a:r>
              <a:rPr lang="en-US" sz="1600" dirty="0"/>
              <a:t>, </a:t>
            </a:r>
            <a:r>
              <a:rPr lang="en-US" sz="1600" b="1" dirty="0"/>
              <a:t>French</a:t>
            </a:r>
            <a:r>
              <a:rPr lang="en-US" sz="1600" dirty="0"/>
              <a:t>, </a:t>
            </a:r>
            <a:r>
              <a:rPr lang="en-US" sz="1600" b="1" dirty="0"/>
              <a:t>Portuguese</a:t>
            </a:r>
            <a:r>
              <a:rPr lang="en-US" sz="1600" dirty="0"/>
              <a:t>, </a:t>
            </a:r>
            <a:r>
              <a:rPr lang="en-US" sz="1600" b="1" dirty="0"/>
              <a:t>Dutch</a:t>
            </a:r>
            <a:r>
              <a:rPr lang="en-US" sz="1600" dirty="0"/>
              <a:t> and </a:t>
            </a:r>
            <a:r>
              <a:rPr lang="en-US" sz="1600" b="1" dirty="0"/>
              <a:t>Macedonian</a:t>
            </a:r>
            <a:r>
              <a:rPr lang="en-US" sz="1600" dirty="0"/>
              <a:t>.</a:t>
            </a:r>
          </a:p>
          <a:p>
            <a:endParaRPr lang="en-US" sz="1600" dirty="0"/>
          </a:p>
          <a:p>
            <a:endParaRPr lang="en-US" sz="16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403688" y="501650"/>
            <a:ext cx="10559967" cy="950975"/>
          </a:xfrm>
        </p:spPr>
        <p:txBody>
          <a:bodyPr anchor="b">
            <a:normAutofit fontScale="90000"/>
          </a:bodyPr>
          <a:lstStyle/>
          <a:p>
            <a:r>
              <a:rPr lang="en-US" sz="3200" dirty="0">
                <a:solidFill>
                  <a:schemeClr val="tx1"/>
                </a:solidFill>
                <a:ea typeface="+mj-ea"/>
                <a:cs typeface="+mj-cs"/>
              </a:rPr>
              <a:t>Project result 1</a:t>
            </a:r>
            <a:br>
              <a:rPr lang="en-US" sz="3200" dirty="0">
                <a:solidFill>
                  <a:schemeClr val="tx1"/>
                </a:solidFill>
                <a:ea typeface="+mj-ea"/>
                <a:cs typeface="+mj-cs"/>
              </a:rPr>
            </a:br>
            <a:r>
              <a:rPr lang="en-US" sz="3200" dirty="0">
                <a:solidFill>
                  <a:schemeClr val="tx1"/>
                </a:solidFill>
                <a:ea typeface="+mj-ea"/>
                <a:cs typeface="+mj-cs"/>
              </a:rPr>
              <a:t>E-learning </a:t>
            </a:r>
            <a:r>
              <a:rPr lang="en-US" sz="3200" dirty="0" err="1">
                <a:solidFill>
                  <a:schemeClr val="tx1"/>
                </a:solidFill>
                <a:ea typeface="+mj-ea"/>
                <a:cs typeface="+mj-cs"/>
              </a:rPr>
              <a:t>programme</a:t>
            </a:r>
            <a:r>
              <a:rPr lang="en-US" sz="3200" dirty="0">
                <a:solidFill>
                  <a:schemeClr val="tx1"/>
                </a:solidFill>
                <a:ea typeface="+mj-ea"/>
                <a:cs typeface="+mj-cs"/>
              </a:rPr>
              <a:t>: Apprenticeships in the digital era</a:t>
            </a:r>
          </a:p>
        </p:txBody>
      </p:sp>
      <p:pic>
        <p:nvPicPr>
          <p:cNvPr id="2" name="Picture 1" descr="A blue and black logo&#10;&#10;Description automatically generated">
            <a:extLst>
              <a:ext uri="{FF2B5EF4-FFF2-40B4-BE49-F238E27FC236}">
                <a16:creationId xmlns:a16="http://schemas.microsoft.com/office/drawing/2014/main" id="{3E51D37F-28D0-2943-63B1-A5F0A40A84E2}"/>
              </a:ext>
            </a:extLst>
          </p:cNvPr>
          <p:cNvPicPr>
            <a:picLocks noChangeAspect="1"/>
          </p:cNvPicPr>
          <p:nvPr/>
        </p:nvPicPr>
        <p:blipFill>
          <a:blip r:embed="rId3"/>
          <a:stretch>
            <a:fillRect/>
          </a:stretch>
        </p:blipFill>
        <p:spPr>
          <a:xfrm>
            <a:off x="235390" y="6302649"/>
            <a:ext cx="1399909" cy="418826"/>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5D946694-6AA2-35C1-200A-DF141427525F}"/>
              </a:ext>
            </a:extLst>
          </p:cNvPr>
          <p:cNvPicPr>
            <a:picLocks noChangeAspect="1"/>
          </p:cNvPicPr>
          <p:nvPr/>
        </p:nvPicPr>
        <p:blipFill>
          <a:blip r:embed="rId4"/>
          <a:stretch>
            <a:fillRect/>
          </a:stretch>
        </p:blipFill>
        <p:spPr>
          <a:xfrm>
            <a:off x="10267665" y="6356350"/>
            <a:ext cx="1828800" cy="383674"/>
          </a:xfrm>
          <a:prstGeom prst="rect">
            <a:avLst/>
          </a:prstGeom>
        </p:spPr>
      </p:pic>
    </p:spTree>
    <p:extLst>
      <p:ext uri="{BB962C8B-B14F-4D97-AF65-F5344CB8AC3E}">
        <p14:creationId xmlns:p14="http://schemas.microsoft.com/office/powerpoint/2010/main" val="307607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03688" y="1856265"/>
            <a:ext cx="5987279" cy="4746973"/>
          </a:xfrm>
        </p:spPr>
        <p:txBody>
          <a:bodyPr/>
          <a:lstStyle/>
          <a:p>
            <a:r>
              <a:rPr lang="en-US" sz="2000" dirty="0"/>
              <a:t>The partnership piloted the methodology with apprentices that they hosted, or they sent to other companies. </a:t>
            </a:r>
            <a:endParaRPr lang="el-GR" sz="2000" dirty="0"/>
          </a:p>
          <a:p>
            <a:r>
              <a:rPr lang="en-US" sz="2000" dirty="0"/>
              <a:t>Through these digitalized apprenticeships, all the partners gathered a set of </a:t>
            </a:r>
            <a:r>
              <a:rPr lang="en-US" sz="2000" b="1" dirty="0"/>
              <a:t>successful stories</a:t>
            </a:r>
            <a:r>
              <a:rPr lang="en-US" sz="2000" dirty="0"/>
              <a:t>, accompanied with </a:t>
            </a:r>
            <a:r>
              <a:rPr lang="en-US" sz="2000" b="1" dirty="0"/>
              <a:t>testimonials</a:t>
            </a:r>
            <a:r>
              <a:rPr lang="en-US" sz="2000" dirty="0"/>
              <a:t> and </a:t>
            </a:r>
            <a:r>
              <a:rPr lang="en-US" sz="2000" b="1" dirty="0"/>
              <a:t>videos</a:t>
            </a:r>
            <a:r>
              <a:rPr lang="en-US" sz="2000" dirty="0"/>
              <a:t> by participants in apprenticeships, thus proving the importance of this type of apprenticeships to company trainers/mentors and VET students on developing skills that are useful for their </a:t>
            </a:r>
            <a:r>
              <a:rPr lang="en-US" sz="2000" b="1" dirty="0"/>
              <a:t>transition to employment</a:t>
            </a:r>
            <a:r>
              <a:rPr lang="en-US" sz="2000" dirty="0"/>
              <a:t>.</a:t>
            </a:r>
          </a:p>
          <a:p>
            <a:endParaRPr lang="en-US" sz="2000" dirty="0"/>
          </a:p>
          <a:p>
            <a:endParaRPr lang="en-US" sz="20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403688" y="254762"/>
            <a:ext cx="10559967" cy="950975"/>
          </a:xfrm>
        </p:spPr>
        <p:txBody>
          <a:bodyPr anchor="b">
            <a:normAutofit fontScale="90000"/>
          </a:bodyPr>
          <a:lstStyle/>
          <a:p>
            <a:r>
              <a:rPr lang="en-US" sz="3200" dirty="0">
                <a:solidFill>
                  <a:schemeClr val="tx1"/>
                </a:solidFill>
                <a:ea typeface="+mj-ea"/>
                <a:cs typeface="+mj-cs"/>
              </a:rPr>
              <a:t>Project result 2</a:t>
            </a:r>
            <a:br>
              <a:rPr lang="en-US" sz="3200" dirty="0">
                <a:solidFill>
                  <a:schemeClr val="tx1"/>
                </a:solidFill>
                <a:ea typeface="+mj-ea"/>
                <a:cs typeface="+mj-cs"/>
              </a:rPr>
            </a:br>
            <a:r>
              <a:rPr lang="en-US" sz="3200" dirty="0">
                <a:solidFill>
                  <a:schemeClr val="tx1"/>
                </a:solidFill>
                <a:ea typeface="+mj-ea"/>
                <a:cs typeface="+mj-cs"/>
              </a:rPr>
              <a:t>Apprenticeships in the digital era: Success stories</a:t>
            </a:r>
          </a:p>
        </p:txBody>
      </p:sp>
      <p:pic>
        <p:nvPicPr>
          <p:cNvPr id="2" name="Picture 1" descr="A blue and black logo&#10;&#10;Description automatically generated">
            <a:extLst>
              <a:ext uri="{FF2B5EF4-FFF2-40B4-BE49-F238E27FC236}">
                <a16:creationId xmlns:a16="http://schemas.microsoft.com/office/drawing/2014/main" id="{3E51D37F-28D0-2943-63B1-A5F0A40A84E2}"/>
              </a:ext>
            </a:extLst>
          </p:cNvPr>
          <p:cNvPicPr>
            <a:picLocks noChangeAspect="1"/>
          </p:cNvPicPr>
          <p:nvPr/>
        </p:nvPicPr>
        <p:blipFill>
          <a:blip r:embed="rId3"/>
          <a:stretch>
            <a:fillRect/>
          </a:stretch>
        </p:blipFill>
        <p:spPr>
          <a:xfrm>
            <a:off x="235390" y="6302649"/>
            <a:ext cx="1399909" cy="418826"/>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5D946694-6AA2-35C1-200A-DF141427525F}"/>
              </a:ext>
            </a:extLst>
          </p:cNvPr>
          <p:cNvPicPr>
            <a:picLocks noChangeAspect="1"/>
          </p:cNvPicPr>
          <p:nvPr/>
        </p:nvPicPr>
        <p:blipFill>
          <a:blip r:embed="rId4"/>
          <a:stretch>
            <a:fillRect/>
          </a:stretch>
        </p:blipFill>
        <p:spPr>
          <a:xfrm>
            <a:off x="10267665" y="6356350"/>
            <a:ext cx="1828800" cy="383674"/>
          </a:xfrm>
          <a:prstGeom prst="rect">
            <a:avLst/>
          </a:prstGeom>
        </p:spPr>
      </p:pic>
      <p:pic>
        <p:nvPicPr>
          <p:cNvPr id="5" name="Picture 4">
            <a:extLst>
              <a:ext uri="{FF2B5EF4-FFF2-40B4-BE49-F238E27FC236}">
                <a16:creationId xmlns:a16="http://schemas.microsoft.com/office/drawing/2014/main" id="{8D4CFC6F-9487-9263-C823-C8940358C802}"/>
              </a:ext>
            </a:extLst>
          </p:cNvPr>
          <p:cNvPicPr>
            <a:picLocks noChangeAspect="1"/>
          </p:cNvPicPr>
          <p:nvPr/>
        </p:nvPicPr>
        <p:blipFill>
          <a:blip r:embed="rId5"/>
          <a:stretch>
            <a:fillRect/>
          </a:stretch>
        </p:blipFill>
        <p:spPr>
          <a:xfrm>
            <a:off x="7140306" y="1322949"/>
            <a:ext cx="3471488" cy="4916188"/>
          </a:xfrm>
          <a:prstGeom prst="rect">
            <a:avLst/>
          </a:prstGeom>
        </p:spPr>
      </p:pic>
    </p:spTree>
    <p:extLst>
      <p:ext uri="{BB962C8B-B14F-4D97-AF65-F5344CB8AC3E}">
        <p14:creationId xmlns:p14="http://schemas.microsoft.com/office/powerpoint/2010/main" val="34603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E10F-9EF2-29BA-F7B4-093F306BDA90}"/>
              </a:ext>
            </a:extLst>
          </p:cNvPr>
          <p:cNvSpPr>
            <a:spLocks noGrp="1"/>
          </p:cNvSpPr>
          <p:nvPr>
            <p:ph type="title"/>
          </p:nvPr>
        </p:nvSpPr>
        <p:spPr>
          <a:xfrm>
            <a:off x="531877" y="422210"/>
            <a:ext cx="5141135" cy="565215"/>
          </a:xfrm>
        </p:spPr>
        <p:txBody>
          <a:bodyPr anchor="b">
            <a:normAutofit/>
          </a:bodyPr>
          <a:lstStyle/>
          <a:p>
            <a:r>
              <a:rPr lang="en-US" dirty="0"/>
              <a:t>The </a:t>
            </a:r>
            <a:r>
              <a:rPr lang="en-US" dirty="0" err="1"/>
              <a:t>DigiGo</a:t>
            </a:r>
            <a:r>
              <a:rPr lang="en-US" dirty="0"/>
              <a:t> methodology</a:t>
            </a:r>
          </a:p>
        </p:txBody>
      </p:sp>
      <p:sp>
        <p:nvSpPr>
          <p:cNvPr id="3" name="Content Placeholder 2">
            <a:extLst>
              <a:ext uri="{FF2B5EF4-FFF2-40B4-BE49-F238E27FC236}">
                <a16:creationId xmlns:a16="http://schemas.microsoft.com/office/drawing/2014/main" id="{822EEB00-D8DC-EB78-2D78-85B3C07302A5}"/>
              </a:ext>
            </a:extLst>
          </p:cNvPr>
          <p:cNvSpPr>
            <a:spLocks noGrp="1"/>
          </p:cNvSpPr>
          <p:nvPr>
            <p:ph type="body" sz="half" idx="2"/>
          </p:nvPr>
        </p:nvSpPr>
        <p:spPr>
          <a:xfrm>
            <a:off x="531877" y="1646853"/>
            <a:ext cx="3989323" cy="3811588"/>
          </a:xfrm>
        </p:spPr>
        <p:txBody>
          <a:bodyPr>
            <a:norm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Based on the </a:t>
            </a:r>
            <a:r>
              <a:rPr lang="en-US" sz="2400" dirty="0" err="1"/>
              <a:t>DigComp</a:t>
            </a:r>
            <a:r>
              <a:rPr lang="en-US" sz="2400" dirty="0"/>
              <a:t> Framework</a:t>
            </a:r>
            <a:r>
              <a:rPr lang="el-GR" sz="2400" dirty="0"/>
              <a:t> </a:t>
            </a:r>
            <a:endParaRPr lang="en-US" sz="2400" dirty="0"/>
          </a:p>
          <a:p>
            <a:pPr marL="342900" indent="-342900">
              <a:buFont typeface="Arial" panose="020B0604020202020204" pitchFamily="34" charset="0"/>
              <a:buChar char="•"/>
            </a:pPr>
            <a:r>
              <a:rPr lang="en-US" sz="2400" dirty="0"/>
              <a:t>Supports </a:t>
            </a:r>
            <a:r>
              <a:rPr lang="en-US" sz="2400" dirty="0" err="1"/>
              <a:t>digitalisation</a:t>
            </a:r>
            <a:r>
              <a:rPr lang="en-US" sz="2400" dirty="0"/>
              <a:t> of apprenticeships</a:t>
            </a:r>
          </a:p>
          <a:p>
            <a:pPr marL="342900" indent="-342900">
              <a:buFont typeface="Arial" panose="020B0604020202020204" pitchFamily="34" charset="0"/>
              <a:buChar char="•"/>
            </a:pPr>
            <a:r>
              <a:rPr lang="en-US" sz="2400" dirty="0"/>
              <a:t>Five steps methodology</a:t>
            </a:r>
          </a:p>
          <a:p>
            <a:pPr marL="342900" indent="-342900">
              <a:buFont typeface="Arial" panose="020B0604020202020204" pitchFamily="34" charset="0"/>
              <a:buChar char="•"/>
            </a:pPr>
            <a:r>
              <a:rPr lang="en-US" sz="2400" dirty="0"/>
              <a:t>Consisted of guidelines, instructions, practical examples and templates</a:t>
            </a:r>
          </a:p>
        </p:txBody>
      </p:sp>
      <p:graphicFrame>
        <p:nvGraphicFramePr>
          <p:cNvPr id="5" name="Diagram 4">
            <a:extLst>
              <a:ext uri="{FF2B5EF4-FFF2-40B4-BE49-F238E27FC236}">
                <a16:creationId xmlns:a16="http://schemas.microsoft.com/office/drawing/2014/main" id="{5E6FD047-8E5A-6965-61EB-D317C6754434}"/>
              </a:ext>
            </a:extLst>
          </p:cNvPr>
          <p:cNvGraphicFramePr/>
          <p:nvPr>
            <p:extLst>
              <p:ext uri="{D42A27DB-BD31-4B8C-83A1-F6EECF244321}">
                <p14:modId xmlns:p14="http://schemas.microsoft.com/office/powerpoint/2010/main" val="1798595553"/>
              </p:ext>
            </p:extLst>
          </p:nvPr>
        </p:nvGraphicFramePr>
        <p:xfrm>
          <a:off x="5331163" y="1225029"/>
          <a:ext cx="5764404" cy="4655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ue and black logo&#10;&#10;Description automatically generated">
            <a:extLst>
              <a:ext uri="{FF2B5EF4-FFF2-40B4-BE49-F238E27FC236}">
                <a16:creationId xmlns:a16="http://schemas.microsoft.com/office/drawing/2014/main" id="{E872D321-2335-68B9-D1EE-CA16EC9B18A9}"/>
              </a:ext>
            </a:extLst>
          </p:cNvPr>
          <p:cNvPicPr>
            <a:picLocks noChangeAspect="1"/>
          </p:cNvPicPr>
          <p:nvPr/>
        </p:nvPicPr>
        <p:blipFill>
          <a:blip r:embed="rId7"/>
          <a:stretch>
            <a:fillRect/>
          </a:stretch>
        </p:blipFill>
        <p:spPr>
          <a:xfrm>
            <a:off x="300038" y="6266204"/>
            <a:ext cx="1399909" cy="41882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CEF43A18-540F-EA43-C624-FCA3128A2E1E}"/>
              </a:ext>
            </a:extLst>
          </p:cNvPr>
          <p:cNvPicPr>
            <a:picLocks noChangeAspect="1"/>
          </p:cNvPicPr>
          <p:nvPr/>
        </p:nvPicPr>
        <p:blipFill>
          <a:blip r:embed="rId8"/>
          <a:stretch>
            <a:fillRect/>
          </a:stretch>
        </p:blipFill>
        <p:spPr>
          <a:xfrm>
            <a:off x="10258612" y="6283780"/>
            <a:ext cx="1828800" cy="383674"/>
          </a:xfrm>
          <a:prstGeom prst="rect">
            <a:avLst/>
          </a:prstGeom>
        </p:spPr>
      </p:pic>
    </p:spTree>
    <p:extLst>
      <p:ext uri="{BB962C8B-B14F-4D97-AF65-F5344CB8AC3E}">
        <p14:creationId xmlns:p14="http://schemas.microsoft.com/office/powerpoint/2010/main" val="415522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E1E050B-7E17-7950-9C8B-86E4277316DC}"/>
              </a:ext>
            </a:extLst>
          </p:cNvPr>
          <p:cNvGraphicFramePr>
            <a:graphicFrameLocks noGrp="1"/>
          </p:cNvGraphicFramePr>
          <p:nvPr>
            <p:ph type="chart" sz="quarter" idx="13"/>
            <p:extLst>
              <p:ext uri="{D42A27DB-BD31-4B8C-83A1-F6EECF244321}">
                <p14:modId xmlns:p14="http://schemas.microsoft.com/office/powerpoint/2010/main" val="3435541444"/>
              </p:ext>
            </p:extLst>
          </p:nvPr>
        </p:nvGraphicFramePr>
        <p:xfrm>
          <a:off x="371475" y="1233488"/>
          <a:ext cx="11520488"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2C16CF7-0A58-2660-F23B-DCBFE36A292F}"/>
              </a:ext>
            </a:extLst>
          </p:cNvPr>
          <p:cNvSpPr>
            <a:spLocks noGrp="1"/>
          </p:cNvSpPr>
          <p:nvPr>
            <p:ph type="title"/>
          </p:nvPr>
        </p:nvSpPr>
        <p:spPr>
          <a:xfrm>
            <a:off x="371475" y="260351"/>
            <a:ext cx="11520488" cy="758824"/>
          </a:xfrm>
        </p:spPr>
        <p:txBody>
          <a:bodyPr anchor="b">
            <a:normAutofit/>
          </a:bodyPr>
          <a:lstStyle/>
          <a:p>
            <a:r>
              <a:rPr lang="en-US" sz="3600" dirty="0"/>
              <a:t>Piloting the </a:t>
            </a:r>
            <a:r>
              <a:rPr lang="en-US" sz="3600" dirty="0" err="1"/>
              <a:t>DigiGo</a:t>
            </a:r>
            <a:r>
              <a:rPr lang="en-US" sz="3600" dirty="0"/>
              <a:t> methodology</a:t>
            </a:r>
          </a:p>
        </p:txBody>
      </p:sp>
      <p:pic>
        <p:nvPicPr>
          <p:cNvPr id="3" name="Picture 2" descr="A blue and black logo&#10;&#10;Description automatically generated">
            <a:extLst>
              <a:ext uri="{FF2B5EF4-FFF2-40B4-BE49-F238E27FC236}">
                <a16:creationId xmlns:a16="http://schemas.microsoft.com/office/drawing/2014/main" id="{1F7E7CAD-23D2-19AF-1C53-2DD3804D3604}"/>
              </a:ext>
            </a:extLst>
          </p:cNvPr>
          <p:cNvPicPr>
            <a:picLocks noChangeAspect="1"/>
          </p:cNvPicPr>
          <p:nvPr/>
        </p:nvPicPr>
        <p:blipFill>
          <a:blip r:embed="rId7"/>
          <a:stretch>
            <a:fillRect/>
          </a:stretch>
        </p:blipFill>
        <p:spPr>
          <a:xfrm>
            <a:off x="199176" y="6317378"/>
            <a:ext cx="1399909" cy="41882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E7519AE1-E942-CAC0-91C3-7E13AC1886C0}"/>
              </a:ext>
            </a:extLst>
          </p:cNvPr>
          <p:cNvPicPr>
            <a:picLocks noChangeAspect="1"/>
          </p:cNvPicPr>
          <p:nvPr/>
        </p:nvPicPr>
        <p:blipFill>
          <a:blip r:embed="rId8"/>
          <a:stretch>
            <a:fillRect/>
          </a:stretch>
        </p:blipFill>
        <p:spPr>
          <a:xfrm>
            <a:off x="10164024" y="6352530"/>
            <a:ext cx="1828800" cy="383674"/>
          </a:xfrm>
          <a:prstGeom prst="rect">
            <a:avLst/>
          </a:prstGeom>
        </p:spPr>
      </p:pic>
    </p:spTree>
    <p:extLst>
      <p:ext uri="{BB962C8B-B14F-4D97-AF65-F5344CB8AC3E}">
        <p14:creationId xmlns:p14="http://schemas.microsoft.com/office/powerpoint/2010/main" val="27782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A588DC-BC24-A9A9-6583-99F8F720B3DD}"/>
              </a:ext>
            </a:extLst>
          </p:cNvPr>
          <p:cNvSpPr>
            <a:spLocks noGrp="1"/>
          </p:cNvSpPr>
          <p:nvPr>
            <p:ph type="title"/>
          </p:nvPr>
        </p:nvSpPr>
        <p:spPr>
          <a:xfrm>
            <a:off x="357719" y="313404"/>
            <a:ext cx="5362575" cy="495691"/>
          </a:xfrm>
        </p:spPr>
        <p:txBody>
          <a:bodyPr anchor="b">
            <a:normAutofit fontScale="90000"/>
          </a:bodyPr>
          <a:lstStyle/>
          <a:p>
            <a:r>
              <a:rPr lang="en-US" sz="3600" dirty="0" err="1">
                <a:solidFill>
                  <a:schemeClr val="tx1"/>
                </a:solidFill>
                <a:ea typeface="+mj-ea"/>
                <a:cs typeface="+mj-cs"/>
              </a:rPr>
              <a:t>DigiGo</a:t>
            </a:r>
            <a:r>
              <a:rPr lang="en-US" sz="3600" dirty="0">
                <a:solidFill>
                  <a:schemeClr val="tx1"/>
                </a:solidFill>
                <a:ea typeface="+mj-ea"/>
                <a:cs typeface="+mj-cs"/>
              </a:rPr>
              <a:t> apprenticeships</a:t>
            </a:r>
          </a:p>
        </p:txBody>
      </p:sp>
      <p:graphicFrame>
        <p:nvGraphicFramePr>
          <p:cNvPr id="11" name="Table 10">
            <a:extLst>
              <a:ext uri="{FF2B5EF4-FFF2-40B4-BE49-F238E27FC236}">
                <a16:creationId xmlns:a16="http://schemas.microsoft.com/office/drawing/2014/main" id="{9F12E70B-272B-3E17-8CBF-F9D2C794AB98}"/>
              </a:ext>
            </a:extLst>
          </p:cNvPr>
          <p:cNvGraphicFramePr>
            <a:graphicFrameLocks noGrp="1"/>
          </p:cNvGraphicFramePr>
          <p:nvPr>
            <p:extLst>
              <p:ext uri="{D42A27DB-BD31-4B8C-83A1-F6EECF244321}">
                <p14:modId xmlns:p14="http://schemas.microsoft.com/office/powerpoint/2010/main" val="2751768872"/>
              </p:ext>
            </p:extLst>
          </p:nvPr>
        </p:nvGraphicFramePr>
        <p:xfrm>
          <a:off x="357719" y="1039573"/>
          <a:ext cx="11303340" cy="5009332"/>
        </p:xfrm>
        <a:graphic>
          <a:graphicData uri="http://schemas.openxmlformats.org/drawingml/2006/table">
            <a:tbl>
              <a:tblPr firstRow="1" firstCol="1" bandRow="1"/>
              <a:tblGrid>
                <a:gridCol w="2260668">
                  <a:extLst>
                    <a:ext uri="{9D8B030D-6E8A-4147-A177-3AD203B41FA5}">
                      <a16:colId xmlns:a16="http://schemas.microsoft.com/office/drawing/2014/main" val="2032792701"/>
                    </a:ext>
                  </a:extLst>
                </a:gridCol>
                <a:gridCol w="2260668">
                  <a:extLst>
                    <a:ext uri="{9D8B030D-6E8A-4147-A177-3AD203B41FA5}">
                      <a16:colId xmlns:a16="http://schemas.microsoft.com/office/drawing/2014/main" val="2563327203"/>
                    </a:ext>
                  </a:extLst>
                </a:gridCol>
                <a:gridCol w="2260668">
                  <a:extLst>
                    <a:ext uri="{9D8B030D-6E8A-4147-A177-3AD203B41FA5}">
                      <a16:colId xmlns:a16="http://schemas.microsoft.com/office/drawing/2014/main" val="3944349191"/>
                    </a:ext>
                  </a:extLst>
                </a:gridCol>
                <a:gridCol w="2260668">
                  <a:extLst>
                    <a:ext uri="{9D8B030D-6E8A-4147-A177-3AD203B41FA5}">
                      <a16:colId xmlns:a16="http://schemas.microsoft.com/office/drawing/2014/main" val="2548534587"/>
                    </a:ext>
                  </a:extLst>
                </a:gridCol>
                <a:gridCol w="2260668">
                  <a:extLst>
                    <a:ext uri="{9D8B030D-6E8A-4147-A177-3AD203B41FA5}">
                      <a16:colId xmlns:a16="http://schemas.microsoft.com/office/drawing/2014/main" val="3165199063"/>
                    </a:ext>
                  </a:extLst>
                </a:gridCol>
              </a:tblGrid>
              <a:tr h="154331">
                <a:tc>
                  <a:txBody>
                    <a:bodyPr/>
                    <a:lstStyle/>
                    <a:p>
                      <a:pPr algn="ctr">
                        <a:lnSpc>
                          <a:spcPts val="1200"/>
                        </a:lnSpc>
                      </a:pPr>
                      <a:r>
                        <a:rPr lang="en-GB" sz="10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Country</a:t>
                      </a:r>
                      <a:endParaRPr lang="en-US" sz="10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a:noFill/>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Apprentice – field of studies</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VET provider</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Host company</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Duration</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9050" cap="flat" cmpd="sng" algn="ctr">
                      <a:solidFill>
                        <a:srgbClr val="013D85"/>
                      </a:solidFill>
                      <a:prstDash val="solid"/>
                      <a:round/>
                      <a:headEnd type="none" w="med" len="med"/>
                      <a:tailEnd type="none" w="med" len="med"/>
                    </a:lnL>
                    <a:lnR>
                      <a:noFill/>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extLst>
                  <a:ext uri="{0D108BD9-81ED-4DB2-BD59-A6C34878D82A}">
                    <a16:rowId xmlns:a16="http://schemas.microsoft.com/office/drawing/2014/main" val="1545640685"/>
                  </a:ext>
                </a:extLst>
              </a:tr>
              <a:tr h="453864">
                <a:tc>
                  <a:txBody>
                    <a:bodyPr/>
                    <a:lstStyle/>
                    <a:p>
                      <a:pPr algn="ctr">
                        <a:lnSpc>
                          <a:spcPts val="1600"/>
                        </a:lnSpc>
                        <a:spcBef>
                          <a:spcPts val="100"/>
                        </a:spcBef>
                        <a:spcAft>
                          <a:spcPts val="10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Beauty, Massage and Well-</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Being Technician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CECOA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Dermstetik</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5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a:noFill/>
                    </a:lnB>
                  </a:tcPr>
                </a:tc>
                <a:extLst>
                  <a:ext uri="{0D108BD9-81ED-4DB2-BD59-A6C34878D82A}">
                    <a16:rowId xmlns:a16="http://schemas.microsoft.com/office/drawing/2014/main" val="1469950985"/>
                  </a:ext>
                </a:extLst>
              </a:tr>
              <a:tr h="710606">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Portugal</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Beauty, Massage and Well-</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Being Technician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CECOA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BodyConcept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2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782344"/>
                  </a:ext>
                </a:extLst>
              </a:tr>
              <a:tr h="197121">
                <a:tc>
                  <a:txBody>
                    <a:bodyPr/>
                    <a:lstStyle/>
                    <a:p>
                      <a:pPr algn="ctr">
                        <a:lnSpc>
                          <a:spcPts val="1600"/>
                        </a:lnSpc>
                        <a:spcBef>
                          <a:spcPts val="100"/>
                        </a:spcBef>
                        <a:spcAft>
                          <a:spcPts val="10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Programming, Game Development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IEK ALFA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IDEC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6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7467605"/>
                  </a:ext>
                </a:extLst>
              </a:tr>
              <a:tr h="453864">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Software Development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S. E. I. M.</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IDEC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7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17873938"/>
                  </a:ext>
                </a:extLst>
              </a:tr>
              <a:tr h="453864">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International Relations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University de Deusto</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IDEC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7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58658460"/>
                  </a:ext>
                </a:extLst>
              </a:tr>
              <a:tr h="453864">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Greece</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Public Administration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s-ES"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s-ES" sz="1000">
                          <a:effectLst/>
                          <a:latin typeface="Arial" panose="020B0604020202020204" pitchFamily="34" charset="0"/>
                          <a:ea typeface="Times New Roman" panose="02020603050405020304" pitchFamily="18" charset="0"/>
                          <a:cs typeface="Times New Roman" panose="02020603050405020304" pitchFamily="18" charset="0"/>
                        </a:rPr>
                        <a:t>Universidad de Castilla-La Mancha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s-ES"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IDEC</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4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56788965"/>
                  </a:ext>
                </a:extLst>
              </a:tr>
              <a:tr h="710606">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Marketing School</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it-IT"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it-IT" sz="1000">
                          <a:effectLst/>
                          <a:latin typeface="Arial" panose="020B0604020202020204" pitchFamily="34" charset="0"/>
                          <a:ea typeface="Times New Roman" panose="02020603050405020304" pitchFamily="18" charset="0"/>
                          <a:cs typeface="Times New Roman" panose="02020603050405020304" pitchFamily="18" charset="0"/>
                        </a:rPr>
                        <a:t>IEK DELTA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IEK DELTA (Marketing Department)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7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1856635"/>
                  </a:ext>
                </a:extLst>
              </a:tr>
              <a:tr h="197121">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Graphic Design Department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it-IT" sz="1000">
                          <a:effectLst/>
                          <a:latin typeface="Arial" panose="020B0604020202020204" pitchFamily="34" charset="0"/>
                          <a:ea typeface="Times New Roman" panose="02020603050405020304" pitchFamily="18" charset="0"/>
                          <a:cs typeface="Times New Roman" panose="02020603050405020304" pitchFamily="18" charset="0"/>
                        </a:rPr>
                        <a:t>IEK DELTA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IEK DELTA (Marketing Department)</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9 months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390728"/>
                  </a:ext>
                </a:extLst>
              </a:tr>
              <a:tr h="1224091">
                <a:tc>
                  <a:txBody>
                    <a:bodyPr/>
                    <a:lstStyle/>
                    <a:p>
                      <a:pPr algn="ctr">
                        <a:lnSpc>
                          <a:spcPts val="1600"/>
                        </a:lnSpc>
                        <a:spcBef>
                          <a:spcPts val="100"/>
                        </a:spcBef>
                        <a:spcAft>
                          <a:spcPts val="100"/>
                        </a:spcAft>
                      </a:pP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France</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European studies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Université de Cergy-Pontoise</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600"/>
                        </a:lnSpc>
                        <a:spcBef>
                          <a:spcPts val="100"/>
                        </a:spcBef>
                        <a:spcAft>
                          <a:spcPts val="100"/>
                        </a:spcAft>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CFA </a:t>
                      </a:r>
                      <a:r>
                        <a:rPr lang="fr-FR" sz="1000" dirty="0" err="1">
                          <a:effectLst/>
                          <a:latin typeface="Arial" panose="020B0604020202020204" pitchFamily="34" charset="0"/>
                          <a:ea typeface="Times New Roman" panose="02020603050405020304" pitchFamily="18" charset="0"/>
                          <a:cs typeface="Times New Roman" panose="02020603050405020304" pitchFamily="18" charset="0"/>
                        </a:rPr>
                        <a:t>Neos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CDE Petra </a:t>
                      </a:r>
                      <a:r>
                        <a:rPr lang="fr-FR" sz="1000" dirty="0" err="1">
                          <a:effectLst/>
                          <a:latin typeface="Arial" panose="020B0604020202020204" pitchFamily="34" charset="0"/>
                          <a:ea typeface="Times New Roman" panose="02020603050405020304" pitchFamily="18" charset="0"/>
                          <a:cs typeface="Times New Roman" panose="02020603050405020304" pitchFamily="18" charset="0"/>
                        </a:rPr>
                        <a:t>Patrimonia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600"/>
                        </a:lnSpc>
                        <a:spcBef>
                          <a:spcPts val="100"/>
                        </a:spcBef>
                        <a:spcAft>
                          <a:spcPts val="100"/>
                        </a:spcAft>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fr-FR" sz="1000" dirty="0" err="1">
                          <a:effectLst/>
                          <a:latin typeface="Arial" panose="020B0604020202020204" pitchFamily="34" charset="0"/>
                          <a:ea typeface="Times New Roman" panose="02020603050405020304" pitchFamily="18" charset="0"/>
                          <a:cs typeface="Times New Roman" panose="02020603050405020304" pitchFamily="18" charset="0"/>
                        </a:rPr>
                        <a:t>Cooperative</a:t>
                      </a:r>
                      <a:r>
                        <a:rPr lang="fr-FR" sz="1000" dirty="0">
                          <a:effectLst/>
                          <a:latin typeface="Arial" panose="020B0604020202020204" pitchFamily="34" charset="0"/>
                          <a:ea typeface="Times New Roman" panose="02020603050405020304" pitchFamily="18" charset="0"/>
                          <a:cs typeface="Times New Roman" panose="02020603050405020304" pitchFamily="18" charset="0"/>
                        </a:rPr>
                        <a:t> d’Initiatives Jeunes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2 years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1 year</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168" marR="581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398019"/>
                  </a:ext>
                </a:extLst>
              </a:tr>
            </a:tbl>
          </a:graphicData>
        </a:graphic>
      </p:graphicFrame>
      <p:pic>
        <p:nvPicPr>
          <p:cNvPr id="12" name="Picture 11" descr="A blue and black logo&#10;&#10;Description automatically generated">
            <a:extLst>
              <a:ext uri="{FF2B5EF4-FFF2-40B4-BE49-F238E27FC236}">
                <a16:creationId xmlns:a16="http://schemas.microsoft.com/office/drawing/2014/main" id="{A9C54350-9503-1D74-D927-C6C81C78AB23}"/>
              </a:ext>
            </a:extLst>
          </p:cNvPr>
          <p:cNvPicPr>
            <a:picLocks noChangeAspect="1"/>
          </p:cNvPicPr>
          <p:nvPr/>
        </p:nvPicPr>
        <p:blipFill>
          <a:blip r:embed="rId2"/>
          <a:stretch>
            <a:fillRect/>
          </a:stretch>
        </p:blipFill>
        <p:spPr>
          <a:xfrm>
            <a:off x="199176" y="6317378"/>
            <a:ext cx="1399909" cy="418826"/>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FE972BC3-ED09-2FD6-3502-2C068C7FD79F}"/>
              </a:ext>
            </a:extLst>
          </p:cNvPr>
          <p:cNvPicPr>
            <a:picLocks noChangeAspect="1"/>
          </p:cNvPicPr>
          <p:nvPr/>
        </p:nvPicPr>
        <p:blipFill>
          <a:blip r:embed="rId3"/>
          <a:stretch>
            <a:fillRect/>
          </a:stretch>
        </p:blipFill>
        <p:spPr>
          <a:xfrm>
            <a:off x="10164024" y="6352530"/>
            <a:ext cx="1828800" cy="383674"/>
          </a:xfrm>
          <a:prstGeom prst="rect">
            <a:avLst/>
          </a:prstGeom>
        </p:spPr>
      </p:pic>
    </p:spTree>
    <p:extLst>
      <p:ext uri="{BB962C8B-B14F-4D97-AF65-F5344CB8AC3E}">
        <p14:creationId xmlns:p14="http://schemas.microsoft.com/office/powerpoint/2010/main" val="1325748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A588DC-BC24-A9A9-6583-99F8F720B3DD}"/>
              </a:ext>
            </a:extLst>
          </p:cNvPr>
          <p:cNvSpPr>
            <a:spLocks noGrp="1"/>
          </p:cNvSpPr>
          <p:nvPr>
            <p:ph type="title"/>
          </p:nvPr>
        </p:nvSpPr>
        <p:spPr>
          <a:xfrm>
            <a:off x="357719" y="313404"/>
            <a:ext cx="5362575" cy="495691"/>
          </a:xfrm>
        </p:spPr>
        <p:txBody>
          <a:bodyPr anchor="b">
            <a:normAutofit fontScale="90000"/>
          </a:bodyPr>
          <a:lstStyle/>
          <a:p>
            <a:r>
              <a:rPr lang="en-US" sz="3600" dirty="0" err="1">
                <a:solidFill>
                  <a:schemeClr val="tx1"/>
                </a:solidFill>
                <a:ea typeface="+mj-ea"/>
                <a:cs typeface="+mj-cs"/>
              </a:rPr>
              <a:t>DigiGo</a:t>
            </a:r>
            <a:r>
              <a:rPr lang="en-US" sz="3600" dirty="0">
                <a:solidFill>
                  <a:schemeClr val="tx1"/>
                </a:solidFill>
                <a:ea typeface="+mj-ea"/>
                <a:cs typeface="+mj-cs"/>
              </a:rPr>
              <a:t> apprenticeships</a:t>
            </a:r>
          </a:p>
        </p:txBody>
      </p:sp>
      <p:pic>
        <p:nvPicPr>
          <p:cNvPr id="12" name="Picture 11" descr="A blue and black logo&#10;&#10;Description automatically generated">
            <a:extLst>
              <a:ext uri="{FF2B5EF4-FFF2-40B4-BE49-F238E27FC236}">
                <a16:creationId xmlns:a16="http://schemas.microsoft.com/office/drawing/2014/main" id="{A9C54350-9503-1D74-D927-C6C81C78AB23}"/>
              </a:ext>
            </a:extLst>
          </p:cNvPr>
          <p:cNvPicPr>
            <a:picLocks noChangeAspect="1"/>
          </p:cNvPicPr>
          <p:nvPr/>
        </p:nvPicPr>
        <p:blipFill>
          <a:blip r:embed="rId2"/>
          <a:stretch>
            <a:fillRect/>
          </a:stretch>
        </p:blipFill>
        <p:spPr>
          <a:xfrm>
            <a:off x="199176" y="6317378"/>
            <a:ext cx="1399909" cy="418826"/>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FE972BC3-ED09-2FD6-3502-2C068C7FD79F}"/>
              </a:ext>
            </a:extLst>
          </p:cNvPr>
          <p:cNvPicPr>
            <a:picLocks noChangeAspect="1"/>
          </p:cNvPicPr>
          <p:nvPr/>
        </p:nvPicPr>
        <p:blipFill>
          <a:blip r:embed="rId3"/>
          <a:stretch>
            <a:fillRect/>
          </a:stretch>
        </p:blipFill>
        <p:spPr>
          <a:xfrm>
            <a:off x="10164024" y="6352530"/>
            <a:ext cx="1828800" cy="383674"/>
          </a:xfrm>
          <a:prstGeom prst="rect">
            <a:avLst/>
          </a:prstGeom>
        </p:spPr>
      </p:pic>
      <p:graphicFrame>
        <p:nvGraphicFramePr>
          <p:cNvPr id="2" name="Table 1">
            <a:extLst>
              <a:ext uri="{FF2B5EF4-FFF2-40B4-BE49-F238E27FC236}">
                <a16:creationId xmlns:a16="http://schemas.microsoft.com/office/drawing/2014/main" id="{D7FAE78C-0234-A84C-698D-12C965A6D731}"/>
              </a:ext>
            </a:extLst>
          </p:cNvPr>
          <p:cNvGraphicFramePr>
            <a:graphicFrameLocks noGrp="1"/>
          </p:cNvGraphicFramePr>
          <p:nvPr>
            <p:extLst>
              <p:ext uri="{D42A27DB-BD31-4B8C-83A1-F6EECF244321}">
                <p14:modId xmlns:p14="http://schemas.microsoft.com/office/powerpoint/2010/main" val="3925361769"/>
              </p:ext>
            </p:extLst>
          </p:nvPr>
        </p:nvGraphicFramePr>
        <p:xfrm>
          <a:off x="278447" y="1507447"/>
          <a:ext cx="11635105" cy="4369889"/>
        </p:xfrm>
        <a:graphic>
          <a:graphicData uri="http://schemas.openxmlformats.org/drawingml/2006/table">
            <a:tbl>
              <a:tblPr firstRow="1" firstCol="1" bandRow="1"/>
              <a:tblGrid>
                <a:gridCol w="2259538">
                  <a:extLst>
                    <a:ext uri="{9D8B030D-6E8A-4147-A177-3AD203B41FA5}">
                      <a16:colId xmlns:a16="http://schemas.microsoft.com/office/drawing/2014/main" val="3024011649"/>
                    </a:ext>
                  </a:extLst>
                </a:gridCol>
                <a:gridCol w="2471296">
                  <a:extLst>
                    <a:ext uri="{9D8B030D-6E8A-4147-A177-3AD203B41FA5}">
                      <a16:colId xmlns:a16="http://schemas.microsoft.com/office/drawing/2014/main" val="3493227463"/>
                    </a:ext>
                  </a:extLst>
                </a:gridCol>
                <a:gridCol w="2236266">
                  <a:extLst>
                    <a:ext uri="{9D8B030D-6E8A-4147-A177-3AD203B41FA5}">
                      <a16:colId xmlns:a16="http://schemas.microsoft.com/office/drawing/2014/main" val="3190070141"/>
                    </a:ext>
                  </a:extLst>
                </a:gridCol>
                <a:gridCol w="2396832">
                  <a:extLst>
                    <a:ext uri="{9D8B030D-6E8A-4147-A177-3AD203B41FA5}">
                      <a16:colId xmlns:a16="http://schemas.microsoft.com/office/drawing/2014/main" val="2606602812"/>
                    </a:ext>
                  </a:extLst>
                </a:gridCol>
                <a:gridCol w="2271173">
                  <a:extLst>
                    <a:ext uri="{9D8B030D-6E8A-4147-A177-3AD203B41FA5}">
                      <a16:colId xmlns:a16="http://schemas.microsoft.com/office/drawing/2014/main" val="3793821116"/>
                    </a:ext>
                  </a:extLst>
                </a:gridCol>
              </a:tblGrid>
              <a:tr h="170398">
                <a:tc>
                  <a:txBody>
                    <a:bodyPr/>
                    <a:lstStyle/>
                    <a:p>
                      <a:pPr algn="ctr">
                        <a:lnSpc>
                          <a:spcPts val="1200"/>
                        </a:lnSpc>
                      </a:pPr>
                      <a:r>
                        <a:rPr lang="en-GB" sz="10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Country</a:t>
                      </a:r>
                      <a:endParaRPr lang="en-US" sz="1000" b="1" dirty="0">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a:noFill/>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Apprentice – field of studies</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VET provider</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Host company</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9050" cap="flat" cmpd="sng" algn="ctr">
                      <a:solidFill>
                        <a:srgbClr val="013D85"/>
                      </a:solidFill>
                      <a:prstDash val="solid"/>
                      <a:round/>
                      <a:headEnd type="none" w="med" len="med"/>
                      <a:tailEnd type="none" w="med" len="med"/>
                    </a:lnL>
                    <a:lnR w="19050" cap="flat" cmpd="sng" algn="ctr">
                      <a:solidFill>
                        <a:srgbClr val="013D85"/>
                      </a:solidFill>
                      <a:prstDash val="solid"/>
                      <a:round/>
                      <a:headEnd type="none" w="med" len="med"/>
                      <a:tailEnd type="none" w="med" len="med"/>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tc>
                  <a:txBody>
                    <a:bodyPr/>
                    <a:lstStyle/>
                    <a:p>
                      <a:pPr algn="ctr">
                        <a:lnSpc>
                          <a:spcPts val="1200"/>
                        </a:lnSpc>
                      </a:pPr>
                      <a:r>
                        <a:rPr lang="en-GB"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rPr>
                        <a:t>Duration</a:t>
                      </a:r>
                      <a:endParaRPr lang="en-US" sz="1000" b="1">
                        <a:solidFill>
                          <a:srgbClr val="003399"/>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9050" cap="flat" cmpd="sng" algn="ctr">
                      <a:solidFill>
                        <a:srgbClr val="013D85"/>
                      </a:solidFill>
                      <a:prstDash val="solid"/>
                      <a:round/>
                      <a:headEnd type="none" w="med" len="med"/>
                      <a:tailEnd type="none" w="med" len="med"/>
                    </a:lnL>
                    <a:lnR>
                      <a:noFill/>
                    </a:lnR>
                    <a:lnT w="19050" cap="flat" cmpd="sng" algn="ctr">
                      <a:solidFill>
                        <a:srgbClr val="013D85"/>
                      </a:solidFill>
                      <a:prstDash val="solid"/>
                      <a:round/>
                      <a:headEnd type="none" w="med" len="med"/>
                      <a:tailEnd type="none" w="med" len="med"/>
                    </a:lnT>
                    <a:lnB w="19050" cap="flat" cmpd="sng" algn="ctr">
                      <a:solidFill>
                        <a:srgbClr val="013D85"/>
                      </a:solidFill>
                      <a:prstDash val="solid"/>
                      <a:round/>
                      <a:headEnd type="none" w="med" len="med"/>
                      <a:tailEnd type="none" w="med" len="med"/>
                    </a:lnB>
                  </a:tcPr>
                </a:tc>
                <a:extLst>
                  <a:ext uri="{0D108BD9-81ED-4DB2-BD59-A6C34878D82A}">
                    <a16:rowId xmlns:a16="http://schemas.microsoft.com/office/drawing/2014/main" val="2490751784"/>
                  </a:ext>
                </a:extLst>
              </a:tr>
              <a:tr h="1345999">
                <a:tc>
                  <a:txBody>
                    <a:bodyPr/>
                    <a:lstStyle/>
                    <a:p>
                      <a:pPr algn="just">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Netherlands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NHL </a:t>
                      </a:r>
                      <a:r>
                        <a:rPr lang="en-GB" sz="1000" dirty="0" err="1">
                          <a:effectLst/>
                          <a:latin typeface="Arial" panose="020B0604020202020204" pitchFamily="34" charset="0"/>
                          <a:ea typeface="Times New Roman" panose="02020603050405020304" pitchFamily="18" charset="0"/>
                          <a:cs typeface="Times New Roman" panose="02020603050405020304" pitchFamily="18" charset="0"/>
                        </a:rPr>
                        <a:t>Stenden</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 University</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err="1">
                          <a:effectLst/>
                          <a:latin typeface="Arial" panose="020B0604020202020204" pitchFamily="34" charset="0"/>
                          <a:ea typeface="Times New Roman" panose="02020603050405020304" pitchFamily="18" charset="0"/>
                          <a:cs typeface="Times New Roman" panose="02020603050405020304" pitchFamily="18" charset="0"/>
                        </a:rPr>
                        <a:t>Inqubator</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 Leeuwarden</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err="1">
                          <a:effectLst/>
                          <a:latin typeface="Arial" panose="020B0604020202020204" pitchFamily="34" charset="0"/>
                          <a:ea typeface="Times New Roman" panose="02020603050405020304" pitchFamily="18" charset="0"/>
                          <a:cs typeface="Times New Roman" panose="02020603050405020304" pitchFamily="18" charset="0"/>
                        </a:rPr>
                        <a:t>Inqubator</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 Leeuwarden</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2 months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2 months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13D85"/>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631672"/>
                  </a:ext>
                </a:extLst>
              </a:tr>
              <a:tr h="1345999">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North Macedonia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Business Administration</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Business Administration</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Private high school SABA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Private high school SABA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Touristic agency Kamelija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Touristic agency Kamelija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4 months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4 months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83926"/>
                  </a:ext>
                </a:extLst>
              </a:tr>
              <a:tr h="216753">
                <a:tc>
                  <a:txBody>
                    <a:bodyPr/>
                    <a:lstStyle/>
                    <a:p>
                      <a:pPr algn="ctr">
                        <a:lnSpc>
                          <a:spcPts val="1600"/>
                        </a:lnSpc>
                        <a:spcBef>
                          <a:spcPts val="100"/>
                        </a:spcBef>
                        <a:spcAft>
                          <a:spcPts val="10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University of Malta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Malta Business Bureau</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Ongoing employment as full time</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70454750"/>
                  </a:ext>
                </a:extLst>
              </a:tr>
              <a:tr h="781376">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Malta</a:t>
                      </a: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University of Malta</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Malta Business Bureau</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600"/>
                        </a:lnSpc>
                        <a:spcBef>
                          <a:spcPts val="100"/>
                        </a:spcBef>
                        <a:spcAft>
                          <a:spcPts val="100"/>
                        </a:spcAft>
                      </a:pPr>
                      <a:endParaRPr lang="el-GR"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4 months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080420"/>
                  </a:ext>
                </a:extLst>
              </a:tr>
              <a:tr h="216753">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 </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(Not stated)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University of Malta</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a:effectLst/>
                          <a:latin typeface="Arial" panose="020B0604020202020204" pitchFamily="34" charset="0"/>
                          <a:ea typeface="Times New Roman" panose="02020603050405020304" pitchFamily="18" charset="0"/>
                          <a:cs typeface="Times New Roman" panose="02020603050405020304" pitchFamily="18" charset="0"/>
                        </a:rPr>
                        <a:t>Malta Business Bureau</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600"/>
                        </a:lnSpc>
                        <a:spcBef>
                          <a:spcPts val="100"/>
                        </a:spcBef>
                        <a:spcAft>
                          <a:spcPts val="100"/>
                        </a:spcAft>
                      </a:pPr>
                      <a:r>
                        <a:rPr lang="en-GB" sz="1000" dirty="0">
                          <a:effectLst/>
                          <a:latin typeface="Arial" panose="020B0604020202020204" pitchFamily="34" charset="0"/>
                          <a:ea typeface="Times New Roman" panose="02020603050405020304" pitchFamily="18" charset="0"/>
                          <a:cs typeface="Times New Roman" panose="02020603050405020304" pitchFamily="18" charset="0"/>
                        </a:rPr>
                        <a:t>Ongoing since February 2023</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8237" marR="58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787482"/>
                  </a:ext>
                </a:extLst>
              </a:tr>
            </a:tbl>
          </a:graphicData>
        </a:graphic>
      </p:graphicFrame>
    </p:spTree>
    <p:extLst>
      <p:ext uri="{BB962C8B-B14F-4D97-AF65-F5344CB8AC3E}">
        <p14:creationId xmlns:p14="http://schemas.microsoft.com/office/powerpoint/2010/main" val="59719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02EA-C34D-2A09-E37A-C7D7DDD2E953}"/>
              </a:ext>
            </a:extLst>
          </p:cNvPr>
          <p:cNvSpPr>
            <a:spLocks noGrp="1"/>
          </p:cNvSpPr>
          <p:nvPr>
            <p:ph type="title"/>
          </p:nvPr>
        </p:nvSpPr>
        <p:spPr>
          <a:xfrm>
            <a:off x="1244600" y="260351"/>
            <a:ext cx="9702800" cy="973137"/>
          </a:xfrm>
        </p:spPr>
        <p:txBody>
          <a:bodyPr anchor="b">
            <a:normAutofit/>
          </a:bodyPr>
          <a:lstStyle/>
          <a:p>
            <a:pPr algn="l"/>
            <a:r>
              <a:rPr lang="en-US" sz="4000" dirty="0"/>
              <a:t>Evaluation of the </a:t>
            </a:r>
            <a:r>
              <a:rPr lang="en-US" sz="4000" dirty="0" err="1"/>
              <a:t>DigiGo</a:t>
            </a:r>
            <a:r>
              <a:rPr lang="en-US" sz="4000" dirty="0"/>
              <a:t> methodology</a:t>
            </a:r>
          </a:p>
        </p:txBody>
      </p:sp>
      <p:sp>
        <p:nvSpPr>
          <p:cNvPr id="3" name="Content Placeholder 2">
            <a:extLst>
              <a:ext uri="{FF2B5EF4-FFF2-40B4-BE49-F238E27FC236}">
                <a16:creationId xmlns:a16="http://schemas.microsoft.com/office/drawing/2014/main" id="{D8B0D1D9-B325-59FB-7779-5D323C3BA4A6}"/>
              </a:ext>
            </a:extLst>
          </p:cNvPr>
          <p:cNvSpPr>
            <a:spLocks noGrp="1"/>
          </p:cNvSpPr>
          <p:nvPr>
            <p:ph idx="1"/>
          </p:nvPr>
        </p:nvSpPr>
        <p:spPr>
          <a:xfrm>
            <a:off x="546100" y="1638299"/>
            <a:ext cx="5346700" cy="4381501"/>
          </a:xfrm>
        </p:spPr>
        <p:txBody>
          <a:bodyPr>
            <a:normAutofit/>
          </a:bodyPr>
          <a:lstStyle/>
          <a:p>
            <a:pPr marL="0" indent="0">
              <a:buNone/>
            </a:pPr>
            <a:r>
              <a:rPr lang="en-US" sz="1800" b="1" dirty="0">
                <a:solidFill>
                  <a:schemeClr val="tx1"/>
                </a:solidFill>
              </a:rPr>
              <a:t>Quality improvement process (trainers/mentors) </a:t>
            </a:r>
          </a:p>
          <a:p>
            <a:r>
              <a:rPr lang="en-US" sz="1800" dirty="0">
                <a:solidFill>
                  <a:schemeClr val="tx1"/>
                </a:solidFill>
              </a:rPr>
              <a:t>The company trainers/mentors followed the Quality improvement process which involved the Quality improvement Tool. </a:t>
            </a:r>
          </a:p>
          <a:p>
            <a:r>
              <a:rPr lang="en-US" sz="1800" dirty="0">
                <a:solidFill>
                  <a:schemeClr val="tx1"/>
                </a:solidFill>
              </a:rPr>
              <a:t>The tool consisted of indicators that evaluated the quality of the apprenticeship training thus offering tips for further improvement. </a:t>
            </a:r>
          </a:p>
          <a:p>
            <a:pPr marL="0" indent="0">
              <a:buNone/>
            </a:pPr>
            <a:endParaRPr lang="en-US" sz="1800" dirty="0">
              <a:solidFill>
                <a:schemeClr val="tx1"/>
              </a:solidFill>
            </a:endParaRPr>
          </a:p>
          <a:p>
            <a:pPr marL="0" indent="0">
              <a:buNone/>
            </a:pPr>
            <a:r>
              <a:rPr lang="en-US" sz="1800" b="1" dirty="0">
                <a:solidFill>
                  <a:schemeClr val="tx1"/>
                </a:solidFill>
              </a:rPr>
              <a:t>Evaluation of learning outcomes and experience (apprentices)</a:t>
            </a:r>
          </a:p>
          <a:p>
            <a:r>
              <a:rPr lang="en-US" sz="1800" dirty="0">
                <a:solidFill>
                  <a:schemeClr val="tx1"/>
                </a:solidFill>
              </a:rPr>
              <a:t>Ex-ante and post self-assessment questionnaire on competences.</a:t>
            </a:r>
          </a:p>
          <a:p>
            <a:r>
              <a:rPr lang="en-US" sz="1800" dirty="0">
                <a:solidFill>
                  <a:schemeClr val="tx1"/>
                </a:solidFill>
              </a:rPr>
              <a:t>Assessment on the background of the apprenticeship experience. </a:t>
            </a:r>
          </a:p>
        </p:txBody>
      </p:sp>
      <p:graphicFrame>
        <p:nvGraphicFramePr>
          <p:cNvPr id="5" name="Diagram 4">
            <a:extLst>
              <a:ext uri="{FF2B5EF4-FFF2-40B4-BE49-F238E27FC236}">
                <a16:creationId xmlns:a16="http://schemas.microsoft.com/office/drawing/2014/main" id="{C94045EE-C095-8D4A-63A7-AE60DEBC2197}"/>
              </a:ext>
            </a:extLst>
          </p:cNvPr>
          <p:cNvGraphicFramePr/>
          <p:nvPr>
            <p:extLst>
              <p:ext uri="{D42A27DB-BD31-4B8C-83A1-F6EECF244321}">
                <p14:modId xmlns:p14="http://schemas.microsoft.com/office/powerpoint/2010/main" val="1541419244"/>
              </p:ext>
            </p:extLst>
          </p:nvPr>
        </p:nvGraphicFramePr>
        <p:xfrm>
          <a:off x="6383734" y="1499146"/>
          <a:ext cx="5446202" cy="3114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ue and black logo&#10;&#10;Description automatically generated">
            <a:extLst>
              <a:ext uri="{FF2B5EF4-FFF2-40B4-BE49-F238E27FC236}">
                <a16:creationId xmlns:a16="http://schemas.microsoft.com/office/drawing/2014/main" id="{B42BCD8A-5152-AC55-16ED-2E3E5898DA88}"/>
              </a:ext>
            </a:extLst>
          </p:cNvPr>
          <p:cNvPicPr>
            <a:picLocks noChangeAspect="1"/>
          </p:cNvPicPr>
          <p:nvPr/>
        </p:nvPicPr>
        <p:blipFill>
          <a:blip r:embed="rId7"/>
          <a:stretch>
            <a:fillRect/>
          </a:stretch>
        </p:blipFill>
        <p:spPr>
          <a:xfrm>
            <a:off x="190122" y="6388236"/>
            <a:ext cx="1399909" cy="41882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8B87D4EF-6D22-0DBE-C2C6-51F30D94FCBE}"/>
              </a:ext>
            </a:extLst>
          </p:cNvPr>
          <p:cNvPicPr>
            <a:picLocks noChangeAspect="1"/>
          </p:cNvPicPr>
          <p:nvPr/>
        </p:nvPicPr>
        <p:blipFill>
          <a:blip r:embed="rId8"/>
          <a:stretch>
            <a:fillRect/>
          </a:stretch>
        </p:blipFill>
        <p:spPr>
          <a:xfrm>
            <a:off x="10173078" y="6388236"/>
            <a:ext cx="1828800" cy="383674"/>
          </a:xfrm>
          <a:prstGeom prst="rect">
            <a:avLst/>
          </a:prstGeom>
        </p:spPr>
      </p:pic>
    </p:spTree>
    <p:extLst>
      <p:ext uri="{BB962C8B-B14F-4D97-AF65-F5344CB8AC3E}">
        <p14:creationId xmlns:p14="http://schemas.microsoft.com/office/powerpoint/2010/main" val="318145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03688" y="1609377"/>
            <a:ext cx="10175919" cy="4746973"/>
          </a:xfrm>
        </p:spPr>
        <p:txBody>
          <a:bodyPr/>
          <a:lstStyle/>
          <a:p>
            <a:endParaRPr lang="en-US" sz="1600" dirty="0"/>
          </a:p>
          <a:p>
            <a:endParaRPr lang="en-US" sz="1600" dirty="0"/>
          </a:p>
          <a:p>
            <a:endParaRPr lang="en-US" sz="16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403688" y="857654"/>
            <a:ext cx="10706272" cy="495691"/>
          </a:xfrm>
        </p:spPr>
        <p:txBody>
          <a:bodyPr anchor="b">
            <a:normAutofit fontScale="90000"/>
          </a:bodyPr>
          <a:lstStyle/>
          <a:p>
            <a:r>
              <a:rPr lang="en-US" sz="3200" dirty="0">
                <a:solidFill>
                  <a:schemeClr val="tx1"/>
                </a:solidFill>
                <a:ea typeface="+mj-ea"/>
                <a:cs typeface="+mj-cs"/>
              </a:rPr>
              <a:t>Results of the pilots</a:t>
            </a:r>
            <a:br>
              <a:rPr lang="en-US" sz="3200" dirty="0">
                <a:solidFill>
                  <a:schemeClr val="tx1"/>
                </a:solidFill>
                <a:ea typeface="+mj-ea"/>
                <a:cs typeface="+mj-cs"/>
              </a:rPr>
            </a:br>
            <a:r>
              <a:rPr lang="en-US" sz="3200" dirty="0">
                <a:solidFill>
                  <a:schemeClr val="tx1"/>
                </a:solidFill>
                <a:ea typeface="+mj-ea"/>
                <a:cs typeface="+mj-cs"/>
              </a:rPr>
              <a:t>From the Quality improvement tool (trainers/mentors’ side)</a:t>
            </a:r>
          </a:p>
        </p:txBody>
      </p:sp>
      <p:graphicFrame>
        <p:nvGraphicFramePr>
          <p:cNvPr id="3" name="Diagram 2">
            <a:extLst>
              <a:ext uri="{FF2B5EF4-FFF2-40B4-BE49-F238E27FC236}">
                <a16:creationId xmlns:a16="http://schemas.microsoft.com/office/drawing/2014/main" id="{D14C10D4-D536-AE0B-18FC-41A23E351DBF}"/>
              </a:ext>
            </a:extLst>
          </p:cNvPr>
          <p:cNvGraphicFramePr/>
          <p:nvPr>
            <p:extLst>
              <p:ext uri="{D42A27DB-BD31-4B8C-83A1-F6EECF244321}">
                <p14:modId xmlns:p14="http://schemas.microsoft.com/office/powerpoint/2010/main" val="3863812613"/>
              </p:ext>
            </p:extLst>
          </p:nvPr>
        </p:nvGraphicFramePr>
        <p:xfrm>
          <a:off x="2032000" y="110754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and black logo&#10;&#10;Description automatically generated">
            <a:extLst>
              <a:ext uri="{FF2B5EF4-FFF2-40B4-BE49-F238E27FC236}">
                <a16:creationId xmlns:a16="http://schemas.microsoft.com/office/drawing/2014/main" id="{A3A062E2-EC49-3DF5-610C-E3F4D587672D}"/>
              </a:ext>
            </a:extLst>
          </p:cNvPr>
          <p:cNvPicPr>
            <a:picLocks noChangeAspect="1"/>
          </p:cNvPicPr>
          <p:nvPr/>
        </p:nvPicPr>
        <p:blipFill>
          <a:blip r:embed="rId8"/>
          <a:stretch>
            <a:fillRect/>
          </a:stretch>
        </p:blipFill>
        <p:spPr>
          <a:xfrm>
            <a:off x="140058" y="6418388"/>
            <a:ext cx="1145536" cy="342722"/>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47FFB7E5-F4AE-EDA5-8006-72422192DF32}"/>
              </a:ext>
            </a:extLst>
          </p:cNvPr>
          <p:cNvPicPr>
            <a:picLocks noChangeAspect="1"/>
          </p:cNvPicPr>
          <p:nvPr/>
        </p:nvPicPr>
        <p:blipFill>
          <a:blip r:embed="rId9"/>
          <a:stretch>
            <a:fillRect/>
          </a:stretch>
        </p:blipFill>
        <p:spPr>
          <a:xfrm>
            <a:off x="10223142" y="6377436"/>
            <a:ext cx="1828800" cy="383674"/>
          </a:xfrm>
          <a:prstGeom prst="rect">
            <a:avLst/>
          </a:prstGeom>
        </p:spPr>
      </p:pic>
    </p:spTree>
    <p:extLst>
      <p:ext uri="{BB962C8B-B14F-4D97-AF65-F5344CB8AC3E}">
        <p14:creationId xmlns:p14="http://schemas.microsoft.com/office/powerpoint/2010/main" val="428446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03688" y="1609377"/>
            <a:ext cx="10175919" cy="4746973"/>
          </a:xfrm>
        </p:spPr>
        <p:txBody>
          <a:bodyPr/>
          <a:lstStyle/>
          <a:p>
            <a:endParaRPr lang="en-US" sz="1600" dirty="0"/>
          </a:p>
          <a:p>
            <a:endParaRPr lang="en-US" sz="1600" dirty="0"/>
          </a:p>
          <a:p>
            <a:endParaRPr lang="en-US" sz="16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403688" y="857654"/>
            <a:ext cx="10706272" cy="495691"/>
          </a:xfrm>
        </p:spPr>
        <p:txBody>
          <a:bodyPr anchor="b">
            <a:normAutofit fontScale="90000"/>
          </a:bodyPr>
          <a:lstStyle/>
          <a:p>
            <a:r>
              <a:rPr lang="en-US" sz="3200" dirty="0">
                <a:solidFill>
                  <a:schemeClr val="tx1"/>
                </a:solidFill>
                <a:ea typeface="+mj-ea"/>
                <a:cs typeface="+mj-cs"/>
              </a:rPr>
              <a:t>Results of the pilots</a:t>
            </a:r>
            <a:br>
              <a:rPr lang="en-US" sz="3200" dirty="0">
                <a:solidFill>
                  <a:schemeClr val="tx1"/>
                </a:solidFill>
                <a:ea typeface="+mj-ea"/>
                <a:cs typeface="+mj-cs"/>
              </a:rPr>
            </a:br>
            <a:r>
              <a:rPr lang="en-US" sz="3200" dirty="0">
                <a:solidFill>
                  <a:schemeClr val="tx1"/>
                </a:solidFill>
                <a:ea typeface="+mj-ea"/>
                <a:cs typeface="+mj-cs"/>
              </a:rPr>
              <a:t>Indicative competences acquired (apprentices’ side)</a:t>
            </a:r>
          </a:p>
        </p:txBody>
      </p:sp>
      <p:graphicFrame>
        <p:nvGraphicFramePr>
          <p:cNvPr id="2" name="Diagram 1">
            <a:extLst>
              <a:ext uri="{FF2B5EF4-FFF2-40B4-BE49-F238E27FC236}">
                <a16:creationId xmlns:a16="http://schemas.microsoft.com/office/drawing/2014/main" id="{0CEFC7A1-5E7B-E82E-0D6E-49DC19893161}"/>
              </a:ext>
            </a:extLst>
          </p:cNvPr>
          <p:cNvGraphicFramePr/>
          <p:nvPr>
            <p:extLst>
              <p:ext uri="{D42A27DB-BD31-4B8C-83A1-F6EECF244321}">
                <p14:modId xmlns:p14="http://schemas.microsoft.com/office/powerpoint/2010/main" val="117302858"/>
              </p:ext>
            </p:extLst>
          </p:nvPr>
        </p:nvGraphicFramePr>
        <p:xfrm>
          <a:off x="334899" y="1609377"/>
          <a:ext cx="10667999" cy="4715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and black logo&#10;&#10;Description automatically generated">
            <a:extLst>
              <a:ext uri="{FF2B5EF4-FFF2-40B4-BE49-F238E27FC236}">
                <a16:creationId xmlns:a16="http://schemas.microsoft.com/office/drawing/2014/main" id="{14E3AA51-2779-52B3-5282-0A688FE16DBE}"/>
              </a:ext>
            </a:extLst>
          </p:cNvPr>
          <p:cNvPicPr>
            <a:picLocks noChangeAspect="1"/>
          </p:cNvPicPr>
          <p:nvPr/>
        </p:nvPicPr>
        <p:blipFill>
          <a:blip r:embed="rId8"/>
          <a:stretch>
            <a:fillRect/>
          </a:stretch>
        </p:blipFill>
        <p:spPr>
          <a:xfrm>
            <a:off x="108642" y="6449864"/>
            <a:ext cx="1086416" cy="325035"/>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1F4579A9-8CB5-CBB9-99C3-67816F3BC0B5}"/>
              </a:ext>
            </a:extLst>
          </p:cNvPr>
          <p:cNvPicPr>
            <a:picLocks noChangeAspect="1"/>
          </p:cNvPicPr>
          <p:nvPr/>
        </p:nvPicPr>
        <p:blipFill>
          <a:blip r:embed="rId9"/>
          <a:stretch>
            <a:fillRect/>
          </a:stretch>
        </p:blipFill>
        <p:spPr>
          <a:xfrm>
            <a:off x="10363200" y="6388586"/>
            <a:ext cx="1828800" cy="383674"/>
          </a:xfrm>
          <a:prstGeom prst="rect">
            <a:avLst/>
          </a:prstGeom>
        </p:spPr>
      </p:pic>
    </p:spTree>
    <p:extLst>
      <p:ext uri="{BB962C8B-B14F-4D97-AF65-F5344CB8AC3E}">
        <p14:creationId xmlns:p14="http://schemas.microsoft.com/office/powerpoint/2010/main" val="102164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03688" y="1609377"/>
            <a:ext cx="10175919" cy="4746973"/>
          </a:xfrm>
        </p:spPr>
        <p:txBody>
          <a:bodyPr/>
          <a:lstStyle/>
          <a:p>
            <a:endParaRPr lang="en-US" sz="1600" dirty="0"/>
          </a:p>
          <a:p>
            <a:endParaRPr lang="en-US" sz="1600" dirty="0"/>
          </a:p>
          <a:p>
            <a:endParaRPr lang="en-US" sz="16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403688" y="857654"/>
            <a:ext cx="10706272" cy="495691"/>
          </a:xfrm>
        </p:spPr>
        <p:txBody>
          <a:bodyPr anchor="b">
            <a:normAutofit fontScale="90000"/>
          </a:bodyPr>
          <a:lstStyle/>
          <a:p>
            <a:r>
              <a:rPr lang="en-US" sz="3200" dirty="0">
                <a:solidFill>
                  <a:schemeClr val="tx1"/>
                </a:solidFill>
                <a:ea typeface="+mj-ea"/>
                <a:cs typeface="+mj-cs"/>
              </a:rPr>
              <a:t>Results of the pilots</a:t>
            </a:r>
            <a:br>
              <a:rPr lang="en-US" sz="3200" dirty="0">
                <a:solidFill>
                  <a:schemeClr val="tx1"/>
                </a:solidFill>
                <a:ea typeface="+mj-ea"/>
                <a:cs typeface="+mj-cs"/>
              </a:rPr>
            </a:br>
            <a:r>
              <a:rPr lang="en-US" sz="3200" dirty="0">
                <a:solidFill>
                  <a:schemeClr val="tx1"/>
                </a:solidFill>
                <a:ea typeface="+mj-ea"/>
                <a:cs typeface="+mj-cs"/>
              </a:rPr>
              <a:t>Recommendations (trainers/apprentices’ side)</a:t>
            </a:r>
          </a:p>
        </p:txBody>
      </p:sp>
      <p:pic>
        <p:nvPicPr>
          <p:cNvPr id="4" name="Picture 3" descr="A blue and black logo&#10;&#10;Description automatically generated">
            <a:extLst>
              <a:ext uri="{FF2B5EF4-FFF2-40B4-BE49-F238E27FC236}">
                <a16:creationId xmlns:a16="http://schemas.microsoft.com/office/drawing/2014/main" id="{14E3AA51-2779-52B3-5282-0A688FE16DBE}"/>
              </a:ext>
            </a:extLst>
          </p:cNvPr>
          <p:cNvPicPr>
            <a:picLocks noChangeAspect="1"/>
          </p:cNvPicPr>
          <p:nvPr/>
        </p:nvPicPr>
        <p:blipFill>
          <a:blip r:embed="rId3"/>
          <a:stretch>
            <a:fillRect/>
          </a:stretch>
        </p:blipFill>
        <p:spPr>
          <a:xfrm>
            <a:off x="108642" y="6449864"/>
            <a:ext cx="1086416" cy="325035"/>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1F4579A9-8CB5-CBB9-99C3-67816F3BC0B5}"/>
              </a:ext>
            </a:extLst>
          </p:cNvPr>
          <p:cNvPicPr>
            <a:picLocks noChangeAspect="1"/>
          </p:cNvPicPr>
          <p:nvPr/>
        </p:nvPicPr>
        <p:blipFill>
          <a:blip r:embed="rId4"/>
          <a:stretch>
            <a:fillRect/>
          </a:stretch>
        </p:blipFill>
        <p:spPr>
          <a:xfrm>
            <a:off x="10363200" y="6388586"/>
            <a:ext cx="1828800" cy="383674"/>
          </a:xfrm>
          <a:prstGeom prst="rect">
            <a:avLst/>
          </a:prstGeom>
        </p:spPr>
      </p:pic>
      <p:sp>
        <p:nvSpPr>
          <p:cNvPr id="5" name="TextBox 4">
            <a:extLst>
              <a:ext uri="{FF2B5EF4-FFF2-40B4-BE49-F238E27FC236}">
                <a16:creationId xmlns:a16="http://schemas.microsoft.com/office/drawing/2014/main" id="{84AE48B8-3F9B-A75B-7281-DB516C260BA6}"/>
              </a:ext>
            </a:extLst>
          </p:cNvPr>
          <p:cNvSpPr txBox="1"/>
          <p:nvPr/>
        </p:nvSpPr>
        <p:spPr>
          <a:xfrm>
            <a:off x="403688" y="1913410"/>
            <a:ext cx="11218041" cy="3477875"/>
          </a:xfrm>
          <a:prstGeom prst="rect">
            <a:avLst/>
          </a:prstGeom>
          <a:noFill/>
        </p:spPr>
        <p:txBody>
          <a:bodyPr wrap="square" rtlCol="0">
            <a:spAutoFit/>
          </a:bodyPr>
          <a:lstStyle/>
          <a:p>
            <a:pPr marL="342900" indent="-342900">
              <a:buFont typeface="+mj-lt"/>
              <a:buAutoNum type="arabicPeriod"/>
            </a:pPr>
            <a:r>
              <a:rPr lang="en-US" sz="2200" dirty="0"/>
              <a:t>Set specific digital learning objectives for the digitalization of apprenticeships. </a:t>
            </a:r>
          </a:p>
          <a:p>
            <a:pPr marL="342900" indent="-342900">
              <a:buFont typeface="+mj-lt"/>
              <a:buAutoNum type="arabicPeriod"/>
            </a:pPr>
            <a:r>
              <a:rPr lang="en-US" sz="2200" dirty="0"/>
              <a:t>Encourage challenging projects and hands-on tasks. </a:t>
            </a:r>
          </a:p>
          <a:p>
            <a:pPr marL="342900" indent="-342900">
              <a:buFont typeface="+mj-lt"/>
              <a:buAutoNum type="arabicPeriod"/>
            </a:pPr>
            <a:r>
              <a:rPr lang="en-US" sz="2200" dirty="0"/>
              <a:t>Do not dissociate “digital” activities from the general activities of the host company</a:t>
            </a:r>
          </a:p>
          <a:p>
            <a:pPr marL="342900" indent="-342900">
              <a:buFont typeface="+mj-lt"/>
              <a:buAutoNum type="arabicPeriod"/>
            </a:pPr>
            <a:r>
              <a:rPr lang="en-US" sz="2200" dirty="0"/>
              <a:t>Create an environment that encourages supervisors, mentors, and colleagues to provide feedback on their performance</a:t>
            </a:r>
          </a:p>
          <a:p>
            <a:pPr marL="342900" indent="-342900">
              <a:buFont typeface="+mj-lt"/>
              <a:buAutoNum type="arabicPeriod"/>
            </a:pPr>
            <a:r>
              <a:rPr lang="en-US" sz="2200" dirty="0"/>
              <a:t>Connect the apprentices with experienced professionals through meetings, events, or mentorship programs. </a:t>
            </a:r>
          </a:p>
          <a:p>
            <a:pPr marL="342900" indent="-342900">
              <a:buFont typeface="+mj-lt"/>
              <a:buAutoNum type="arabicPeriod"/>
            </a:pPr>
            <a:r>
              <a:rPr lang="en-US" sz="2200" dirty="0"/>
              <a:t>Dedicate more time for digital apprenticeships</a:t>
            </a:r>
          </a:p>
          <a:p>
            <a:pPr marL="342900" indent="-342900">
              <a:buFont typeface="+mj-lt"/>
              <a:buAutoNum type="arabicPeriod"/>
            </a:pPr>
            <a:r>
              <a:rPr lang="en-US" sz="2200" dirty="0"/>
              <a:t>Foster a sense of autonomy </a:t>
            </a:r>
          </a:p>
          <a:p>
            <a:pPr marL="342900" indent="-342900">
              <a:buFont typeface="+mj-lt"/>
              <a:buAutoNum type="arabicPeriod"/>
            </a:pPr>
            <a:r>
              <a:rPr lang="en-US" sz="2200" dirty="0"/>
              <a:t>Try to link the learning objectives with the </a:t>
            </a:r>
            <a:r>
              <a:rPr lang="en-US" sz="2200" dirty="0" err="1"/>
              <a:t>DigComp</a:t>
            </a:r>
            <a:r>
              <a:rPr lang="en-US" sz="2200" dirty="0"/>
              <a:t> 2.2 reference system</a:t>
            </a:r>
          </a:p>
        </p:txBody>
      </p:sp>
    </p:spTree>
    <p:extLst>
      <p:ext uri="{BB962C8B-B14F-4D97-AF65-F5344CB8AC3E}">
        <p14:creationId xmlns:p14="http://schemas.microsoft.com/office/powerpoint/2010/main" val="175308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786342"/>
          </a:xfrm>
        </p:spPr>
        <p:txBody>
          <a:bodyPr>
            <a:normAutofit/>
          </a:bodyPr>
          <a:lstStyle/>
          <a:p>
            <a:r>
              <a:rPr lang="en-US" sz="4000" dirty="0">
                <a:solidFill>
                  <a:srgbClr val="0070C0"/>
                </a:solidFill>
                <a:latin typeface="Candara" panose="020E0502030303020204" pitchFamily="34" charset="0"/>
              </a:rPr>
              <a:t>A few words about our Organisation… </a:t>
            </a:r>
            <a:endParaRPr lang="el-GR" sz="4000" dirty="0">
              <a:solidFill>
                <a:srgbClr val="0070C0"/>
              </a:solidFill>
              <a:latin typeface="Candara" panose="020E0502030303020204" pitchFamily="34" charset="0"/>
            </a:endParaRPr>
          </a:p>
        </p:txBody>
      </p:sp>
      <p:graphicFrame>
        <p:nvGraphicFramePr>
          <p:cNvPr id="2" name="Diagram 1"/>
          <p:cNvGraphicFramePr/>
          <p:nvPr/>
        </p:nvGraphicFramePr>
        <p:xfrm>
          <a:off x="4240589" y="1663547"/>
          <a:ext cx="7824163" cy="424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397934" y="2084832"/>
            <a:ext cx="3699933" cy="3621701"/>
          </a:xfrm>
          <a:prstGeom prst="ellipse">
            <a:avLst/>
          </a:prstGeom>
          <a:solidFill>
            <a:schemeClr val="bg1">
              <a:lumMod val="95000"/>
            </a:schemeClr>
          </a:solidFill>
          <a:ln w="28575">
            <a:prstDash val="dashDot"/>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7" name="Content Placeholder 2"/>
          <p:cNvSpPr>
            <a:spLocks noGrp="1"/>
          </p:cNvSpPr>
          <p:nvPr>
            <p:ph idx="1"/>
          </p:nvPr>
        </p:nvSpPr>
        <p:spPr>
          <a:xfrm>
            <a:off x="753194" y="2210540"/>
            <a:ext cx="3170735" cy="2796466"/>
          </a:xfrm>
        </p:spPr>
        <p:txBody>
          <a:bodyPr>
            <a:noAutofit/>
          </a:bodyPr>
          <a:lstStyle/>
          <a:p>
            <a:pPr marL="0" indent="0" algn="ctr">
              <a:lnSpc>
                <a:spcPct val="10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rgbClr val="000000"/>
                </a:solidFill>
                <a:latin typeface="Candara" panose="020E0502030303020204" pitchFamily="34" charset="0"/>
                <a:ea typeface="Arial Unicode MS" pitchFamily="34" charset="-128"/>
                <a:cs typeface="Arial Unicode MS" pitchFamily="34" charset="-128"/>
              </a:rPr>
              <a:t>IDEC is a </a:t>
            </a:r>
          </a:p>
          <a:p>
            <a:pPr marL="0" indent="0" algn="ctr">
              <a:lnSpc>
                <a:spcPct val="10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solidFill>
                  <a:schemeClr val="accent2">
                    <a:lumMod val="75000"/>
                  </a:schemeClr>
                </a:solidFill>
                <a:latin typeface="Candara" panose="020E0502030303020204" pitchFamily="34" charset="0"/>
                <a:ea typeface="Arial Unicode MS" pitchFamily="34" charset="-128"/>
                <a:cs typeface="Arial Unicode MS" pitchFamily="34" charset="-128"/>
              </a:rPr>
              <a:t>training, consulting &amp; high technology company</a:t>
            </a:r>
            <a:r>
              <a:rPr lang="en-GB" dirty="0">
                <a:solidFill>
                  <a:srgbClr val="000000"/>
                </a:solidFill>
                <a:latin typeface="Candara" panose="020E0502030303020204" pitchFamily="34" charset="0"/>
                <a:ea typeface="Arial Unicode MS" pitchFamily="34" charset="-128"/>
                <a:cs typeface="Arial Unicode MS" pitchFamily="34" charset="-128"/>
              </a:rPr>
              <a:t>, </a:t>
            </a:r>
          </a:p>
          <a:p>
            <a:pPr marL="0" indent="0" algn="ctr">
              <a:lnSpc>
                <a:spcPct val="100000"/>
              </a:lnSpc>
              <a:spcBef>
                <a:spcPts val="45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solidFill>
                  <a:srgbClr val="000000"/>
                </a:solidFill>
                <a:latin typeface="Candara" panose="020E0502030303020204" pitchFamily="34" charset="0"/>
                <a:ea typeface="Arial Unicode MS" pitchFamily="34" charset="-128"/>
                <a:cs typeface="Arial Unicode MS" pitchFamily="34" charset="-128"/>
              </a:rPr>
              <a:t>founded by SME consultants with extensive experience in training &amp; industry</a:t>
            </a:r>
          </a:p>
        </p:txBody>
      </p:sp>
      <p:pic>
        <p:nvPicPr>
          <p:cNvPr id="5" name="Picture 4" descr="A blue and black logo&#10;&#10;Description automatically generated">
            <a:extLst>
              <a:ext uri="{FF2B5EF4-FFF2-40B4-BE49-F238E27FC236}">
                <a16:creationId xmlns:a16="http://schemas.microsoft.com/office/drawing/2014/main" id="{A736A20D-F205-B213-6503-8B101150FF1D}"/>
              </a:ext>
            </a:extLst>
          </p:cNvPr>
          <p:cNvPicPr>
            <a:picLocks noChangeAspect="1"/>
          </p:cNvPicPr>
          <p:nvPr/>
        </p:nvPicPr>
        <p:blipFill>
          <a:blip r:embed="rId8"/>
          <a:stretch>
            <a:fillRect/>
          </a:stretch>
        </p:blipFill>
        <p:spPr>
          <a:xfrm>
            <a:off x="233232" y="6265332"/>
            <a:ext cx="1399909" cy="418826"/>
          </a:xfrm>
          <a:prstGeom prst="rect">
            <a:avLst/>
          </a:prstGeom>
        </p:spPr>
      </p:pic>
    </p:spTree>
    <p:extLst>
      <p:ext uri="{BB962C8B-B14F-4D97-AF65-F5344CB8AC3E}">
        <p14:creationId xmlns:p14="http://schemas.microsoft.com/office/powerpoint/2010/main" val="1227534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5531667" y="1023769"/>
            <a:ext cx="6391957" cy="5108546"/>
          </a:xfrm>
        </p:spPr>
        <p:txBody>
          <a:bodyPr/>
          <a:lstStyle/>
          <a:p>
            <a:r>
              <a:rPr lang="en-US" dirty="0"/>
              <a:t>First of all, the </a:t>
            </a:r>
            <a:r>
              <a:rPr lang="en-US" b="1" dirty="0"/>
              <a:t>VET institutions </a:t>
            </a:r>
            <a:r>
              <a:rPr lang="en-US" dirty="0"/>
              <a:t>should </a:t>
            </a:r>
            <a:r>
              <a:rPr lang="en-US" b="1" dirty="0"/>
              <a:t>upgrade both the devices and the approach </a:t>
            </a:r>
            <a:r>
              <a:rPr lang="en-US" dirty="0"/>
              <a:t>for the </a:t>
            </a:r>
            <a:r>
              <a:rPr lang="en-US" b="1" dirty="0"/>
              <a:t>digital upskilling and reskilling </a:t>
            </a:r>
            <a:r>
              <a:rPr lang="en-US" dirty="0"/>
              <a:t>so that the apprentices will feel more </a:t>
            </a:r>
            <a:r>
              <a:rPr lang="en-US" b="1" dirty="0"/>
              <a:t>confident</a:t>
            </a:r>
            <a:r>
              <a:rPr lang="en-US" dirty="0"/>
              <a:t> and </a:t>
            </a:r>
            <a:r>
              <a:rPr lang="en-US" b="1" dirty="0"/>
              <a:t>prepared</a:t>
            </a:r>
            <a:r>
              <a:rPr lang="en-US" dirty="0"/>
              <a:t> to go to the companies.</a:t>
            </a:r>
            <a:endParaRPr lang="el-GR" dirty="0"/>
          </a:p>
          <a:p>
            <a:r>
              <a:rPr lang="en-US" dirty="0"/>
              <a:t>The </a:t>
            </a:r>
            <a:r>
              <a:rPr lang="en-US" b="1" dirty="0"/>
              <a:t>companies </a:t>
            </a:r>
            <a:r>
              <a:rPr lang="en-US" dirty="0"/>
              <a:t>should develop a </a:t>
            </a:r>
            <a:r>
              <a:rPr lang="en-US" b="1" dirty="0"/>
              <a:t>strategy</a:t>
            </a:r>
            <a:r>
              <a:rPr lang="en-US" dirty="0"/>
              <a:t> that will enable both trainers and students to </a:t>
            </a:r>
            <a:r>
              <a:rPr lang="en-US" b="1" dirty="0"/>
              <a:t>develop or improve the digital skills necessary for the labor market</a:t>
            </a:r>
            <a:r>
              <a:rPr lang="en-US" dirty="0"/>
              <a:t>. These companies should </a:t>
            </a:r>
            <a:r>
              <a:rPr lang="en-US" b="1" dirty="0"/>
              <a:t>motivate the interest of the students who will be supported by the trainers/mentors</a:t>
            </a:r>
            <a:r>
              <a:rPr lang="en-US" dirty="0"/>
              <a:t>.</a:t>
            </a:r>
          </a:p>
          <a:p>
            <a:r>
              <a:rPr lang="en-US" dirty="0"/>
              <a:t>Throughout the apprenticeship, both trainers/mentors and the students should be given the opportunity to provide </a:t>
            </a:r>
            <a:r>
              <a:rPr lang="en-US" b="1" dirty="0"/>
              <a:t>feedback on how the apprenticeship training was conducted </a:t>
            </a:r>
            <a:r>
              <a:rPr lang="en-US" dirty="0"/>
              <a:t>in order to identify areas for improvement and the students are more aware of their level of digital skills.</a:t>
            </a:r>
          </a:p>
          <a:p>
            <a:r>
              <a:rPr lang="en-US" dirty="0"/>
              <a:t>Last but not least, it is important to </a:t>
            </a:r>
            <a:r>
              <a:rPr lang="en-US" b="1" dirty="0"/>
              <a:t>close the gap between the VET institutions and the companies</a:t>
            </a:r>
            <a:r>
              <a:rPr lang="en-US" dirty="0"/>
              <a:t>, meaning that these two entities should share a closer connection and they should collaborate effectively when conducting the apprenticeships. Furthermore, the apprenticeships’ goals and learning outcomes should be </a:t>
            </a:r>
            <a:r>
              <a:rPr lang="en-US" b="1" dirty="0"/>
              <a:t>relevant not only to the apprentices’ field of expertise but also to the needs of the current digital era</a:t>
            </a:r>
            <a:r>
              <a:rPr lang="en-US" dirty="0"/>
              <a:t>.</a:t>
            </a:r>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5" y="528078"/>
            <a:ext cx="10641167" cy="495691"/>
          </a:xfrm>
        </p:spPr>
        <p:txBody>
          <a:bodyPr anchor="b">
            <a:normAutofit fontScale="90000"/>
          </a:bodyPr>
          <a:lstStyle/>
          <a:p>
            <a:r>
              <a:rPr lang="en-US" sz="3200" dirty="0">
                <a:solidFill>
                  <a:schemeClr val="tx1"/>
                </a:solidFill>
                <a:ea typeface="+mj-ea"/>
                <a:cs typeface="+mj-cs"/>
              </a:rPr>
              <a:t>Reflections</a:t>
            </a:r>
          </a:p>
        </p:txBody>
      </p:sp>
      <p:pic>
        <p:nvPicPr>
          <p:cNvPr id="3" name="Picture 2" descr="A picture containing clothing, person, human face, indoor&#10;&#10;Description automatically generated">
            <a:extLst>
              <a:ext uri="{FF2B5EF4-FFF2-40B4-BE49-F238E27FC236}">
                <a16:creationId xmlns:a16="http://schemas.microsoft.com/office/drawing/2014/main" id="{0BE16D47-1A42-0673-185E-FEAD2C1DCEAF}"/>
              </a:ext>
            </a:extLst>
          </p:cNvPr>
          <p:cNvPicPr>
            <a:picLocks noChangeAspect="1"/>
          </p:cNvPicPr>
          <p:nvPr/>
        </p:nvPicPr>
        <p:blipFill>
          <a:blip r:embed="rId2"/>
          <a:stretch>
            <a:fillRect/>
          </a:stretch>
        </p:blipFill>
        <p:spPr>
          <a:xfrm>
            <a:off x="268376" y="2050370"/>
            <a:ext cx="4901794" cy="2757259"/>
          </a:xfrm>
          <a:prstGeom prst="rect">
            <a:avLst/>
          </a:prstGeom>
        </p:spPr>
      </p:pic>
      <p:pic>
        <p:nvPicPr>
          <p:cNvPr id="2" name="Picture 1" descr="A blue and black logo&#10;&#10;Description automatically generated">
            <a:extLst>
              <a:ext uri="{FF2B5EF4-FFF2-40B4-BE49-F238E27FC236}">
                <a16:creationId xmlns:a16="http://schemas.microsoft.com/office/drawing/2014/main" id="{0F3E010D-7393-022F-5A27-B0F10B872BE9}"/>
              </a:ext>
            </a:extLst>
          </p:cNvPr>
          <p:cNvPicPr>
            <a:picLocks noChangeAspect="1"/>
          </p:cNvPicPr>
          <p:nvPr/>
        </p:nvPicPr>
        <p:blipFill>
          <a:blip r:embed="rId3"/>
          <a:stretch>
            <a:fillRect/>
          </a:stretch>
        </p:blipFill>
        <p:spPr>
          <a:xfrm>
            <a:off x="159735" y="6356350"/>
            <a:ext cx="1116804" cy="334126"/>
          </a:xfrm>
          <a:prstGeom prst="rect">
            <a:avLst/>
          </a:prstGeom>
        </p:spPr>
      </p:pic>
    </p:spTree>
    <p:extLst>
      <p:ext uri="{BB962C8B-B14F-4D97-AF65-F5344CB8AC3E}">
        <p14:creationId xmlns:p14="http://schemas.microsoft.com/office/powerpoint/2010/main" val="1339146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5" y="528078"/>
            <a:ext cx="10641167" cy="495691"/>
          </a:xfrm>
        </p:spPr>
        <p:txBody>
          <a:bodyPr anchor="b">
            <a:normAutofit fontScale="90000"/>
          </a:bodyPr>
          <a:lstStyle/>
          <a:p>
            <a:r>
              <a:rPr lang="en-US" sz="3200" dirty="0">
                <a:solidFill>
                  <a:schemeClr val="tx1"/>
                </a:solidFill>
                <a:ea typeface="+mj-ea"/>
                <a:cs typeface="+mj-cs"/>
              </a:rPr>
              <a:t>Learn more about the </a:t>
            </a:r>
            <a:r>
              <a:rPr lang="en-US" sz="3200" dirty="0" err="1">
                <a:solidFill>
                  <a:schemeClr val="tx1"/>
                </a:solidFill>
                <a:ea typeface="+mj-ea"/>
                <a:cs typeface="+mj-cs"/>
              </a:rPr>
              <a:t>DigiGo</a:t>
            </a:r>
            <a:r>
              <a:rPr lang="en-US" sz="3200" dirty="0">
                <a:solidFill>
                  <a:schemeClr val="tx1"/>
                </a:solidFill>
                <a:ea typeface="+mj-ea"/>
                <a:cs typeface="+mj-cs"/>
              </a:rPr>
              <a:t> project</a:t>
            </a:r>
          </a:p>
        </p:txBody>
      </p:sp>
      <p:sp>
        <p:nvSpPr>
          <p:cNvPr id="8" name="TextBox 7">
            <a:extLst>
              <a:ext uri="{FF2B5EF4-FFF2-40B4-BE49-F238E27FC236}">
                <a16:creationId xmlns:a16="http://schemas.microsoft.com/office/drawing/2014/main" id="{15D0BD7D-982E-4964-0FF2-5AAA2B1BDC3D}"/>
              </a:ext>
            </a:extLst>
          </p:cNvPr>
          <p:cNvSpPr txBox="1"/>
          <p:nvPr/>
        </p:nvSpPr>
        <p:spPr>
          <a:xfrm>
            <a:off x="2452585" y="1783080"/>
            <a:ext cx="3386243" cy="400110"/>
          </a:xfrm>
          <a:prstGeom prst="rect">
            <a:avLst/>
          </a:prstGeom>
          <a:noFill/>
        </p:spPr>
        <p:txBody>
          <a:bodyPr wrap="square" rtlCol="0">
            <a:spAutoFit/>
          </a:bodyPr>
          <a:lstStyle/>
          <a:p>
            <a:r>
              <a:rPr lang="en-US" sz="2000" dirty="0"/>
              <a:t>Website</a:t>
            </a:r>
          </a:p>
        </p:txBody>
      </p:sp>
      <p:sp>
        <p:nvSpPr>
          <p:cNvPr id="9" name="TextBox 8">
            <a:extLst>
              <a:ext uri="{FF2B5EF4-FFF2-40B4-BE49-F238E27FC236}">
                <a16:creationId xmlns:a16="http://schemas.microsoft.com/office/drawing/2014/main" id="{5BE3983D-7246-532A-0828-89D219375D61}"/>
              </a:ext>
            </a:extLst>
          </p:cNvPr>
          <p:cNvSpPr txBox="1"/>
          <p:nvPr/>
        </p:nvSpPr>
        <p:spPr>
          <a:xfrm>
            <a:off x="7172370" y="1783080"/>
            <a:ext cx="3386243" cy="400110"/>
          </a:xfrm>
          <a:prstGeom prst="rect">
            <a:avLst/>
          </a:prstGeom>
          <a:noFill/>
        </p:spPr>
        <p:txBody>
          <a:bodyPr wrap="square" rtlCol="0">
            <a:spAutoFit/>
          </a:bodyPr>
          <a:lstStyle/>
          <a:p>
            <a:r>
              <a:rPr lang="en-US" sz="2000" dirty="0"/>
              <a:t>E-learning course</a:t>
            </a:r>
          </a:p>
        </p:txBody>
      </p:sp>
      <p:sp>
        <p:nvSpPr>
          <p:cNvPr id="11" name="TextBox 10">
            <a:extLst>
              <a:ext uri="{FF2B5EF4-FFF2-40B4-BE49-F238E27FC236}">
                <a16:creationId xmlns:a16="http://schemas.microsoft.com/office/drawing/2014/main" id="{B24C3A61-70EB-840E-CDC2-EE22C9E7B591}"/>
              </a:ext>
            </a:extLst>
          </p:cNvPr>
          <p:cNvSpPr txBox="1"/>
          <p:nvPr/>
        </p:nvSpPr>
        <p:spPr>
          <a:xfrm>
            <a:off x="2205697" y="2542391"/>
            <a:ext cx="3386243" cy="400110"/>
          </a:xfrm>
          <a:prstGeom prst="rect">
            <a:avLst/>
          </a:prstGeom>
          <a:noFill/>
        </p:spPr>
        <p:txBody>
          <a:bodyPr wrap="square" rtlCol="0">
            <a:spAutoFit/>
          </a:bodyPr>
          <a:lstStyle/>
          <a:p>
            <a:r>
              <a:rPr lang="en-US" sz="2000" dirty="0">
                <a:hlinkClick r:id="rId2"/>
              </a:rPr>
              <a:t>www.digi-go.eu</a:t>
            </a:r>
            <a:endParaRPr lang="en-US" sz="2000" dirty="0"/>
          </a:p>
        </p:txBody>
      </p:sp>
      <p:sp>
        <p:nvSpPr>
          <p:cNvPr id="12" name="Content Placeholder 9">
            <a:extLst>
              <a:ext uri="{FF2B5EF4-FFF2-40B4-BE49-F238E27FC236}">
                <a16:creationId xmlns:a16="http://schemas.microsoft.com/office/drawing/2014/main" id="{00F6B0BD-251E-ACE4-30F9-77186288C1D7}"/>
              </a:ext>
            </a:extLst>
          </p:cNvPr>
          <p:cNvSpPr txBox="1">
            <a:spLocks/>
          </p:cNvSpPr>
          <p:nvPr/>
        </p:nvSpPr>
        <p:spPr>
          <a:xfrm>
            <a:off x="5495230" y="2609832"/>
            <a:ext cx="6438122" cy="47670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hlinkClick r:id="rId3"/>
              </a:rPr>
              <a:t>https://e-trainingcentre.gr/course/index.php?categoryid=61</a:t>
            </a:r>
            <a:endParaRPr lang="en-US" dirty="0"/>
          </a:p>
          <a:p>
            <a:pPr marL="0" indent="0">
              <a:buFont typeface="Arial" panose="020B0604020202020204" pitchFamily="34" charset="0"/>
              <a:buNone/>
            </a:pPr>
            <a:endParaRPr lang="en-US" dirty="0"/>
          </a:p>
        </p:txBody>
      </p:sp>
      <p:pic>
        <p:nvPicPr>
          <p:cNvPr id="15" name="Picture 14" descr="A blue and black logo&#10;&#10;Description automatically generated">
            <a:extLst>
              <a:ext uri="{FF2B5EF4-FFF2-40B4-BE49-F238E27FC236}">
                <a16:creationId xmlns:a16="http://schemas.microsoft.com/office/drawing/2014/main" id="{97311DF7-DF61-943D-746D-3F577CB7D72D}"/>
              </a:ext>
            </a:extLst>
          </p:cNvPr>
          <p:cNvPicPr>
            <a:picLocks noChangeAspect="1"/>
          </p:cNvPicPr>
          <p:nvPr/>
        </p:nvPicPr>
        <p:blipFill>
          <a:blip r:embed="rId4"/>
          <a:stretch>
            <a:fillRect/>
          </a:stretch>
        </p:blipFill>
        <p:spPr>
          <a:xfrm>
            <a:off x="172016" y="6329922"/>
            <a:ext cx="1140738" cy="341287"/>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30F181A6-84D4-95AB-570A-B36B3838325D}"/>
              </a:ext>
            </a:extLst>
          </p:cNvPr>
          <p:cNvPicPr>
            <a:picLocks noChangeAspect="1"/>
          </p:cNvPicPr>
          <p:nvPr/>
        </p:nvPicPr>
        <p:blipFill>
          <a:blip r:embed="rId5"/>
          <a:stretch>
            <a:fillRect/>
          </a:stretch>
        </p:blipFill>
        <p:spPr>
          <a:xfrm>
            <a:off x="10245012" y="6308728"/>
            <a:ext cx="1828800" cy="383674"/>
          </a:xfrm>
          <a:prstGeom prst="rect">
            <a:avLst/>
          </a:prstGeom>
        </p:spPr>
      </p:pic>
      <p:pic>
        <p:nvPicPr>
          <p:cNvPr id="6" name="Picture 5">
            <a:extLst>
              <a:ext uri="{FF2B5EF4-FFF2-40B4-BE49-F238E27FC236}">
                <a16:creationId xmlns:a16="http://schemas.microsoft.com/office/drawing/2014/main" id="{36F22CC9-B6A2-7C44-8D43-78D72266207B}"/>
              </a:ext>
            </a:extLst>
          </p:cNvPr>
          <p:cNvPicPr>
            <a:picLocks noChangeAspect="1"/>
          </p:cNvPicPr>
          <p:nvPr/>
        </p:nvPicPr>
        <p:blipFill>
          <a:blip r:embed="rId6"/>
          <a:stretch>
            <a:fillRect/>
          </a:stretch>
        </p:blipFill>
        <p:spPr>
          <a:xfrm>
            <a:off x="1942125" y="3301702"/>
            <a:ext cx="2644369" cy="2682472"/>
          </a:xfrm>
          <a:prstGeom prst="rect">
            <a:avLst/>
          </a:prstGeom>
        </p:spPr>
      </p:pic>
      <p:pic>
        <p:nvPicPr>
          <p:cNvPr id="16" name="Picture 15">
            <a:extLst>
              <a:ext uri="{FF2B5EF4-FFF2-40B4-BE49-F238E27FC236}">
                <a16:creationId xmlns:a16="http://schemas.microsoft.com/office/drawing/2014/main" id="{D0825E3A-96CF-C16E-C028-F8A61884689B}"/>
              </a:ext>
            </a:extLst>
          </p:cNvPr>
          <p:cNvPicPr>
            <a:picLocks noChangeAspect="1"/>
          </p:cNvPicPr>
          <p:nvPr/>
        </p:nvPicPr>
        <p:blipFill>
          <a:blip r:embed="rId7"/>
          <a:stretch>
            <a:fillRect/>
          </a:stretch>
        </p:blipFill>
        <p:spPr>
          <a:xfrm>
            <a:off x="7319710" y="3318293"/>
            <a:ext cx="2789162" cy="2758679"/>
          </a:xfrm>
          <a:prstGeom prst="rect">
            <a:avLst/>
          </a:prstGeom>
        </p:spPr>
      </p:pic>
    </p:spTree>
    <p:extLst>
      <p:ext uri="{BB962C8B-B14F-4D97-AF65-F5344CB8AC3E}">
        <p14:creationId xmlns:p14="http://schemas.microsoft.com/office/powerpoint/2010/main" val="99448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FDBB37-1454-4F8C-DC2F-F5DA2C17DC09}"/>
              </a:ext>
            </a:extLst>
          </p:cNvPr>
          <p:cNvSpPr>
            <a:spLocks noGrp="1"/>
          </p:cNvSpPr>
          <p:nvPr>
            <p:ph type="sldNum" sz="quarter" idx="12"/>
          </p:nvPr>
        </p:nvSpPr>
        <p:spPr/>
        <p:txBody>
          <a:bodyPr/>
          <a:lstStyle/>
          <a:p>
            <a:fld id="{18D65601-5AE2-46FC-B138-694DDD2B510D}" type="slidenum">
              <a:rPr lang="en-US" smtClean="0"/>
              <a:t>22</a:t>
            </a:fld>
            <a:endParaRPr lang="en-US" dirty="0"/>
          </a:p>
        </p:txBody>
      </p:sp>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518245" y="1196628"/>
            <a:ext cx="10986400" cy="5248802"/>
          </a:xfrm>
        </p:spPr>
        <p:txBody>
          <a:bodyPr/>
          <a:lstStyle/>
          <a:p>
            <a:pPr marL="285750" indent="-285750">
              <a:buFont typeface="Arial" panose="020B0604020202020204" pitchFamily="34" charset="0"/>
              <a:buChar char="•"/>
            </a:pPr>
            <a:r>
              <a:rPr lang="en-US" dirty="0"/>
              <a:t>Alberto A.P. </a:t>
            </a:r>
            <a:r>
              <a:rPr lang="en-US" dirty="0" err="1"/>
              <a:t>Cattaneo</a:t>
            </a:r>
            <a:r>
              <a:rPr lang="en-US" dirty="0"/>
              <a:t>; Chiara </a:t>
            </a:r>
            <a:r>
              <a:rPr lang="en-US" dirty="0" err="1"/>
              <a:t>Antonietti</a:t>
            </a:r>
            <a:r>
              <a:rPr lang="en-US" dirty="0"/>
              <a:t>; Martina </a:t>
            </a:r>
            <a:r>
              <a:rPr lang="en-US" dirty="0" err="1"/>
              <a:t>Rauseo</a:t>
            </a:r>
            <a:r>
              <a:rPr lang="en-US" dirty="0"/>
              <a:t> (2022). </a:t>
            </a:r>
            <a:r>
              <a:rPr lang="en-US" i="1" dirty="0"/>
              <a:t>How </a:t>
            </a:r>
            <a:r>
              <a:rPr lang="en-US" i="1" dirty="0" err="1"/>
              <a:t>digitalised</a:t>
            </a:r>
            <a:r>
              <a:rPr lang="en-US" i="1" dirty="0"/>
              <a:t> are vocational teachers? Assessing digital competence in vocational education and looking at its underlying factors</a:t>
            </a:r>
            <a:r>
              <a:rPr lang="en-US" dirty="0"/>
              <a:t>. Computers &amp; Education (Volume 176).</a:t>
            </a:r>
            <a:br>
              <a:rPr lang="en-US" dirty="0"/>
            </a:br>
            <a:r>
              <a:rPr lang="en-US" dirty="0">
                <a:hlinkClick r:id="rId2"/>
              </a:rPr>
              <a:t>https://doi.org/10.1016/j.compedu.2021.104358</a:t>
            </a:r>
            <a:endParaRPr lang="en-US" dirty="0"/>
          </a:p>
          <a:p>
            <a:pPr marL="285750" indent="-285750">
              <a:buFont typeface="Arial" panose="020B0604020202020204" pitchFamily="34" charset="0"/>
              <a:buChar char="•"/>
            </a:pPr>
            <a:r>
              <a:rPr lang="en-US" dirty="0" err="1"/>
              <a:t>Cedefop</a:t>
            </a:r>
            <a:r>
              <a:rPr lang="en-US" dirty="0"/>
              <a:t> (2022). </a:t>
            </a:r>
            <a:r>
              <a:rPr lang="en-US" i="1" dirty="0"/>
              <a:t>Built to last: Apprenticeship vision, purpose, and resilience in times of crisis</a:t>
            </a:r>
            <a:r>
              <a:rPr lang="en-US" dirty="0"/>
              <a:t>. Short papers from the </a:t>
            </a:r>
            <a:r>
              <a:rPr lang="en-US" dirty="0" err="1"/>
              <a:t>Cedefop</a:t>
            </a:r>
            <a:r>
              <a:rPr lang="en-US" dirty="0"/>
              <a:t> community of apprenticeship experts. Working paper series (No. 12) </a:t>
            </a:r>
            <a:r>
              <a:rPr lang="en-US" dirty="0">
                <a:hlinkClick r:id="rId3"/>
              </a:rPr>
              <a:t>https://www.cedefop.europa.eu/files/6212_en.pdf</a:t>
            </a:r>
            <a:endParaRPr lang="en-US" dirty="0"/>
          </a:p>
          <a:p>
            <a:pPr marL="285750" indent="-285750">
              <a:buFont typeface="Arial" panose="020B0604020202020204" pitchFamily="34" charset="0"/>
              <a:buChar char="•"/>
            </a:pPr>
            <a:r>
              <a:rPr lang="en-US" dirty="0"/>
              <a:t>Directorate-General for Employment, Social Affairs, and Inclusion (2017). </a:t>
            </a:r>
            <a:r>
              <a:rPr lang="en-US" i="1" dirty="0"/>
              <a:t>Business cooperating with vocational education and training providers for quality skills and attractive futures</a:t>
            </a:r>
            <a:r>
              <a:rPr lang="en-US" dirty="0"/>
              <a:t>. Publications Office of the European Union (Luxembourg). European Commission. </a:t>
            </a:r>
            <a:r>
              <a:rPr lang="en-US" dirty="0">
                <a:hlinkClick r:id="rId4"/>
              </a:rPr>
              <a:t>https://ec.europa.eu/social/main.jsp?catId=738&amp;langId=en&amp;pubId=8053&amp;furtherPubs=yes</a:t>
            </a:r>
            <a:endParaRPr lang="en-US" dirty="0"/>
          </a:p>
          <a:p>
            <a:pPr marL="285750" indent="-285750">
              <a:buFont typeface="Arial" panose="020B0604020202020204" pitchFamily="34" charset="0"/>
              <a:buChar char="•"/>
            </a:pPr>
            <a:r>
              <a:rPr lang="en-US" dirty="0"/>
              <a:t>European Education Area - Quality education and training for all. </a:t>
            </a:r>
            <a:r>
              <a:rPr lang="en-US" i="1" dirty="0"/>
              <a:t>Digital Education Action Plan (2021-2027). </a:t>
            </a:r>
            <a:r>
              <a:rPr lang="en-US" dirty="0"/>
              <a:t>European Commission, Directorate-General for Education, Youth, Sport and Culture </a:t>
            </a:r>
            <a:r>
              <a:rPr lang="en-US" dirty="0">
                <a:hlinkClick r:id="rId5"/>
              </a:rPr>
              <a:t>https://education.ec.europa.eu/focus-topics/digital-education/action-plan</a:t>
            </a:r>
            <a:endParaRPr lang="en-US" dirty="0"/>
          </a:p>
          <a:p>
            <a:pPr marL="285750" indent="-285750">
              <a:buFont typeface="Arial" panose="020B0604020202020204" pitchFamily="34" charset="0"/>
              <a:buChar char="•"/>
            </a:pPr>
            <a:r>
              <a:rPr lang="en-US" dirty="0"/>
              <a:t>EU Science Hub – Joint Research Centre. </a:t>
            </a:r>
            <a:r>
              <a:rPr lang="en-US" i="1" dirty="0" err="1"/>
              <a:t>DigComp</a:t>
            </a:r>
            <a:r>
              <a:rPr lang="en-US" i="1" dirty="0"/>
              <a:t> Framework</a:t>
            </a:r>
            <a:r>
              <a:rPr lang="en-US" dirty="0"/>
              <a:t>. European Commission </a:t>
            </a:r>
            <a:r>
              <a:rPr lang="en-US" dirty="0">
                <a:hlinkClick r:id="rId6"/>
              </a:rPr>
              <a:t>https://joint-research-centre.ec.europa.eu/digcomp/digcomp-framework_en</a:t>
            </a:r>
            <a:endParaRPr lang="en-US" dirty="0"/>
          </a:p>
          <a:p>
            <a:pPr marL="285750" indent="-285750">
              <a:buFont typeface="Arial" panose="020B0604020202020204" pitchFamily="34" charset="0"/>
              <a:buChar char="•"/>
            </a:pPr>
            <a:r>
              <a:rPr lang="en-US" dirty="0"/>
              <a:t>EU Science Hub – Joint Research Centre. </a:t>
            </a:r>
            <a:r>
              <a:rPr lang="en-US" i="1" dirty="0"/>
              <a:t>Digital Competence Framework for Educators (</a:t>
            </a:r>
            <a:r>
              <a:rPr lang="en-US" i="1" dirty="0" err="1"/>
              <a:t>DigCompEdu</a:t>
            </a:r>
            <a:r>
              <a:rPr lang="en-US" i="1" dirty="0"/>
              <a:t>). </a:t>
            </a:r>
            <a:r>
              <a:rPr lang="en-US" dirty="0"/>
              <a:t>European Commission </a:t>
            </a:r>
            <a:br>
              <a:rPr lang="en-US" dirty="0"/>
            </a:br>
            <a:r>
              <a:rPr lang="en-US" dirty="0">
                <a:hlinkClick r:id="rId7"/>
              </a:rPr>
              <a:t>https://joint-research-centre.ec.europa.eu/digcompedu_en</a:t>
            </a:r>
            <a:endParaRPr lang="en-US" dirty="0"/>
          </a:p>
          <a:p>
            <a:endParaRPr lang="en-US" dirty="0"/>
          </a:p>
          <a:p>
            <a:r>
              <a:rPr lang="en-US" dirty="0"/>
              <a:t>  </a:t>
            </a:r>
          </a:p>
          <a:p>
            <a:endParaRPr lang="el-GR" dirty="0"/>
          </a:p>
          <a:p>
            <a:r>
              <a:rPr lang="el-GR" dirty="0"/>
              <a:t> </a:t>
            </a:r>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5" y="528078"/>
            <a:ext cx="10641167" cy="495691"/>
          </a:xfrm>
        </p:spPr>
        <p:txBody>
          <a:bodyPr anchor="b">
            <a:normAutofit fontScale="90000"/>
          </a:bodyPr>
          <a:lstStyle/>
          <a:p>
            <a:r>
              <a:rPr lang="en-US" sz="3200" dirty="0">
                <a:solidFill>
                  <a:schemeClr val="tx1"/>
                </a:solidFill>
                <a:ea typeface="+mj-ea"/>
                <a:cs typeface="+mj-cs"/>
              </a:rPr>
              <a:t>Sources</a:t>
            </a:r>
          </a:p>
        </p:txBody>
      </p:sp>
      <p:pic>
        <p:nvPicPr>
          <p:cNvPr id="2" name="Picture 1" descr="A blue and black logo&#10;&#10;Description automatically generated">
            <a:extLst>
              <a:ext uri="{FF2B5EF4-FFF2-40B4-BE49-F238E27FC236}">
                <a16:creationId xmlns:a16="http://schemas.microsoft.com/office/drawing/2014/main" id="{3BABCDDF-DE98-5536-5F61-7D99203D9A41}"/>
              </a:ext>
            </a:extLst>
          </p:cNvPr>
          <p:cNvPicPr>
            <a:picLocks noChangeAspect="1"/>
          </p:cNvPicPr>
          <p:nvPr/>
        </p:nvPicPr>
        <p:blipFill>
          <a:blip r:embed="rId8"/>
          <a:stretch>
            <a:fillRect/>
          </a:stretch>
        </p:blipFill>
        <p:spPr>
          <a:xfrm>
            <a:off x="172016" y="6329922"/>
            <a:ext cx="1140738" cy="341287"/>
          </a:xfrm>
          <a:prstGeom prst="rect">
            <a:avLst/>
          </a:prstGeom>
        </p:spPr>
      </p:pic>
    </p:spTree>
    <p:extLst>
      <p:ext uri="{BB962C8B-B14F-4D97-AF65-F5344CB8AC3E}">
        <p14:creationId xmlns:p14="http://schemas.microsoft.com/office/powerpoint/2010/main" val="353550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FDBB37-1454-4F8C-DC2F-F5DA2C17DC09}"/>
              </a:ext>
            </a:extLst>
          </p:cNvPr>
          <p:cNvSpPr>
            <a:spLocks noGrp="1"/>
          </p:cNvSpPr>
          <p:nvPr>
            <p:ph type="sldNum" sz="quarter" idx="12"/>
          </p:nvPr>
        </p:nvSpPr>
        <p:spPr/>
        <p:txBody>
          <a:bodyPr/>
          <a:lstStyle/>
          <a:p>
            <a:fld id="{18D65601-5AE2-46FC-B138-694DDD2B510D}" type="slidenum">
              <a:rPr lang="en-US" smtClean="0"/>
              <a:t>23</a:t>
            </a:fld>
            <a:endParaRPr lang="en-US" dirty="0"/>
          </a:p>
        </p:txBody>
      </p:sp>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518245" y="1472673"/>
            <a:ext cx="10986400" cy="5248802"/>
          </a:xfrm>
        </p:spPr>
        <p:txBody>
          <a:bodyPr/>
          <a:lstStyle/>
          <a:p>
            <a:pPr marL="285750" indent="-285750">
              <a:buFont typeface="Arial" panose="020B0604020202020204" pitchFamily="34" charset="0"/>
              <a:buChar char="•"/>
            </a:pPr>
            <a:r>
              <a:rPr lang="en-US" dirty="0"/>
              <a:t>Flake R; </a:t>
            </a:r>
            <a:r>
              <a:rPr lang="en-US" dirty="0" err="1"/>
              <a:t>Meinhard</a:t>
            </a:r>
            <a:r>
              <a:rPr lang="en-US" dirty="0"/>
              <a:t> B. D; Werner D (2019). </a:t>
            </a:r>
            <a:r>
              <a:rPr lang="en-US" i="1" dirty="0" err="1"/>
              <a:t>Digitalisation</a:t>
            </a:r>
            <a:r>
              <a:rPr lang="en-US" i="1" dirty="0"/>
              <a:t> in Dual Vocational Training: Progress to Date and Companies’ Ongoing Need for </a:t>
            </a:r>
            <a:r>
              <a:rPr lang="en-US" i="1" dirty="0" err="1"/>
              <a:t>Modernisation</a:t>
            </a:r>
            <a:r>
              <a:rPr lang="en-US" i="1" dirty="0"/>
              <a:t> and Support</a:t>
            </a:r>
            <a:r>
              <a:rPr lang="en-US" dirty="0"/>
              <a:t>. IW-Trends (2)</a:t>
            </a:r>
            <a:br>
              <a:rPr lang="en-US" dirty="0"/>
            </a:br>
            <a:r>
              <a:rPr lang="en-US" dirty="0">
                <a:hlinkClick r:id="rId2"/>
              </a:rPr>
              <a:t>https://www.iwkoeln.de/en/studies/dirk-werner-regina-flake-david-b-meinhard-progress-to-date-and-companies-ongoing-need-for-modernisation-and-support-424075.html</a:t>
            </a:r>
            <a:endParaRPr lang="en-US" dirty="0"/>
          </a:p>
          <a:p>
            <a:pPr marL="285750" indent="-285750">
              <a:buFont typeface="Arial" panose="020B0604020202020204" pitchFamily="34" charset="0"/>
              <a:buChar char="•"/>
            </a:pPr>
            <a:r>
              <a:rPr lang="en-US" dirty="0"/>
              <a:t>International </a:t>
            </a:r>
            <a:r>
              <a:rPr lang="en-US" dirty="0" err="1"/>
              <a:t>Labour</a:t>
            </a:r>
            <a:r>
              <a:rPr lang="en-US" dirty="0"/>
              <a:t> Organization (2022)</a:t>
            </a:r>
            <a:r>
              <a:rPr lang="el-GR" dirty="0"/>
              <a:t>.</a:t>
            </a:r>
            <a:r>
              <a:rPr lang="en-US" dirty="0"/>
              <a:t> </a:t>
            </a:r>
            <a:r>
              <a:rPr lang="en-US" i="1" dirty="0"/>
              <a:t>The digital transformation of apprenticeships: Emerging opportunities and barriers</a:t>
            </a:r>
            <a:r>
              <a:rPr lang="en-US" dirty="0"/>
              <a:t>. The Future of Work and Lifelong Learning </a:t>
            </a:r>
            <a:r>
              <a:rPr lang="en-US" dirty="0">
                <a:hlinkClick r:id="rId3"/>
              </a:rPr>
              <a:t>https://www.ilo.org/wcmsp5/groups/public/---ed_emp/---ifp_skills/documents/publication/wcms_861712.pdf</a:t>
            </a:r>
            <a:endParaRPr lang="en-US" dirty="0"/>
          </a:p>
          <a:p>
            <a:pPr marL="285750" indent="-285750">
              <a:buFont typeface="Arial" panose="020B0604020202020204" pitchFamily="34" charset="0"/>
              <a:buChar char="•"/>
            </a:pPr>
            <a:r>
              <a:rPr lang="en-US" dirty="0"/>
              <a:t>JRC Publications Repository (2022). </a:t>
            </a:r>
            <a:r>
              <a:rPr lang="en-US" i="1" dirty="0" err="1"/>
              <a:t>DigComp</a:t>
            </a:r>
            <a:r>
              <a:rPr lang="en-US" i="1" dirty="0"/>
              <a:t> 2.2: The Digital Competence Framework for Citizens - With new examples of knowledge, skills and attitudes</a:t>
            </a:r>
            <a:r>
              <a:rPr lang="en-US" dirty="0"/>
              <a:t>. European Commission </a:t>
            </a:r>
            <a:r>
              <a:rPr lang="en-US" dirty="0">
                <a:hlinkClick r:id="rId4"/>
              </a:rPr>
              <a:t>https://publications.jrc.ec.europa.eu/repository/handle/JRC128415</a:t>
            </a:r>
            <a:endParaRPr lang="en-US" dirty="0"/>
          </a:p>
          <a:p>
            <a:pPr marL="285750" indent="-285750">
              <a:buFont typeface="Arial" panose="020B0604020202020204" pitchFamily="34" charset="0"/>
              <a:buChar char="•"/>
            </a:pPr>
            <a:r>
              <a:rPr lang="en-US" dirty="0"/>
              <a:t>McKinsey &amp; Company (2022). </a:t>
            </a:r>
            <a:r>
              <a:rPr lang="en-US" i="1" dirty="0"/>
              <a:t>What are Industry 4.0, the Fourth Industrial Revolution, and 4IR? </a:t>
            </a:r>
            <a:r>
              <a:rPr lang="en-US" dirty="0"/>
              <a:t>USA. Featured Insights.</a:t>
            </a:r>
            <a:br>
              <a:rPr lang="en-US" dirty="0"/>
            </a:br>
            <a:r>
              <a:rPr lang="en-US" dirty="0">
                <a:hlinkClick r:id="rId5"/>
              </a:rPr>
              <a:t>https://www.mckinsey.com/featured-insights/mckinsey-explainers/what-are-industry-4-0-the-fourth-industrial-revolution-and-4ir</a:t>
            </a:r>
            <a:endParaRPr lang="en-US" dirty="0"/>
          </a:p>
          <a:p>
            <a:pPr marL="285750" indent="-285750">
              <a:buFont typeface="Arial" panose="020B0604020202020204" pitchFamily="34" charset="0"/>
              <a:buChar char="•"/>
            </a:pPr>
            <a:r>
              <a:rPr lang="en-US" dirty="0"/>
              <a:t>UNLV Continuing Education (2022). </a:t>
            </a:r>
            <a:r>
              <a:rPr lang="en-US" i="1" dirty="0"/>
              <a:t>What Are Digital Skills? </a:t>
            </a:r>
            <a:r>
              <a:rPr lang="en-US" dirty="0">
                <a:hlinkClick r:id="rId6"/>
              </a:rPr>
              <a:t>https://digitalskills.unlv.edu/digital-marketing/what-are-digital-skills/</a:t>
            </a:r>
            <a:endParaRPr lang="en-US" dirty="0"/>
          </a:p>
          <a:p>
            <a:endParaRPr lang="en-US" dirty="0"/>
          </a:p>
          <a:p>
            <a:endParaRPr lang="el-GR" dirty="0"/>
          </a:p>
          <a:p>
            <a:r>
              <a:rPr lang="el-GR" dirty="0"/>
              <a:t> </a:t>
            </a:r>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5" y="528078"/>
            <a:ext cx="10641167" cy="495691"/>
          </a:xfrm>
        </p:spPr>
        <p:txBody>
          <a:bodyPr anchor="b">
            <a:normAutofit fontScale="90000"/>
          </a:bodyPr>
          <a:lstStyle/>
          <a:p>
            <a:r>
              <a:rPr lang="en-US" sz="3200" dirty="0">
                <a:solidFill>
                  <a:schemeClr val="tx1"/>
                </a:solidFill>
                <a:ea typeface="+mj-ea"/>
                <a:cs typeface="+mj-cs"/>
              </a:rPr>
              <a:t>Sources</a:t>
            </a:r>
          </a:p>
        </p:txBody>
      </p:sp>
      <p:pic>
        <p:nvPicPr>
          <p:cNvPr id="2" name="Picture 1" descr="A blue and black logo&#10;&#10;Description automatically generated">
            <a:extLst>
              <a:ext uri="{FF2B5EF4-FFF2-40B4-BE49-F238E27FC236}">
                <a16:creationId xmlns:a16="http://schemas.microsoft.com/office/drawing/2014/main" id="{CCE1784E-FFCD-41E0-561C-81E031C5EFD9}"/>
              </a:ext>
            </a:extLst>
          </p:cNvPr>
          <p:cNvPicPr>
            <a:picLocks noChangeAspect="1"/>
          </p:cNvPicPr>
          <p:nvPr/>
        </p:nvPicPr>
        <p:blipFill>
          <a:blip r:embed="rId7"/>
          <a:stretch>
            <a:fillRect/>
          </a:stretch>
        </p:blipFill>
        <p:spPr>
          <a:xfrm>
            <a:off x="172016" y="6329922"/>
            <a:ext cx="1140738" cy="341287"/>
          </a:xfrm>
          <a:prstGeom prst="rect">
            <a:avLst/>
          </a:prstGeom>
        </p:spPr>
      </p:pic>
    </p:spTree>
    <p:extLst>
      <p:ext uri="{BB962C8B-B14F-4D97-AF65-F5344CB8AC3E}">
        <p14:creationId xmlns:p14="http://schemas.microsoft.com/office/powerpoint/2010/main" val="3290888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46B1-F982-553F-B2BD-0BDBB4EAEFB7}"/>
              </a:ext>
            </a:extLst>
          </p:cNvPr>
          <p:cNvSpPr>
            <a:spLocks noGrp="1"/>
          </p:cNvSpPr>
          <p:nvPr>
            <p:ph type="title"/>
          </p:nvPr>
        </p:nvSpPr>
        <p:spPr>
          <a:xfrm>
            <a:off x="841058" y="1646077"/>
            <a:ext cx="4008437" cy="1395208"/>
          </a:xfrm>
        </p:spPr>
        <p:txBody>
          <a:bodyPr/>
          <a:lstStyle/>
          <a:p>
            <a:r>
              <a:rPr lang="en-US" dirty="0">
                <a:solidFill>
                  <a:srgbClr val="002060"/>
                </a:solidFill>
              </a:rPr>
              <a:t>Thank you</a:t>
            </a:r>
            <a:r>
              <a:rPr lang="el-GR" dirty="0">
                <a:solidFill>
                  <a:srgbClr val="002060"/>
                </a:solidFill>
              </a:rPr>
              <a:t>!</a:t>
            </a:r>
            <a:endParaRPr lang="en-US" dirty="0">
              <a:solidFill>
                <a:srgbClr val="002060"/>
              </a:solidFill>
            </a:endParaRPr>
          </a:p>
        </p:txBody>
      </p:sp>
      <p:sp>
        <p:nvSpPr>
          <p:cNvPr id="3" name="Text Placeholder 2">
            <a:extLst>
              <a:ext uri="{FF2B5EF4-FFF2-40B4-BE49-F238E27FC236}">
                <a16:creationId xmlns:a16="http://schemas.microsoft.com/office/drawing/2014/main" id="{74658238-566F-AE19-DF89-6C4C676B0F95}"/>
              </a:ext>
            </a:extLst>
          </p:cNvPr>
          <p:cNvSpPr>
            <a:spLocks noGrp="1"/>
          </p:cNvSpPr>
          <p:nvPr>
            <p:ph type="body" sz="quarter" idx="12"/>
          </p:nvPr>
        </p:nvSpPr>
        <p:spPr/>
        <p:txBody>
          <a:bodyPr>
            <a:normAutofit fontScale="77500" lnSpcReduction="20000"/>
          </a:bodyPr>
          <a:lstStyle/>
          <a:p>
            <a:r>
              <a:rPr lang="en-US" sz="1800" b="1" dirty="0"/>
              <a:t>Katerina Maniadaki</a:t>
            </a:r>
          </a:p>
          <a:p>
            <a:r>
              <a:rPr lang="en-US" sz="1800" b="1" dirty="0"/>
              <a:t>EU Project Manager, IDEC S.A</a:t>
            </a:r>
            <a:r>
              <a:rPr lang="en-US" dirty="0"/>
              <a:t>.</a:t>
            </a:r>
          </a:p>
        </p:txBody>
      </p:sp>
      <p:sp>
        <p:nvSpPr>
          <p:cNvPr id="8" name="Text Placeholder 7">
            <a:extLst>
              <a:ext uri="{FF2B5EF4-FFF2-40B4-BE49-F238E27FC236}">
                <a16:creationId xmlns:a16="http://schemas.microsoft.com/office/drawing/2014/main" id="{4FBB34D7-058B-328E-02CE-BA3C93A716E0}"/>
              </a:ext>
            </a:extLst>
          </p:cNvPr>
          <p:cNvSpPr>
            <a:spLocks noGrp="1"/>
          </p:cNvSpPr>
          <p:nvPr>
            <p:ph type="body" sz="quarter" idx="17"/>
          </p:nvPr>
        </p:nvSpPr>
        <p:spPr/>
        <p:txBody>
          <a:bodyPr/>
          <a:lstStyle/>
          <a:p>
            <a:r>
              <a:rPr lang="en-US" dirty="0">
                <a:hlinkClick r:id="rId2"/>
              </a:rPr>
              <a:t>www.idec.gr</a:t>
            </a:r>
            <a:endParaRPr lang="en-US" dirty="0"/>
          </a:p>
        </p:txBody>
      </p:sp>
      <p:sp>
        <p:nvSpPr>
          <p:cNvPr id="9" name="Text Placeholder 8">
            <a:extLst>
              <a:ext uri="{FF2B5EF4-FFF2-40B4-BE49-F238E27FC236}">
                <a16:creationId xmlns:a16="http://schemas.microsoft.com/office/drawing/2014/main" id="{6E623395-F658-87F4-9089-C4F72970BE9D}"/>
              </a:ext>
            </a:extLst>
          </p:cNvPr>
          <p:cNvSpPr>
            <a:spLocks noGrp="1"/>
          </p:cNvSpPr>
          <p:nvPr>
            <p:ph type="body" sz="quarter" idx="18"/>
          </p:nvPr>
        </p:nvSpPr>
        <p:spPr>
          <a:xfrm>
            <a:off x="7753400" y="4640184"/>
            <a:ext cx="3977648" cy="731694"/>
          </a:xfrm>
        </p:spPr>
        <p:txBody>
          <a:bodyPr/>
          <a:lstStyle/>
          <a:p>
            <a:r>
              <a:rPr lang="en-US" dirty="0">
                <a:hlinkClick r:id="rId3"/>
              </a:rPr>
              <a:t>@idec_gr</a:t>
            </a:r>
            <a:endParaRPr lang="en-US" dirty="0"/>
          </a:p>
        </p:txBody>
      </p:sp>
      <p:pic>
        <p:nvPicPr>
          <p:cNvPr id="12" name="Picture 11">
            <a:extLst>
              <a:ext uri="{FF2B5EF4-FFF2-40B4-BE49-F238E27FC236}">
                <a16:creationId xmlns:a16="http://schemas.microsoft.com/office/drawing/2014/main" id="{2CA93A79-091C-5120-ADAE-48613E26B599}"/>
              </a:ext>
            </a:extLst>
          </p:cNvPr>
          <p:cNvPicPr>
            <a:picLocks noChangeAspect="1"/>
          </p:cNvPicPr>
          <p:nvPr/>
        </p:nvPicPr>
        <p:blipFill>
          <a:blip r:embed="rId4"/>
          <a:stretch>
            <a:fillRect/>
          </a:stretch>
        </p:blipFill>
        <p:spPr>
          <a:xfrm>
            <a:off x="7185302" y="1234668"/>
            <a:ext cx="406400" cy="406400"/>
          </a:xfrm>
          <a:prstGeom prst="rect">
            <a:avLst/>
          </a:prstGeom>
        </p:spPr>
      </p:pic>
      <p:pic>
        <p:nvPicPr>
          <p:cNvPr id="13" name="Picture 12">
            <a:extLst>
              <a:ext uri="{FF2B5EF4-FFF2-40B4-BE49-F238E27FC236}">
                <a16:creationId xmlns:a16="http://schemas.microsoft.com/office/drawing/2014/main" id="{2B3CCD41-EBA4-5EE8-627E-4FE98067BD0D}"/>
              </a:ext>
            </a:extLst>
          </p:cNvPr>
          <p:cNvPicPr>
            <a:picLocks noChangeAspect="1"/>
          </p:cNvPicPr>
          <p:nvPr/>
        </p:nvPicPr>
        <p:blipFill>
          <a:blip r:embed="rId5"/>
          <a:stretch>
            <a:fillRect/>
          </a:stretch>
        </p:blipFill>
        <p:spPr>
          <a:xfrm>
            <a:off x="7195230" y="4803339"/>
            <a:ext cx="406400" cy="406400"/>
          </a:xfrm>
          <a:prstGeom prst="rect">
            <a:avLst/>
          </a:prstGeom>
        </p:spPr>
      </p:pic>
      <p:pic>
        <p:nvPicPr>
          <p:cNvPr id="14" name="Picture 13">
            <a:extLst>
              <a:ext uri="{FF2B5EF4-FFF2-40B4-BE49-F238E27FC236}">
                <a16:creationId xmlns:a16="http://schemas.microsoft.com/office/drawing/2014/main" id="{67490F3E-6ACE-BB88-EB71-AB5664EEBC2A}"/>
              </a:ext>
            </a:extLst>
          </p:cNvPr>
          <p:cNvPicPr>
            <a:picLocks noChangeAspect="1"/>
          </p:cNvPicPr>
          <p:nvPr/>
        </p:nvPicPr>
        <p:blipFill>
          <a:blip r:embed="rId6"/>
          <a:stretch>
            <a:fillRect/>
          </a:stretch>
        </p:blipFill>
        <p:spPr>
          <a:xfrm>
            <a:off x="7185302" y="4039848"/>
            <a:ext cx="406400" cy="406400"/>
          </a:xfrm>
          <a:prstGeom prst="rect">
            <a:avLst/>
          </a:prstGeom>
        </p:spPr>
      </p:pic>
      <p:sp>
        <p:nvSpPr>
          <p:cNvPr id="15" name="Text Placeholder 8">
            <a:extLst>
              <a:ext uri="{FF2B5EF4-FFF2-40B4-BE49-F238E27FC236}">
                <a16:creationId xmlns:a16="http://schemas.microsoft.com/office/drawing/2014/main" id="{FFC9B77F-08A6-19E2-C797-89BB8DC31899}"/>
              </a:ext>
            </a:extLst>
          </p:cNvPr>
          <p:cNvSpPr txBox="1">
            <a:spLocks/>
          </p:cNvSpPr>
          <p:nvPr/>
        </p:nvSpPr>
        <p:spPr>
          <a:xfrm>
            <a:off x="7753400" y="3895875"/>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7"/>
              </a:rPr>
              <a:t>IDEC S.A.</a:t>
            </a:r>
            <a:endParaRPr lang="en-US" dirty="0"/>
          </a:p>
        </p:txBody>
      </p:sp>
      <p:pic>
        <p:nvPicPr>
          <p:cNvPr id="16" name="Picture 15">
            <a:extLst>
              <a:ext uri="{FF2B5EF4-FFF2-40B4-BE49-F238E27FC236}">
                <a16:creationId xmlns:a16="http://schemas.microsoft.com/office/drawing/2014/main" id="{56A66AF1-9CE9-07A3-067F-0C27AEF97234}"/>
              </a:ext>
            </a:extLst>
          </p:cNvPr>
          <p:cNvPicPr>
            <a:picLocks noChangeAspect="1"/>
          </p:cNvPicPr>
          <p:nvPr/>
        </p:nvPicPr>
        <p:blipFill>
          <a:blip r:embed="rId8"/>
          <a:stretch>
            <a:fillRect/>
          </a:stretch>
        </p:blipFill>
        <p:spPr>
          <a:xfrm>
            <a:off x="7185302" y="1937281"/>
            <a:ext cx="406400" cy="406400"/>
          </a:xfrm>
          <a:prstGeom prst="rect">
            <a:avLst/>
          </a:prstGeom>
        </p:spPr>
      </p:pic>
      <p:sp>
        <p:nvSpPr>
          <p:cNvPr id="17" name="Text Placeholder 8">
            <a:extLst>
              <a:ext uri="{FF2B5EF4-FFF2-40B4-BE49-F238E27FC236}">
                <a16:creationId xmlns:a16="http://schemas.microsoft.com/office/drawing/2014/main" id="{EDFAB2EF-B5C3-ACE8-D13C-23806B1B7AE9}"/>
              </a:ext>
            </a:extLst>
          </p:cNvPr>
          <p:cNvSpPr txBox="1">
            <a:spLocks/>
          </p:cNvSpPr>
          <p:nvPr/>
        </p:nvSpPr>
        <p:spPr>
          <a:xfrm>
            <a:off x="7753400" y="1774789"/>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info@idec.gr</a:t>
            </a:r>
          </a:p>
          <a:p>
            <a:r>
              <a:rPr lang="en-US" dirty="0"/>
              <a:t>k.maniadaki@idec.gr</a:t>
            </a:r>
          </a:p>
        </p:txBody>
      </p:sp>
      <p:pic>
        <p:nvPicPr>
          <p:cNvPr id="18" name="Picture 17">
            <a:extLst>
              <a:ext uri="{FF2B5EF4-FFF2-40B4-BE49-F238E27FC236}">
                <a16:creationId xmlns:a16="http://schemas.microsoft.com/office/drawing/2014/main" id="{4897B4E4-EC7C-4B33-7F80-27003ED8FF26}"/>
              </a:ext>
            </a:extLst>
          </p:cNvPr>
          <p:cNvPicPr>
            <a:picLocks noChangeAspect="1"/>
          </p:cNvPicPr>
          <p:nvPr/>
        </p:nvPicPr>
        <p:blipFill>
          <a:blip r:embed="rId9"/>
          <a:stretch>
            <a:fillRect/>
          </a:stretch>
        </p:blipFill>
        <p:spPr>
          <a:xfrm>
            <a:off x="7195230" y="3276357"/>
            <a:ext cx="406400" cy="406400"/>
          </a:xfrm>
          <a:prstGeom prst="rect">
            <a:avLst/>
          </a:prstGeom>
        </p:spPr>
      </p:pic>
      <p:sp>
        <p:nvSpPr>
          <p:cNvPr id="21" name="Text Placeholder 8">
            <a:extLst>
              <a:ext uri="{FF2B5EF4-FFF2-40B4-BE49-F238E27FC236}">
                <a16:creationId xmlns:a16="http://schemas.microsoft.com/office/drawing/2014/main" id="{1A07850F-0898-BD9B-54EB-AF5BEBC9628C}"/>
              </a:ext>
            </a:extLst>
          </p:cNvPr>
          <p:cNvSpPr txBox="1">
            <a:spLocks/>
          </p:cNvSpPr>
          <p:nvPr/>
        </p:nvSpPr>
        <p:spPr>
          <a:xfrm>
            <a:off x="7718323" y="3141817"/>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Iroon</a:t>
            </a:r>
            <a:r>
              <a:rPr lang="en-US" dirty="0"/>
              <a:t> </a:t>
            </a:r>
            <a:r>
              <a:rPr lang="en-US" dirty="0" err="1"/>
              <a:t>Polytechneiou</a:t>
            </a:r>
            <a:r>
              <a:rPr lang="en-US" dirty="0"/>
              <a:t> Avenue, 96</a:t>
            </a:r>
          </a:p>
          <a:p>
            <a:r>
              <a:rPr lang="en-US" dirty="0"/>
              <a:t>18546, Piraeus - Greece</a:t>
            </a:r>
          </a:p>
        </p:txBody>
      </p:sp>
      <p:pic>
        <p:nvPicPr>
          <p:cNvPr id="22" name="Picture 21">
            <a:extLst>
              <a:ext uri="{FF2B5EF4-FFF2-40B4-BE49-F238E27FC236}">
                <a16:creationId xmlns:a16="http://schemas.microsoft.com/office/drawing/2014/main" id="{0B22FEBD-D030-A62C-941E-50BA3B1AA155}"/>
              </a:ext>
            </a:extLst>
          </p:cNvPr>
          <p:cNvPicPr>
            <a:picLocks noChangeAspect="1"/>
          </p:cNvPicPr>
          <p:nvPr/>
        </p:nvPicPr>
        <p:blipFill>
          <a:blip r:embed="rId10"/>
          <a:stretch>
            <a:fillRect/>
          </a:stretch>
        </p:blipFill>
        <p:spPr>
          <a:xfrm>
            <a:off x="7185302" y="2626400"/>
            <a:ext cx="406400" cy="406400"/>
          </a:xfrm>
          <a:prstGeom prst="rect">
            <a:avLst/>
          </a:prstGeom>
        </p:spPr>
      </p:pic>
      <p:sp>
        <p:nvSpPr>
          <p:cNvPr id="23" name="Text Placeholder 8">
            <a:extLst>
              <a:ext uri="{FF2B5EF4-FFF2-40B4-BE49-F238E27FC236}">
                <a16:creationId xmlns:a16="http://schemas.microsoft.com/office/drawing/2014/main" id="{109FE7B2-675E-62F6-967F-0161CE835057}"/>
              </a:ext>
            </a:extLst>
          </p:cNvPr>
          <p:cNvSpPr txBox="1">
            <a:spLocks/>
          </p:cNvSpPr>
          <p:nvPr/>
        </p:nvSpPr>
        <p:spPr>
          <a:xfrm>
            <a:off x="7718323" y="2484341"/>
            <a:ext cx="3977648" cy="7316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+30 2104286227</a:t>
            </a:r>
          </a:p>
        </p:txBody>
      </p:sp>
      <p:pic>
        <p:nvPicPr>
          <p:cNvPr id="7" name="Picture 6" descr="A blue and black logo&#10;&#10;Description automatically generated">
            <a:extLst>
              <a:ext uri="{FF2B5EF4-FFF2-40B4-BE49-F238E27FC236}">
                <a16:creationId xmlns:a16="http://schemas.microsoft.com/office/drawing/2014/main" id="{37433AF3-3DEC-56AF-D99B-552A4A4D9E0A}"/>
              </a:ext>
            </a:extLst>
          </p:cNvPr>
          <p:cNvPicPr>
            <a:picLocks noChangeAspect="1"/>
          </p:cNvPicPr>
          <p:nvPr/>
        </p:nvPicPr>
        <p:blipFill>
          <a:blip r:embed="rId11"/>
          <a:stretch>
            <a:fillRect/>
          </a:stretch>
        </p:blipFill>
        <p:spPr>
          <a:xfrm>
            <a:off x="172016" y="6253316"/>
            <a:ext cx="1396790" cy="417893"/>
          </a:xfrm>
          <a:prstGeom prst="rect">
            <a:avLst/>
          </a:prstGeom>
        </p:spPr>
      </p:pic>
    </p:spTree>
    <p:extLst>
      <p:ext uri="{BB962C8B-B14F-4D97-AF65-F5344CB8AC3E}">
        <p14:creationId xmlns:p14="http://schemas.microsoft.com/office/powerpoint/2010/main" val="352661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67" y="585216"/>
            <a:ext cx="9720072" cy="1499616"/>
          </a:xfrm>
        </p:spPr>
        <p:txBody>
          <a:bodyPr>
            <a:normAutofit/>
          </a:bodyPr>
          <a:lstStyle/>
          <a:p>
            <a:r>
              <a:rPr lang="en-US" sz="4000" dirty="0">
                <a:latin typeface="Candara" panose="020E0502030303020204" pitchFamily="34" charset="0"/>
              </a:rPr>
              <a:t>A LOOK into… our services</a:t>
            </a:r>
            <a:endParaRPr lang="el-GR" sz="4000" dirty="0">
              <a:latin typeface="Candara" panose="020E0502030303020204" pitchFamily="34" charset="0"/>
            </a:endParaRPr>
          </a:p>
        </p:txBody>
      </p:sp>
      <p:graphicFrame>
        <p:nvGraphicFramePr>
          <p:cNvPr id="4" name="Diagram 3"/>
          <p:cNvGraphicFramePr/>
          <p:nvPr/>
        </p:nvGraphicFramePr>
        <p:xfrm>
          <a:off x="237067" y="1744133"/>
          <a:ext cx="11954933" cy="480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Up Arrow Callout 2"/>
          <p:cNvSpPr/>
          <p:nvPr/>
        </p:nvSpPr>
        <p:spPr>
          <a:xfrm>
            <a:off x="6400800" y="4758266"/>
            <a:ext cx="2099734" cy="1193801"/>
          </a:xfrm>
          <a:prstGeom prst="up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6400801" y="5182626"/>
            <a:ext cx="2099733" cy="769441"/>
          </a:xfrm>
          <a:prstGeom prst="rect">
            <a:avLst/>
          </a:prstGeom>
          <a:solidFill>
            <a:schemeClr val="tx2">
              <a:lumMod val="20000"/>
              <a:lumOff val="80000"/>
            </a:schemeClr>
          </a:solidFill>
        </p:spPr>
        <p:txBody>
          <a:bodyPr wrap="square" rtlCol="0">
            <a:spAutoFit/>
          </a:bodyPr>
          <a:lstStyle/>
          <a:p>
            <a:r>
              <a:rPr lang="en-US" sz="2200" dirty="0">
                <a:solidFill>
                  <a:srgbClr val="C00000"/>
                </a:solidFill>
                <a:latin typeface="Candara" panose="020E0502030303020204" pitchFamily="34" charset="0"/>
              </a:rPr>
              <a:t>More than 300 trainees / year</a:t>
            </a:r>
            <a:endParaRPr lang="el-GR" sz="2200" dirty="0">
              <a:solidFill>
                <a:srgbClr val="C00000"/>
              </a:solidFill>
              <a:latin typeface="Candara" panose="020E0502030303020204" pitchFamily="34" charset="0"/>
            </a:endParaRPr>
          </a:p>
        </p:txBody>
      </p:sp>
      <p:pic>
        <p:nvPicPr>
          <p:cNvPr id="8" name="Picture 7" descr="A blue and black logo&#10;&#10;Description automatically generated">
            <a:extLst>
              <a:ext uri="{FF2B5EF4-FFF2-40B4-BE49-F238E27FC236}">
                <a16:creationId xmlns:a16="http://schemas.microsoft.com/office/drawing/2014/main" id="{F7469134-76C0-3EC6-AB3F-72D8D548C1E4}"/>
              </a:ext>
            </a:extLst>
          </p:cNvPr>
          <p:cNvPicPr>
            <a:picLocks noChangeAspect="1"/>
          </p:cNvPicPr>
          <p:nvPr/>
        </p:nvPicPr>
        <p:blipFill>
          <a:blip r:embed="rId8"/>
          <a:stretch>
            <a:fillRect/>
          </a:stretch>
        </p:blipFill>
        <p:spPr>
          <a:xfrm>
            <a:off x="233232" y="6265332"/>
            <a:ext cx="1399909" cy="418826"/>
          </a:xfrm>
          <a:prstGeom prst="rect">
            <a:avLst/>
          </a:prstGeom>
        </p:spPr>
      </p:pic>
    </p:spTree>
    <p:extLst>
      <p:ext uri="{BB962C8B-B14F-4D97-AF65-F5344CB8AC3E}">
        <p14:creationId xmlns:p14="http://schemas.microsoft.com/office/powerpoint/2010/main" val="91543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43467" y="2184400"/>
            <a:ext cx="2921000" cy="2954867"/>
          </a:xfrm>
          <a:prstGeom prst="ellipse">
            <a:avLst/>
          </a:prstGeom>
          <a:solidFill>
            <a:schemeClr val="bg1">
              <a:lumMod val="95000"/>
            </a:schemeClr>
          </a:solidFill>
          <a:ln w="28575">
            <a:prstDash val="dashDot"/>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766354" y="595860"/>
            <a:ext cx="10955381" cy="1499616"/>
          </a:xfrm>
        </p:spPr>
        <p:txBody>
          <a:bodyPr>
            <a:normAutofit/>
          </a:bodyPr>
          <a:lstStyle/>
          <a:p>
            <a:r>
              <a:rPr lang="en-US" sz="4000" dirty="0">
                <a:solidFill>
                  <a:schemeClr val="accent2">
                    <a:lumMod val="75000"/>
                  </a:schemeClr>
                </a:solidFill>
                <a:latin typeface="Candara" panose="020E0502030303020204" pitchFamily="34" charset="0"/>
              </a:rPr>
              <a:t>A LOOK into…OUR NETWORK</a:t>
            </a:r>
            <a:endParaRPr lang="el-GR" sz="4000" dirty="0">
              <a:solidFill>
                <a:schemeClr val="accent2">
                  <a:lumMod val="75000"/>
                </a:schemeClr>
              </a:solidFill>
              <a:latin typeface="Candara" panose="020E0502030303020204" pitchFamily="34" charset="0"/>
            </a:endParaRPr>
          </a:p>
        </p:txBody>
      </p:sp>
      <p:graphicFrame>
        <p:nvGraphicFramePr>
          <p:cNvPr id="7" name="Diagram 6"/>
          <p:cNvGraphicFramePr/>
          <p:nvPr/>
        </p:nvGraphicFramePr>
        <p:xfrm>
          <a:off x="3415935" y="1748100"/>
          <a:ext cx="7675398" cy="3827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036320" y="2772109"/>
            <a:ext cx="2194560" cy="2154436"/>
          </a:xfrm>
          <a:prstGeom prst="rect">
            <a:avLst/>
          </a:prstGeom>
          <a:noFill/>
        </p:spPr>
        <p:txBody>
          <a:bodyPr wrap="square" rtlCol="0">
            <a:spAutoFit/>
          </a:bodyPr>
          <a:lstStyle/>
          <a:p>
            <a:pPr algn="ctr"/>
            <a:r>
              <a:rPr lang="en-GB" sz="2400" b="1" dirty="0">
                <a:latin typeface="Candara" panose="020E0502030303020204" pitchFamily="34" charset="0"/>
                <a:ea typeface="Arial Unicode MS" pitchFamily="34" charset="-128"/>
                <a:cs typeface="Arial Unicode MS" pitchFamily="34" charset="-128"/>
              </a:rPr>
              <a:t>IDEC</a:t>
            </a:r>
            <a:r>
              <a:rPr lang="en-GB" sz="2200" dirty="0">
                <a:latin typeface="Candara" panose="020E0502030303020204" pitchFamily="34" charset="0"/>
                <a:ea typeface="Arial Unicode MS" pitchFamily="34" charset="-128"/>
                <a:cs typeface="Arial Unicode MS" pitchFamily="34" charset="-128"/>
              </a:rPr>
              <a:t> </a:t>
            </a:r>
            <a:r>
              <a:rPr lang="en-GB" sz="2200" dirty="0">
                <a:latin typeface="Candara" panose="020E0502030303020204" pitchFamily="34" charset="0"/>
                <a:cs typeface="Arial Unicode MS" charset="0"/>
              </a:rPr>
              <a:t>cooperates with </a:t>
            </a:r>
            <a:r>
              <a:rPr lang="en-GB" sz="2200" b="1" i="1" dirty="0">
                <a:solidFill>
                  <a:schemeClr val="accent2">
                    <a:lumMod val="75000"/>
                  </a:schemeClr>
                </a:solidFill>
                <a:latin typeface="Candara" panose="020E0502030303020204" pitchFamily="34" charset="0"/>
                <a:cs typeface="Arial Unicode MS" charset="0"/>
              </a:rPr>
              <a:t>more than 800 organisations </a:t>
            </a:r>
            <a:r>
              <a:rPr lang="en-GB" sz="2200" dirty="0">
                <a:latin typeface="Candara" panose="020E0502030303020204" pitchFamily="34" charset="0"/>
                <a:cs typeface="Arial Unicode MS" charset="0"/>
              </a:rPr>
              <a:t>throughout EU</a:t>
            </a:r>
            <a:endParaRPr lang="el-GR" sz="2200" dirty="0">
              <a:latin typeface="Candara" panose="020E0502030303020204" pitchFamily="34" charset="0"/>
            </a:endParaRPr>
          </a:p>
          <a:p>
            <a:pPr algn="ctr"/>
            <a:endParaRPr lang="el-GR" sz="2200" dirty="0"/>
          </a:p>
        </p:txBody>
      </p:sp>
      <p:pic>
        <p:nvPicPr>
          <p:cNvPr id="8" name="Picture 7" descr="A blue and black logo&#10;&#10;Description automatically generated">
            <a:extLst>
              <a:ext uri="{FF2B5EF4-FFF2-40B4-BE49-F238E27FC236}">
                <a16:creationId xmlns:a16="http://schemas.microsoft.com/office/drawing/2014/main" id="{898B09BF-106A-00AA-E2D2-67BBA5505C9D}"/>
              </a:ext>
            </a:extLst>
          </p:cNvPr>
          <p:cNvPicPr>
            <a:picLocks noChangeAspect="1"/>
          </p:cNvPicPr>
          <p:nvPr/>
        </p:nvPicPr>
        <p:blipFill>
          <a:blip r:embed="rId7"/>
          <a:stretch>
            <a:fillRect/>
          </a:stretch>
        </p:blipFill>
        <p:spPr>
          <a:xfrm>
            <a:off x="233232" y="6265332"/>
            <a:ext cx="1399909" cy="418826"/>
          </a:xfrm>
          <a:prstGeom prst="rect">
            <a:avLst/>
          </a:prstGeom>
        </p:spPr>
      </p:pic>
    </p:spTree>
    <p:extLst>
      <p:ext uri="{BB962C8B-B14F-4D97-AF65-F5344CB8AC3E}">
        <p14:creationId xmlns:p14="http://schemas.microsoft.com/office/powerpoint/2010/main" val="120419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23354" y="1257012"/>
            <a:ext cx="5265149" cy="4746973"/>
          </a:xfrm>
        </p:spPr>
        <p:txBody>
          <a:bodyPr/>
          <a:lstStyle/>
          <a:p>
            <a:r>
              <a:rPr lang="en-US" dirty="0"/>
              <a:t>The current era is characterized by the </a:t>
            </a:r>
            <a:r>
              <a:rPr lang="en-US" b="1" dirty="0"/>
              <a:t>digitalization of media and services</a:t>
            </a:r>
            <a:r>
              <a:rPr lang="en-US" dirty="0"/>
              <a:t>. The </a:t>
            </a:r>
            <a:r>
              <a:rPr lang="en-US" b="1" dirty="0"/>
              <a:t>fourth industrial revolution</a:t>
            </a:r>
            <a:r>
              <a:rPr lang="en-US" dirty="0"/>
              <a:t>, also known as </a:t>
            </a:r>
            <a:r>
              <a:rPr lang="en-US" b="1" dirty="0"/>
              <a:t>Industry 4.0</a:t>
            </a:r>
            <a:r>
              <a:rPr lang="en-US" dirty="0"/>
              <a:t>, introduces a new way of working which is defined by tasks that are completed with the help of machines. Given the evolution of technology and the emergence of artificial intelligence, everyone must adapt to these changes in order to meet the needs of this era.</a:t>
            </a:r>
          </a:p>
          <a:p>
            <a:r>
              <a:rPr lang="en-US" b="1" dirty="0"/>
              <a:t>Digital skills </a:t>
            </a:r>
            <a:r>
              <a:rPr lang="en-US" dirty="0"/>
              <a:t>play a very important role not only in our </a:t>
            </a:r>
            <a:r>
              <a:rPr lang="en-US" b="1" dirty="0"/>
              <a:t>professional development </a:t>
            </a:r>
            <a:r>
              <a:rPr lang="en-US" dirty="0"/>
              <a:t>but also in our </a:t>
            </a:r>
            <a:r>
              <a:rPr lang="en-US" b="1" dirty="0"/>
              <a:t>personal life</a:t>
            </a:r>
            <a:r>
              <a:rPr lang="en-US" dirty="0"/>
              <a:t>, as everything now is displayed in a digital format</a:t>
            </a:r>
            <a:r>
              <a:rPr lang="el-GR" dirty="0"/>
              <a:t>.</a:t>
            </a:r>
          </a:p>
          <a:p>
            <a:r>
              <a:rPr lang="en-US" dirty="0"/>
              <a:t>Digitalization has become </a:t>
            </a:r>
            <a:r>
              <a:rPr lang="en-US" b="1" dirty="0"/>
              <a:t>more important than ever </a:t>
            </a:r>
            <a:r>
              <a:rPr lang="en-US" dirty="0"/>
              <a:t>and using it to our advantage is of </a:t>
            </a:r>
            <a:r>
              <a:rPr lang="en-US" b="1" dirty="0"/>
              <a:t>huge importance </a:t>
            </a:r>
            <a:r>
              <a:rPr lang="en-US" dirty="0"/>
              <a:t>in our daily lives. The same applies to VET apprenticeships. However, </a:t>
            </a:r>
            <a:r>
              <a:rPr lang="en-US" b="1" dirty="0"/>
              <a:t>many companies still do not know how to implement such training</a:t>
            </a:r>
            <a:r>
              <a:rPr lang="en-US" dirty="0"/>
              <a:t>, while </a:t>
            </a:r>
            <a:r>
              <a:rPr lang="en-US" b="1" dirty="0"/>
              <a:t>VET students have not sufficiently developed their digital skills</a:t>
            </a:r>
            <a:r>
              <a:rPr lang="en-US" dirty="0"/>
              <a:t>.</a:t>
            </a:r>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6" y="383255"/>
            <a:ext cx="5362575" cy="495691"/>
          </a:xfrm>
        </p:spPr>
        <p:txBody>
          <a:bodyPr/>
          <a:lstStyle/>
          <a:p>
            <a:r>
              <a:rPr lang="en-US" sz="2800" dirty="0"/>
              <a:t>Introduction</a:t>
            </a:r>
          </a:p>
        </p:txBody>
      </p:sp>
      <p:pic>
        <p:nvPicPr>
          <p:cNvPr id="3" name="Picture 2" descr="A picture containing toy, mechanical puzzle, LEGO, person&#10;&#10;Description automatically generated">
            <a:extLst>
              <a:ext uri="{FF2B5EF4-FFF2-40B4-BE49-F238E27FC236}">
                <a16:creationId xmlns:a16="http://schemas.microsoft.com/office/drawing/2014/main" id="{D73F45A7-B3B3-AF60-2AE1-57E1AA7AF40C}"/>
              </a:ext>
            </a:extLst>
          </p:cNvPr>
          <p:cNvPicPr>
            <a:picLocks noChangeAspect="1"/>
          </p:cNvPicPr>
          <p:nvPr/>
        </p:nvPicPr>
        <p:blipFill>
          <a:blip r:embed="rId3"/>
          <a:stretch>
            <a:fillRect/>
          </a:stretch>
        </p:blipFill>
        <p:spPr>
          <a:xfrm>
            <a:off x="6158441" y="1582947"/>
            <a:ext cx="5539545" cy="3692106"/>
          </a:xfrm>
          <a:prstGeom prst="rect">
            <a:avLst/>
          </a:prstGeom>
        </p:spPr>
      </p:pic>
      <p:pic>
        <p:nvPicPr>
          <p:cNvPr id="8" name="Picture 7" descr="A blue and black logo&#10;&#10;Description automatically generated">
            <a:extLst>
              <a:ext uri="{FF2B5EF4-FFF2-40B4-BE49-F238E27FC236}">
                <a16:creationId xmlns:a16="http://schemas.microsoft.com/office/drawing/2014/main" id="{C0654472-8E99-919E-A0CC-E5DF63F5E973}"/>
              </a:ext>
            </a:extLst>
          </p:cNvPr>
          <p:cNvPicPr>
            <a:picLocks noChangeAspect="1"/>
          </p:cNvPicPr>
          <p:nvPr/>
        </p:nvPicPr>
        <p:blipFill>
          <a:blip r:embed="rId4"/>
          <a:stretch>
            <a:fillRect/>
          </a:stretch>
        </p:blipFill>
        <p:spPr>
          <a:xfrm>
            <a:off x="233232" y="6265332"/>
            <a:ext cx="1399909" cy="418826"/>
          </a:xfrm>
          <a:prstGeom prst="rect">
            <a:avLst/>
          </a:prstGeom>
        </p:spPr>
      </p:pic>
    </p:spTree>
    <p:extLst>
      <p:ext uri="{BB962C8B-B14F-4D97-AF65-F5344CB8AC3E}">
        <p14:creationId xmlns:p14="http://schemas.microsoft.com/office/powerpoint/2010/main" val="93434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412832" y="1252729"/>
            <a:ext cx="5869291" cy="5359654"/>
          </a:xfrm>
        </p:spPr>
        <p:txBody>
          <a:bodyPr/>
          <a:lstStyle/>
          <a:p>
            <a:r>
              <a:rPr lang="en-US" dirty="0" err="1"/>
              <a:t>DigiGo</a:t>
            </a:r>
            <a:r>
              <a:rPr lang="en-US" dirty="0"/>
              <a:t> was a transnational project supported by the </a:t>
            </a:r>
            <a:r>
              <a:rPr lang="en-US" b="1" dirty="0"/>
              <a:t>Erasmus+ </a:t>
            </a:r>
            <a:r>
              <a:rPr lang="en-US" b="1" dirty="0" err="1"/>
              <a:t>programme</a:t>
            </a:r>
            <a:r>
              <a:rPr lang="en-US" b="1" dirty="0"/>
              <a:t> </a:t>
            </a:r>
            <a:r>
              <a:rPr lang="en-US" dirty="0"/>
              <a:t>that started in June 2021 and it ended in May 2023.</a:t>
            </a:r>
          </a:p>
          <a:p>
            <a:r>
              <a:rPr lang="en-US" dirty="0"/>
              <a:t>The project promoted the </a:t>
            </a:r>
            <a:r>
              <a:rPr lang="en-US" b="1" dirty="0"/>
              <a:t>digitalization of apprenticeships,</a:t>
            </a:r>
            <a:r>
              <a:rPr lang="en-US" dirty="0"/>
              <a:t> and it provided solutions to the </a:t>
            </a:r>
            <a:r>
              <a:rPr lang="en-US" b="1" dirty="0"/>
              <a:t>skills’ mismatch between acquired and needed digital competences </a:t>
            </a:r>
            <a:r>
              <a:rPr lang="en-US" dirty="0"/>
              <a:t>in the labor market for VET students. The project did not focus only on the skills that apprentices lack, but also on those that VET and company trainers needed to acquire. </a:t>
            </a:r>
          </a:p>
          <a:p>
            <a:r>
              <a:rPr lang="en-US" b="1" dirty="0"/>
              <a:t>Consortium</a:t>
            </a:r>
            <a:r>
              <a:rPr lang="en-US" dirty="0"/>
              <a:t>: </a:t>
            </a:r>
          </a:p>
          <a:p>
            <a:pPr marL="285750" indent="-285750">
              <a:buFont typeface="Arial" panose="020B0604020202020204" pitchFamily="34" charset="0"/>
              <a:buChar char="•"/>
            </a:pPr>
            <a:r>
              <a:rPr lang="en-US" dirty="0"/>
              <a:t>CDE Petra </a:t>
            </a:r>
            <a:r>
              <a:rPr lang="en-US" dirty="0" err="1"/>
              <a:t>Patrimonia</a:t>
            </a:r>
            <a:r>
              <a:rPr lang="en-US" dirty="0"/>
              <a:t> (France) </a:t>
            </a:r>
          </a:p>
          <a:p>
            <a:pPr marL="285750" indent="-285750">
              <a:buFont typeface="Arial" panose="020B0604020202020204" pitchFamily="34" charset="0"/>
              <a:buChar char="•"/>
            </a:pPr>
            <a:r>
              <a:rPr lang="en-US" dirty="0"/>
              <a:t>Portugal (CECOA) </a:t>
            </a:r>
          </a:p>
          <a:p>
            <a:pPr marL="285750" indent="-285750">
              <a:buFont typeface="Arial" panose="020B0604020202020204" pitchFamily="34" charset="0"/>
              <a:buChar char="•"/>
            </a:pPr>
            <a:r>
              <a:rPr lang="en-US" dirty="0"/>
              <a:t>Greece (IDEC and IEK DELTA) </a:t>
            </a:r>
          </a:p>
          <a:p>
            <a:pPr marL="285750" indent="-285750">
              <a:buFont typeface="Arial" panose="020B0604020202020204" pitchFamily="34" charset="0"/>
              <a:buChar char="•"/>
            </a:pPr>
            <a:r>
              <a:rPr lang="en-US" dirty="0"/>
              <a:t>North Macedonia (SABA) </a:t>
            </a:r>
          </a:p>
          <a:p>
            <a:pPr marL="285750" indent="-285750">
              <a:buFont typeface="Arial" panose="020B0604020202020204" pitchFamily="34" charset="0"/>
              <a:buChar char="•"/>
            </a:pPr>
            <a:r>
              <a:rPr lang="en-US" dirty="0"/>
              <a:t>the Netherlands (</a:t>
            </a:r>
            <a:r>
              <a:rPr lang="en-US" dirty="0" err="1"/>
              <a:t>Inqubator</a:t>
            </a:r>
            <a:r>
              <a:rPr lang="en-US" dirty="0"/>
              <a:t> Leeuwarden) </a:t>
            </a:r>
          </a:p>
          <a:p>
            <a:pPr marL="285750" indent="-285750">
              <a:buFont typeface="Arial" panose="020B0604020202020204" pitchFamily="34" charset="0"/>
              <a:buChar char="•"/>
            </a:pPr>
            <a:r>
              <a:rPr lang="en-US" dirty="0"/>
              <a:t>Malta (</a:t>
            </a:r>
            <a:r>
              <a:rPr lang="en-US" dirty="0" err="1"/>
              <a:t>Eurodimensions</a:t>
            </a:r>
            <a:r>
              <a:rPr lang="en-US" dirty="0"/>
              <a:t>).</a:t>
            </a:r>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6" y="383255"/>
            <a:ext cx="5362575" cy="495691"/>
          </a:xfrm>
        </p:spPr>
        <p:txBody>
          <a:bodyPr anchor="b">
            <a:normAutofit fontScale="90000"/>
          </a:bodyPr>
          <a:lstStyle/>
          <a:p>
            <a:r>
              <a:rPr lang="en-US" sz="3200" dirty="0">
                <a:solidFill>
                  <a:schemeClr val="tx1"/>
                </a:solidFill>
                <a:ea typeface="+mj-ea"/>
                <a:cs typeface="+mj-cs"/>
              </a:rPr>
              <a:t>The </a:t>
            </a:r>
            <a:r>
              <a:rPr lang="en-US" sz="3200" dirty="0" err="1">
                <a:solidFill>
                  <a:schemeClr val="tx1"/>
                </a:solidFill>
                <a:ea typeface="+mj-ea"/>
                <a:cs typeface="+mj-cs"/>
              </a:rPr>
              <a:t>DigiGo</a:t>
            </a:r>
            <a:r>
              <a:rPr lang="en-US" sz="3200" dirty="0">
                <a:solidFill>
                  <a:schemeClr val="tx1"/>
                </a:solidFill>
                <a:ea typeface="+mj-ea"/>
                <a:cs typeface="+mj-cs"/>
              </a:rPr>
              <a:t> project</a:t>
            </a:r>
          </a:p>
        </p:txBody>
      </p:sp>
      <p:pic>
        <p:nvPicPr>
          <p:cNvPr id="2" name="Picture 1" descr="A picture containing text, design, graphics, font&#10;&#10;Description automatically generated">
            <a:extLst>
              <a:ext uri="{FF2B5EF4-FFF2-40B4-BE49-F238E27FC236}">
                <a16:creationId xmlns:a16="http://schemas.microsoft.com/office/drawing/2014/main" id="{3A198468-7E05-B8E9-BA58-AF3D08C0F6E7}"/>
              </a:ext>
            </a:extLst>
          </p:cNvPr>
          <p:cNvPicPr>
            <a:picLocks noChangeAspect="1"/>
          </p:cNvPicPr>
          <p:nvPr/>
        </p:nvPicPr>
        <p:blipFill>
          <a:blip r:embed="rId3"/>
          <a:stretch>
            <a:fillRect/>
          </a:stretch>
        </p:blipFill>
        <p:spPr>
          <a:xfrm>
            <a:off x="6876288" y="1068579"/>
            <a:ext cx="4584292" cy="4584292"/>
          </a:xfrm>
          <a:prstGeom prst="rect">
            <a:avLst/>
          </a:prstGeom>
          <a:noFill/>
        </p:spPr>
      </p:pic>
      <p:pic>
        <p:nvPicPr>
          <p:cNvPr id="3" name="Picture 2" descr="A blue and black logo&#10;&#10;Description automatically generated">
            <a:extLst>
              <a:ext uri="{FF2B5EF4-FFF2-40B4-BE49-F238E27FC236}">
                <a16:creationId xmlns:a16="http://schemas.microsoft.com/office/drawing/2014/main" id="{929C306F-882F-56E1-FB3F-2EDA7DBEA5F1}"/>
              </a:ext>
            </a:extLst>
          </p:cNvPr>
          <p:cNvPicPr>
            <a:picLocks noChangeAspect="1"/>
          </p:cNvPicPr>
          <p:nvPr/>
        </p:nvPicPr>
        <p:blipFill>
          <a:blip r:embed="rId4"/>
          <a:stretch>
            <a:fillRect/>
          </a:stretch>
        </p:blipFill>
        <p:spPr>
          <a:xfrm>
            <a:off x="220772" y="6335485"/>
            <a:ext cx="1399909" cy="41882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FC33BC6A-006E-FDDD-11DE-184CBA53E1C9}"/>
              </a:ext>
            </a:extLst>
          </p:cNvPr>
          <p:cNvPicPr>
            <a:picLocks noChangeAspect="1"/>
          </p:cNvPicPr>
          <p:nvPr/>
        </p:nvPicPr>
        <p:blipFill>
          <a:blip r:embed="rId5"/>
          <a:stretch>
            <a:fillRect/>
          </a:stretch>
        </p:blipFill>
        <p:spPr>
          <a:xfrm>
            <a:off x="10258612" y="6335485"/>
            <a:ext cx="1828800" cy="383674"/>
          </a:xfrm>
          <a:prstGeom prst="rect">
            <a:avLst/>
          </a:prstGeom>
        </p:spPr>
      </p:pic>
    </p:spTree>
    <p:extLst>
      <p:ext uri="{BB962C8B-B14F-4D97-AF65-F5344CB8AC3E}">
        <p14:creationId xmlns:p14="http://schemas.microsoft.com/office/powerpoint/2010/main" val="188675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FDBB37-1454-4F8C-DC2F-F5DA2C17DC09}"/>
              </a:ext>
            </a:extLst>
          </p:cNvPr>
          <p:cNvSpPr>
            <a:spLocks noGrp="1"/>
          </p:cNvSpPr>
          <p:nvPr>
            <p:ph type="sldNum" sz="quarter" idx="12"/>
          </p:nvPr>
        </p:nvSpPr>
        <p:spPr/>
        <p:txBody>
          <a:bodyPr/>
          <a:lstStyle/>
          <a:p>
            <a:fld id="{18D65601-5AE2-46FC-B138-694DDD2B510D}" type="slidenum">
              <a:rPr lang="en-US" smtClean="0"/>
              <a:t>7</a:t>
            </a:fld>
            <a:endParaRPr lang="en-US" dirty="0"/>
          </a:p>
        </p:txBody>
      </p:sp>
      <p:sp>
        <p:nvSpPr>
          <p:cNvPr id="6" name="Content Placeholder 5">
            <a:extLst>
              <a:ext uri="{FF2B5EF4-FFF2-40B4-BE49-F238E27FC236}">
                <a16:creationId xmlns:a16="http://schemas.microsoft.com/office/drawing/2014/main" id="{43D2EBEB-EB46-8B01-CACB-D8A44037F115}"/>
              </a:ext>
            </a:extLst>
          </p:cNvPr>
          <p:cNvSpPr>
            <a:spLocks noGrp="1"/>
          </p:cNvSpPr>
          <p:nvPr>
            <p:ph sz="quarter" idx="15"/>
          </p:nvPr>
        </p:nvSpPr>
        <p:spPr>
          <a:xfrm>
            <a:off x="6204490" y="1256464"/>
            <a:ext cx="5656770" cy="3939082"/>
          </a:xfrm>
        </p:spPr>
        <p:txBody>
          <a:bodyPr/>
          <a:lstStyle/>
          <a:p>
            <a:r>
              <a:rPr lang="en-US" sz="1600" dirty="0"/>
              <a:t>Apprenticeships are an effective way of </a:t>
            </a:r>
            <a:r>
              <a:rPr lang="en-US" sz="1600" b="1" dirty="0"/>
              <a:t>developing students' skills </a:t>
            </a:r>
            <a:r>
              <a:rPr lang="en-US" sz="1600" dirty="0"/>
              <a:t>and of </a:t>
            </a:r>
            <a:r>
              <a:rPr lang="en-US" sz="1600" b="1" dirty="0"/>
              <a:t>making a smooth transition from school/university to work</a:t>
            </a:r>
            <a:r>
              <a:rPr lang="en-US" sz="1600" dirty="0"/>
              <a:t>. They enhance the </a:t>
            </a:r>
            <a:r>
              <a:rPr lang="en-US" sz="1600" b="1" dirty="0"/>
              <a:t>employability of young people, </a:t>
            </a:r>
            <a:r>
              <a:rPr lang="en-US" sz="1600" dirty="0"/>
              <a:t>and they combat serious problems such as </a:t>
            </a:r>
            <a:r>
              <a:rPr lang="en-US" sz="1600" b="1" dirty="0"/>
              <a:t>unemployment</a:t>
            </a:r>
            <a:r>
              <a:rPr lang="en-US" sz="1600" dirty="0"/>
              <a:t>, </a:t>
            </a:r>
            <a:r>
              <a:rPr lang="en-US" sz="1600" b="1" dirty="0"/>
              <a:t>lack of skills</a:t>
            </a:r>
            <a:r>
              <a:rPr lang="en-US" sz="1600" dirty="0"/>
              <a:t>, </a:t>
            </a:r>
            <a:r>
              <a:rPr lang="en-US" sz="1600" b="1" dirty="0"/>
              <a:t>social exclusion</a:t>
            </a:r>
            <a:r>
              <a:rPr lang="en-US" sz="1600" dirty="0"/>
              <a:t>, etc.</a:t>
            </a:r>
          </a:p>
          <a:p>
            <a:r>
              <a:rPr lang="en-US" sz="1600" dirty="0"/>
              <a:t>However, according to the </a:t>
            </a:r>
            <a:r>
              <a:rPr lang="en-US" sz="1600" b="1" dirty="0"/>
              <a:t>Digital Education Action Plan</a:t>
            </a:r>
            <a:r>
              <a:rPr lang="en-US" sz="1600" dirty="0"/>
              <a:t>, the </a:t>
            </a:r>
            <a:r>
              <a:rPr lang="en-US" sz="1600" b="1" dirty="0"/>
              <a:t>digitalization of apprenticeship </a:t>
            </a:r>
            <a:r>
              <a:rPr lang="en-US" sz="1600" b="1" dirty="0" err="1"/>
              <a:t>programmes</a:t>
            </a:r>
            <a:r>
              <a:rPr lang="en-US" sz="1600" b="1" dirty="0"/>
              <a:t> </a:t>
            </a:r>
            <a:r>
              <a:rPr lang="en-US" sz="1600" dirty="0"/>
              <a:t>is a </a:t>
            </a:r>
            <a:r>
              <a:rPr lang="en-US" sz="1600" b="1" dirty="0"/>
              <a:t>challenge</a:t>
            </a:r>
            <a:r>
              <a:rPr lang="en-US" sz="1600" dirty="0"/>
              <a:t> not only for students but also for the businesses:</a:t>
            </a:r>
            <a:endParaRPr lang="el-GR" sz="1600" dirty="0"/>
          </a:p>
          <a:p>
            <a:pPr marL="285750" indent="-285750">
              <a:buFont typeface="Arial" panose="020B0604020202020204" pitchFamily="34" charset="0"/>
              <a:buChar char="•"/>
            </a:pPr>
            <a:r>
              <a:rPr lang="en-US" sz="1600" dirty="0"/>
              <a:t>There are many </a:t>
            </a:r>
            <a:r>
              <a:rPr lang="en-US" sz="1600" b="1" dirty="0"/>
              <a:t>VET students</a:t>
            </a:r>
            <a:r>
              <a:rPr lang="en-US" sz="1600" dirty="0"/>
              <a:t> who have not developed their digital skills at an </a:t>
            </a:r>
            <a:r>
              <a:rPr lang="en-US" sz="1600" b="1" dirty="0"/>
              <a:t>adequate level</a:t>
            </a:r>
            <a:r>
              <a:rPr lang="en-US" sz="1600" dirty="0"/>
              <a:t>. </a:t>
            </a:r>
          </a:p>
          <a:p>
            <a:pPr marL="285750" indent="-285750">
              <a:buFont typeface="Arial" panose="020B0604020202020204" pitchFamily="34" charset="0"/>
              <a:buChar char="•"/>
            </a:pPr>
            <a:r>
              <a:rPr lang="en-US" sz="1600" dirty="0"/>
              <a:t>At the same time, the </a:t>
            </a:r>
            <a:r>
              <a:rPr lang="en-US" sz="1600" b="1" dirty="0"/>
              <a:t>training organizations </a:t>
            </a:r>
            <a:r>
              <a:rPr lang="en-US" sz="1600" dirty="0"/>
              <a:t>either do not possess the </a:t>
            </a:r>
            <a:r>
              <a:rPr lang="en-US" sz="1600" b="1" dirty="0"/>
              <a:t>technical infrastructure </a:t>
            </a:r>
            <a:r>
              <a:rPr lang="en-US" sz="1600" dirty="0"/>
              <a:t>that is needed for the digitalization of apprenticeships, or they have not adopted a </a:t>
            </a:r>
            <a:r>
              <a:rPr lang="en-US" sz="1600" b="1" dirty="0"/>
              <a:t>strategy</a:t>
            </a:r>
            <a:r>
              <a:rPr lang="en-US" sz="1600" dirty="0"/>
              <a:t> that facilitates the implementation of such </a:t>
            </a:r>
            <a:r>
              <a:rPr lang="en-US" sz="1600" dirty="0" err="1"/>
              <a:t>programmes</a:t>
            </a:r>
            <a:r>
              <a:rPr lang="en-US" sz="1600" dirty="0"/>
              <a:t>.</a:t>
            </a:r>
            <a:endParaRPr lang="el-GR" sz="1600" dirty="0"/>
          </a:p>
          <a:p>
            <a:endParaRPr lang="el-GR" sz="1600" dirty="0"/>
          </a:p>
          <a:p>
            <a:endParaRPr lang="el-GR" sz="1600" dirty="0"/>
          </a:p>
        </p:txBody>
      </p:sp>
      <p:sp>
        <p:nvSpPr>
          <p:cNvPr id="7" name="Title 6">
            <a:extLst>
              <a:ext uri="{FF2B5EF4-FFF2-40B4-BE49-F238E27FC236}">
                <a16:creationId xmlns:a16="http://schemas.microsoft.com/office/drawing/2014/main" id="{70710AA3-E61F-4068-F39B-23EA8EBEDC31}"/>
              </a:ext>
            </a:extLst>
          </p:cNvPr>
          <p:cNvSpPr>
            <a:spLocks noGrp="1"/>
          </p:cNvSpPr>
          <p:nvPr>
            <p:ph type="title"/>
          </p:nvPr>
        </p:nvSpPr>
        <p:spPr>
          <a:xfrm>
            <a:off x="518246" y="383255"/>
            <a:ext cx="8448472" cy="495691"/>
          </a:xfrm>
        </p:spPr>
        <p:txBody>
          <a:bodyPr anchor="b">
            <a:normAutofit fontScale="90000"/>
          </a:bodyPr>
          <a:lstStyle/>
          <a:p>
            <a:r>
              <a:rPr lang="en-US" sz="3200" dirty="0">
                <a:solidFill>
                  <a:schemeClr val="tx1"/>
                </a:solidFill>
                <a:ea typeface="+mj-ea"/>
                <a:cs typeface="+mj-cs"/>
              </a:rPr>
              <a:t>Digital skills and apprenticeship training</a:t>
            </a:r>
          </a:p>
        </p:txBody>
      </p:sp>
      <p:pic>
        <p:nvPicPr>
          <p:cNvPr id="4" name="Picture 3" descr="A person sitting at a desk with a computer&#10;&#10;Description automatically generated with medium confidence">
            <a:extLst>
              <a:ext uri="{FF2B5EF4-FFF2-40B4-BE49-F238E27FC236}">
                <a16:creationId xmlns:a16="http://schemas.microsoft.com/office/drawing/2014/main" id="{82A5B991-1CC3-A4FB-CAF1-E443DE8ACEDB}"/>
              </a:ext>
            </a:extLst>
          </p:cNvPr>
          <p:cNvPicPr>
            <a:picLocks noChangeAspect="1"/>
          </p:cNvPicPr>
          <p:nvPr/>
        </p:nvPicPr>
        <p:blipFill>
          <a:blip r:embed="rId3"/>
          <a:stretch>
            <a:fillRect/>
          </a:stretch>
        </p:blipFill>
        <p:spPr>
          <a:xfrm>
            <a:off x="330741" y="1939614"/>
            <a:ext cx="5328188" cy="2997106"/>
          </a:xfrm>
          <a:prstGeom prst="rect">
            <a:avLst/>
          </a:prstGeom>
        </p:spPr>
      </p:pic>
      <p:pic>
        <p:nvPicPr>
          <p:cNvPr id="2" name="Picture 1" descr="A blue and black logo&#10;&#10;Description automatically generated">
            <a:extLst>
              <a:ext uri="{FF2B5EF4-FFF2-40B4-BE49-F238E27FC236}">
                <a16:creationId xmlns:a16="http://schemas.microsoft.com/office/drawing/2014/main" id="{63B72975-31E8-76EA-A54E-68ED394D9D74}"/>
              </a:ext>
            </a:extLst>
          </p:cNvPr>
          <p:cNvPicPr>
            <a:picLocks noChangeAspect="1"/>
          </p:cNvPicPr>
          <p:nvPr/>
        </p:nvPicPr>
        <p:blipFill>
          <a:blip r:embed="rId4"/>
          <a:stretch>
            <a:fillRect/>
          </a:stretch>
        </p:blipFill>
        <p:spPr>
          <a:xfrm>
            <a:off x="262550" y="6249146"/>
            <a:ext cx="1399909" cy="418826"/>
          </a:xfrm>
          <a:prstGeom prst="rect">
            <a:avLst/>
          </a:prstGeom>
        </p:spPr>
      </p:pic>
    </p:spTree>
    <p:extLst>
      <p:ext uri="{BB962C8B-B14F-4D97-AF65-F5344CB8AC3E}">
        <p14:creationId xmlns:p14="http://schemas.microsoft.com/office/powerpoint/2010/main" val="2786322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igital Competence">
            <a:extLst>
              <a:ext uri="{FF2B5EF4-FFF2-40B4-BE49-F238E27FC236}">
                <a16:creationId xmlns:a16="http://schemas.microsoft.com/office/drawing/2014/main" id="{497824D6-DA14-FD6E-C882-C9075B5B9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53"/>
          <a:stretch/>
        </p:blipFill>
        <p:spPr bwMode="auto">
          <a:xfrm>
            <a:off x="4722860" y="2558473"/>
            <a:ext cx="7103860" cy="2707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D1E1A8-1449-5BBB-6223-5A7061AB94A5}"/>
              </a:ext>
            </a:extLst>
          </p:cNvPr>
          <p:cNvSpPr txBox="1"/>
          <p:nvPr/>
        </p:nvSpPr>
        <p:spPr>
          <a:xfrm rot="5400000">
            <a:off x="6102953" y="-2258902"/>
            <a:ext cx="677108" cy="5883215"/>
          </a:xfrm>
          <a:prstGeom prst="rect">
            <a:avLst/>
          </a:prstGeom>
          <a:noFill/>
        </p:spPr>
        <p:txBody>
          <a:bodyPr vert="vert270" wrap="square" rtlCol="0">
            <a:spAutoFit/>
          </a:bodyPr>
          <a:lstStyle/>
          <a:p>
            <a:pPr algn="ctr"/>
            <a:r>
              <a:rPr lang="en-US" sz="3200" b="1" dirty="0"/>
              <a:t>The</a:t>
            </a:r>
            <a:r>
              <a:rPr lang="el-GR" sz="3200" b="1" dirty="0"/>
              <a:t> </a:t>
            </a:r>
            <a:r>
              <a:rPr lang="en-US" sz="3200" b="1" dirty="0" err="1"/>
              <a:t>DigComp</a:t>
            </a:r>
            <a:r>
              <a:rPr lang="en-US" sz="3200" b="1" dirty="0"/>
              <a:t> Framework</a:t>
            </a:r>
          </a:p>
        </p:txBody>
      </p:sp>
      <p:pic>
        <p:nvPicPr>
          <p:cNvPr id="2050" name="Picture 2">
            <a:extLst>
              <a:ext uri="{FF2B5EF4-FFF2-40B4-BE49-F238E27FC236}">
                <a16:creationId xmlns:a16="http://schemas.microsoft.com/office/drawing/2014/main" id="{A39F3417-1C83-71C1-E7BE-CDCB4FF98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80" y="1644072"/>
            <a:ext cx="3977553" cy="3790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A4281D84-E5CF-C45B-2583-E425BCAC0AB4}"/>
              </a:ext>
            </a:extLst>
          </p:cNvPr>
          <p:cNvPicPr>
            <a:picLocks noChangeAspect="1"/>
          </p:cNvPicPr>
          <p:nvPr/>
        </p:nvPicPr>
        <p:blipFill>
          <a:blip r:embed="rId5"/>
          <a:stretch>
            <a:fillRect/>
          </a:stretch>
        </p:blipFill>
        <p:spPr>
          <a:xfrm>
            <a:off x="262550" y="6254004"/>
            <a:ext cx="1399909" cy="418826"/>
          </a:xfrm>
          <a:prstGeom prst="rect">
            <a:avLst/>
          </a:prstGeom>
        </p:spPr>
      </p:pic>
    </p:spTree>
    <p:extLst>
      <p:ext uri="{BB962C8B-B14F-4D97-AF65-F5344CB8AC3E}">
        <p14:creationId xmlns:p14="http://schemas.microsoft.com/office/powerpoint/2010/main" val="101606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1E1A8-1449-5BBB-6223-5A7061AB94A5}"/>
              </a:ext>
            </a:extLst>
          </p:cNvPr>
          <p:cNvSpPr txBox="1"/>
          <p:nvPr/>
        </p:nvSpPr>
        <p:spPr>
          <a:xfrm rot="5400000">
            <a:off x="6102953" y="-2258902"/>
            <a:ext cx="677108" cy="5883215"/>
          </a:xfrm>
          <a:prstGeom prst="rect">
            <a:avLst/>
          </a:prstGeom>
          <a:noFill/>
        </p:spPr>
        <p:txBody>
          <a:bodyPr vert="vert270" wrap="square" rtlCol="0">
            <a:spAutoFit/>
          </a:bodyPr>
          <a:lstStyle/>
          <a:p>
            <a:pPr algn="ctr"/>
            <a:r>
              <a:rPr lang="en-US" sz="3200" b="1" dirty="0"/>
              <a:t>The </a:t>
            </a:r>
            <a:r>
              <a:rPr lang="en-US" sz="3200" b="1" dirty="0" err="1"/>
              <a:t>DigCompEdu</a:t>
            </a:r>
            <a:r>
              <a:rPr lang="en-US" sz="3200" b="1" dirty="0"/>
              <a:t> Framework</a:t>
            </a:r>
          </a:p>
        </p:txBody>
      </p:sp>
      <p:pic>
        <p:nvPicPr>
          <p:cNvPr id="1026" name="Picture 2" descr="DigComEdu – Digi4Sme">
            <a:extLst>
              <a:ext uri="{FF2B5EF4-FFF2-40B4-BE49-F238E27FC236}">
                <a16:creationId xmlns:a16="http://schemas.microsoft.com/office/drawing/2014/main" id="{3E69C078-0DE4-0068-65AC-14ED15D4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6" y="1438563"/>
            <a:ext cx="8580582" cy="42902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335F0E45-79CB-BAF2-5302-3CA666ABF6A4}"/>
              </a:ext>
            </a:extLst>
          </p:cNvPr>
          <p:cNvPicPr>
            <a:picLocks noChangeAspect="1"/>
          </p:cNvPicPr>
          <p:nvPr/>
        </p:nvPicPr>
        <p:blipFill>
          <a:blip r:embed="rId4"/>
          <a:stretch>
            <a:fillRect/>
          </a:stretch>
        </p:blipFill>
        <p:spPr>
          <a:xfrm>
            <a:off x="334978" y="6272111"/>
            <a:ext cx="1399909" cy="418826"/>
          </a:xfrm>
          <a:prstGeom prst="rect">
            <a:avLst/>
          </a:prstGeom>
        </p:spPr>
      </p:pic>
    </p:spTree>
    <p:extLst>
      <p:ext uri="{BB962C8B-B14F-4D97-AF65-F5344CB8AC3E}">
        <p14:creationId xmlns:p14="http://schemas.microsoft.com/office/powerpoint/2010/main" val="1323149780"/>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B3369-3F0F-499C-9EE7-8EC46B6E8A79}">
  <ds:schemaRefs>
    <ds:schemaRef ds:uri="16c05727-aa75-4e4a-9b5f-8a80a1165891"/>
    <ds:schemaRef ds:uri="71af3243-3dd4-4a8d-8c0d-dd76da1f02a5"/>
    <ds:schemaRef ds:uri="http://schemas.microsoft.com/office/infopath/2007/PartnerControls"/>
    <ds:schemaRef ds:uri="http://schemas.microsoft.com/office/2006/documentManagement/types"/>
    <ds:schemaRef ds:uri="http://purl.org/dc/terms/"/>
    <ds:schemaRef ds:uri="http://purl.org/dc/dcmitype/"/>
    <ds:schemaRef ds:uri="http://schemas.microsoft.com/office/2006/metadata/properties"/>
    <ds:schemaRef ds:uri="230e9df3-be65-4c73-a93b-d1236ebd677e"/>
    <ds:schemaRef ds:uri="http://purl.org/dc/elements/1.1/"/>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879</TotalTime>
  <Words>3013</Words>
  <Application>Microsoft Office PowerPoint</Application>
  <PresentationFormat>Widescreen</PresentationFormat>
  <Paragraphs>411</Paragraphs>
  <Slides>24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Candara</vt:lpstr>
      <vt:lpstr>Helvetica Light</vt:lpstr>
      <vt:lpstr>Tisa Offc Serif Pro</vt:lpstr>
      <vt:lpstr>Univers Light</vt:lpstr>
      <vt:lpstr>Univers LT Std 45 Light</vt:lpstr>
      <vt:lpstr>Office Theme</vt:lpstr>
      <vt:lpstr>DigComp and digital reskilling in VET apprenticeships: The Erasmus+ project DigiGo</vt:lpstr>
      <vt:lpstr>A few words about our Organisation… </vt:lpstr>
      <vt:lpstr>A LOOK into… our services</vt:lpstr>
      <vt:lpstr>A LOOK into…OUR NETWORK</vt:lpstr>
      <vt:lpstr>Introduction</vt:lpstr>
      <vt:lpstr>The DigiGo project</vt:lpstr>
      <vt:lpstr>Digital skills and apprenticeship training</vt:lpstr>
      <vt:lpstr>PowerPoint Presentation</vt:lpstr>
      <vt:lpstr>PowerPoint Presentation</vt:lpstr>
      <vt:lpstr>Project result 1 E-learning programme: Apprenticeships in the digital era</vt:lpstr>
      <vt:lpstr>Project result 2 Apprenticeships in the digital era: Success stories</vt:lpstr>
      <vt:lpstr>The DigiGo methodology</vt:lpstr>
      <vt:lpstr>Piloting the DigiGo methodology</vt:lpstr>
      <vt:lpstr>DigiGo apprenticeships</vt:lpstr>
      <vt:lpstr>DigiGo apprenticeships</vt:lpstr>
      <vt:lpstr>Evaluation of the DigiGo methodology</vt:lpstr>
      <vt:lpstr>Results of the pilots From the Quality improvement tool (trainers/mentors’ side)</vt:lpstr>
      <vt:lpstr>Results of the pilots Indicative competences acquired (apprentices’ side)</vt:lpstr>
      <vt:lpstr>Results of the pilots Recommendations (trainers/apprentices’ side)</vt:lpstr>
      <vt:lpstr>Reflections</vt:lpstr>
      <vt:lpstr>Learn more about the DigiGo project</vt:lpstr>
      <vt:lpstr>Sources</vt:lpstr>
      <vt:lpstr>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Ανάπτυξη ψηφιακών δεξιοτήτων στην πρακτική άσκηση/μαθητεία</dc:title>
  <dc:creator>Katerina Maniadaki</dc:creator>
  <cp:lastModifiedBy>Katerina Maniadaki</cp:lastModifiedBy>
  <cp:revision>15</cp:revision>
  <dcterms:created xsi:type="dcterms:W3CDTF">2023-05-22T13:45:33Z</dcterms:created>
  <dcterms:modified xsi:type="dcterms:W3CDTF">2023-10-10T08:25:37Z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