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saveSubsetFonts="1" autoCompressPictures="0">
  <p:sldMasterIdLst>
    <p:sldMasterId id="2147483648" r:id="rId1"/>
  </p:sldMasterIdLst>
  <p:notesMasterIdLst>
    <p:notesMasterId r:id="rId4"/>
  </p:notesMasterIdLst>
  <p:sldIdLst>
    <p:sldId id="265" r:id="rId2"/>
    <p:sldId id="267" r:id="rId3"/>
  </p:sldIdLst>
  <p:sldSz cx="42062400" cy="19202400"/>
  <p:notesSz cx="6946900" cy="9220200"/>
  <p:defaultTextStyle>
    <a:defPPr>
      <a:defRPr lang="en-US"/>
    </a:defPPr>
    <a:lvl1pPr algn="l" defTabSz="3730143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+mn-cs"/>
      </a:defRPr>
    </a:lvl1pPr>
    <a:lvl2pPr marL="1865072" indent="-1370466" algn="l" defTabSz="3730143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+mn-cs"/>
      </a:defRPr>
    </a:lvl2pPr>
    <a:lvl3pPr marL="3730143" indent="-2740935" algn="l" defTabSz="3730143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+mn-cs"/>
      </a:defRPr>
    </a:lvl3pPr>
    <a:lvl4pPr marL="5595216" indent="-4111400" algn="l" defTabSz="3730143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+mn-cs"/>
      </a:defRPr>
    </a:lvl4pPr>
    <a:lvl5pPr marL="7460287" indent="-5481868" algn="l" defTabSz="3730143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+mn-cs"/>
      </a:defRPr>
    </a:lvl5pPr>
    <a:lvl6pPr marL="2473023" algn="l" defTabSz="98921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+mn-cs"/>
      </a:defRPr>
    </a:lvl6pPr>
    <a:lvl7pPr marL="2967628" algn="l" defTabSz="98921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+mn-cs"/>
      </a:defRPr>
    </a:lvl7pPr>
    <a:lvl8pPr marL="3462232" algn="l" defTabSz="98921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+mn-cs"/>
      </a:defRPr>
    </a:lvl8pPr>
    <a:lvl9pPr marL="3956838" algn="l" defTabSz="98921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96" userDrawn="1">
          <p15:clr>
            <a:srgbClr val="A4A3A4"/>
          </p15:clr>
        </p15:guide>
        <p15:guide id="2" pos="132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9419"/>
    <a:srgbClr val="1076BC"/>
    <a:srgbClr val="FFFFFF"/>
    <a:srgbClr val="2B69A9"/>
    <a:srgbClr val="02A651"/>
    <a:srgbClr val="1C5F8C"/>
    <a:srgbClr val="C19752"/>
    <a:srgbClr val="4098D3"/>
    <a:srgbClr val="EEF1F2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E7A10A-1E27-4B47-8425-FEA44AB2AD88}" v="228" dt="2023-09-25T21:35:24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3" autoAdjust="0"/>
    <p:restoredTop sz="88367" autoAdjust="0"/>
  </p:normalViewPr>
  <p:slideViewPr>
    <p:cSldViewPr>
      <p:cViewPr varScale="1">
        <p:scale>
          <a:sx n="32" d="100"/>
          <a:sy n="32" d="100"/>
        </p:scale>
        <p:origin x="228" y="468"/>
      </p:cViewPr>
      <p:guideLst>
        <p:guide orient="horz" pos="6096"/>
        <p:guide pos="13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Medina" userId="d4aaa204-a054-4b0f-9fca-f8eef2e1466e" providerId="ADAL" clId="{F6E7A10A-1E27-4B47-8425-FEA44AB2AD88}"/>
    <pc:docChg chg="undo custSel addSld delSld modSld">
      <pc:chgData name="Vanessa Medina" userId="d4aaa204-a054-4b0f-9fca-f8eef2e1466e" providerId="ADAL" clId="{F6E7A10A-1E27-4B47-8425-FEA44AB2AD88}" dt="2023-09-25T21:36:15.240" v="517" actId="47"/>
      <pc:docMkLst>
        <pc:docMk/>
      </pc:docMkLst>
      <pc:sldChg chg="addSp delSp modSp mod">
        <pc:chgData name="Vanessa Medina" userId="d4aaa204-a054-4b0f-9fca-f8eef2e1466e" providerId="ADAL" clId="{F6E7A10A-1E27-4B47-8425-FEA44AB2AD88}" dt="2023-09-25T19:52:03.366" v="348" actId="1076"/>
        <pc:sldMkLst>
          <pc:docMk/>
          <pc:sldMk cId="2060736320" sldId="265"/>
        </pc:sldMkLst>
        <pc:spChg chg="add mod">
          <ac:chgData name="Vanessa Medina" userId="d4aaa204-a054-4b0f-9fca-f8eef2e1466e" providerId="ADAL" clId="{F6E7A10A-1E27-4B47-8425-FEA44AB2AD88}" dt="2023-09-25T19:49:04.949" v="259" actId="14100"/>
          <ac:spMkLst>
            <pc:docMk/>
            <pc:sldMk cId="2060736320" sldId="265"/>
            <ac:spMk id="2" creationId="{77356FEE-C373-9E9D-8907-F5F844445A41}"/>
          </ac:spMkLst>
        </pc:spChg>
        <pc:spChg chg="add mod">
          <ac:chgData name="Vanessa Medina" userId="d4aaa204-a054-4b0f-9fca-f8eef2e1466e" providerId="ADAL" clId="{F6E7A10A-1E27-4B47-8425-FEA44AB2AD88}" dt="2023-09-25T19:49:09.927" v="260" actId="14100"/>
          <ac:spMkLst>
            <pc:docMk/>
            <pc:sldMk cId="2060736320" sldId="265"/>
            <ac:spMk id="3" creationId="{E60E17C3-98E2-BCC8-A505-177600E4EE8E}"/>
          </ac:spMkLst>
        </pc:spChg>
        <pc:spChg chg="add mod">
          <ac:chgData name="Vanessa Medina" userId="d4aaa204-a054-4b0f-9fca-f8eef2e1466e" providerId="ADAL" clId="{F6E7A10A-1E27-4B47-8425-FEA44AB2AD88}" dt="2023-09-25T19:48:59.691" v="258" actId="20577"/>
          <ac:spMkLst>
            <pc:docMk/>
            <pc:sldMk cId="2060736320" sldId="265"/>
            <ac:spMk id="5" creationId="{2289F03B-DF56-16E3-52A9-9B5FC7BD19D7}"/>
          </ac:spMkLst>
        </pc:spChg>
        <pc:spChg chg="add mod">
          <ac:chgData name="Vanessa Medina" userId="d4aaa204-a054-4b0f-9fca-f8eef2e1466e" providerId="ADAL" clId="{F6E7A10A-1E27-4B47-8425-FEA44AB2AD88}" dt="2023-09-25T19:51:04.762" v="304" actId="20577"/>
          <ac:spMkLst>
            <pc:docMk/>
            <pc:sldMk cId="2060736320" sldId="265"/>
            <ac:spMk id="6" creationId="{914872CF-09D0-209A-8B67-71480EB89F64}"/>
          </ac:spMkLst>
        </pc:spChg>
        <pc:spChg chg="add del mod">
          <ac:chgData name="Vanessa Medina" userId="d4aaa204-a054-4b0f-9fca-f8eef2e1466e" providerId="ADAL" clId="{F6E7A10A-1E27-4B47-8425-FEA44AB2AD88}" dt="2023-09-25T19:52:03.366" v="348" actId="1076"/>
          <ac:spMkLst>
            <pc:docMk/>
            <pc:sldMk cId="2060736320" sldId="265"/>
            <ac:spMk id="15" creationId="{D7EFDDB5-A9BC-98DD-912D-40AAF1FB8A96}"/>
          </ac:spMkLst>
        </pc:spChg>
        <pc:spChg chg="mod">
          <ac:chgData name="Vanessa Medina" userId="d4aaa204-a054-4b0f-9fca-f8eef2e1466e" providerId="ADAL" clId="{F6E7A10A-1E27-4B47-8425-FEA44AB2AD88}" dt="2023-09-25T19:47:36.327" v="2" actId="14100"/>
          <ac:spMkLst>
            <pc:docMk/>
            <pc:sldMk cId="2060736320" sldId="265"/>
            <ac:spMk id="29" creationId="{9FB96CFC-1BCC-1287-D74B-060B60962149}"/>
          </ac:spMkLst>
        </pc:spChg>
        <pc:spChg chg="mod">
          <ac:chgData name="Vanessa Medina" userId="d4aaa204-a054-4b0f-9fca-f8eef2e1466e" providerId="ADAL" clId="{F6E7A10A-1E27-4B47-8425-FEA44AB2AD88}" dt="2023-09-25T19:48:16.897" v="97" actId="14100"/>
          <ac:spMkLst>
            <pc:docMk/>
            <pc:sldMk cId="2060736320" sldId="265"/>
            <ac:spMk id="34" creationId="{4E8695A9-9ADC-DF2A-50A6-BBE4336A5FEE}"/>
          </ac:spMkLst>
        </pc:spChg>
        <pc:spChg chg="mod">
          <ac:chgData name="Vanessa Medina" userId="d4aaa204-a054-4b0f-9fca-f8eef2e1466e" providerId="ADAL" clId="{F6E7A10A-1E27-4B47-8425-FEA44AB2AD88}" dt="2023-09-25T19:48:16.897" v="97" actId="14100"/>
          <ac:spMkLst>
            <pc:docMk/>
            <pc:sldMk cId="2060736320" sldId="265"/>
            <ac:spMk id="35" creationId="{56ACA760-3236-2ECE-B105-4AF1D6092546}"/>
          </ac:spMkLst>
        </pc:spChg>
        <pc:spChg chg="mod">
          <ac:chgData name="Vanessa Medina" userId="d4aaa204-a054-4b0f-9fca-f8eef2e1466e" providerId="ADAL" clId="{F6E7A10A-1E27-4B47-8425-FEA44AB2AD88}" dt="2023-09-25T19:48:16.897" v="97" actId="14100"/>
          <ac:spMkLst>
            <pc:docMk/>
            <pc:sldMk cId="2060736320" sldId="265"/>
            <ac:spMk id="36" creationId="{22B4D92D-3D2D-6011-BB01-77DEEA059AB7}"/>
          </ac:spMkLst>
        </pc:spChg>
        <pc:spChg chg="mod">
          <ac:chgData name="Vanessa Medina" userId="d4aaa204-a054-4b0f-9fca-f8eef2e1466e" providerId="ADAL" clId="{F6E7A10A-1E27-4B47-8425-FEA44AB2AD88}" dt="2023-09-25T19:47:47.820" v="3" actId="14100"/>
          <ac:spMkLst>
            <pc:docMk/>
            <pc:sldMk cId="2060736320" sldId="265"/>
            <ac:spMk id="224" creationId="{FEC61456-3265-9628-5D4D-F1B7BA990F5D}"/>
          </ac:spMkLst>
        </pc:spChg>
        <pc:spChg chg="mod">
          <ac:chgData name="Vanessa Medina" userId="d4aaa204-a054-4b0f-9fca-f8eef2e1466e" providerId="ADAL" clId="{F6E7A10A-1E27-4B47-8425-FEA44AB2AD88}" dt="2023-09-25T19:47:47.820" v="3" actId="14100"/>
          <ac:spMkLst>
            <pc:docMk/>
            <pc:sldMk cId="2060736320" sldId="265"/>
            <ac:spMk id="225" creationId="{DA8AA073-0580-F649-2F7B-5BE82529E3F4}"/>
          </ac:spMkLst>
        </pc:spChg>
      </pc:sldChg>
      <pc:sldChg chg="del">
        <pc:chgData name="Vanessa Medina" userId="d4aaa204-a054-4b0f-9fca-f8eef2e1466e" providerId="ADAL" clId="{F6E7A10A-1E27-4B47-8425-FEA44AB2AD88}" dt="2023-09-25T21:36:15.240" v="517" actId="47"/>
        <pc:sldMkLst>
          <pc:docMk/>
          <pc:sldMk cId="1176132450" sldId="266"/>
        </pc:sldMkLst>
      </pc:sldChg>
      <pc:sldChg chg="addSp delSp modSp add mod">
        <pc:chgData name="Vanessa Medina" userId="d4aaa204-a054-4b0f-9fca-f8eef2e1466e" providerId="ADAL" clId="{F6E7A10A-1E27-4B47-8425-FEA44AB2AD88}" dt="2023-09-25T21:35:36.417" v="516" actId="208"/>
        <pc:sldMkLst>
          <pc:docMk/>
          <pc:sldMk cId="1196830377" sldId="267"/>
        </pc:sldMkLst>
        <pc:spChg chg="mod">
          <ac:chgData name="Vanessa Medina" userId="d4aaa204-a054-4b0f-9fca-f8eef2e1466e" providerId="ADAL" clId="{F6E7A10A-1E27-4B47-8425-FEA44AB2AD88}" dt="2023-09-25T21:34:28.962" v="508" actId="208"/>
          <ac:spMkLst>
            <pc:docMk/>
            <pc:sldMk cId="1196830377" sldId="267"/>
            <ac:spMk id="2" creationId="{77356FEE-C373-9E9D-8907-F5F844445A41}"/>
          </ac:spMkLst>
        </pc:spChg>
        <pc:spChg chg="add del mod">
          <ac:chgData name="Vanessa Medina" userId="d4aaa204-a054-4b0f-9fca-f8eef2e1466e" providerId="ADAL" clId="{F6E7A10A-1E27-4B47-8425-FEA44AB2AD88}" dt="2023-09-25T21:31:36.073" v="486" actId="207"/>
          <ac:spMkLst>
            <pc:docMk/>
            <pc:sldMk cId="1196830377" sldId="267"/>
            <ac:spMk id="3" creationId="{E60E17C3-98E2-BCC8-A505-177600E4EE8E}"/>
          </ac:spMkLst>
        </pc:spChg>
        <pc:spChg chg="mod">
          <ac:chgData name="Vanessa Medina" userId="d4aaa204-a054-4b0f-9fca-f8eef2e1466e" providerId="ADAL" clId="{F6E7A10A-1E27-4B47-8425-FEA44AB2AD88}" dt="2023-09-25T21:34:28.962" v="508" actId="208"/>
          <ac:spMkLst>
            <pc:docMk/>
            <pc:sldMk cId="1196830377" sldId="267"/>
            <ac:spMk id="4" creationId="{3EF20022-5482-3E35-1846-C9115A59181C}"/>
          </ac:spMkLst>
        </pc:spChg>
        <pc:spChg chg="del mod">
          <ac:chgData name="Vanessa Medina" userId="d4aaa204-a054-4b0f-9fca-f8eef2e1466e" providerId="ADAL" clId="{F6E7A10A-1E27-4B47-8425-FEA44AB2AD88}" dt="2023-09-25T21:31:28.511" v="485" actId="478"/>
          <ac:spMkLst>
            <pc:docMk/>
            <pc:sldMk cId="1196830377" sldId="267"/>
            <ac:spMk id="5" creationId="{2289F03B-DF56-16E3-52A9-9B5FC7BD19D7}"/>
          </ac:spMkLst>
        </pc:spChg>
        <pc:spChg chg="del mod">
          <ac:chgData name="Vanessa Medina" userId="d4aaa204-a054-4b0f-9fca-f8eef2e1466e" providerId="ADAL" clId="{F6E7A10A-1E27-4B47-8425-FEA44AB2AD88}" dt="2023-09-25T21:33:24.406" v="500" actId="478"/>
          <ac:spMkLst>
            <pc:docMk/>
            <pc:sldMk cId="1196830377" sldId="267"/>
            <ac:spMk id="7" creationId="{21D2DF50-2D42-42D4-11F0-1507A70C3AFE}"/>
          </ac:spMkLst>
        </pc:spChg>
        <pc:spChg chg="del mod">
          <ac:chgData name="Vanessa Medina" userId="d4aaa204-a054-4b0f-9fca-f8eef2e1466e" providerId="ADAL" clId="{F6E7A10A-1E27-4B47-8425-FEA44AB2AD88}" dt="2023-09-25T21:33:28.288" v="502" actId="478"/>
          <ac:spMkLst>
            <pc:docMk/>
            <pc:sldMk cId="1196830377" sldId="267"/>
            <ac:spMk id="8" creationId="{08000955-E3F7-1A4B-DA0B-191D859B2DD1}"/>
          </ac:spMkLst>
        </pc:spChg>
        <pc:spChg chg="del">
          <ac:chgData name="Vanessa Medina" userId="d4aaa204-a054-4b0f-9fca-f8eef2e1466e" providerId="ADAL" clId="{F6E7A10A-1E27-4B47-8425-FEA44AB2AD88}" dt="2023-09-25T21:33:30.175" v="503" actId="478"/>
          <ac:spMkLst>
            <pc:docMk/>
            <pc:sldMk cId="1196830377" sldId="267"/>
            <ac:spMk id="9" creationId="{0B762517-ADA1-A5B1-831B-44C9C69629DD}"/>
          </ac:spMkLst>
        </pc:spChg>
        <pc:spChg chg="mod">
          <ac:chgData name="Vanessa Medina" userId="d4aaa204-a054-4b0f-9fca-f8eef2e1466e" providerId="ADAL" clId="{F6E7A10A-1E27-4B47-8425-FEA44AB2AD88}" dt="2023-09-25T21:34:28.962" v="508" actId="208"/>
          <ac:spMkLst>
            <pc:docMk/>
            <pc:sldMk cId="1196830377" sldId="267"/>
            <ac:spMk id="10" creationId="{D1F05CB9-8E5A-6939-349F-CEFC66C88E41}"/>
          </ac:spMkLst>
        </pc:spChg>
        <pc:spChg chg="add del mod">
          <ac:chgData name="Vanessa Medina" userId="d4aaa204-a054-4b0f-9fca-f8eef2e1466e" providerId="ADAL" clId="{F6E7A10A-1E27-4B47-8425-FEA44AB2AD88}" dt="2023-09-25T21:31:04.933" v="482" actId="207"/>
          <ac:spMkLst>
            <pc:docMk/>
            <pc:sldMk cId="1196830377" sldId="267"/>
            <ac:spMk id="12" creationId="{E9306E77-D194-54D0-29C2-C1497F8F4D5A}"/>
          </ac:spMkLst>
        </pc:spChg>
        <pc:spChg chg="mod">
          <ac:chgData name="Vanessa Medina" userId="d4aaa204-a054-4b0f-9fca-f8eef2e1466e" providerId="ADAL" clId="{F6E7A10A-1E27-4B47-8425-FEA44AB2AD88}" dt="2023-09-25T21:34:28.962" v="508" actId="208"/>
          <ac:spMkLst>
            <pc:docMk/>
            <pc:sldMk cId="1196830377" sldId="267"/>
            <ac:spMk id="14" creationId="{E9CF5EEB-DDF9-7971-328D-5D47AA8807A0}"/>
          </ac:spMkLst>
        </pc:spChg>
        <pc:spChg chg="add del mod">
          <ac:chgData name="Vanessa Medina" userId="d4aaa204-a054-4b0f-9fca-f8eef2e1466e" providerId="ADAL" clId="{F6E7A10A-1E27-4B47-8425-FEA44AB2AD88}" dt="2023-09-25T21:34:58.433" v="511" actId="208"/>
          <ac:spMkLst>
            <pc:docMk/>
            <pc:sldMk cId="1196830377" sldId="267"/>
            <ac:spMk id="17" creationId="{4B9468C5-7EFB-ACF8-EAD7-FD5548CBCD05}"/>
          </ac:spMkLst>
        </pc:spChg>
        <pc:spChg chg="add mod">
          <ac:chgData name="Vanessa Medina" userId="d4aaa204-a054-4b0f-9fca-f8eef2e1466e" providerId="ADAL" clId="{F6E7A10A-1E27-4B47-8425-FEA44AB2AD88}" dt="2023-09-25T21:31:52.131" v="487"/>
          <ac:spMkLst>
            <pc:docMk/>
            <pc:sldMk cId="1196830377" sldId="267"/>
            <ac:spMk id="18" creationId="{7746F7DE-A6E2-CAC8-9110-54DB170ABBCE}"/>
          </ac:spMkLst>
        </pc:spChg>
        <pc:spChg chg="add del mod">
          <ac:chgData name="Vanessa Medina" userId="d4aaa204-a054-4b0f-9fca-f8eef2e1466e" providerId="ADAL" clId="{F6E7A10A-1E27-4B47-8425-FEA44AB2AD88}" dt="2023-09-25T21:33:59.703" v="507" actId="478"/>
          <ac:spMkLst>
            <pc:docMk/>
            <pc:sldMk cId="1196830377" sldId="267"/>
            <ac:spMk id="20" creationId="{1554C67D-212B-DEFD-ACFF-E56A86BEE46A}"/>
          </ac:spMkLst>
        </pc:spChg>
        <pc:spChg chg="mod">
          <ac:chgData name="Vanessa Medina" userId="d4aaa204-a054-4b0f-9fca-f8eef2e1466e" providerId="ADAL" clId="{F6E7A10A-1E27-4B47-8425-FEA44AB2AD88}" dt="2023-09-25T21:34:28.962" v="508" actId="208"/>
          <ac:spMkLst>
            <pc:docMk/>
            <pc:sldMk cId="1196830377" sldId="267"/>
            <ac:spMk id="21" creationId="{BB593669-525B-D7DA-FE3D-B0B8FB657869}"/>
          </ac:spMkLst>
        </pc:spChg>
        <pc:spChg chg="add mod">
          <ac:chgData name="Vanessa Medina" userId="d4aaa204-a054-4b0f-9fca-f8eef2e1466e" providerId="ADAL" clId="{F6E7A10A-1E27-4B47-8425-FEA44AB2AD88}" dt="2023-09-25T21:33:31.407" v="504"/>
          <ac:spMkLst>
            <pc:docMk/>
            <pc:sldMk cId="1196830377" sldId="267"/>
            <ac:spMk id="22" creationId="{5DA1148C-14C8-5232-09F0-0A452FA83052}"/>
          </ac:spMkLst>
        </pc:spChg>
        <pc:spChg chg="add del mod">
          <ac:chgData name="Vanessa Medina" userId="d4aaa204-a054-4b0f-9fca-f8eef2e1466e" providerId="ADAL" clId="{F6E7A10A-1E27-4B47-8425-FEA44AB2AD88}" dt="2023-09-25T21:35:36.417" v="516" actId="208"/>
          <ac:spMkLst>
            <pc:docMk/>
            <pc:sldMk cId="1196830377" sldId="267"/>
            <ac:spMk id="23" creationId="{3337B6F1-953F-235F-0742-AA067F333491}"/>
          </ac:spMkLst>
        </pc:spChg>
        <pc:spChg chg="add mod">
          <ac:chgData name="Vanessa Medina" userId="d4aaa204-a054-4b0f-9fca-f8eef2e1466e" providerId="ADAL" clId="{F6E7A10A-1E27-4B47-8425-FEA44AB2AD88}" dt="2023-09-25T21:33:31.407" v="504"/>
          <ac:spMkLst>
            <pc:docMk/>
            <pc:sldMk cId="1196830377" sldId="267"/>
            <ac:spMk id="24" creationId="{EE49FCDC-40E8-5451-DB4D-103C28CA6932}"/>
          </ac:spMkLst>
        </pc:spChg>
        <pc:spChg chg="add mod">
          <ac:chgData name="Vanessa Medina" userId="d4aaa204-a054-4b0f-9fca-f8eef2e1466e" providerId="ADAL" clId="{F6E7A10A-1E27-4B47-8425-FEA44AB2AD88}" dt="2023-09-25T21:33:31.407" v="504"/>
          <ac:spMkLst>
            <pc:docMk/>
            <pc:sldMk cId="1196830377" sldId="267"/>
            <ac:spMk id="25" creationId="{603320D7-BFCF-3FC3-DF8E-4F137EE49BEA}"/>
          </ac:spMkLst>
        </pc:spChg>
        <pc:spChg chg="mod">
          <ac:chgData name="Vanessa Medina" userId="d4aaa204-a054-4b0f-9fca-f8eef2e1466e" providerId="ADAL" clId="{F6E7A10A-1E27-4B47-8425-FEA44AB2AD88}" dt="2023-09-25T21:35:24.197" v="515" actId="208"/>
          <ac:spMkLst>
            <pc:docMk/>
            <pc:sldMk cId="1196830377" sldId="267"/>
            <ac:spMk id="27" creationId="{54C59262-9697-B37B-7B99-85882C7F5770}"/>
          </ac:spMkLst>
        </pc:spChg>
        <pc:spChg chg="add mod ord">
          <ac:chgData name="Vanessa Medina" userId="d4aaa204-a054-4b0f-9fca-f8eef2e1466e" providerId="ADAL" clId="{F6E7A10A-1E27-4B47-8425-FEA44AB2AD88}" dt="2023-09-25T21:33:48.812" v="506" actId="167"/>
          <ac:spMkLst>
            <pc:docMk/>
            <pc:sldMk cId="1196830377" sldId="267"/>
            <ac:spMk id="28" creationId="{B9CDAC35-9DA6-39E2-A0C8-9307CC64C9C9}"/>
          </ac:spMkLst>
        </pc:spChg>
        <pc:spChg chg="mod">
          <ac:chgData name="Vanessa Medina" userId="d4aaa204-a054-4b0f-9fca-f8eef2e1466e" providerId="ADAL" clId="{F6E7A10A-1E27-4B47-8425-FEA44AB2AD88}" dt="2023-09-25T21:34:28.962" v="508" actId="208"/>
          <ac:spMkLst>
            <pc:docMk/>
            <pc:sldMk cId="1196830377" sldId="267"/>
            <ac:spMk id="29" creationId="{9FB96CFC-1BCC-1287-D74B-060B60962149}"/>
          </ac:spMkLst>
        </pc:spChg>
        <pc:spChg chg="mod">
          <ac:chgData name="Vanessa Medina" userId="d4aaa204-a054-4b0f-9fca-f8eef2e1466e" providerId="ADAL" clId="{F6E7A10A-1E27-4B47-8425-FEA44AB2AD88}" dt="2023-09-25T21:34:28.962" v="508" actId="208"/>
          <ac:spMkLst>
            <pc:docMk/>
            <pc:sldMk cId="1196830377" sldId="267"/>
            <ac:spMk id="31" creationId="{AC2C38E0-CE43-9AFE-5E49-853BFCB9F5BE}"/>
          </ac:spMkLst>
        </pc:spChg>
        <pc:spChg chg="add del mod">
          <ac:chgData name="Vanessa Medina" userId="d4aaa204-a054-4b0f-9fca-f8eef2e1466e" providerId="ADAL" clId="{F6E7A10A-1E27-4B47-8425-FEA44AB2AD88}" dt="2023-09-25T21:35:04.667" v="512" actId="208"/>
          <ac:spMkLst>
            <pc:docMk/>
            <pc:sldMk cId="1196830377" sldId="267"/>
            <ac:spMk id="32" creationId="{5DF0B4AD-02BE-E37F-8618-D70D48CEDE56}"/>
          </ac:spMkLst>
        </pc:spChg>
        <pc:spChg chg="mod">
          <ac:chgData name="Vanessa Medina" userId="d4aaa204-a054-4b0f-9fca-f8eef2e1466e" providerId="ADAL" clId="{F6E7A10A-1E27-4B47-8425-FEA44AB2AD88}" dt="2023-09-25T21:34:44.257" v="510" actId="6549"/>
          <ac:spMkLst>
            <pc:docMk/>
            <pc:sldMk cId="1196830377" sldId="267"/>
            <ac:spMk id="33" creationId="{0111795B-CD75-AED3-A833-8E11F2BBE3C5}"/>
          </ac:spMkLst>
        </pc:spChg>
        <pc:spChg chg="mod">
          <ac:chgData name="Vanessa Medina" userId="d4aaa204-a054-4b0f-9fca-f8eef2e1466e" providerId="ADAL" clId="{F6E7A10A-1E27-4B47-8425-FEA44AB2AD88}" dt="2023-09-25T21:34:28.962" v="508" actId="208"/>
          <ac:spMkLst>
            <pc:docMk/>
            <pc:sldMk cId="1196830377" sldId="267"/>
            <ac:spMk id="34" creationId="{4E8695A9-9ADC-DF2A-50A6-BBE4336A5FEE}"/>
          </ac:spMkLst>
        </pc:spChg>
        <pc:spChg chg="add del mod">
          <ac:chgData name="Vanessa Medina" userId="d4aaa204-a054-4b0f-9fca-f8eef2e1466e" providerId="ADAL" clId="{F6E7A10A-1E27-4B47-8425-FEA44AB2AD88}" dt="2023-09-25T21:35:16.130" v="514" actId="208"/>
          <ac:spMkLst>
            <pc:docMk/>
            <pc:sldMk cId="1196830377" sldId="267"/>
            <ac:spMk id="35" creationId="{56ACA760-3236-2ECE-B105-4AF1D6092546}"/>
          </ac:spMkLst>
        </pc:spChg>
        <pc:spChg chg="mod">
          <ac:chgData name="Vanessa Medina" userId="d4aaa204-a054-4b0f-9fca-f8eef2e1466e" providerId="ADAL" clId="{F6E7A10A-1E27-4B47-8425-FEA44AB2AD88}" dt="2023-09-25T21:34:28.962" v="508" actId="208"/>
          <ac:spMkLst>
            <pc:docMk/>
            <pc:sldMk cId="1196830377" sldId="267"/>
            <ac:spMk id="37" creationId="{89A1836D-2CAD-1471-4F18-501EF3CC3C98}"/>
          </ac:spMkLst>
        </pc:spChg>
        <pc:spChg chg="add del mod">
          <ac:chgData name="Vanessa Medina" userId="d4aaa204-a054-4b0f-9fca-f8eef2e1466e" providerId="ADAL" clId="{F6E7A10A-1E27-4B47-8425-FEA44AB2AD88}" dt="2023-09-25T21:32:14.973" v="491" actId="207"/>
          <ac:spMkLst>
            <pc:docMk/>
            <pc:sldMk cId="1196830377" sldId="267"/>
            <ac:spMk id="38" creationId="{24C3F785-8464-43A4-0657-B6377FA7C7F7}"/>
          </ac:spMkLst>
        </pc:spChg>
        <pc:spChg chg="mod">
          <ac:chgData name="Vanessa Medina" userId="d4aaa204-a054-4b0f-9fca-f8eef2e1466e" providerId="ADAL" clId="{F6E7A10A-1E27-4B47-8425-FEA44AB2AD88}" dt="2023-09-25T21:35:11.041" v="513" actId="208"/>
          <ac:spMkLst>
            <pc:docMk/>
            <pc:sldMk cId="1196830377" sldId="267"/>
            <ac:spMk id="224" creationId="{FEC61456-3265-9628-5D4D-F1B7BA990F5D}"/>
          </ac:spMkLst>
        </pc:spChg>
        <pc:spChg chg="add del">
          <ac:chgData name="Vanessa Medina" userId="d4aaa204-a054-4b0f-9fca-f8eef2e1466e" providerId="ADAL" clId="{F6E7A10A-1E27-4B47-8425-FEA44AB2AD88}" dt="2023-09-25T21:30:52.206" v="481" actId="478"/>
          <ac:spMkLst>
            <pc:docMk/>
            <pc:sldMk cId="1196830377" sldId="267"/>
            <ac:spMk id="225" creationId="{DA8AA073-0580-F649-2F7B-5BE82529E3F4}"/>
          </ac:spMkLst>
        </pc:spChg>
        <pc:spChg chg="del">
          <ac:chgData name="Vanessa Medina" userId="d4aaa204-a054-4b0f-9fca-f8eef2e1466e" providerId="ADAL" clId="{F6E7A10A-1E27-4B47-8425-FEA44AB2AD88}" dt="2023-09-25T21:33:20.072" v="499" actId="478"/>
          <ac:spMkLst>
            <pc:docMk/>
            <pc:sldMk cId="1196830377" sldId="267"/>
            <ac:spMk id="232" creationId="{110CC227-08BB-D7B4-6C9D-BA8AAFD4273D}"/>
          </ac:spMkLst>
        </pc:spChg>
        <pc:spChg chg="mod">
          <ac:chgData name="Vanessa Medina" userId="d4aaa204-a054-4b0f-9fca-f8eef2e1466e" providerId="ADAL" clId="{F6E7A10A-1E27-4B47-8425-FEA44AB2AD88}" dt="2023-09-25T21:34:28.962" v="508" actId="208"/>
          <ac:spMkLst>
            <pc:docMk/>
            <pc:sldMk cId="1196830377" sldId="267"/>
            <ac:spMk id="235" creationId="{C4390514-CAFF-7661-89A1-A706C92EF793}"/>
          </ac:spMkLst>
        </pc:spChg>
        <pc:spChg chg="add del mod">
          <ac:chgData name="Vanessa Medina" userId="d4aaa204-a054-4b0f-9fca-f8eef2e1466e" providerId="ADAL" clId="{F6E7A10A-1E27-4B47-8425-FEA44AB2AD88}" dt="2023-09-25T21:32:00.600" v="488" actId="207"/>
          <ac:spMkLst>
            <pc:docMk/>
            <pc:sldMk cId="1196830377" sldId="267"/>
            <ac:spMk id="236" creationId="{3A7C2400-B2FC-25CE-0E4E-083E5AAA8F2A}"/>
          </ac:spMkLst>
        </pc:spChg>
        <pc:picChg chg="del ord">
          <ac:chgData name="Vanessa Medina" userId="d4aaa204-a054-4b0f-9fca-f8eef2e1466e" providerId="ADAL" clId="{F6E7A10A-1E27-4B47-8425-FEA44AB2AD88}" dt="2023-09-25T21:33:07.388" v="498" actId="478"/>
          <ac:picMkLst>
            <pc:docMk/>
            <pc:sldMk cId="1196830377" sldId="267"/>
            <ac:picMk id="16" creationId="{0AA54DBF-8F05-5B63-07FE-74BB870EAF0E}"/>
          </ac:picMkLst>
        </pc:picChg>
        <pc:picChg chg="add mod">
          <ac:chgData name="Vanessa Medina" userId="d4aaa204-a054-4b0f-9fca-f8eef2e1466e" providerId="ADAL" clId="{F6E7A10A-1E27-4B47-8425-FEA44AB2AD88}" dt="2023-09-25T21:33:31.407" v="504"/>
          <ac:picMkLst>
            <pc:docMk/>
            <pc:sldMk cId="1196830377" sldId="267"/>
            <ac:picMk id="26" creationId="{BA00A143-7B18-7D1A-AC56-D32309D531F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0467" cy="461820"/>
          </a:xfrm>
          <a:prstGeom prst="rect">
            <a:avLst/>
          </a:prstGeom>
        </p:spPr>
        <p:txBody>
          <a:bodyPr vert="horz" lIns="38125" tIns="19063" rIns="38125" bIns="19063" rtlCol="0"/>
          <a:lstStyle>
            <a:lvl1pPr algn="l" defTabSz="1486250" fontAlgn="auto">
              <a:spcBef>
                <a:spcPts val="0"/>
              </a:spcBef>
              <a:spcAft>
                <a:spcPts val="0"/>
              </a:spcAft>
              <a:defRPr sz="5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633" y="0"/>
            <a:ext cx="3010827" cy="461820"/>
          </a:xfrm>
          <a:prstGeom prst="rect">
            <a:avLst/>
          </a:prstGeom>
        </p:spPr>
        <p:txBody>
          <a:bodyPr vert="horz" lIns="38125" tIns="19063" rIns="38125" bIns="19063" rtlCol="0"/>
          <a:lstStyle>
            <a:lvl1pPr algn="r" defTabSz="1486250" fontAlgn="auto">
              <a:spcBef>
                <a:spcPts val="0"/>
              </a:spcBef>
              <a:spcAft>
                <a:spcPts val="0"/>
              </a:spcAft>
              <a:defRPr sz="500">
                <a:latin typeface="+mn-lt"/>
              </a:defRPr>
            </a:lvl1pPr>
          </a:lstStyle>
          <a:p>
            <a:pPr>
              <a:defRPr/>
            </a:pPr>
            <a:fld id="{EDE513B7-83CF-47B4-B375-7D74C4177ED3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312738" y="692150"/>
            <a:ext cx="7572376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38125" tIns="19063" rIns="38125" bIns="1906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834" y="4379742"/>
            <a:ext cx="5557232" cy="4148281"/>
          </a:xfrm>
          <a:prstGeom prst="rect">
            <a:avLst/>
          </a:prstGeom>
        </p:spPr>
        <p:txBody>
          <a:bodyPr vert="horz" lIns="38125" tIns="19063" rIns="38125" bIns="1906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56910"/>
            <a:ext cx="3010467" cy="461819"/>
          </a:xfrm>
          <a:prstGeom prst="rect">
            <a:avLst/>
          </a:prstGeom>
        </p:spPr>
        <p:txBody>
          <a:bodyPr vert="horz" lIns="38125" tIns="19063" rIns="38125" bIns="19063" rtlCol="0" anchor="b"/>
          <a:lstStyle>
            <a:lvl1pPr algn="l" defTabSz="1486250" fontAlgn="auto">
              <a:spcBef>
                <a:spcPts val="0"/>
              </a:spcBef>
              <a:spcAft>
                <a:spcPts val="0"/>
              </a:spcAft>
              <a:defRPr sz="5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633" y="8756910"/>
            <a:ext cx="3010827" cy="461819"/>
          </a:xfrm>
          <a:prstGeom prst="rect">
            <a:avLst/>
          </a:prstGeom>
        </p:spPr>
        <p:txBody>
          <a:bodyPr vert="horz" lIns="38125" tIns="19063" rIns="38125" bIns="19063" rtlCol="0" anchor="b"/>
          <a:lstStyle>
            <a:lvl1pPr algn="r" defTabSz="1486250" fontAlgn="auto">
              <a:spcBef>
                <a:spcPts val="0"/>
              </a:spcBef>
              <a:spcAft>
                <a:spcPts val="0"/>
              </a:spcAft>
              <a:defRPr sz="500">
                <a:latin typeface="+mn-lt"/>
              </a:defRPr>
            </a:lvl1pPr>
          </a:lstStyle>
          <a:p>
            <a:pPr>
              <a:defRPr/>
            </a:pPr>
            <a:fld id="{D2477FA9-47B3-4B99-A451-B5DFB75B4A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34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460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8921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8381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7841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73023" algn="l" defTabSz="9892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67628" algn="l" defTabSz="9892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62232" algn="l" defTabSz="9892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56838" algn="l" defTabSz="9892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312738" y="692150"/>
            <a:ext cx="7572376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/>
              <a:t>Please select one of the templates for your poster.</a:t>
            </a: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486027" fontAlgn="base">
              <a:spcBef>
                <a:spcPct val="0"/>
              </a:spcBef>
              <a:spcAft>
                <a:spcPct val="0"/>
              </a:spcAft>
              <a:defRPr/>
            </a:pPr>
            <a:fld id="{41CFCAE0-149A-473C-B44A-8E431C13F189}" type="slidenum">
              <a:rPr lang="en-US" smtClean="0"/>
              <a:pPr defTabSz="1486027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67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312738" y="692150"/>
            <a:ext cx="7572376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/>
              <a:t>Please select one of the templates for your poster.</a:t>
            </a: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486027" fontAlgn="base">
              <a:spcBef>
                <a:spcPct val="0"/>
              </a:spcBef>
              <a:spcAft>
                <a:spcPct val="0"/>
              </a:spcAft>
              <a:defRPr/>
            </a:pPr>
            <a:fld id="{41CFCAE0-149A-473C-B44A-8E431C13F189}" type="slidenum">
              <a:rPr lang="en-US" smtClean="0"/>
              <a:pPr defTabSz="1486027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1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4683" y="5965192"/>
            <a:ext cx="35753040" cy="411607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9361" y="10881361"/>
            <a:ext cx="29443680" cy="4907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3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65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98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730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663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59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528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461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33178-82A5-4803-8D54-AB15D041FA0B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A5AEC-9EEC-4CC4-BD80-87E9AB486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44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E407A-BD8A-4283-829A-095BC99F70DE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97F29-C1FB-4B60-BCC4-DC228580E1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3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495240" y="768988"/>
            <a:ext cx="9464040" cy="163842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121" y="768988"/>
            <a:ext cx="27691080" cy="163842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EF91D-FD73-4B4C-9485-838F0863C3F6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2EA2F-41BE-4385-81D8-209FA3DF25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99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B312E-06AC-4D5D-A827-FE3D71493438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B58AF-2D0C-4A55-9EF3-7E7D53CCCB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3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640" y="12339321"/>
            <a:ext cx="35753040" cy="3813810"/>
          </a:xfrm>
        </p:spPr>
        <p:txBody>
          <a:bodyPr anchor="t"/>
          <a:lstStyle>
            <a:lvl1pPr algn="l">
              <a:defRPr sz="81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2640" y="8138798"/>
            <a:ext cx="35753040" cy="4200524"/>
          </a:xfrm>
        </p:spPr>
        <p:txBody>
          <a:bodyPr anchor="b"/>
          <a:lstStyle>
            <a:lvl1pPr marL="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1pPr>
            <a:lvl2pPr marL="932677" indent="0">
              <a:buNone/>
              <a:defRPr sz="3650">
                <a:solidFill>
                  <a:schemeClr val="tx1">
                    <a:tint val="75000"/>
                  </a:schemeClr>
                </a:solidFill>
              </a:defRPr>
            </a:lvl2pPr>
            <a:lvl3pPr marL="186535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3pPr>
            <a:lvl4pPr marL="2798028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4pPr>
            <a:lvl5pPr marL="3730704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5pPr>
            <a:lvl6pPr marL="4663380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6pPr>
            <a:lvl7pPr marL="5596057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7pPr>
            <a:lvl8pPr marL="6528733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8pPr>
            <a:lvl9pPr marL="7461409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C4DC-F8EA-4DB8-8E1E-A1B43F563034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FFE5F-626A-4543-A714-8EBC5A472F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4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120" y="4480562"/>
            <a:ext cx="18577560" cy="12672696"/>
          </a:xfrm>
        </p:spPr>
        <p:txBody>
          <a:bodyPr/>
          <a:lstStyle>
            <a:lvl1pPr>
              <a:defRPr sz="5750"/>
            </a:lvl1pPr>
            <a:lvl2pPr>
              <a:defRPr sz="4950"/>
            </a:lvl2pPr>
            <a:lvl3pPr>
              <a:defRPr sz="4050"/>
            </a:lvl3pPr>
            <a:lvl4pPr>
              <a:defRPr sz="3650"/>
            </a:lvl4pPr>
            <a:lvl5pPr>
              <a:defRPr sz="3650"/>
            </a:lvl5pPr>
            <a:lvl6pPr>
              <a:defRPr sz="3650"/>
            </a:lvl6pPr>
            <a:lvl7pPr>
              <a:defRPr sz="3650"/>
            </a:lvl7pPr>
            <a:lvl8pPr>
              <a:defRPr sz="3650"/>
            </a:lvl8pPr>
            <a:lvl9pPr>
              <a:defRPr sz="3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81720" y="4480562"/>
            <a:ext cx="18577560" cy="12672696"/>
          </a:xfrm>
        </p:spPr>
        <p:txBody>
          <a:bodyPr/>
          <a:lstStyle>
            <a:lvl1pPr>
              <a:defRPr sz="5750"/>
            </a:lvl1pPr>
            <a:lvl2pPr>
              <a:defRPr sz="4950"/>
            </a:lvl2pPr>
            <a:lvl3pPr>
              <a:defRPr sz="4050"/>
            </a:lvl3pPr>
            <a:lvl4pPr>
              <a:defRPr sz="3650"/>
            </a:lvl4pPr>
            <a:lvl5pPr>
              <a:defRPr sz="3650"/>
            </a:lvl5pPr>
            <a:lvl6pPr>
              <a:defRPr sz="3650"/>
            </a:lvl6pPr>
            <a:lvl7pPr>
              <a:defRPr sz="3650"/>
            </a:lvl7pPr>
            <a:lvl8pPr>
              <a:defRPr sz="3650"/>
            </a:lvl8pPr>
            <a:lvl9pPr>
              <a:defRPr sz="3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FF5FA-699B-4E8F-AF59-5B5C92741B70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AA5D2-D957-4AF5-B987-026A6EBE64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7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126" y="4298318"/>
            <a:ext cx="18584863" cy="1791334"/>
          </a:xfrm>
        </p:spPr>
        <p:txBody>
          <a:bodyPr anchor="b"/>
          <a:lstStyle>
            <a:lvl1pPr marL="0" indent="0">
              <a:buNone/>
              <a:defRPr sz="4950" b="1"/>
            </a:lvl1pPr>
            <a:lvl2pPr marL="932677" indent="0">
              <a:buNone/>
              <a:defRPr sz="4050" b="1"/>
            </a:lvl2pPr>
            <a:lvl3pPr marL="1865352" indent="0">
              <a:buNone/>
              <a:defRPr sz="3650" b="1"/>
            </a:lvl3pPr>
            <a:lvl4pPr marL="2798028" indent="0">
              <a:buNone/>
              <a:defRPr sz="3300" b="1"/>
            </a:lvl4pPr>
            <a:lvl5pPr marL="3730704" indent="0">
              <a:buNone/>
              <a:defRPr sz="3300" b="1"/>
            </a:lvl5pPr>
            <a:lvl6pPr marL="4663380" indent="0">
              <a:buNone/>
              <a:defRPr sz="3300" b="1"/>
            </a:lvl6pPr>
            <a:lvl7pPr marL="5596057" indent="0">
              <a:buNone/>
              <a:defRPr sz="3300" b="1"/>
            </a:lvl7pPr>
            <a:lvl8pPr marL="6528733" indent="0">
              <a:buNone/>
              <a:defRPr sz="3300" b="1"/>
            </a:lvl8pPr>
            <a:lvl9pPr marL="7461409" indent="0">
              <a:buNone/>
              <a:defRPr sz="3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3126" y="6089653"/>
            <a:ext cx="18584863" cy="11063606"/>
          </a:xfrm>
        </p:spPr>
        <p:txBody>
          <a:bodyPr/>
          <a:lstStyle>
            <a:lvl1pPr>
              <a:defRPr sz="4950"/>
            </a:lvl1pPr>
            <a:lvl2pPr>
              <a:defRPr sz="4050"/>
            </a:lvl2pPr>
            <a:lvl3pPr>
              <a:defRPr sz="365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367116" y="4298318"/>
            <a:ext cx="18592165" cy="1791334"/>
          </a:xfrm>
        </p:spPr>
        <p:txBody>
          <a:bodyPr anchor="b"/>
          <a:lstStyle>
            <a:lvl1pPr marL="0" indent="0">
              <a:buNone/>
              <a:defRPr sz="4950" b="1"/>
            </a:lvl1pPr>
            <a:lvl2pPr marL="932677" indent="0">
              <a:buNone/>
              <a:defRPr sz="4050" b="1"/>
            </a:lvl2pPr>
            <a:lvl3pPr marL="1865352" indent="0">
              <a:buNone/>
              <a:defRPr sz="3650" b="1"/>
            </a:lvl3pPr>
            <a:lvl4pPr marL="2798028" indent="0">
              <a:buNone/>
              <a:defRPr sz="3300" b="1"/>
            </a:lvl4pPr>
            <a:lvl5pPr marL="3730704" indent="0">
              <a:buNone/>
              <a:defRPr sz="3300" b="1"/>
            </a:lvl5pPr>
            <a:lvl6pPr marL="4663380" indent="0">
              <a:buNone/>
              <a:defRPr sz="3300" b="1"/>
            </a:lvl6pPr>
            <a:lvl7pPr marL="5596057" indent="0">
              <a:buNone/>
              <a:defRPr sz="3300" b="1"/>
            </a:lvl7pPr>
            <a:lvl8pPr marL="6528733" indent="0">
              <a:buNone/>
              <a:defRPr sz="3300" b="1"/>
            </a:lvl8pPr>
            <a:lvl9pPr marL="7461409" indent="0">
              <a:buNone/>
              <a:defRPr sz="3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367116" y="6089653"/>
            <a:ext cx="18592165" cy="11063606"/>
          </a:xfrm>
        </p:spPr>
        <p:txBody>
          <a:bodyPr/>
          <a:lstStyle>
            <a:lvl1pPr>
              <a:defRPr sz="4950"/>
            </a:lvl1pPr>
            <a:lvl2pPr>
              <a:defRPr sz="4050"/>
            </a:lvl2pPr>
            <a:lvl3pPr>
              <a:defRPr sz="365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A1F54-2014-421C-8EA8-9D538293438C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605D2-34D7-4AF7-915E-0040F775C8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1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18B30-3B46-4977-8923-7853FCFEED06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1CAA-AE41-48A1-B8A5-001828C4D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556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46087-F940-40E7-BCE9-57BC724BA411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BC23B-745D-44AE-9A6B-61349FBFB1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4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4" y="764541"/>
            <a:ext cx="13838239" cy="3253740"/>
          </a:xfrm>
        </p:spPr>
        <p:txBody>
          <a:bodyPr anchor="b"/>
          <a:lstStyle>
            <a:lvl1pPr algn="l">
              <a:defRPr sz="40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45230" y="764545"/>
            <a:ext cx="23514050" cy="16388717"/>
          </a:xfrm>
        </p:spPr>
        <p:txBody>
          <a:bodyPr/>
          <a:lstStyle>
            <a:lvl1pPr>
              <a:defRPr sz="6550"/>
            </a:lvl1pPr>
            <a:lvl2pPr>
              <a:defRPr sz="5750"/>
            </a:lvl2pPr>
            <a:lvl3pPr>
              <a:defRPr sz="4950"/>
            </a:lvl3pPr>
            <a:lvl4pPr>
              <a:defRPr sz="4050"/>
            </a:lvl4pPr>
            <a:lvl5pPr>
              <a:defRPr sz="4050"/>
            </a:lvl5pPr>
            <a:lvl6pPr>
              <a:defRPr sz="4050"/>
            </a:lvl6pPr>
            <a:lvl7pPr>
              <a:defRPr sz="4050"/>
            </a:lvl7pPr>
            <a:lvl8pPr>
              <a:defRPr sz="4050"/>
            </a:lvl8pPr>
            <a:lvl9pPr>
              <a:defRPr sz="4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3124" y="4018284"/>
            <a:ext cx="13838239" cy="13134976"/>
          </a:xfrm>
        </p:spPr>
        <p:txBody>
          <a:bodyPr/>
          <a:lstStyle>
            <a:lvl1pPr marL="0" indent="0">
              <a:buNone/>
              <a:defRPr sz="2850"/>
            </a:lvl1pPr>
            <a:lvl2pPr marL="932677" indent="0">
              <a:buNone/>
              <a:defRPr sz="2450"/>
            </a:lvl2pPr>
            <a:lvl3pPr marL="1865352" indent="0">
              <a:buNone/>
              <a:defRPr sz="2100"/>
            </a:lvl3pPr>
            <a:lvl4pPr marL="2798028" indent="0">
              <a:buNone/>
              <a:defRPr sz="1850"/>
            </a:lvl4pPr>
            <a:lvl5pPr marL="3730704" indent="0">
              <a:buNone/>
              <a:defRPr sz="1850"/>
            </a:lvl5pPr>
            <a:lvl6pPr marL="4663380" indent="0">
              <a:buNone/>
              <a:defRPr sz="1850"/>
            </a:lvl6pPr>
            <a:lvl7pPr marL="5596057" indent="0">
              <a:buNone/>
              <a:defRPr sz="1850"/>
            </a:lvl7pPr>
            <a:lvl8pPr marL="6528733" indent="0">
              <a:buNone/>
              <a:defRPr sz="1850"/>
            </a:lvl8pPr>
            <a:lvl9pPr marL="7461409" indent="0">
              <a:buNone/>
              <a:defRPr sz="1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052A3-B6A2-4910-B749-15EC2808C3AD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8AEB4-F2D8-41CF-9C5C-264E6950BC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6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4523" y="13441683"/>
            <a:ext cx="25237440" cy="1586867"/>
          </a:xfrm>
        </p:spPr>
        <p:txBody>
          <a:bodyPr anchor="b"/>
          <a:lstStyle>
            <a:lvl1pPr algn="l">
              <a:defRPr sz="40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44523" y="1715771"/>
            <a:ext cx="25237440" cy="11521440"/>
          </a:xfrm>
        </p:spPr>
        <p:txBody>
          <a:bodyPr rtlCol="0">
            <a:normAutofit/>
          </a:bodyPr>
          <a:lstStyle>
            <a:lvl1pPr marL="0" indent="0">
              <a:buNone/>
              <a:defRPr sz="6550"/>
            </a:lvl1pPr>
            <a:lvl2pPr marL="932677" indent="0">
              <a:buNone/>
              <a:defRPr sz="5750"/>
            </a:lvl2pPr>
            <a:lvl3pPr marL="1865352" indent="0">
              <a:buNone/>
              <a:defRPr sz="4950"/>
            </a:lvl3pPr>
            <a:lvl4pPr marL="2798028" indent="0">
              <a:buNone/>
              <a:defRPr sz="4050"/>
            </a:lvl4pPr>
            <a:lvl5pPr marL="3730704" indent="0">
              <a:buNone/>
              <a:defRPr sz="4050"/>
            </a:lvl5pPr>
            <a:lvl6pPr marL="4663380" indent="0">
              <a:buNone/>
              <a:defRPr sz="4050"/>
            </a:lvl6pPr>
            <a:lvl7pPr marL="5596057" indent="0">
              <a:buNone/>
              <a:defRPr sz="4050"/>
            </a:lvl7pPr>
            <a:lvl8pPr marL="6528733" indent="0">
              <a:buNone/>
              <a:defRPr sz="4050"/>
            </a:lvl8pPr>
            <a:lvl9pPr marL="7461409" indent="0">
              <a:buNone/>
              <a:defRPr sz="405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44523" y="15028550"/>
            <a:ext cx="25237440" cy="2253614"/>
          </a:xfrm>
        </p:spPr>
        <p:txBody>
          <a:bodyPr/>
          <a:lstStyle>
            <a:lvl1pPr marL="0" indent="0">
              <a:buNone/>
              <a:defRPr sz="2850"/>
            </a:lvl1pPr>
            <a:lvl2pPr marL="932677" indent="0">
              <a:buNone/>
              <a:defRPr sz="2450"/>
            </a:lvl2pPr>
            <a:lvl3pPr marL="1865352" indent="0">
              <a:buNone/>
              <a:defRPr sz="2100"/>
            </a:lvl3pPr>
            <a:lvl4pPr marL="2798028" indent="0">
              <a:buNone/>
              <a:defRPr sz="1850"/>
            </a:lvl4pPr>
            <a:lvl5pPr marL="3730704" indent="0">
              <a:buNone/>
              <a:defRPr sz="1850"/>
            </a:lvl5pPr>
            <a:lvl6pPr marL="4663380" indent="0">
              <a:buNone/>
              <a:defRPr sz="1850"/>
            </a:lvl6pPr>
            <a:lvl7pPr marL="5596057" indent="0">
              <a:buNone/>
              <a:defRPr sz="1850"/>
            </a:lvl7pPr>
            <a:lvl8pPr marL="6528733" indent="0">
              <a:buNone/>
              <a:defRPr sz="1850"/>
            </a:lvl8pPr>
            <a:lvl9pPr marL="7461409" indent="0">
              <a:buNone/>
              <a:defRPr sz="1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38540-E969-424D-8276-17FBFA02447A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C00EC-68C0-4A8F-A36B-92EB5BBD09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47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9F9F">
            <a:alpha val="3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02515" y="768618"/>
            <a:ext cx="37857378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3070" tIns="186534" rIns="373070" bIns="1865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02515" y="4480191"/>
            <a:ext cx="37857378" cy="1267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3070" tIns="186534" rIns="373070" bIns="1865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2515" y="17798522"/>
            <a:ext cx="9815778" cy="1022350"/>
          </a:xfrm>
          <a:prstGeom prst="rect">
            <a:avLst/>
          </a:prstGeom>
        </p:spPr>
        <p:txBody>
          <a:bodyPr vert="horz" lIns="373070" tIns="186534" rIns="373070" bIns="186534" rtlCol="0" anchor="ctr"/>
          <a:lstStyle>
            <a:lvl1pPr algn="l" defTabSz="1865352" fontAlgn="auto">
              <a:spcBef>
                <a:spcPts val="0"/>
              </a:spcBef>
              <a:spcAft>
                <a:spcPts val="0"/>
              </a:spcAft>
              <a:defRPr sz="24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605E0-8B84-429C-AA70-1747203BF360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70715" y="17798522"/>
            <a:ext cx="13320976" cy="1022350"/>
          </a:xfrm>
          <a:prstGeom prst="rect">
            <a:avLst/>
          </a:prstGeom>
        </p:spPr>
        <p:txBody>
          <a:bodyPr vert="horz" lIns="373070" tIns="186534" rIns="373070" bIns="186534" rtlCol="0" anchor="ctr"/>
          <a:lstStyle>
            <a:lvl1pPr algn="ctr" defTabSz="1865352" fontAlgn="auto">
              <a:spcBef>
                <a:spcPts val="0"/>
              </a:spcBef>
              <a:spcAft>
                <a:spcPts val="0"/>
              </a:spcAft>
              <a:defRPr sz="24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44115" y="17798522"/>
            <a:ext cx="9815778" cy="1022350"/>
          </a:xfrm>
          <a:prstGeom prst="rect">
            <a:avLst/>
          </a:prstGeom>
        </p:spPr>
        <p:txBody>
          <a:bodyPr vert="horz" lIns="373070" tIns="186534" rIns="373070" bIns="186534" rtlCol="0" anchor="ctr"/>
          <a:lstStyle>
            <a:lvl1pPr algn="r" defTabSz="1865352" fontAlgn="auto">
              <a:spcBef>
                <a:spcPts val="0"/>
              </a:spcBef>
              <a:spcAft>
                <a:spcPts val="0"/>
              </a:spcAft>
              <a:defRPr sz="24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9EF08F-2B03-447A-8FD6-50FA6F7447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65072" rtl="0" eaLnBrk="0" fontAlgn="base" hangingPunct="0">
        <a:spcBef>
          <a:spcPct val="0"/>
        </a:spcBef>
        <a:spcAft>
          <a:spcPct val="0"/>
        </a:spcAft>
        <a:defRPr sz="9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865072" rtl="0" eaLnBrk="0" fontAlgn="base" hangingPunct="0"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" pitchFamily="34" charset="0"/>
        </a:defRPr>
      </a:lvl2pPr>
      <a:lvl3pPr algn="ctr" defTabSz="1865072" rtl="0" eaLnBrk="0" fontAlgn="base" hangingPunct="0"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" pitchFamily="34" charset="0"/>
        </a:defRPr>
      </a:lvl3pPr>
      <a:lvl4pPr algn="ctr" defTabSz="1865072" rtl="0" eaLnBrk="0" fontAlgn="base" hangingPunct="0"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" pitchFamily="34" charset="0"/>
        </a:defRPr>
      </a:lvl4pPr>
      <a:lvl5pPr algn="ctr" defTabSz="1865072" rtl="0" eaLnBrk="0" fontAlgn="base" hangingPunct="0"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" pitchFamily="34" charset="0"/>
        </a:defRPr>
      </a:lvl5pPr>
      <a:lvl6pPr marL="247302" algn="ctr" defTabSz="1865072" rtl="0" fontAlgn="base"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" pitchFamily="34" charset="0"/>
        </a:defRPr>
      </a:lvl6pPr>
      <a:lvl7pPr marL="494605" algn="ctr" defTabSz="1865072" rtl="0" fontAlgn="base"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" pitchFamily="34" charset="0"/>
        </a:defRPr>
      </a:lvl7pPr>
      <a:lvl8pPr marL="741907" algn="ctr" defTabSz="1865072" rtl="0" fontAlgn="base"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" pitchFamily="34" charset="0"/>
        </a:defRPr>
      </a:lvl8pPr>
      <a:lvl9pPr marL="989210" algn="ctr" defTabSz="1865072" rtl="0" fontAlgn="base"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" pitchFamily="34" charset="0"/>
        </a:defRPr>
      </a:lvl9pPr>
    </p:titleStyle>
    <p:bodyStyle>
      <a:lvl1pPr marL="698973" indent="-698973" algn="l" defTabSz="18650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550" kern="1200">
          <a:solidFill>
            <a:schemeClr val="tx1"/>
          </a:solidFill>
          <a:latin typeface="+mn-lt"/>
          <a:ea typeface="+mn-ea"/>
          <a:cs typeface="+mn-cs"/>
        </a:defRPr>
      </a:lvl1pPr>
      <a:lvl2pPr marL="1515586" indent="-582191" algn="l" defTabSz="18650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750" kern="1200">
          <a:solidFill>
            <a:schemeClr val="tx1"/>
          </a:solidFill>
          <a:latin typeface="+mn-lt"/>
          <a:ea typeface="+mn-ea"/>
          <a:cs typeface="+mn-cs"/>
        </a:defRPr>
      </a:lvl2pPr>
      <a:lvl3pPr marL="2331340" indent="-466269" algn="l" defTabSz="18650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950" kern="1200">
          <a:solidFill>
            <a:schemeClr val="tx1"/>
          </a:solidFill>
          <a:latin typeface="+mn-lt"/>
          <a:ea typeface="+mn-ea"/>
          <a:cs typeface="+mn-cs"/>
        </a:defRPr>
      </a:lvl3pPr>
      <a:lvl4pPr marL="3263876" indent="-466269" algn="l" defTabSz="18650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96413" indent="-466269" algn="l" defTabSz="18650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29718" indent="-466338" algn="l" defTabSz="1865352" rtl="0" eaLnBrk="1" latinLnBrk="0" hangingPunct="1">
        <a:spcBef>
          <a:spcPct val="20000"/>
        </a:spcBef>
        <a:buFont typeface="Arial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062395" indent="-466338" algn="l" defTabSz="1865352" rtl="0" eaLnBrk="1" latinLnBrk="0" hangingPunct="1">
        <a:spcBef>
          <a:spcPct val="20000"/>
        </a:spcBef>
        <a:buFont typeface="Arial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6995070" indent="-466338" algn="l" defTabSz="1865352" rtl="0" eaLnBrk="1" latinLnBrk="0" hangingPunct="1">
        <a:spcBef>
          <a:spcPct val="20000"/>
        </a:spcBef>
        <a:buFont typeface="Arial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7927747" indent="-466338" algn="l" defTabSz="1865352" rtl="0" eaLnBrk="1" latinLnBrk="0" hangingPunct="1">
        <a:spcBef>
          <a:spcPct val="20000"/>
        </a:spcBef>
        <a:buFont typeface="Arial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65352" rtl="0" eaLnBrk="1" latinLnBrk="0" hangingPunct="1">
        <a:defRPr sz="3650" kern="1200">
          <a:solidFill>
            <a:schemeClr val="tx1"/>
          </a:solidFill>
          <a:latin typeface="+mn-lt"/>
          <a:ea typeface="+mn-ea"/>
          <a:cs typeface="+mn-cs"/>
        </a:defRPr>
      </a:lvl1pPr>
      <a:lvl2pPr marL="932677" algn="l" defTabSz="1865352" rtl="0" eaLnBrk="1" latinLnBrk="0" hangingPunct="1">
        <a:defRPr sz="3650" kern="1200">
          <a:solidFill>
            <a:schemeClr val="tx1"/>
          </a:solidFill>
          <a:latin typeface="+mn-lt"/>
          <a:ea typeface="+mn-ea"/>
          <a:cs typeface="+mn-cs"/>
        </a:defRPr>
      </a:lvl2pPr>
      <a:lvl3pPr marL="1865352" algn="l" defTabSz="1865352" rtl="0" eaLnBrk="1" latinLnBrk="0" hangingPunct="1">
        <a:defRPr sz="3650" kern="1200">
          <a:solidFill>
            <a:schemeClr val="tx1"/>
          </a:solidFill>
          <a:latin typeface="+mn-lt"/>
          <a:ea typeface="+mn-ea"/>
          <a:cs typeface="+mn-cs"/>
        </a:defRPr>
      </a:lvl3pPr>
      <a:lvl4pPr marL="2798028" algn="l" defTabSz="1865352" rtl="0" eaLnBrk="1" latinLnBrk="0" hangingPunct="1">
        <a:defRPr sz="3650" kern="1200">
          <a:solidFill>
            <a:schemeClr val="tx1"/>
          </a:solidFill>
          <a:latin typeface="+mn-lt"/>
          <a:ea typeface="+mn-ea"/>
          <a:cs typeface="+mn-cs"/>
        </a:defRPr>
      </a:lvl4pPr>
      <a:lvl5pPr marL="3730704" algn="l" defTabSz="1865352" rtl="0" eaLnBrk="1" latinLnBrk="0" hangingPunct="1">
        <a:defRPr sz="3650" kern="1200">
          <a:solidFill>
            <a:schemeClr val="tx1"/>
          </a:solidFill>
          <a:latin typeface="+mn-lt"/>
          <a:ea typeface="+mn-ea"/>
          <a:cs typeface="+mn-cs"/>
        </a:defRPr>
      </a:lvl5pPr>
      <a:lvl6pPr marL="4663380" algn="l" defTabSz="1865352" rtl="0" eaLnBrk="1" latinLnBrk="0" hangingPunct="1">
        <a:defRPr sz="3650" kern="1200">
          <a:solidFill>
            <a:schemeClr val="tx1"/>
          </a:solidFill>
          <a:latin typeface="+mn-lt"/>
          <a:ea typeface="+mn-ea"/>
          <a:cs typeface="+mn-cs"/>
        </a:defRPr>
      </a:lvl6pPr>
      <a:lvl7pPr marL="5596057" algn="l" defTabSz="1865352" rtl="0" eaLnBrk="1" latinLnBrk="0" hangingPunct="1">
        <a:defRPr sz="3650" kern="1200">
          <a:solidFill>
            <a:schemeClr val="tx1"/>
          </a:solidFill>
          <a:latin typeface="+mn-lt"/>
          <a:ea typeface="+mn-ea"/>
          <a:cs typeface="+mn-cs"/>
        </a:defRPr>
      </a:lvl7pPr>
      <a:lvl8pPr marL="6528733" algn="l" defTabSz="1865352" rtl="0" eaLnBrk="1" latinLnBrk="0" hangingPunct="1">
        <a:defRPr sz="3650" kern="1200">
          <a:solidFill>
            <a:schemeClr val="tx1"/>
          </a:solidFill>
          <a:latin typeface="+mn-lt"/>
          <a:ea typeface="+mn-ea"/>
          <a:cs typeface="+mn-cs"/>
        </a:defRPr>
      </a:lvl8pPr>
      <a:lvl9pPr marL="7461409" algn="l" defTabSz="1865352" rtl="0" eaLnBrk="1" latinLnBrk="0" hangingPunct="1">
        <a:defRPr sz="36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47">
            <a:extLst>
              <a:ext uri="{FF2B5EF4-FFF2-40B4-BE49-F238E27FC236}">
                <a16:creationId xmlns:a16="http://schemas.microsoft.com/office/drawing/2014/main" id="{3EF20022-5482-3E35-1846-C9115A59181C}"/>
              </a:ext>
            </a:extLst>
          </p:cNvPr>
          <p:cNvSpPr/>
          <p:nvPr/>
        </p:nvSpPr>
        <p:spPr bwMode="auto">
          <a:xfrm>
            <a:off x="146963" y="2496003"/>
            <a:ext cx="8000446" cy="7015971"/>
          </a:xfrm>
          <a:prstGeom prst="round2SameRect">
            <a:avLst>
              <a:gd name="adj1" fmla="val 6172"/>
              <a:gd name="adj2" fmla="val 0"/>
            </a:avLst>
          </a:prstGeom>
          <a:solidFill>
            <a:schemeClr val="bg1"/>
          </a:solidFill>
          <a:ln w="19050"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21D2DF50-2D42-42D4-11F0-1507A70C3AFE}"/>
              </a:ext>
            </a:extLst>
          </p:cNvPr>
          <p:cNvSpPr/>
          <p:nvPr/>
        </p:nvSpPr>
        <p:spPr>
          <a:xfrm>
            <a:off x="163286" y="152398"/>
            <a:ext cx="41752151" cy="220867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1076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9460" tIns="24731" rIns="49460" bIns="24731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8000955-E3F7-1A4B-DA0B-191D859B2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4674" y="352697"/>
            <a:ext cx="32593052" cy="702481"/>
          </a:xfrm>
        </p:spPr>
        <p:txBody>
          <a:bodyPr/>
          <a:lstStyle/>
          <a:p>
            <a:r>
              <a:rPr lang="en-US" sz="3300" b="1" dirty="0">
                <a:solidFill>
                  <a:srgbClr val="1076BC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TITLE</a:t>
            </a:r>
            <a:endParaRPr lang="en-US" sz="1800" b="1" dirty="0">
              <a:solidFill>
                <a:srgbClr val="1076BC"/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0B762517-ADA1-A5B1-831B-44C9C6962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0919" y="1239502"/>
            <a:ext cx="16237459" cy="66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rgbClr val="1076BC"/>
                </a:solidFill>
                <a:latin typeface="Helvetica" pitchFamily="34" charset="0"/>
                <a:cs typeface="Helvetica" pitchFamily="34" charset="0"/>
              </a:rPr>
              <a:t>Team members with contact email</a:t>
            </a:r>
          </a:p>
          <a:p>
            <a:pPr algn="ctr" eaLnBrk="1" hangingPunct="1"/>
            <a:r>
              <a:rPr lang="en-US" sz="2000" dirty="0">
                <a:solidFill>
                  <a:srgbClr val="1076BC"/>
                </a:solidFill>
                <a:latin typeface="Helvetica" pitchFamily="34" charset="0"/>
                <a:cs typeface="Helvetica" pitchFamily="34" charset="0"/>
              </a:rPr>
              <a:t> University of XXXXX, City, Country</a:t>
            </a:r>
          </a:p>
        </p:txBody>
      </p:sp>
      <p:sp>
        <p:nvSpPr>
          <p:cNvPr id="10" name="Round Same Side Corner Rectangle 100">
            <a:extLst>
              <a:ext uri="{FF2B5EF4-FFF2-40B4-BE49-F238E27FC236}">
                <a16:creationId xmlns:a16="http://schemas.microsoft.com/office/drawing/2014/main" id="{D1F05CB9-8E5A-6939-349F-CEFC66C88E41}"/>
              </a:ext>
            </a:extLst>
          </p:cNvPr>
          <p:cNvSpPr/>
          <p:nvPr/>
        </p:nvSpPr>
        <p:spPr bwMode="auto">
          <a:xfrm>
            <a:off x="164432" y="9890891"/>
            <a:ext cx="7982977" cy="4029408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" name="AutoShape 10" descr="Inline image 1">
            <a:extLst>
              <a:ext uri="{FF2B5EF4-FFF2-40B4-BE49-F238E27FC236}">
                <a16:creationId xmlns:a16="http://schemas.microsoft.com/office/drawing/2014/main" id="{89858B59-1E76-FAA9-06A6-3027A6EC11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91830" y="-68266"/>
            <a:ext cx="12192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en-US" sz="3650" dirty="0"/>
          </a:p>
        </p:txBody>
      </p:sp>
      <p:sp>
        <p:nvSpPr>
          <p:cNvPr id="12" name="Round Same Side Corner Rectangle 29">
            <a:extLst>
              <a:ext uri="{FF2B5EF4-FFF2-40B4-BE49-F238E27FC236}">
                <a16:creationId xmlns:a16="http://schemas.microsoft.com/office/drawing/2014/main" id="{E9306E77-D194-54D0-29C2-C1497F8F4D5A}"/>
              </a:ext>
            </a:extLst>
          </p:cNvPr>
          <p:cNvSpPr/>
          <p:nvPr/>
        </p:nvSpPr>
        <p:spPr bwMode="auto">
          <a:xfrm>
            <a:off x="139948" y="2454412"/>
            <a:ext cx="8007462" cy="669788"/>
          </a:xfrm>
          <a:prstGeom prst="round2SameRect">
            <a:avLst/>
          </a:prstGeom>
          <a:solidFill>
            <a:srgbClr val="1076BC"/>
          </a:solidFill>
          <a:ln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" name="TextBox 305">
            <a:extLst>
              <a:ext uri="{FF2B5EF4-FFF2-40B4-BE49-F238E27FC236}">
                <a16:creationId xmlns:a16="http://schemas.microsoft.com/office/drawing/2014/main" id="{F3709D65-49CE-BA7D-C1CB-8291F16ED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556848"/>
            <a:ext cx="5486400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Summary/Overview</a:t>
            </a:r>
          </a:p>
        </p:txBody>
      </p:sp>
      <p:sp>
        <p:nvSpPr>
          <p:cNvPr id="14" name="Round Same Side Corner Rectangle 54">
            <a:extLst>
              <a:ext uri="{FF2B5EF4-FFF2-40B4-BE49-F238E27FC236}">
                <a16:creationId xmlns:a16="http://schemas.microsoft.com/office/drawing/2014/main" id="{E9CF5EEB-DDF9-7971-328D-5D47AA8807A0}"/>
              </a:ext>
            </a:extLst>
          </p:cNvPr>
          <p:cNvSpPr/>
          <p:nvPr/>
        </p:nvSpPr>
        <p:spPr bwMode="auto">
          <a:xfrm>
            <a:off x="8277712" y="11049000"/>
            <a:ext cx="14249779" cy="7940841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50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Insert Pictures</a:t>
            </a:r>
          </a:p>
        </p:txBody>
      </p:sp>
      <p:sp>
        <p:nvSpPr>
          <p:cNvPr id="17" name="Round Same Side Corner Rectangle 120">
            <a:extLst>
              <a:ext uri="{FF2B5EF4-FFF2-40B4-BE49-F238E27FC236}">
                <a16:creationId xmlns:a16="http://schemas.microsoft.com/office/drawing/2014/main" id="{4B9468C5-7EFB-ACF8-EAD7-FD5548CBCD05}"/>
              </a:ext>
            </a:extLst>
          </p:cNvPr>
          <p:cNvSpPr/>
          <p:nvPr/>
        </p:nvSpPr>
        <p:spPr bwMode="auto">
          <a:xfrm>
            <a:off x="162718" y="9677400"/>
            <a:ext cx="7982977" cy="667512"/>
          </a:xfrm>
          <a:prstGeom prst="round2SameRect">
            <a:avLst/>
          </a:prstGeom>
          <a:solidFill>
            <a:srgbClr val="1076BC"/>
          </a:solidFill>
          <a:ln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9" name="TextBox 305">
            <a:extLst>
              <a:ext uri="{FF2B5EF4-FFF2-40B4-BE49-F238E27FC236}">
                <a16:creationId xmlns:a16="http://schemas.microsoft.com/office/drawing/2014/main" id="{97C4C70E-C9C6-1B91-3951-96757D0ED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814" y="9791859"/>
            <a:ext cx="7276043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Objectives</a:t>
            </a:r>
          </a:p>
        </p:txBody>
      </p:sp>
      <p:sp>
        <p:nvSpPr>
          <p:cNvPr id="21" name="Round Same Side Corner Rectangle 121">
            <a:extLst>
              <a:ext uri="{FF2B5EF4-FFF2-40B4-BE49-F238E27FC236}">
                <a16:creationId xmlns:a16="http://schemas.microsoft.com/office/drawing/2014/main" id="{BB593669-525B-D7DA-FE3D-B0B8FB657869}"/>
              </a:ext>
            </a:extLst>
          </p:cNvPr>
          <p:cNvSpPr/>
          <p:nvPr/>
        </p:nvSpPr>
        <p:spPr bwMode="auto">
          <a:xfrm>
            <a:off x="22666674" y="11214934"/>
            <a:ext cx="10563196" cy="7760216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50" dirty="0">
                <a:latin typeface="Helvetica" pitchFamily="34" charset="0"/>
                <a:cs typeface="Helvetica" pitchFamily="34" charset="0"/>
              </a:rPr>
              <a:t>Figure </a:t>
            </a:r>
          </a:p>
        </p:txBody>
      </p:sp>
      <p:sp>
        <p:nvSpPr>
          <p:cNvPr id="23" name="Round Same Side Corner Rectangle 124">
            <a:extLst>
              <a:ext uri="{FF2B5EF4-FFF2-40B4-BE49-F238E27FC236}">
                <a16:creationId xmlns:a16="http://schemas.microsoft.com/office/drawing/2014/main" id="{3337B6F1-953F-235F-0742-AA067F333491}"/>
              </a:ext>
            </a:extLst>
          </p:cNvPr>
          <p:cNvSpPr/>
          <p:nvPr/>
        </p:nvSpPr>
        <p:spPr bwMode="auto">
          <a:xfrm>
            <a:off x="22666673" y="11109777"/>
            <a:ext cx="10577135" cy="667512"/>
          </a:xfrm>
          <a:prstGeom prst="round2SameRect">
            <a:avLst/>
          </a:prstGeom>
          <a:solidFill>
            <a:srgbClr val="1076BC"/>
          </a:solidFill>
          <a:ln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7" name="TextBox 305">
            <a:extLst>
              <a:ext uri="{FF2B5EF4-FFF2-40B4-BE49-F238E27FC236}">
                <a16:creationId xmlns:a16="http://schemas.microsoft.com/office/drawing/2014/main" id="{54C59262-9697-B37B-7B99-85882C7F5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3372" y="11203117"/>
            <a:ext cx="7443735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Conclusions</a:t>
            </a:r>
          </a:p>
        </p:txBody>
      </p:sp>
      <p:sp>
        <p:nvSpPr>
          <p:cNvPr id="29" name="Round Same Side Corner Rectangle 347">
            <a:extLst>
              <a:ext uri="{FF2B5EF4-FFF2-40B4-BE49-F238E27FC236}">
                <a16:creationId xmlns:a16="http://schemas.microsoft.com/office/drawing/2014/main" id="{9FB96CFC-1BCC-1287-D74B-060B60962149}"/>
              </a:ext>
            </a:extLst>
          </p:cNvPr>
          <p:cNvSpPr/>
          <p:nvPr/>
        </p:nvSpPr>
        <p:spPr bwMode="auto">
          <a:xfrm>
            <a:off x="8341132" y="2609939"/>
            <a:ext cx="7127468" cy="8389359"/>
          </a:xfrm>
          <a:prstGeom prst="round2SameRect">
            <a:avLst>
              <a:gd name="adj1" fmla="val 6172"/>
              <a:gd name="adj2" fmla="val 0"/>
            </a:avLst>
          </a:prstGeom>
          <a:solidFill>
            <a:schemeClr val="bg1"/>
          </a:solidFill>
          <a:ln w="19050"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4" name="Round Same Side Corner Rectangle 29">
            <a:extLst>
              <a:ext uri="{FF2B5EF4-FFF2-40B4-BE49-F238E27FC236}">
                <a16:creationId xmlns:a16="http://schemas.microsoft.com/office/drawing/2014/main" id="{FEC61456-3265-9628-5D4D-F1B7BA990F5D}"/>
              </a:ext>
            </a:extLst>
          </p:cNvPr>
          <p:cNvSpPr/>
          <p:nvPr/>
        </p:nvSpPr>
        <p:spPr bwMode="auto">
          <a:xfrm>
            <a:off x="8348147" y="2454412"/>
            <a:ext cx="7127469" cy="667512"/>
          </a:xfrm>
          <a:prstGeom prst="round2SameRect">
            <a:avLst/>
          </a:prstGeom>
          <a:solidFill>
            <a:srgbClr val="1076BC"/>
          </a:solidFill>
          <a:ln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5" name="TextBox 305">
            <a:extLst>
              <a:ext uri="{FF2B5EF4-FFF2-40B4-BE49-F238E27FC236}">
                <a16:creationId xmlns:a16="http://schemas.microsoft.com/office/drawing/2014/main" id="{DA8AA073-0580-F649-2F7B-5BE82529E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6274" y="2567168"/>
            <a:ext cx="6047724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 Study Area 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110CC227-08BB-D7B4-6C9D-BA8AAFD4273D}"/>
              </a:ext>
            </a:extLst>
          </p:cNvPr>
          <p:cNvSpPr/>
          <p:nvPr/>
        </p:nvSpPr>
        <p:spPr>
          <a:xfrm>
            <a:off x="37408826" y="584200"/>
            <a:ext cx="3964643" cy="1244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1076BC"/>
                </a:solidFill>
              </a:rPr>
              <a:t>University Logo, transparent background</a:t>
            </a:r>
          </a:p>
        </p:txBody>
      </p:sp>
      <p:sp>
        <p:nvSpPr>
          <p:cNvPr id="235" name="Round Same Side Corner Rectangle 42">
            <a:extLst>
              <a:ext uri="{FF2B5EF4-FFF2-40B4-BE49-F238E27FC236}">
                <a16:creationId xmlns:a16="http://schemas.microsoft.com/office/drawing/2014/main" id="{C4390514-CAFF-7661-89A1-A706C92EF793}"/>
              </a:ext>
            </a:extLst>
          </p:cNvPr>
          <p:cNvSpPr/>
          <p:nvPr/>
        </p:nvSpPr>
        <p:spPr bwMode="auto">
          <a:xfrm>
            <a:off x="33417542" y="11138734"/>
            <a:ext cx="8480425" cy="4406011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50" dirty="0">
                <a:latin typeface="Helvetica" pitchFamily="34" charset="0"/>
                <a:cs typeface="Helvetica" pitchFamily="34" charset="0"/>
              </a:rPr>
              <a:t>Figure </a:t>
            </a:r>
          </a:p>
        </p:txBody>
      </p:sp>
      <p:sp>
        <p:nvSpPr>
          <p:cNvPr id="236" name="Round Same Side Corner Rectangle 126">
            <a:extLst>
              <a:ext uri="{FF2B5EF4-FFF2-40B4-BE49-F238E27FC236}">
                <a16:creationId xmlns:a16="http://schemas.microsoft.com/office/drawing/2014/main" id="{3A7C2400-B2FC-25CE-0E4E-083E5AAA8F2A}"/>
              </a:ext>
            </a:extLst>
          </p:cNvPr>
          <p:cNvSpPr/>
          <p:nvPr/>
        </p:nvSpPr>
        <p:spPr bwMode="auto">
          <a:xfrm>
            <a:off x="33417543" y="11138733"/>
            <a:ext cx="8497894" cy="667512"/>
          </a:xfrm>
          <a:prstGeom prst="round2SameRect">
            <a:avLst/>
          </a:prstGeom>
          <a:solidFill>
            <a:srgbClr val="107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38" name="TextBox 305">
            <a:extLst>
              <a:ext uri="{FF2B5EF4-FFF2-40B4-BE49-F238E27FC236}">
                <a16:creationId xmlns:a16="http://schemas.microsoft.com/office/drawing/2014/main" id="{0E02105B-0B72-B32B-ADDB-ADBE5B4D6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0522" y="11214934"/>
            <a:ext cx="6807199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About the Participants</a:t>
            </a:r>
          </a:p>
        </p:txBody>
      </p:sp>
      <p:sp>
        <p:nvSpPr>
          <p:cNvPr id="241" name="AutoShape 10" descr="Inline image 1">
            <a:extLst>
              <a:ext uri="{FF2B5EF4-FFF2-40B4-BE49-F238E27FC236}">
                <a16:creationId xmlns:a16="http://schemas.microsoft.com/office/drawing/2014/main" id="{283E9545-0B34-F841-4158-22A1BCF927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306845" y="-68266"/>
            <a:ext cx="12192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en-US" sz="365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AA54DBF-8F05-5B63-07FE-74BB870EAF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974" y="485595"/>
            <a:ext cx="6849485" cy="1495605"/>
          </a:xfrm>
          <a:prstGeom prst="rect">
            <a:avLst/>
          </a:prstGeom>
        </p:spPr>
      </p:pic>
      <p:sp>
        <p:nvSpPr>
          <p:cNvPr id="31" name="Round Same Side Corner Rectangle 100">
            <a:extLst>
              <a:ext uri="{FF2B5EF4-FFF2-40B4-BE49-F238E27FC236}">
                <a16:creationId xmlns:a16="http://schemas.microsoft.com/office/drawing/2014/main" id="{AC2C38E0-CE43-9AFE-5E49-853BFCB9F5BE}"/>
              </a:ext>
            </a:extLst>
          </p:cNvPr>
          <p:cNvSpPr/>
          <p:nvPr/>
        </p:nvSpPr>
        <p:spPr bwMode="auto">
          <a:xfrm>
            <a:off x="154831" y="14206009"/>
            <a:ext cx="7982977" cy="4769141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2" name="Round Same Side Corner Rectangle 120">
            <a:extLst>
              <a:ext uri="{FF2B5EF4-FFF2-40B4-BE49-F238E27FC236}">
                <a16:creationId xmlns:a16="http://schemas.microsoft.com/office/drawing/2014/main" id="{5DF0B4AD-02BE-E37F-8618-D70D48CEDE56}"/>
              </a:ext>
            </a:extLst>
          </p:cNvPr>
          <p:cNvSpPr/>
          <p:nvPr/>
        </p:nvSpPr>
        <p:spPr bwMode="auto">
          <a:xfrm>
            <a:off x="153117" y="13992519"/>
            <a:ext cx="7982977" cy="667512"/>
          </a:xfrm>
          <a:prstGeom prst="round2SameRect">
            <a:avLst/>
          </a:prstGeom>
          <a:solidFill>
            <a:srgbClr val="1076BC"/>
          </a:solidFill>
          <a:ln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3" name="TextBox 305">
            <a:extLst>
              <a:ext uri="{FF2B5EF4-FFF2-40B4-BE49-F238E27FC236}">
                <a16:creationId xmlns:a16="http://schemas.microsoft.com/office/drawing/2014/main" id="{0111795B-CD75-AED3-A833-8E11F2BBE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84" y="14085859"/>
            <a:ext cx="7276043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Schedule and Methods</a:t>
            </a:r>
          </a:p>
        </p:txBody>
      </p:sp>
      <p:sp>
        <p:nvSpPr>
          <p:cNvPr id="34" name="Round Same Side Corner Rectangle 54">
            <a:extLst>
              <a:ext uri="{FF2B5EF4-FFF2-40B4-BE49-F238E27FC236}">
                <a16:creationId xmlns:a16="http://schemas.microsoft.com/office/drawing/2014/main" id="{4E8695A9-9ADC-DF2A-50A6-BBE4336A5FEE}"/>
              </a:ext>
            </a:extLst>
          </p:cNvPr>
          <p:cNvSpPr/>
          <p:nvPr/>
        </p:nvSpPr>
        <p:spPr bwMode="auto">
          <a:xfrm>
            <a:off x="15544801" y="2473319"/>
            <a:ext cx="14579757" cy="8525979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5" name="Round Same Side Corner Rectangle 123">
            <a:extLst>
              <a:ext uri="{FF2B5EF4-FFF2-40B4-BE49-F238E27FC236}">
                <a16:creationId xmlns:a16="http://schemas.microsoft.com/office/drawing/2014/main" id="{56ACA760-3236-2ECE-B105-4AF1D6092546}"/>
              </a:ext>
            </a:extLst>
          </p:cNvPr>
          <p:cNvSpPr/>
          <p:nvPr/>
        </p:nvSpPr>
        <p:spPr bwMode="auto">
          <a:xfrm>
            <a:off x="15556765" y="2458417"/>
            <a:ext cx="14567793" cy="663507"/>
          </a:xfrm>
          <a:prstGeom prst="round2SameRect">
            <a:avLst/>
          </a:prstGeom>
          <a:solidFill>
            <a:srgbClr val="1076BC"/>
          </a:solidFill>
          <a:ln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6" name="TextBox 305">
            <a:extLst>
              <a:ext uri="{FF2B5EF4-FFF2-40B4-BE49-F238E27FC236}">
                <a16:creationId xmlns:a16="http://schemas.microsoft.com/office/drawing/2014/main" id="{22B4D92D-3D2D-6011-BB01-77DEEA059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91470" y="2572873"/>
            <a:ext cx="11054930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 Results</a:t>
            </a:r>
          </a:p>
        </p:txBody>
      </p:sp>
      <p:sp>
        <p:nvSpPr>
          <p:cNvPr id="37" name="Round Same Side Corner Rectangle 42">
            <a:extLst>
              <a:ext uri="{FF2B5EF4-FFF2-40B4-BE49-F238E27FC236}">
                <a16:creationId xmlns:a16="http://schemas.microsoft.com/office/drawing/2014/main" id="{89A1836D-2CAD-1471-4F18-501EF3CC3C98}"/>
              </a:ext>
            </a:extLst>
          </p:cNvPr>
          <p:cNvSpPr/>
          <p:nvPr/>
        </p:nvSpPr>
        <p:spPr bwMode="auto">
          <a:xfrm>
            <a:off x="33417543" y="15697202"/>
            <a:ext cx="8480424" cy="3292640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50" dirty="0">
                <a:latin typeface="Helvetica" pitchFamily="34" charset="0"/>
                <a:cs typeface="Helvetica" pitchFamily="34" charset="0"/>
              </a:rPr>
              <a:t>Figure </a:t>
            </a:r>
          </a:p>
        </p:txBody>
      </p:sp>
      <p:sp>
        <p:nvSpPr>
          <p:cNvPr id="38" name="Round Same Side Corner Rectangle 126">
            <a:extLst>
              <a:ext uri="{FF2B5EF4-FFF2-40B4-BE49-F238E27FC236}">
                <a16:creationId xmlns:a16="http://schemas.microsoft.com/office/drawing/2014/main" id="{24C3F785-8464-43A4-0657-B6377FA7C7F7}"/>
              </a:ext>
            </a:extLst>
          </p:cNvPr>
          <p:cNvSpPr/>
          <p:nvPr/>
        </p:nvSpPr>
        <p:spPr bwMode="auto">
          <a:xfrm>
            <a:off x="33417543" y="15697200"/>
            <a:ext cx="8480424" cy="667512"/>
          </a:xfrm>
          <a:prstGeom prst="round2SameRect">
            <a:avLst/>
          </a:prstGeom>
          <a:solidFill>
            <a:srgbClr val="107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9" name="TextBox 305">
            <a:extLst>
              <a:ext uri="{FF2B5EF4-FFF2-40B4-BE49-F238E27FC236}">
                <a16:creationId xmlns:a16="http://schemas.microsoft.com/office/drawing/2014/main" id="{FA56580C-0232-AD46-F378-6455B389E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0522" y="15773401"/>
            <a:ext cx="6807199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Acknowledgements</a:t>
            </a:r>
          </a:p>
        </p:txBody>
      </p:sp>
      <p:pic>
        <p:nvPicPr>
          <p:cNvPr id="40" name="Picture 39" descr="Logo, company name&#10;&#10;Description automatically generated">
            <a:extLst>
              <a:ext uri="{FF2B5EF4-FFF2-40B4-BE49-F238E27FC236}">
                <a16:creationId xmlns:a16="http://schemas.microsoft.com/office/drawing/2014/main" id="{496093A5-EB60-617A-3C8C-C453A66CE6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78717" y="17343522"/>
            <a:ext cx="1619250" cy="1619250"/>
          </a:xfrm>
          <a:prstGeom prst="rect">
            <a:avLst/>
          </a:prstGeom>
        </p:spPr>
      </p:pic>
      <p:sp>
        <p:nvSpPr>
          <p:cNvPr id="2" name="Round Same Side Corner Rectangle 42">
            <a:extLst>
              <a:ext uri="{FF2B5EF4-FFF2-40B4-BE49-F238E27FC236}">
                <a16:creationId xmlns:a16="http://schemas.microsoft.com/office/drawing/2014/main" id="{77356FEE-C373-9E9D-8907-F5F844445A41}"/>
              </a:ext>
            </a:extLst>
          </p:cNvPr>
          <p:cNvSpPr/>
          <p:nvPr/>
        </p:nvSpPr>
        <p:spPr bwMode="auto">
          <a:xfrm>
            <a:off x="30200760" y="2514601"/>
            <a:ext cx="11731466" cy="8484697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50" dirty="0">
                <a:latin typeface="Helvetica" pitchFamily="34" charset="0"/>
                <a:cs typeface="Helvetica" pitchFamily="34" charset="0"/>
              </a:rPr>
              <a:t>Figure </a:t>
            </a:r>
          </a:p>
        </p:txBody>
      </p:sp>
      <p:sp>
        <p:nvSpPr>
          <p:cNvPr id="3" name="Round Same Side Corner Rectangle 126">
            <a:extLst>
              <a:ext uri="{FF2B5EF4-FFF2-40B4-BE49-F238E27FC236}">
                <a16:creationId xmlns:a16="http://schemas.microsoft.com/office/drawing/2014/main" id="{E60E17C3-98E2-BCC8-A505-177600E4EE8E}"/>
              </a:ext>
            </a:extLst>
          </p:cNvPr>
          <p:cNvSpPr/>
          <p:nvPr/>
        </p:nvSpPr>
        <p:spPr bwMode="auto">
          <a:xfrm>
            <a:off x="30218230" y="2514600"/>
            <a:ext cx="11731465" cy="667512"/>
          </a:xfrm>
          <a:prstGeom prst="round2SameRect">
            <a:avLst/>
          </a:prstGeom>
          <a:solidFill>
            <a:srgbClr val="107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" name="TextBox 305">
            <a:extLst>
              <a:ext uri="{FF2B5EF4-FFF2-40B4-BE49-F238E27FC236}">
                <a16:creationId xmlns:a16="http://schemas.microsoft.com/office/drawing/2014/main" id="{2289F03B-DF56-16E3-52A9-9B5FC7BD1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70800" y="2590801"/>
            <a:ext cx="6807199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Community Outreach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4872CF-09D0-209A-8B67-71480EB89F64}"/>
              </a:ext>
            </a:extLst>
          </p:cNvPr>
          <p:cNvSpPr txBox="1"/>
          <p:nvPr/>
        </p:nvSpPr>
        <p:spPr>
          <a:xfrm>
            <a:off x="33825214" y="6829392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Please insert pictures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EFDDB5-A9BC-98DD-912D-40AAF1FB8A96}"/>
              </a:ext>
            </a:extLst>
          </p:cNvPr>
          <p:cNvSpPr txBox="1"/>
          <p:nvPr/>
        </p:nvSpPr>
        <p:spPr>
          <a:xfrm>
            <a:off x="33825214" y="17534404"/>
            <a:ext cx="5157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Please include community partners</a:t>
            </a:r>
          </a:p>
        </p:txBody>
      </p:sp>
    </p:spTree>
    <p:extLst>
      <p:ext uri="{BB962C8B-B14F-4D97-AF65-F5344CB8AC3E}">
        <p14:creationId xmlns:p14="http://schemas.microsoft.com/office/powerpoint/2010/main" val="2060736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5">
            <a:extLst>
              <a:ext uri="{FF2B5EF4-FFF2-40B4-BE49-F238E27FC236}">
                <a16:creationId xmlns:a16="http://schemas.microsoft.com/office/drawing/2014/main" id="{B9CDAC35-9DA6-39E2-A0C8-9307CC64C9C9}"/>
              </a:ext>
            </a:extLst>
          </p:cNvPr>
          <p:cNvSpPr/>
          <p:nvPr/>
        </p:nvSpPr>
        <p:spPr>
          <a:xfrm>
            <a:off x="163286" y="152397"/>
            <a:ext cx="41752151" cy="2178179"/>
          </a:xfrm>
          <a:prstGeom prst="roundRect">
            <a:avLst/>
          </a:prstGeom>
          <a:solidFill>
            <a:srgbClr val="1076BC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9460" tIns="24731" rIns="49460" bIns="24731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solidFill>
                <a:srgbClr val="FFFFFF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Round Same Side Corner Rectangle 347">
            <a:extLst>
              <a:ext uri="{FF2B5EF4-FFF2-40B4-BE49-F238E27FC236}">
                <a16:creationId xmlns:a16="http://schemas.microsoft.com/office/drawing/2014/main" id="{3EF20022-5482-3E35-1846-C9115A59181C}"/>
              </a:ext>
            </a:extLst>
          </p:cNvPr>
          <p:cNvSpPr/>
          <p:nvPr/>
        </p:nvSpPr>
        <p:spPr bwMode="auto">
          <a:xfrm>
            <a:off x="146963" y="2496003"/>
            <a:ext cx="8000446" cy="7015971"/>
          </a:xfrm>
          <a:prstGeom prst="round2SameRect">
            <a:avLst>
              <a:gd name="adj1" fmla="val 6172"/>
              <a:gd name="adj2" fmla="val 0"/>
            </a:avLst>
          </a:prstGeom>
          <a:solidFill>
            <a:schemeClr val="bg1"/>
          </a:solidFill>
          <a:ln w="19050"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Round Same Side Corner Rectangle 100">
            <a:extLst>
              <a:ext uri="{FF2B5EF4-FFF2-40B4-BE49-F238E27FC236}">
                <a16:creationId xmlns:a16="http://schemas.microsoft.com/office/drawing/2014/main" id="{D1F05CB9-8E5A-6939-349F-CEFC66C88E41}"/>
              </a:ext>
            </a:extLst>
          </p:cNvPr>
          <p:cNvSpPr/>
          <p:nvPr/>
        </p:nvSpPr>
        <p:spPr bwMode="auto">
          <a:xfrm>
            <a:off x="164432" y="9890891"/>
            <a:ext cx="7982977" cy="4029408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" name="AutoShape 10" descr="Inline image 1">
            <a:extLst>
              <a:ext uri="{FF2B5EF4-FFF2-40B4-BE49-F238E27FC236}">
                <a16:creationId xmlns:a16="http://schemas.microsoft.com/office/drawing/2014/main" id="{89858B59-1E76-FAA9-06A6-3027A6EC11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91830" y="-68266"/>
            <a:ext cx="12192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en-US" sz="3650" dirty="0"/>
          </a:p>
        </p:txBody>
      </p:sp>
      <p:sp>
        <p:nvSpPr>
          <p:cNvPr id="12" name="Round Same Side Corner Rectangle 29">
            <a:extLst>
              <a:ext uri="{FF2B5EF4-FFF2-40B4-BE49-F238E27FC236}">
                <a16:creationId xmlns:a16="http://schemas.microsoft.com/office/drawing/2014/main" id="{E9306E77-D194-54D0-29C2-C1497F8F4D5A}"/>
              </a:ext>
            </a:extLst>
          </p:cNvPr>
          <p:cNvSpPr/>
          <p:nvPr/>
        </p:nvSpPr>
        <p:spPr bwMode="auto">
          <a:xfrm>
            <a:off x="139948" y="2454412"/>
            <a:ext cx="8007462" cy="669788"/>
          </a:xfrm>
          <a:prstGeom prst="round2SameRect">
            <a:avLst/>
          </a:prstGeom>
          <a:solidFill>
            <a:srgbClr val="CA9419"/>
          </a:solidFill>
          <a:ln>
            <a:solidFill>
              <a:srgbClr val="2B6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" name="TextBox 305">
            <a:extLst>
              <a:ext uri="{FF2B5EF4-FFF2-40B4-BE49-F238E27FC236}">
                <a16:creationId xmlns:a16="http://schemas.microsoft.com/office/drawing/2014/main" id="{F3709D65-49CE-BA7D-C1CB-8291F16ED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556848"/>
            <a:ext cx="5486400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Summary/Overview</a:t>
            </a:r>
          </a:p>
        </p:txBody>
      </p:sp>
      <p:sp>
        <p:nvSpPr>
          <p:cNvPr id="14" name="Round Same Side Corner Rectangle 54">
            <a:extLst>
              <a:ext uri="{FF2B5EF4-FFF2-40B4-BE49-F238E27FC236}">
                <a16:creationId xmlns:a16="http://schemas.microsoft.com/office/drawing/2014/main" id="{E9CF5EEB-DDF9-7971-328D-5D47AA8807A0}"/>
              </a:ext>
            </a:extLst>
          </p:cNvPr>
          <p:cNvSpPr/>
          <p:nvPr/>
        </p:nvSpPr>
        <p:spPr bwMode="auto">
          <a:xfrm>
            <a:off x="8277712" y="11049000"/>
            <a:ext cx="14249779" cy="7940841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50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Insert Pictures</a:t>
            </a:r>
          </a:p>
        </p:txBody>
      </p:sp>
      <p:sp>
        <p:nvSpPr>
          <p:cNvPr id="17" name="Round Same Side Corner Rectangle 120">
            <a:extLst>
              <a:ext uri="{FF2B5EF4-FFF2-40B4-BE49-F238E27FC236}">
                <a16:creationId xmlns:a16="http://schemas.microsoft.com/office/drawing/2014/main" id="{4B9468C5-7EFB-ACF8-EAD7-FD5548CBCD05}"/>
              </a:ext>
            </a:extLst>
          </p:cNvPr>
          <p:cNvSpPr/>
          <p:nvPr/>
        </p:nvSpPr>
        <p:spPr bwMode="auto">
          <a:xfrm>
            <a:off x="162718" y="9677400"/>
            <a:ext cx="7982977" cy="667512"/>
          </a:xfrm>
          <a:prstGeom prst="round2SameRect">
            <a:avLst/>
          </a:prstGeom>
          <a:solidFill>
            <a:srgbClr val="CA9419"/>
          </a:solidFill>
          <a:ln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9" name="TextBox 305">
            <a:extLst>
              <a:ext uri="{FF2B5EF4-FFF2-40B4-BE49-F238E27FC236}">
                <a16:creationId xmlns:a16="http://schemas.microsoft.com/office/drawing/2014/main" id="{97C4C70E-C9C6-1B91-3951-96757D0ED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814" y="9791859"/>
            <a:ext cx="7276043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Objectives</a:t>
            </a:r>
          </a:p>
        </p:txBody>
      </p:sp>
      <p:sp>
        <p:nvSpPr>
          <p:cNvPr id="21" name="Round Same Side Corner Rectangle 121">
            <a:extLst>
              <a:ext uri="{FF2B5EF4-FFF2-40B4-BE49-F238E27FC236}">
                <a16:creationId xmlns:a16="http://schemas.microsoft.com/office/drawing/2014/main" id="{BB593669-525B-D7DA-FE3D-B0B8FB657869}"/>
              </a:ext>
            </a:extLst>
          </p:cNvPr>
          <p:cNvSpPr/>
          <p:nvPr/>
        </p:nvSpPr>
        <p:spPr bwMode="auto">
          <a:xfrm>
            <a:off x="22666674" y="11214934"/>
            <a:ext cx="10563196" cy="7760216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50" dirty="0">
                <a:latin typeface="Helvetica" pitchFamily="34" charset="0"/>
                <a:cs typeface="Helvetica" pitchFamily="34" charset="0"/>
              </a:rPr>
              <a:t>Figure </a:t>
            </a:r>
          </a:p>
        </p:txBody>
      </p:sp>
      <p:sp>
        <p:nvSpPr>
          <p:cNvPr id="23" name="Round Same Side Corner Rectangle 124">
            <a:extLst>
              <a:ext uri="{FF2B5EF4-FFF2-40B4-BE49-F238E27FC236}">
                <a16:creationId xmlns:a16="http://schemas.microsoft.com/office/drawing/2014/main" id="{3337B6F1-953F-235F-0742-AA067F333491}"/>
              </a:ext>
            </a:extLst>
          </p:cNvPr>
          <p:cNvSpPr/>
          <p:nvPr/>
        </p:nvSpPr>
        <p:spPr bwMode="auto">
          <a:xfrm>
            <a:off x="22666673" y="11109777"/>
            <a:ext cx="10577135" cy="667512"/>
          </a:xfrm>
          <a:prstGeom prst="round2SameRect">
            <a:avLst/>
          </a:prstGeom>
          <a:solidFill>
            <a:srgbClr val="CA9419"/>
          </a:solidFill>
          <a:ln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7" name="TextBox 305">
            <a:extLst>
              <a:ext uri="{FF2B5EF4-FFF2-40B4-BE49-F238E27FC236}">
                <a16:creationId xmlns:a16="http://schemas.microsoft.com/office/drawing/2014/main" id="{54C59262-9697-B37B-7B99-85882C7F5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3372" y="11203117"/>
            <a:ext cx="7443735" cy="4808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Conclusions</a:t>
            </a:r>
          </a:p>
        </p:txBody>
      </p:sp>
      <p:sp>
        <p:nvSpPr>
          <p:cNvPr id="29" name="Round Same Side Corner Rectangle 347">
            <a:extLst>
              <a:ext uri="{FF2B5EF4-FFF2-40B4-BE49-F238E27FC236}">
                <a16:creationId xmlns:a16="http://schemas.microsoft.com/office/drawing/2014/main" id="{9FB96CFC-1BCC-1287-D74B-060B60962149}"/>
              </a:ext>
            </a:extLst>
          </p:cNvPr>
          <p:cNvSpPr/>
          <p:nvPr/>
        </p:nvSpPr>
        <p:spPr bwMode="auto">
          <a:xfrm>
            <a:off x="8341132" y="2609939"/>
            <a:ext cx="7127468" cy="8389359"/>
          </a:xfrm>
          <a:prstGeom prst="round2SameRect">
            <a:avLst>
              <a:gd name="adj1" fmla="val 6172"/>
              <a:gd name="adj2" fmla="val 0"/>
            </a:avLst>
          </a:prstGeom>
          <a:solidFill>
            <a:schemeClr val="bg1"/>
          </a:solidFill>
          <a:ln w="19050"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4" name="Round Same Side Corner Rectangle 29">
            <a:extLst>
              <a:ext uri="{FF2B5EF4-FFF2-40B4-BE49-F238E27FC236}">
                <a16:creationId xmlns:a16="http://schemas.microsoft.com/office/drawing/2014/main" id="{FEC61456-3265-9628-5D4D-F1B7BA990F5D}"/>
              </a:ext>
            </a:extLst>
          </p:cNvPr>
          <p:cNvSpPr/>
          <p:nvPr/>
        </p:nvSpPr>
        <p:spPr bwMode="auto">
          <a:xfrm>
            <a:off x="8348147" y="2454412"/>
            <a:ext cx="7127469" cy="667512"/>
          </a:xfrm>
          <a:prstGeom prst="round2SameRect">
            <a:avLst/>
          </a:prstGeom>
          <a:solidFill>
            <a:srgbClr val="CA9419"/>
          </a:solidFill>
          <a:ln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5" name="TextBox 305">
            <a:extLst>
              <a:ext uri="{FF2B5EF4-FFF2-40B4-BE49-F238E27FC236}">
                <a16:creationId xmlns:a16="http://schemas.microsoft.com/office/drawing/2014/main" id="{DA8AA073-0580-F649-2F7B-5BE82529E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6274" y="2567168"/>
            <a:ext cx="6047724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 Study Area </a:t>
            </a:r>
          </a:p>
        </p:txBody>
      </p:sp>
      <p:sp>
        <p:nvSpPr>
          <p:cNvPr id="235" name="Round Same Side Corner Rectangle 42">
            <a:extLst>
              <a:ext uri="{FF2B5EF4-FFF2-40B4-BE49-F238E27FC236}">
                <a16:creationId xmlns:a16="http://schemas.microsoft.com/office/drawing/2014/main" id="{C4390514-CAFF-7661-89A1-A706C92EF793}"/>
              </a:ext>
            </a:extLst>
          </p:cNvPr>
          <p:cNvSpPr/>
          <p:nvPr/>
        </p:nvSpPr>
        <p:spPr bwMode="auto">
          <a:xfrm>
            <a:off x="33417542" y="11138734"/>
            <a:ext cx="8480425" cy="4406011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50" dirty="0">
                <a:latin typeface="Helvetica" pitchFamily="34" charset="0"/>
                <a:cs typeface="Helvetica" pitchFamily="34" charset="0"/>
              </a:rPr>
              <a:t>Figure </a:t>
            </a:r>
          </a:p>
        </p:txBody>
      </p:sp>
      <p:sp>
        <p:nvSpPr>
          <p:cNvPr id="236" name="Round Same Side Corner Rectangle 126">
            <a:extLst>
              <a:ext uri="{FF2B5EF4-FFF2-40B4-BE49-F238E27FC236}">
                <a16:creationId xmlns:a16="http://schemas.microsoft.com/office/drawing/2014/main" id="{3A7C2400-B2FC-25CE-0E4E-083E5AAA8F2A}"/>
              </a:ext>
            </a:extLst>
          </p:cNvPr>
          <p:cNvSpPr/>
          <p:nvPr/>
        </p:nvSpPr>
        <p:spPr bwMode="auto">
          <a:xfrm>
            <a:off x="33417543" y="11138733"/>
            <a:ext cx="8497894" cy="667512"/>
          </a:xfrm>
          <a:prstGeom prst="round2SameRect">
            <a:avLst/>
          </a:prstGeom>
          <a:solidFill>
            <a:srgbClr val="CA9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38" name="TextBox 305">
            <a:extLst>
              <a:ext uri="{FF2B5EF4-FFF2-40B4-BE49-F238E27FC236}">
                <a16:creationId xmlns:a16="http://schemas.microsoft.com/office/drawing/2014/main" id="{0E02105B-0B72-B32B-ADDB-ADBE5B4D6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0522" y="11214934"/>
            <a:ext cx="6807199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About the Participants</a:t>
            </a:r>
          </a:p>
        </p:txBody>
      </p:sp>
      <p:sp>
        <p:nvSpPr>
          <p:cNvPr id="241" name="AutoShape 10" descr="Inline image 1">
            <a:extLst>
              <a:ext uri="{FF2B5EF4-FFF2-40B4-BE49-F238E27FC236}">
                <a16:creationId xmlns:a16="http://schemas.microsoft.com/office/drawing/2014/main" id="{283E9545-0B34-F841-4158-22A1BCF927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306845" y="-68266"/>
            <a:ext cx="12192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en-US" sz="3650" dirty="0"/>
          </a:p>
        </p:txBody>
      </p:sp>
      <p:sp>
        <p:nvSpPr>
          <p:cNvPr id="31" name="Round Same Side Corner Rectangle 100">
            <a:extLst>
              <a:ext uri="{FF2B5EF4-FFF2-40B4-BE49-F238E27FC236}">
                <a16:creationId xmlns:a16="http://schemas.microsoft.com/office/drawing/2014/main" id="{AC2C38E0-CE43-9AFE-5E49-853BFCB9F5BE}"/>
              </a:ext>
            </a:extLst>
          </p:cNvPr>
          <p:cNvSpPr/>
          <p:nvPr/>
        </p:nvSpPr>
        <p:spPr bwMode="auto">
          <a:xfrm>
            <a:off x="154831" y="14206009"/>
            <a:ext cx="7982977" cy="4769141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2" name="Round Same Side Corner Rectangle 120">
            <a:extLst>
              <a:ext uri="{FF2B5EF4-FFF2-40B4-BE49-F238E27FC236}">
                <a16:creationId xmlns:a16="http://schemas.microsoft.com/office/drawing/2014/main" id="{5DF0B4AD-02BE-E37F-8618-D70D48CEDE56}"/>
              </a:ext>
            </a:extLst>
          </p:cNvPr>
          <p:cNvSpPr/>
          <p:nvPr/>
        </p:nvSpPr>
        <p:spPr bwMode="auto">
          <a:xfrm>
            <a:off x="153117" y="13992519"/>
            <a:ext cx="7982977" cy="667512"/>
          </a:xfrm>
          <a:prstGeom prst="round2SameRect">
            <a:avLst/>
          </a:prstGeom>
          <a:solidFill>
            <a:srgbClr val="CA9419"/>
          </a:solidFill>
          <a:ln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3" name="TextBox 305">
            <a:extLst>
              <a:ext uri="{FF2B5EF4-FFF2-40B4-BE49-F238E27FC236}">
                <a16:creationId xmlns:a16="http://schemas.microsoft.com/office/drawing/2014/main" id="{0111795B-CD75-AED3-A833-8E11F2BBE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84" y="14085859"/>
            <a:ext cx="7276043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Schedule and Methods</a:t>
            </a:r>
          </a:p>
        </p:txBody>
      </p:sp>
      <p:sp>
        <p:nvSpPr>
          <p:cNvPr id="34" name="Round Same Side Corner Rectangle 54">
            <a:extLst>
              <a:ext uri="{FF2B5EF4-FFF2-40B4-BE49-F238E27FC236}">
                <a16:creationId xmlns:a16="http://schemas.microsoft.com/office/drawing/2014/main" id="{4E8695A9-9ADC-DF2A-50A6-BBE4336A5FEE}"/>
              </a:ext>
            </a:extLst>
          </p:cNvPr>
          <p:cNvSpPr/>
          <p:nvPr/>
        </p:nvSpPr>
        <p:spPr bwMode="auto">
          <a:xfrm>
            <a:off x="15544801" y="2473319"/>
            <a:ext cx="14584680" cy="8525979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5" name="Round Same Side Corner Rectangle 123">
            <a:extLst>
              <a:ext uri="{FF2B5EF4-FFF2-40B4-BE49-F238E27FC236}">
                <a16:creationId xmlns:a16="http://schemas.microsoft.com/office/drawing/2014/main" id="{56ACA760-3236-2ECE-B105-4AF1D6092546}"/>
              </a:ext>
            </a:extLst>
          </p:cNvPr>
          <p:cNvSpPr/>
          <p:nvPr/>
        </p:nvSpPr>
        <p:spPr bwMode="auto">
          <a:xfrm>
            <a:off x="15556765" y="2458418"/>
            <a:ext cx="14567793" cy="480832"/>
          </a:xfrm>
          <a:prstGeom prst="round2SameRect">
            <a:avLst/>
          </a:prstGeom>
          <a:solidFill>
            <a:srgbClr val="CA9419"/>
          </a:solidFill>
          <a:ln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6" name="TextBox 305">
            <a:extLst>
              <a:ext uri="{FF2B5EF4-FFF2-40B4-BE49-F238E27FC236}">
                <a16:creationId xmlns:a16="http://schemas.microsoft.com/office/drawing/2014/main" id="{22B4D92D-3D2D-6011-BB01-77DEEA059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0309" y="2483269"/>
            <a:ext cx="11054930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 Results</a:t>
            </a:r>
          </a:p>
        </p:txBody>
      </p:sp>
      <p:sp>
        <p:nvSpPr>
          <p:cNvPr id="37" name="Round Same Side Corner Rectangle 42">
            <a:extLst>
              <a:ext uri="{FF2B5EF4-FFF2-40B4-BE49-F238E27FC236}">
                <a16:creationId xmlns:a16="http://schemas.microsoft.com/office/drawing/2014/main" id="{89A1836D-2CAD-1471-4F18-501EF3CC3C98}"/>
              </a:ext>
            </a:extLst>
          </p:cNvPr>
          <p:cNvSpPr/>
          <p:nvPr/>
        </p:nvSpPr>
        <p:spPr bwMode="auto">
          <a:xfrm>
            <a:off x="33417543" y="15697202"/>
            <a:ext cx="8480424" cy="3292640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50" dirty="0">
                <a:latin typeface="Helvetica" pitchFamily="34" charset="0"/>
                <a:cs typeface="Helvetica" pitchFamily="34" charset="0"/>
              </a:rPr>
              <a:t>Figure </a:t>
            </a:r>
          </a:p>
        </p:txBody>
      </p:sp>
      <p:sp>
        <p:nvSpPr>
          <p:cNvPr id="38" name="Round Same Side Corner Rectangle 126">
            <a:extLst>
              <a:ext uri="{FF2B5EF4-FFF2-40B4-BE49-F238E27FC236}">
                <a16:creationId xmlns:a16="http://schemas.microsoft.com/office/drawing/2014/main" id="{24C3F785-8464-43A4-0657-B6377FA7C7F7}"/>
              </a:ext>
            </a:extLst>
          </p:cNvPr>
          <p:cNvSpPr/>
          <p:nvPr/>
        </p:nvSpPr>
        <p:spPr bwMode="auto">
          <a:xfrm>
            <a:off x="33417543" y="15697200"/>
            <a:ext cx="8480424" cy="667512"/>
          </a:xfrm>
          <a:prstGeom prst="round2SameRect">
            <a:avLst/>
          </a:prstGeom>
          <a:solidFill>
            <a:srgbClr val="CA9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9" name="TextBox 305">
            <a:extLst>
              <a:ext uri="{FF2B5EF4-FFF2-40B4-BE49-F238E27FC236}">
                <a16:creationId xmlns:a16="http://schemas.microsoft.com/office/drawing/2014/main" id="{FA56580C-0232-AD46-F378-6455B389E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0522" y="15773401"/>
            <a:ext cx="6807199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Acknowledgements</a:t>
            </a:r>
          </a:p>
        </p:txBody>
      </p:sp>
      <p:pic>
        <p:nvPicPr>
          <p:cNvPr id="40" name="Picture 39" descr="Logo, company name&#10;&#10;Description automatically generated">
            <a:extLst>
              <a:ext uri="{FF2B5EF4-FFF2-40B4-BE49-F238E27FC236}">
                <a16:creationId xmlns:a16="http://schemas.microsoft.com/office/drawing/2014/main" id="{496093A5-EB60-617A-3C8C-C453A66CE6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78717" y="17343522"/>
            <a:ext cx="1619250" cy="1619250"/>
          </a:xfrm>
          <a:prstGeom prst="rect">
            <a:avLst/>
          </a:prstGeom>
        </p:spPr>
      </p:pic>
      <p:sp>
        <p:nvSpPr>
          <p:cNvPr id="2" name="Round Same Side Corner Rectangle 42">
            <a:extLst>
              <a:ext uri="{FF2B5EF4-FFF2-40B4-BE49-F238E27FC236}">
                <a16:creationId xmlns:a16="http://schemas.microsoft.com/office/drawing/2014/main" id="{77356FEE-C373-9E9D-8907-F5F844445A41}"/>
              </a:ext>
            </a:extLst>
          </p:cNvPr>
          <p:cNvSpPr/>
          <p:nvPr/>
        </p:nvSpPr>
        <p:spPr bwMode="auto">
          <a:xfrm>
            <a:off x="30205682" y="2514601"/>
            <a:ext cx="11726543" cy="8484697"/>
          </a:xfrm>
          <a:prstGeom prst="round2SameRect">
            <a:avLst>
              <a:gd name="adj1" fmla="val 5852"/>
              <a:gd name="adj2" fmla="val 0"/>
            </a:avLst>
          </a:prstGeom>
          <a:solidFill>
            <a:schemeClr val="bg1"/>
          </a:solidFill>
          <a:ln w="19050">
            <a:solidFill>
              <a:srgbClr val="CA94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69" tIns="24335" rIns="48669" bIns="24335"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50" dirty="0">
                <a:latin typeface="Helvetica" pitchFamily="34" charset="0"/>
                <a:cs typeface="Helvetica" pitchFamily="34" charset="0"/>
              </a:rPr>
              <a:t>Figure </a:t>
            </a:r>
          </a:p>
        </p:txBody>
      </p:sp>
      <p:sp>
        <p:nvSpPr>
          <p:cNvPr id="3" name="Round Same Side Corner Rectangle 126">
            <a:extLst>
              <a:ext uri="{FF2B5EF4-FFF2-40B4-BE49-F238E27FC236}">
                <a16:creationId xmlns:a16="http://schemas.microsoft.com/office/drawing/2014/main" id="{E60E17C3-98E2-BCC8-A505-177600E4EE8E}"/>
              </a:ext>
            </a:extLst>
          </p:cNvPr>
          <p:cNvSpPr/>
          <p:nvPr/>
        </p:nvSpPr>
        <p:spPr bwMode="auto">
          <a:xfrm>
            <a:off x="30223152" y="2514600"/>
            <a:ext cx="11726543" cy="667511"/>
          </a:xfrm>
          <a:prstGeom prst="round2SameRect">
            <a:avLst/>
          </a:prstGeom>
          <a:solidFill>
            <a:srgbClr val="CA9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6535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5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4872CF-09D0-209A-8B67-71480EB89F64}"/>
              </a:ext>
            </a:extLst>
          </p:cNvPr>
          <p:cNvSpPr txBox="1"/>
          <p:nvPr/>
        </p:nvSpPr>
        <p:spPr>
          <a:xfrm>
            <a:off x="34671000" y="6654026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Please insert pictures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EFDDB5-A9BC-98DD-912D-40AAF1FB8A96}"/>
              </a:ext>
            </a:extLst>
          </p:cNvPr>
          <p:cNvSpPr txBox="1"/>
          <p:nvPr/>
        </p:nvSpPr>
        <p:spPr>
          <a:xfrm>
            <a:off x="33825214" y="17534404"/>
            <a:ext cx="5157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Please include community partners</a:t>
            </a:r>
          </a:p>
        </p:txBody>
      </p:sp>
      <p:sp>
        <p:nvSpPr>
          <p:cNvPr id="18" name="TextBox 305">
            <a:extLst>
              <a:ext uri="{FF2B5EF4-FFF2-40B4-BE49-F238E27FC236}">
                <a16:creationId xmlns:a16="http://schemas.microsoft.com/office/drawing/2014/main" id="{7746F7DE-A6E2-CAC8-9110-54DB170AB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0200" y="2590800"/>
            <a:ext cx="9161779" cy="4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cs typeface="Helvetica" pitchFamily="34" charset="0"/>
              </a:rPr>
              <a:t>Community Outreach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5DA1148C-14C8-5232-09F0-0A452FA83052}"/>
              </a:ext>
            </a:extLst>
          </p:cNvPr>
          <p:cNvSpPr txBox="1">
            <a:spLocks/>
          </p:cNvSpPr>
          <p:nvPr/>
        </p:nvSpPr>
        <p:spPr bwMode="auto">
          <a:xfrm>
            <a:off x="4734674" y="352697"/>
            <a:ext cx="32593052" cy="70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3070" tIns="186534" rIns="373070" bIns="186534" numCol="1" anchor="ctr" anchorCtr="0" compatLnSpc="1">
            <a:prstTxWarp prst="textNoShape">
              <a:avLst/>
            </a:prstTxWarp>
          </a:bodyPr>
          <a:lstStyle>
            <a:lvl1pPr algn="ctr" defTabSz="1865072" rtl="0" eaLnBrk="0" fontAlgn="base" hangingPunct="0">
              <a:spcBef>
                <a:spcPct val="0"/>
              </a:spcBef>
              <a:spcAft>
                <a:spcPct val="0"/>
              </a:spcAft>
              <a:defRPr sz="9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865072" rtl="0" eaLnBrk="0" fontAlgn="base" hangingPunct="0">
              <a:spcBef>
                <a:spcPct val="0"/>
              </a:spcBef>
              <a:spcAft>
                <a:spcPct val="0"/>
              </a:spcAft>
              <a:defRPr sz="90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865072" rtl="0" eaLnBrk="0" fontAlgn="base" hangingPunct="0">
              <a:spcBef>
                <a:spcPct val="0"/>
              </a:spcBef>
              <a:spcAft>
                <a:spcPct val="0"/>
              </a:spcAft>
              <a:defRPr sz="90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865072" rtl="0" eaLnBrk="0" fontAlgn="base" hangingPunct="0">
              <a:spcBef>
                <a:spcPct val="0"/>
              </a:spcBef>
              <a:spcAft>
                <a:spcPct val="0"/>
              </a:spcAft>
              <a:defRPr sz="90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865072" rtl="0" eaLnBrk="0" fontAlgn="base" hangingPunct="0">
              <a:spcBef>
                <a:spcPct val="0"/>
              </a:spcBef>
              <a:spcAft>
                <a:spcPct val="0"/>
              </a:spcAft>
              <a:defRPr sz="9000">
                <a:solidFill>
                  <a:schemeClr val="tx1"/>
                </a:solidFill>
                <a:latin typeface="Calibri" pitchFamily="34" charset="0"/>
              </a:defRPr>
            </a:lvl5pPr>
            <a:lvl6pPr marL="247302" algn="ctr" defTabSz="1865072" rtl="0" fontAlgn="base">
              <a:spcBef>
                <a:spcPct val="0"/>
              </a:spcBef>
              <a:spcAft>
                <a:spcPct val="0"/>
              </a:spcAft>
              <a:defRPr sz="9000">
                <a:solidFill>
                  <a:schemeClr val="tx1"/>
                </a:solidFill>
                <a:latin typeface="Calibri" pitchFamily="34" charset="0"/>
              </a:defRPr>
            </a:lvl6pPr>
            <a:lvl7pPr marL="494605" algn="ctr" defTabSz="1865072" rtl="0" fontAlgn="base">
              <a:spcBef>
                <a:spcPct val="0"/>
              </a:spcBef>
              <a:spcAft>
                <a:spcPct val="0"/>
              </a:spcAft>
              <a:defRPr sz="9000">
                <a:solidFill>
                  <a:schemeClr val="tx1"/>
                </a:solidFill>
                <a:latin typeface="Calibri" pitchFamily="34" charset="0"/>
              </a:defRPr>
            </a:lvl7pPr>
            <a:lvl8pPr marL="741907" algn="ctr" defTabSz="1865072" rtl="0" fontAlgn="base">
              <a:spcBef>
                <a:spcPct val="0"/>
              </a:spcBef>
              <a:spcAft>
                <a:spcPct val="0"/>
              </a:spcAft>
              <a:defRPr sz="9000">
                <a:solidFill>
                  <a:schemeClr val="tx1"/>
                </a:solidFill>
                <a:latin typeface="Calibri" pitchFamily="34" charset="0"/>
              </a:defRPr>
            </a:lvl8pPr>
            <a:lvl9pPr marL="989210" algn="ctr" defTabSz="1865072" rtl="0" fontAlgn="base">
              <a:spcBef>
                <a:spcPct val="0"/>
              </a:spcBef>
              <a:spcAft>
                <a:spcPct val="0"/>
              </a:spcAft>
              <a:defRPr sz="9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300" b="1">
                <a:solidFill>
                  <a:srgbClr val="FFFFFF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TITLE</a:t>
            </a:r>
            <a:endParaRPr lang="en-US" sz="1800" b="1" dirty="0">
              <a:solidFill>
                <a:srgbClr val="FFFFFF"/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id="{EE49FCDC-40E8-5451-DB4D-103C28CA6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0919" y="1086623"/>
            <a:ext cx="16237459" cy="66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460" tIns="24731" rIns="49460" bIns="24731"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rgbClr val="FFFFFF"/>
                </a:solidFill>
                <a:latin typeface="Helvetica" pitchFamily="34" charset="0"/>
                <a:cs typeface="Helvetica" pitchFamily="34" charset="0"/>
              </a:rPr>
              <a:t>Team members with contact email</a:t>
            </a:r>
          </a:p>
          <a:p>
            <a:pPr algn="ctr" eaLnBrk="1" hangingPunct="1"/>
            <a:r>
              <a:rPr lang="en-US" sz="2000" dirty="0">
                <a:solidFill>
                  <a:srgbClr val="FFFFFF"/>
                </a:solidFill>
                <a:latin typeface="Helvetica" pitchFamily="34" charset="0"/>
                <a:cs typeface="Helvetica" pitchFamily="34" charset="0"/>
              </a:rPr>
              <a:t> University of XXXXX, City, Country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3320D7-BFCF-3FC3-DF8E-4F137EE49BEA}"/>
              </a:ext>
            </a:extLst>
          </p:cNvPr>
          <p:cNvSpPr/>
          <p:nvPr/>
        </p:nvSpPr>
        <p:spPr>
          <a:xfrm>
            <a:off x="37408826" y="532809"/>
            <a:ext cx="3964643" cy="1244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University Logo, transparent background</a:t>
            </a:r>
          </a:p>
        </p:txBody>
      </p:sp>
      <p:pic>
        <p:nvPicPr>
          <p:cNvPr id="26" name="Picture 25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BA00A143-7B18-7D1A-AC56-D32309D531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111" y="334237"/>
            <a:ext cx="8486584" cy="176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83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69496</TotalTime>
  <Words>124</Words>
  <Application>Microsoft Office PowerPoint</Application>
  <PresentationFormat>Custom</PresentationFormat>
  <Paragraphs>134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Adobe Fan Heiti Std B</vt:lpstr>
      <vt:lpstr>Arial</vt:lpstr>
      <vt:lpstr>Calibri</vt:lpstr>
      <vt:lpstr>Helvetica</vt:lpstr>
      <vt:lpstr>Office Theme</vt:lpstr>
      <vt:lpstr>TITLE</vt:lpstr>
      <vt:lpstr>PowerPoint Presentation</vt:lpstr>
    </vt:vector>
  </TitlesOfParts>
  <Company>utig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stefan</dc:creator>
  <cp:lastModifiedBy>Vanessa Medina</cp:lastModifiedBy>
  <cp:revision>2554</cp:revision>
  <cp:lastPrinted>2014-11-17T18:28:43Z</cp:lastPrinted>
  <dcterms:created xsi:type="dcterms:W3CDTF">2009-05-08T15:33:52Z</dcterms:created>
  <dcterms:modified xsi:type="dcterms:W3CDTF">2023-10-16T19:27:17Z</dcterms:modified>
</cp:coreProperties>
</file>