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Lst>
  <p:sldSz cx="9906000" cy="6858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8" d="100"/>
          <a:sy n="98" d="100"/>
        </p:scale>
        <p:origin x="112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C3F7-7829-40E3-ADF2-6C9EB13402E0}"/>
              </a:ext>
            </a:extLst>
          </p:cNvPr>
          <p:cNvSpPr>
            <a:spLocks noGrp="1"/>
          </p:cNvSpPr>
          <p:nvPr>
            <p:ph type="ctrTitle"/>
          </p:nvPr>
        </p:nvSpPr>
        <p:spPr>
          <a:xfrm>
            <a:off x="1238250" y="1122363"/>
            <a:ext cx="74295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CCD202E-73BC-4525-9EB5-C693A8D5F6AB}"/>
              </a:ext>
            </a:extLst>
          </p:cNvPr>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6923F02-E303-442A-952E-9E508B717E84}"/>
              </a:ext>
            </a:extLst>
          </p:cNvPr>
          <p:cNvSpPr>
            <a:spLocks noGrp="1"/>
          </p:cNvSpPr>
          <p:nvPr>
            <p:ph type="dt" sz="half" idx="10"/>
          </p:nvPr>
        </p:nvSpPr>
        <p:spPr/>
        <p:txBody>
          <a:bodyPr/>
          <a:lstStyle/>
          <a:p>
            <a:fld id="{95EC1BCC-298C-4F48-BBEF-333D1C5D293D}" type="datetimeFigureOut">
              <a:rPr lang="en-US" smtClean="0"/>
              <a:t>5/8/2020</a:t>
            </a:fld>
            <a:endParaRPr lang="en-US"/>
          </a:p>
        </p:txBody>
      </p:sp>
      <p:sp>
        <p:nvSpPr>
          <p:cNvPr id="5" name="Footer Placeholder 4">
            <a:extLst>
              <a:ext uri="{FF2B5EF4-FFF2-40B4-BE49-F238E27FC236}">
                <a16:creationId xmlns:a16="http://schemas.microsoft.com/office/drawing/2014/main" id="{C6A1898F-5C56-47D2-8747-03E9D41E51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7F76BB-692E-4F5E-8D51-96D10E81ACE9}"/>
              </a:ext>
            </a:extLst>
          </p:cNvPr>
          <p:cNvSpPr>
            <a:spLocks noGrp="1"/>
          </p:cNvSpPr>
          <p:nvPr>
            <p:ph type="sldNum" sz="quarter" idx="12"/>
          </p:nvPr>
        </p:nvSpPr>
        <p:spPr/>
        <p:txBody>
          <a:bodyPr/>
          <a:lstStyle/>
          <a:p>
            <a:fld id="{9611B6CB-027C-4D63-921A-675E2574BFAE}" type="slidenum">
              <a:rPr lang="en-US" smtClean="0"/>
              <a:t>‹#›</a:t>
            </a:fld>
            <a:endParaRPr lang="en-US"/>
          </a:p>
        </p:txBody>
      </p:sp>
    </p:spTree>
    <p:extLst>
      <p:ext uri="{BB962C8B-B14F-4D97-AF65-F5344CB8AC3E}">
        <p14:creationId xmlns:p14="http://schemas.microsoft.com/office/powerpoint/2010/main" val="15983813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937AC-A048-4973-A454-29F23BD62EE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27FFC4C-2590-4541-8DD7-688DAD7EBB9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75DFE1-4AEA-42AD-B355-6C2AA22FE3EF}"/>
              </a:ext>
            </a:extLst>
          </p:cNvPr>
          <p:cNvSpPr>
            <a:spLocks noGrp="1"/>
          </p:cNvSpPr>
          <p:nvPr>
            <p:ph type="dt" sz="half" idx="10"/>
          </p:nvPr>
        </p:nvSpPr>
        <p:spPr/>
        <p:txBody>
          <a:bodyPr/>
          <a:lstStyle/>
          <a:p>
            <a:fld id="{95EC1BCC-298C-4F48-BBEF-333D1C5D293D}" type="datetimeFigureOut">
              <a:rPr lang="en-US" smtClean="0"/>
              <a:t>5/8/2020</a:t>
            </a:fld>
            <a:endParaRPr lang="en-US"/>
          </a:p>
        </p:txBody>
      </p:sp>
      <p:sp>
        <p:nvSpPr>
          <p:cNvPr id="5" name="Footer Placeholder 4">
            <a:extLst>
              <a:ext uri="{FF2B5EF4-FFF2-40B4-BE49-F238E27FC236}">
                <a16:creationId xmlns:a16="http://schemas.microsoft.com/office/drawing/2014/main" id="{10F5A768-AF4F-41AC-A45E-B3D0BFB1A0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793678D-BEE1-48A7-9163-FD1C8AAE7E7B}"/>
              </a:ext>
            </a:extLst>
          </p:cNvPr>
          <p:cNvSpPr>
            <a:spLocks noGrp="1"/>
          </p:cNvSpPr>
          <p:nvPr>
            <p:ph type="sldNum" sz="quarter" idx="12"/>
          </p:nvPr>
        </p:nvSpPr>
        <p:spPr/>
        <p:txBody>
          <a:bodyPr/>
          <a:lstStyle/>
          <a:p>
            <a:fld id="{9611B6CB-027C-4D63-921A-675E2574BFAE}" type="slidenum">
              <a:rPr lang="en-US" smtClean="0"/>
              <a:t>‹#›</a:t>
            </a:fld>
            <a:endParaRPr lang="en-US"/>
          </a:p>
        </p:txBody>
      </p:sp>
    </p:spTree>
    <p:extLst>
      <p:ext uri="{BB962C8B-B14F-4D97-AF65-F5344CB8AC3E}">
        <p14:creationId xmlns:p14="http://schemas.microsoft.com/office/powerpoint/2010/main" val="1568831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4521184-BF9E-4950-8A93-1E9697868604}"/>
              </a:ext>
            </a:extLst>
          </p:cNvPr>
          <p:cNvSpPr>
            <a:spLocks noGrp="1"/>
          </p:cNvSpPr>
          <p:nvPr>
            <p:ph type="title" orient="vert"/>
          </p:nvPr>
        </p:nvSpPr>
        <p:spPr>
          <a:xfrm>
            <a:off x="7088981" y="365125"/>
            <a:ext cx="2135981"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B7E958A-1D20-46ED-BF8B-790EC20A37FB}"/>
              </a:ext>
            </a:extLst>
          </p:cNvPr>
          <p:cNvSpPr>
            <a:spLocks noGrp="1"/>
          </p:cNvSpPr>
          <p:nvPr>
            <p:ph type="body" orient="vert" idx="1"/>
          </p:nvPr>
        </p:nvSpPr>
        <p:spPr>
          <a:xfrm>
            <a:off x="681037" y="365125"/>
            <a:ext cx="6284119"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A0D1237-C160-4614-B6B2-D9955E03AC28}"/>
              </a:ext>
            </a:extLst>
          </p:cNvPr>
          <p:cNvSpPr>
            <a:spLocks noGrp="1"/>
          </p:cNvSpPr>
          <p:nvPr>
            <p:ph type="dt" sz="half" idx="10"/>
          </p:nvPr>
        </p:nvSpPr>
        <p:spPr/>
        <p:txBody>
          <a:bodyPr/>
          <a:lstStyle/>
          <a:p>
            <a:fld id="{95EC1BCC-298C-4F48-BBEF-333D1C5D293D}" type="datetimeFigureOut">
              <a:rPr lang="en-US" smtClean="0"/>
              <a:t>5/8/2020</a:t>
            </a:fld>
            <a:endParaRPr lang="en-US"/>
          </a:p>
        </p:txBody>
      </p:sp>
      <p:sp>
        <p:nvSpPr>
          <p:cNvPr id="5" name="Footer Placeholder 4">
            <a:extLst>
              <a:ext uri="{FF2B5EF4-FFF2-40B4-BE49-F238E27FC236}">
                <a16:creationId xmlns:a16="http://schemas.microsoft.com/office/drawing/2014/main" id="{2AB066FB-30B0-4FF0-97C5-794105147A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8ADFD3-A06B-4DF9-B0A1-140839D8DDC8}"/>
              </a:ext>
            </a:extLst>
          </p:cNvPr>
          <p:cNvSpPr>
            <a:spLocks noGrp="1"/>
          </p:cNvSpPr>
          <p:nvPr>
            <p:ph type="sldNum" sz="quarter" idx="12"/>
          </p:nvPr>
        </p:nvSpPr>
        <p:spPr/>
        <p:txBody>
          <a:bodyPr/>
          <a:lstStyle/>
          <a:p>
            <a:fld id="{9611B6CB-027C-4D63-921A-675E2574BFAE}" type="slidenum">
              <a:rPr lang="en-US" smtClean="0"/>
              <a:t>‹#›</a:t>
            </a:fld>
            <a:endParaRPr lang="en-US"/>
          </a:p>
        </p:txBody>
      </p:sp>
    </p:spTree>
    <p:extLst>
      <p:ext uri="{BB962C8B-B14F-4D97-AF65-F5344CB8AC3E}">
        <p14:creationId xmlns:p14="http://schemas.microsoft.com/office/powerpoint/2010/main" val="20715110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2E3D7-E66E-4A68-B724-0BECF62E170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3084A41-1D3B-48F6-84E7-45829FA335B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AEFF32-82CE-4B3F-B065-0E7240A2901B}"/>
              </a:ext>
            </a:extLst>
          </p:cNvPr>
          <p:cNvSpPr>
            <a:spLocks noGrp="1"/>
          </p:cNvSpPr>
          <p:nvPr>
            <p:ph type="dt" sz="half" idx="10"/>
          </p:nvPr>
        </p:nvSpPr>
        <p:spPr/>
        <p:txBody>
          <a:bodyPr/>
          <a:lstStyle/>
          <a:p>
            <a:fld id="{95EC1BCC-298C-4F48-BBEF-333D1C5D293D}" type="datetimeFigureOut">
              <a:rPr lang="en-US" smtClean="0"/>
              <a:t>5/8/2020</a:t>
            </a:fld>
            <a:endParaRPr lang="en-US"/>
          </a:p>
        </p:txBody>
      </p:sp>
      <p:sp>
        <p:nvSpPr>
          <p:cNvPr id="5" name="Footer Placeholder 4">
            <a:extLst>
              <a:ext uri="{FF2B5EF4-FFF2-40B4-BE49-F238E27FC236}">
                <a16:creationId xmlns:a16="http://schemas.microsoft.com/office/drawing/2014/main" id="{1EA68209-049E-4B8B-8DA7-51310BC75B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299F5D-E037-408A-96CC-6861F4DD369E}"/>
              </a:ext>
            </a:extLst>
          </p:cNvPr>
          <p:cNvSpPr>
            <a:spLocks noGrp="1"/>
          </p:cNvSpPr>
          <p:nvPr>
            <p:ph type="sldNum" sz="quarter" idx="12"/>
          </p:nvPr>
        </p:nvSpPr>
        <p:spPr/>
        <p:txBody>
          <a:bodyPr/>
          <a:lstStyle/>
          <a:p>
            <a:fld id="{9611B6CB-027C-4D63-921A-675E2574BFAE}" type="slidenum">
              <a:rPr lang="en-US" smtClean="0"/>
              <a:t>‹#›</a:t>
            </a:fld>
            <a:endParaRPr lang="en-US"/>
          </a:p>
        </p:txBody>
      </p:sp>
    </p:spTree>
    <p:extLst>
      <p:ext uri="{BB962C8B-B14F-4D97-AF65-F5344CB8AC3E}">
        <p14:creationId xmlns:p14="http://schemas.microsoft.com/office/powerpoint/2010/main" val="33992047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792D97-5B55-4DAE-B67E-3614FFAC84F5}"/>
              </a:ext>
            </a:extLst>
          </p:cNvPr>
          <p:cNvSpPr>
            <a:spLocks noGrp="1"/>
          </p:cNvSpPr>
          <p:nvPr>
            <p:ph type="title"/>
          </p:nvPr>
        </p:nvSpPr>
        <p:spPr>
          <a:xfrm>
            <a:off x="675878" y="1709739"/>
            <a:ext cx="8543925"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1D3B368-2BF9-4723-B6D3-CB77586E94B2}"/>
              </a:ext>
            </a:extLst>
          </p:cNvPr>
          <p:cNvSpPr>
            <a:spLocks noGrp="1"/>
          </p:cNvSpPr>
          <p:nvPr>
            <p:ph type="body" idx="1"/>
          </p:nvPr>
        </p:nvSpPr>
        <p:spPr>
          <a:xfrm>
            <a:off x="675878" y="4589464"/>
            <a:ext cx="8543925"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9164135-FC42-4C76-BA1D-2C244ED557CC}"/>
              </a:ext>
            </a:extLst>
          </p:cNvPr>
          <p:cNvSpPr>
            <a:spLocks noGrp="1"/>
          </p:cNvSpPr>
          <p:nvPr>
            <p:ph type="dt" sz="half" idx="10"/>
          </p:nvPr>
        </p:nvSpPr>
        <p:spPr/>
        <p:txBody>
          <a:bodyPr/>
          <a:lstStyle/>
          <a:p>
            <a:fld id="{95EC1BCC-298C-4F48-BBEF-333D1C5D293D}" type="datetimeFigureOut">
              <a:rPr lang="en-US" smtClean="0"/>
              <a:t>5/8/2020</a:t>
            </a:fld>
            <a:endParaRPr lang="en-US"/>
          </a:p>
        </p:txBody>
      </p:sp>
      <p:sp>
        <p:nvSpPr>
          <p:cNvPr id="5" name="Footer Placeholder 4">
            <a:extLst>
              <a:ext uri="{FF2B5EF4-FFF2-40B4-BE49-F238E27FC236}">
                <a16:creationId xmlns:a16="http://schemas.microsoft.com/office/drawing/2014/main" id="{F5ADD264-A744-4161-A2E7-D733A4BAD9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DC6C8F-0A11-44F2-A5AD-694F47F8AE0C}"/>
              </a:ext>
            </a:extLst>
          </p:cNvPr>
          <p:cNvSpPr>
            <a:spLocks noGrp="1"/>
          </p:cNvSpPr>
          <p:nvPr>
            <p:ph type="sldNum" sz="quarter" idx="12"/>
          </p:nvPr>
        </p:nvSpPr>
        <p:spPr/>
        <p:txBody>
          <a:bodyPr/>
          <a:lstStyle/>
          <a:p>
            <a:fld id="{9611B6CB-027C-4D63-921A-675E2574BFAE}" type="slidenum">
              <a:rPr lang="en-US" smtClean="0"/>
              <a:t>‹#›</a:t>
            </a:fld>
            <a:endParaRPr lang="en-US"/>
          </a:p>
        </p:txBody>
      </p:sp>
    </p:spTree>
    <p:extLst>
      <p:ext uri="{BB962C8B-B14F-4D97-AF65-F5344CB8AC3E}">
        <p14:creationId xmlns:p14="http://schemas.microsoft.com/office/powerpoint/2010/main" val="31898842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5FC35D-0F51-4AC8-85A7-6C52588E588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1742F64-0E1F-4158-BEAA-F0BB786CC1FF}"/>
              </a:ext>
            </a:extLst>
          </p:cNvPr>
          <p:cNvSpPr>
            <a:spLocks noGrp="1"/>
          </p:cNvSpPr>
          <p:nvPr>
            <p:ph sz="half" idx="1"/>
          </p:nvPr>
        </p:nvSpPr>
        <p:spPr>
          <a:xfrm>
            <a:off x="681038"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618D1C3-EE6D-4BF0-A8CA-1823663699EB}"/>
              </a:ext>
            </a:extLst>
          </p:cNvPr>
          <p:cNvSpPr>
            <a:spLocks noGrp="1"/>
          </p:cNvSpPr>
          <p:nvPr>
            <p:ph sz="half" idx="2"/>
          </p:nvPr>
        </p:nvSpPr>
        <p:spPr>
          <a:xfrm>
            <a:off x="5014913"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5C18907-DAB3-4DD1-ABCE-A8B15F2D8026}"/>
              </a:ext>
            </a:extLst>
          </p:cNvPr>
          <p:cNvSpPr>
            <a:spLocks noGrp="1"/>
          </p:cNvSpPr>
          <p:nvPr>
            <p:ph type="dt" sz="half" idx="10"/>
          </p:nvPr>
        </p:nvSpPr>
        <p:spPr/>
        <p:txBody>
          <a:bodyPr/>
          <a:lstStyle/>
          <a:p>
            <a:fld id="{95EC1BCC-298C-4F48-BBEF-333D1C5D293D}" type="datetimeFigureOut">
              <a:rPr lang="en-US" smtClean="0"/>
              <a:t>5/8/2020</a:t>
            </a:fld>
            <a:endParaRPr lang="en-US"/>
          </a:p>
        </p:txBody>
      </p:sp>
      <p:sp>
        <p:nvSpPr>
          <p:cNvPr id="6" name="Footer Placeholder 5">
            <a:extLst>
              <a:ext uri="{FF2B5EF4-FFF2-40B4-BE49-F238E27FC236}">
                <a16:creationId xmlns:a16="http://schemas.microsoft.com/office/drawing/2014/main" id="{6FBC981E-5B0E-480D-B66A-9B93567AAB2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59DD1F1-A697-44EF-825B-321E92305E8F}"/>
              </a:ext>
            </a:extLst>
          </p:cNvPr>
          <p:cNvSpPr>
            <a:spLocks noGrp="1"/>
          </p:cNvSpPr>
          <p:nvPr>
            <p:ph type="sldNum" sz="quarter" idx="12"/>
          </p:nvPr>
        </p:nvSpPr>
        <p:spPr/>
        <p:txBody>
          <a:bodyPr/>
          <a:lstStyle/>
          <a:p>
            <a:fld id="{9611B6CB-027C-4D63-921A-675E2574BFAE}" type="slidenum">
              <a:rPr lang="en-US" smtClean="0"/>
              <a:t>‹#›</a:t>
            </a:fld>
            <a:endParaRPr lang="en-US"/>
          </a:p>
        </p:txBody>
      </p:sp>
    </p:spTree>
    <p:extLst>
      <p:ext uri="{BB962C8B-B14F-4D97-AF65-F5344CB8AC3E}">
        <p14:creationId xmlns:p14="http://schemas.microsoft.com/office/powerpoint/2010/main" val="13174397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F4839E-311A-434D-BA6C-6CE7942AD346}"/>
              </a:ext>
            </a:extLst>
          </p:cNvPr>
          <p:cNvSpPr>
            <a:spLocks noGrp="1"/>
          </p:cNvSpPr>
          <p:nvPr>
            <p:ph type="title"/>
          </p:nvPr>
        </p:nvSpPr>
        <p:spPr>
          <a:xfrm>
            <a:off x="682328" y="365126"/>
            <a:ext cx="8543925"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E0498E6-2BC1-465B-AC45-F283CEB194D3}"/>
              </a:ext>
            </a:extLst>
          </p:cNvPr>
          <p:cNvSpPr>
            <a:spLocks noGrp="1"/>
          </p:cNvSpPr>
          <p:nvPr>
            <p:ph type="body" idx="1"/>
          </p:nvPr>
        </p:nvSpPr>
        <p:spPr>
          <a:xfrm>
            <a:off x="682328"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E3D2A13-EF30-41EF-AF7B-747C5CBC2FDE}"/>
              </a:ext>
            </a:extLst>
          </p:cNvPr>
          <p:cNvSpPr>
            <a:spLocks noGrp="1"/>
          </p:cNvSpPr>
          <p:nvPr>
            <p:ph sz="half" idx="2"/>
          </p:nvPr>
        </p:nvSpPr>
        <p:spPr>
          <a:xfrm>
            <a:off x="682328" y="2505075"/>
            <a:ext cx="4190702"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80B544E-9631-4EE0-A521-0E5BEDEF956F}"/>
              </a:ext>
            </a:extLst>
          </p:cNvPr>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D85F236-7E6A-422F-A2CE-F3D555F7187A}"/>
              </a:ext>
            </a:extLst>
          </p:cNvPr>
          <p:cNvSpPr>
            <a:spLocks noGrp="1"/>
          </p:cNvSpPr>
          <p:nvPr>
            <p:ph sz="quarter" idx="4"/>
          </p:nvPr>
        </p:nvSpPr>
        <p:spPr>
          <a:xfrm>
            <a:off x="5014913" y="2505075"/>
            <a:ext cx="4211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975D7C5-E355-4A6B-98E3-E10A3BC9EBCD}"/>
              </a:ext>
            </a:extLst>
          </p:cNvPr>
          <p:cNvSpPr>
            <a:spLocks noGrp="1"/>
          </p:cNvSpPr>
          <p:nvPr>
            <p:ph type="dt" sz="half" idx="10"/>
          </p:nvPr>
        </p:nvSpPr>
        <p:spPr/>
        <p:txBody>
          <a:bodyPr/>
          <a:lstStyle/>
          <a:p>
            <a:fld id="{95EC1BCC-298C-4F48-BBEF-333D1C5D293D}" type="datetimeFigureOut">
              <a:rPr lang="en-US" smtClean="0"/>
              <a:t>5/8/2020</a:t>
            </a:fld>
            <a:endParaRPr lang="en-US"/>
          </a:p>
        </p:txBody>
      </p:sp>
      <p:sp>
        <p:nvSpPr>
          <p:cNvPr id="8" name="Footer Placeholder 7">
            <a:extLst>
              <a:ext uri="{FF2B5EF4-FFF2-40B4-BE49-F238E27FC236}">
                <a16:creationId xmlns:a16="http://schemas.microsoft.com/office/drawing/2014/main" id="{40E2E83C-04B3-4FE4-BDB6-F934C9195A7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1ED93E2-187A-46D6-BBD3-66DE6C76F9B0}"/>
              </a:ext>
            </a:extLst>
          </p:cNvPr>
          <p:cNvSpPr>
            <a:spLocks noGrp="1"/>
          </p:cNvSpPr>
          <p:nvPr>
            <p:ph type="sldNum" sz="quarter" idx="12"/>
          </p:nvPr>
        </p:nvSpPr>
        <p:spPr/>
        <p:txBody>
          <a:bodyPr/>
          <a:lstStyle/>
          <a:p>
            <a:fld id="{9611B6CB-027C-4D63-921A-675E2574BFAE}" type="slidenum">
              <a:rPr lang="en-US" smtClean="0"/>
              <a:t>‹#›</a:t>
            </a:fld>
            <a:endParaRPr lang="en-US"/>
          </a:p>
        </p:txBody>
      </p:sp>
    </p:spTree>
    <p:extLst>
      <p:ext uri="{BB962C8B-B14F-4D97-AF65-F5344CB8AC3E}">
        <p14:creationId xmlns:p14="http://schemas.microsoft.com/office/powerpoint/2010/main" val="6026175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7544E-9172-43BC-B262-A4DD2FD1E93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6C0706A-27F0-4D0B-A3C3-23F776EBC073}"/>
              </a:ext>
            </a:extLst>
          </p:cNvPr>
          <p:cNvSpPr>
            <a:spLocks noGrp="1"/>
          </p:cNvSpPr>
          <p:nvPr>
            <p:ph type="dt" sz="half" idx="10"/>
          </p:nvPr>
        </p:nvSpPr>
        <p:spPr/>
        <p:txBody>
          <a:bodyPr/>
          <a:lstStyle/>
          <a:p>
            <a:fld id="{95EC1BCC-298C-4F48-BBEF-333D1C5D293D}" type="datetimeFigureOut">
              <a:rPr lang="en-US" smtClean="0"/>
              <a:t>5/8/2020</a:t>
            </a:fld>
            <a:endParaRPr lang="en-US"/>
          </a:p>
        </p:txBody>
      </p:sp>
      <p:sp>
        <p:nvSpPr>
          <p:cNvPr id="4" name="Footer Placeholder 3">
            <a:extLst>
              <a:ext uri="{FF2B5EF4-FFF2-40B4-BE49-F238E27FC236}">
                <a16:creationId xmlns:a16="http://schemas.microsoft.com/office/drawing/2014/main" id="{C7DBE3D0-4669-45A3-B5D4-74FFC54B74C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536DEA7-CD43-41E6-A336-961DC4E9FC96}"/>
              </a:ext>
            </a:extLst>
          </p:cNvPr>
          <p:cNvSpPr>
            <a:spLocks noGrp="1"/>
          </p:cNvSpPr>
          <p:nvPr>
            <p:ph type="sldNum" sz="quarter" idx="12"/>
          </p:nvPr>
        </p:nvSpPr>
        <p:spPr/>
        <p:txBody>
          <a:bodyPr/>
          <a:lstStyle/>
          <a:p>
            <a:fld id="{9611B6CB-027C-4D63-921A-675E2574BFAE}" type="slidenum">
              <a:rPr lang="en-US" smtClean="0"/>
              <a:t>‹#›</a:t>
            </a:fld>
            <a:endParaRPr lang="en-US"/>
          </a:p>
        </p:txBody>
      </p:sp>
    </p:spTree>
    <p:extLst>
      <p:ext uri="{BB962C8B-B14F-4D97-AF65-F5344CB8AC3E}">
        <p14:creationId xmlns:p14="http://schemas.microsoft.com/office/powerpoint/2010/main" val="30500602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CF55F78-DEC9-4D65-A10B-159F0F49E038}"/>
              </a:ext>
            </a:extLst>
          </p:cNvPr>
          <p:cNvSpPr>
            <a:spLocks noGrp="1"/>
          </p:cNvSpPr>
          <p:nvPr>
            <p:ph type="dt" sz="half" idx="10"/>
          </p:nvPr>
        </p:nvSpPr>
        <p:spPr/>
        <p:txBody>
          <a:bodyPr/>
          <a:lstStyle/>
          <a:p>
            <a:fld id="{95EC1BCC-298C-4F48-BBEF-333D1C5D293D}" type="datetimeFigureOut">
              <a:rPr lang="en-US" smtClean="0"/>
              <a:t>5/8/2020</a:t>
            </a:fld>
            <a:endParaRPr lang="en-US"/>
          </a:p>
        </p:txBody>
      </p:sp>
      <p:sp>
        <p:nvSpPr>
          <p:cNvPr id="3" name="Footer Placeholder 2">
            <a:extLst>
              <a:ext uri="{FF2B5EF4-FFF2-40B4-BE49-F238E27FC236}">
                <a16:creationId xmlns:a16="http://schemas.microsoft.com/office/drawing/2014/main" id="{28D58640-B4F3-4ED0-BEDB-DD2FB23AF37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A87F258-7BBA-4AC6-8AC3-62F38C8A6499}"/>
              </a:ext>
            </a:extLst>
          </p:cNvPr>
          <p:cNvSpPr>
            <a:spLocks noGrp="1"/>
          </p:cNvSpPr>
          <p:nvPr>
            <p:ph type="sldNum" sz="quarter" idx="12"/>
          </p:nvPr>
        </p:nvSpPr>
        <p:spPr/>
        <p:txBody>
          <a:bodyPr/>
          <a:lstStyle/>
          <a:p>
            <a:fld id="{9611B6CB-027C-4D63-921A-675E2574BFAE}" type="slidenum">
              <a:rPr lang="en-US" smtClean="0"/>
              <a:t>‹#›</a:t>
            </a:fld>
            <a:endParaRPr lang="en-US"/>
          </a:p>
        </p:txBody>
      </p:sp>
    </p:spTree>
    <p:extLst>
      <p:ext uri="{BB962C8B-B14F-4D97-AF65-F5344CB8AC3E}">
        <p14:creationId xmlns:p14="http://schemas.microsoft.com/office/powerpoint/2010/main" val="13155702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CCF13-83FD-4E3C-B04F-15361BDF87A0}"/>
              </a:ext>
            </a:extLst>
          </p:cNvPr>
          <p:cNvSpPr>
            <a:spLocks noGrp="1"/>
          </p:cNvSpPr>
          <p:nvPr>
            <p:ph type="title"/>
          </p:nvPr>
        </p:nvSpPr>
        <p:spPr>
          <a:xfrm>
            <a:off x="682328" y="457200"/>
            <a:ext cx="3194943"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0E8328D-1604-484F-8767-FCB324263353}"/>
              </a:ext>
            </a:extLst>
          </p:cNvPr>
          <p:cNvSpPr>
            <a:spLocks noGrp="1"/>
          </p:cNvSpPr>
          <p:nvPr>
            <p:ph idx="1"/>
          </p:nvPr>
        </p:nvSpPr>
        <p:spPr>
          <a:xfrm>
            <a:off x="4211340" y="987426"/>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180959B-9317-4874-A964-7DAFCE15F64D}"/>
              </a:ext>
            </a:extLst>
          </p:cNvPr>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6617D0D-E02A-4189-8557-8E460E9B234D}"/>
              </a:ext>
            </a:extLst>
          </p:cNvPr>
          <p:cNvSpPr>
            <a:spLocks noGrp="1"/>
          </p:cNvSpPr>
          <p:nvPr>
            <p:ph type="dt" sz="half" idx="10"/>
          </p:nvPr>
        </p:nvSpPr>
        <p:spPr/>
        <p:txBody>
          <a:bodyPr/>
          <a:lstStyle/>
          <a:p>
            <a:fld id="{95EC1BCC-298C-4F48-BBEF-333D1C5D293D}" type="datetimeFigureOut">
              <a:rPr lang="en-US" smtClean="0"/>
              <a:t>5/8/2020</a:t>
            </a:fld>
            <a:endParaRPr lang="en-US"/>
          </a:p>
        </p:txBody>
      </p:sp>
      <p:sp>
        <p:nvSpPr>
          <p:cNvPr id="6" name="Footer Placeholder 5">
            <a:extLst>
              <a:ext uri="{FF2B5EF4-FFF2-40B4-BE49-F238E27FC236}">
                <a16:creationId xmlns:a16="http://schemas.microsoft.com/office/drawing/2014/main" id="{4890072B-2DC4-4D9B-800C-90F1CF1D304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BBF5D2C-855C-42EB-8E55-445378E5E29A}"/>
              </a:ext>
            </a:extLst>
          </p:cNvPr>
          <p:cNvSpPr>
            <a:spLocks noGrp="1"/>
          </p:cNvSpPr>
          <p:nvPr>
            <p:ph type="sldNum" sz="quarter" idx="12"/>
          </p:nvPr>
        </p:nvSpPr>
        <p:spPr/>
        <p:txBody>
          <a:bodyPr/>
          <a:lstStyle/>
          <a:p>
            <a:fld id="{9611B6CB-027C-4D63-921A-675E2574BFAE}" type="slidenum">
              <a:rPr lang="en-US" smtClean="0"/>
              <a:t>‹#›</a:t>
            </a:fld>
            <a:endParaRPr lang="en-US"/>
          </a:p>
        </p:txBody>
      </p:sp>
    </p:spTree>
    <p:extLst>
      <p:ext uri="{BB962C8B-B14F-4D97-AF65-F5344CB8AC3E}">
        <p14:creationId xmlns:p14="http://schemas.microsoft.com/office/powerpoint/2010/main" val="42525617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1FB720-CC23-4159-8CF0-32F50872171D}"/>
              </a:ext>
            </a:extLst>
          </p:cNvPr>
          <p:cNvSpPr>
            <a:spLocks noGrp="1"/>
          </p:cNvSpPr>
          <p:nvPr>
            <p:ph type="title"/>
          </p:nvPr>
        </p:nvSpPr>
        <p:spPr>
          <a:xfrm>
            <a:off x="682328" y="457200"/>
            <a:ext cx="3194943"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1A9EE31-BEF8-4681-B722-9A8C43D2AA93}"/>
              </a:ext>
            </a:extLst>
          </p:cNvPr>
          <p:cNvSpPr>
            <a:spLocks noGrp="1"/>
          </p:cNvSpPr>
          <p:nvPr>
            <p:ph type="pic" idx="1"/>
          </p:nvPr>
        </p:nvSpPr>
        <p:spPr>
          <a:xfrm>
            <a:off x="4211340" y="987426"/>
            <a:ext cx="5014913"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1D70E35-318E-4C79-93B2-25430E8B81CF}"/>
              </a:ext>
            </a:extLst>
          </p:cNvPr>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9D3C7C3-FEB9-429D-83C8-F6717A774D9E}"/>
              </a:ext>
            </a:extLst>
          </p:cNvPr>
          <p:cNvSpPr>
            <a:spLocks noGrp="1"/>
          </p:cNvSpPr>
          <p:nvPr>
            <p:ph type="dt" sz="half" idx="10"/>
          </p:nvPr>
        </p:nvSpPr>
        <p:spPr/>
        <p:txBody>
          <a:bodyPr/>
          <a:lstStyle/>
          <a:p>
            <a:fld id="{95EC1BCC-298C-4F48-BBEF-333D1C5D293D}" type="datetimeFigureOut">
              <a:rPr lang="en-US" smtClean="0"/>
              <a:t>5/8/2020</a:t>
            </a:fld>
            <a:endParaRPr lang="en-US"/>
          </a:p>
        </p:txBody>
      </p:sp>
      <p:sp>
        <p:nvSpPr>
          <p:cNvPr id="6" name="Footer Placeholder 5">
            <a:extLst>
              <a:ext uri="{FF2B5EF4-FFF2-40B4-BE49-F238E27FC236}">
                <a16:creationId xmlns:a16="http://schemas.microsoft.com/office/drawing/2014/main" id="{41490CB4-840C-416E-A49F-A3314FB540E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9D01980-26B7-4CE1-955C-8A36446E0473}"/>
              </a:ext>
            </a:extLst>
          </p:cNvPr>
          <p:cNvSpPr>
            <a:spLocks noGrp="1"/>
          </p:cNvSpPr>
          <p:nvPr>
            <p:ph type="sldNum" sz="quarter" idx="12"/>
          </p:nvPr>
        </p:nvSpPr>
        <p:spPr/>
        <p:txBody>
          <a:bodyPr/>
          <a:lstStyle/>
          <a:p>
            <a:fld id="{9611B6CB-027C-4D63-921A-675E2574BFAE}" type="slidenum">
              <a:rPr lang="en-US" smtClean="0"/>
              <a:t>‹#›</a:t>
            </a:fld>
            <a:endParaRPr lang="en-US"/>
          </a:p>
        </p:txBody>
      </p:sp>
    </p:spTree>
    <p:extLst>
      <p:ext uri="{BB962C8B-B14F-4D97-AF65-F5344CB8AC3E}">
        <p14:creationId xmlns:p14="http://schemas.microsoft.com/office/powerpoint/2010/main" val="41683356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E809795-1B50-40AA-BD80-2EDD77D0CAA9}"/>
              </a:ext>
            </a:extLst>
          </p:cNvPr>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5D95473-156D-4CF0-8140-885E89A46EA7}"/>
              </a:ext>
            </a:extLst>
          </p:cNvPr>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AC97055-0EB1-4093-8F18-869D0ABB76DC}"/>
              </a:ext>
            </a:extLst>
          </p:cNvPr>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EC1BCC-298C-4F48-BBEF-333D1C5D293D}" type="datetimeFigureOut">
              <a:rPr lang="en-US" smtClean="0"/>
              <a:t>5/8/2020</a:t>
            </a:fld>
            <a:endParaRPr lang="en-US"/>
          </a:p>
        </p:txBody>
      </p:sp>
      <p:sp>
        <p:nvSpPr>
          <p:cNvPr id="5" name="Footer Placeholder 4">
            <a:extLst>
              <a:ext uri="{FF2B5EF4-FFF2-40B4-BE49-F238E27FC236}">
                <a16:creationId xmlns:a16="http://schemas.microsoft.com/office/drawing/2014/main" id="{348B5BA6-F1AC-45EC-9F52-218CBA1E9CA2}"/>
              </a:ext>
            </a:extLst>
          </p:cNvPr>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2E0101C-C22A-4234-A7BC-D7FB58009C78}"/>
              </a:ext>
            </a:extLst>
          </p:cNvPr>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11B6CB-027C-4D63-921A-675E2574BFAE}" type="slidenum">
              <a:rPr lang="en-US" smtClean="0"/>
              <a:t>‹#›</a:t>
            </a:fld>
            <a:endParaRPr lang="en-US"/>
          </a:p>
        </p:txBody>
      </p:sp>
    </p:spTree>
    <p:extLst>
      <p:ext uri="{BB962C8B-B14F-4D97-AF65-F5344CB8AC3E}">
        <p14:creationId xmlns:p14="http://schemas.microsoft.com/office/powerpoint/2010/main" val="12074049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reativecommons.org/licenses/by-nc-sa/3.0/" TargetMode="External"/><Relationship Id="rId2" Type="http://schemas.openxmlformats.org/officeDocument/2006/relationships/hyperlink" Target="https://titech-edp.github.io/" TargetMode="External"/><Relationship Id="rId1" Type="http://schemas.openxmlformats.org/officeDocument/2006/relationships/slideLayout" Target="../slideLayouts/slideLayout7.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41F89A48-F50E-4376-804A-68529D5668DD}"/>
              </a:ext>
            </a:extLst>
          </p:cNvPr>
          <p:cNvSpPr/>
          <p:nvPr/>
        </p:nvSpPr>
        <p:spPr>
          <a:xfrm>
            <a:off x="277575" y="505394"/>
            <a:ext cx="7251699" cy="900000"/>
          </a:xfrm>
          <a:custGeom>
            <a:avLst/>
            <a:gdLst>
              <a:gd name="connsiteX0" fmla="*/ 0 w 7251699"/>
              <a:gd name="connsiteY0" fmla="*/ 58167 h 900000"/>
              <a:gd name="connsiteX1" fmla="*/ 58167 w 7251699"/>
              <a:gd name="connsiteY1" fmla="*/ 0 h 900000"/>
              <a:gd name="connsiteX2" fmla="*/ 849544 w 7251699"/>
              <a:gd name="connsiteY2" fmla="*/ 0 h 900000"/>
              <a:gd name="connsiteX3" fmla="*/ 1426860 w 7251699"/>
              <a:gd name="connsiteY3" fmla="*/ 0 h 900000"/>
              <a:gd name="connsiteX4" fmla="*/ 1932822 w 7251699"/>
              <a:gd name="connsiteY4" fmla="*/ 0 h 900000"/>
              <a:gd name="connsiteX5" fmla="*/ 2652845 w 7251699"/>
              <a:gd name="connsiteY5" fmla="*/ 0 h 900000"/>
              <a:gd name="connsiteX6" fmla="*/ 3230161 w 7251699"/>
              <a:gd name="connsiteY6" fmla="*/ 0 h 900000"/>
              <a:gd name="connsiteX7" fmla="*/ 4021538 w 7251699"/>
              <a:gd name="connsiteY7" fmla="*/ 0 h 900000"/>
              <a:gd name="connsiteX8" fmla="*/ 4527500 w 7251699"/>
              <a:gd name="connsiteY8" fmla="*/ 0 h 900000"/>
              <a:gd name="connsiteX9" fmla="*/ 5318877 w 7251699"/>
              <a:gd name="connsiteY9" fmla="*/ 0 h 900000"/>
              <a:gd name="connsiteX10" fmla="*/ 5753486 w 7251699"/>
              <a:gd name="connsiteY10" fmla="*/ 0 h 900000"/>
              <a:gd name="connsiteX11" fmla="*/ 6402155 w 7251699"/>
              <a:gd name="connsiteY11" fmla="*/ 0 h 900000"/>
              <a:gd name="connsiteX12" fmla="*/ 7193532 w 7251699"/>
              <a:gd name="connsiteY12" fmla="*/ 0 h 900000"/>
              <a:gd name="connsiteX13" fmla="*/ 7251699 w 7251699"/>
              <a:gd name="connsiteY13" fmla="*/ 58167 h 900000"/>
              <a:gd name="connsiteX14" fmla="*/ 7251699 w 7251699"/>
              <a:gd name="connsiteY14" fmla="*/ 450000 h 900000"/>
              <a:gd name="connsiteX15" fmla="*/ 7251699 w 7251699"/>
              <a:gd name="connsiteY15" fmla="*/ 841833 h 900000"/>
              <a:gd name="connsiteX16" fmla="*/ 7193532 w 7251699"/>
              <a:gd name="connsiteY16" fmla="*/ 900000 h 900000"/>
              <a:gd name="connsiteX17" fmla="*/ 6473509 w 7251699"/>
              <a:gd name="connsiteY17" fmla="*/ 900000 h 900000"/>
              <a:gd name="connsiteX18" fmla="*/ 6038900 w 7251699"/>
              <a:gd name="connsiteY18" fmla="*/ 900000 h 900000"/>
              <a:gd name="connsiteX19" fmla="*/ 5532938 w 7251699"/>
              <a:gd name="connsiteY19" fmla="*/ 900000 h 900000"/>
              <a:gd name="connsiteX20" fmla="*/ 4741561 w 7251699"/>
              <a:gd name="connsiteY20" fmla="*/ 900000 h 900000"/>
              <a:gd name="connsiteX21" fmla="*/ 4092892 w 7251699"/>
              <a:gd name="connsiteY21" fmla="*/ 900000 h 900000"/>
              <a:gd name="connsiteX22" fmla="*/ 3586929 w 7251699"/>
              <a:gd name="connsiteY22" fmla="*/ 900000 h 900000"/>
              <a:gd name="connsiteX23" fmla="*/ 2938260 w 7251699"/>
              <a:gd name="connsiteY23" fmla="*/ 900000 h 900000"/>
              <a:gd name="connsiteX24" fmla="*/ 2503651 w 7251699"/>
              <a:gd name="connsiteY24" fmla="*/ 900000 h 900000"/>
              <a:gd name="connsiteX25" fmla="*/ 2069043 w 7251699"/>
              <a:gd name="connsiteY25" fmla="*/ 900000 h 900000"/>
              <a:gd name="connsiteX26" fmla="*/ 1420373 w 7251699"/>
              <a:gd name="connsiteY26" fmla="*/ 900000 h 900000"/>
              <a:gd name="connsiteX27" fmla="*/ 914411 w 7251699"/>
              <a:gd name="connsiteY27" fmla="*/ 900000 h 900000"/>
              <a:gd name="connsiteX28" fmla="*/ 58167 w 7251699"/>
              <a:gd name="connsiteY28" fmla="*/ 900000 h 900000"/>
              <a:gd name="connsiteX29" fmla="*/ 0 w 7251699"/>
              <a:gd name="connsiteY29" fmla="*/ 841833 h 900000"/>
              <a:gd name="connsiteX30" fmla="*/ 0 w 7251699"/>
              <a:gd name="connsiteY30" fmla="*/ 434327 h 900000"/>
              <a:gd name="connsiteX31" fmla="*/ 0 w 7251699"/>
              <a:gd name="connsiteY31" fmla="*/ 58167 h 90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251699" h="900000" extrusionOk="0">
                <a:moveTo>
                  <a:pt x="0" y="58167"/>
                </a:moveTo>
                <a:cubicBezTo>
                  <a:pt x="-6464" y="22055"/>
                  <a:pt x="20259" y="2170"/>
                  <a:pt x="58167" y="0"/>
                </a:cubicBezTo>
                <a:cubicBezTo>
                  <a:pt x="363573" y="20560"/>
                  <a:pt x="570321" y="-23744"/>
                  <a:pt x="849544" y="0"/>
                </a:cubicBezTo>
                <a:cubicBezTo>
                  <a:pt x="1128767" y="23744"/>
                  <a:pt x="1287747" y="-20047"/>
                  <a:pt x="1426860" y="0"/>
                </a:cubicBezTo>
                <a:cubicBezTo>
                  <a:pt x="1565973" y="20047"/>
                  <a:pt x="1744382" y="-19631"/>
                  <a:pt x="1932822" y="0"/>
                </a:cubicBezTo>
                <a:cubicBezTo>
                  <a:pt x="2121262" y="19631"/>
                  <a:pt x="2308901" y="-10563"/>
                  <a:pt x="2652845" y="0"/>
                </a:cubicBezTo>
                <a:cubicBezTo>
                  <a:pt x="2996789" y="10563"/>
                  <a:pt x="2968087" y="17123"/>
                  <a:pt x="3230161" y="0"/>
                </a:cubicBezTo>
                <a:cubicBezTo>
                  <a:pt x="3492235" y="-17123"/>
                  <a:pt x="3704036" y="-31542"/>
                  <a:pt x="4021538" y="0"/>
                </a:cubicBezTo>
                <a:cubicBezTo>
                  <a:pt x="4339040" y="31542"/>
                  <a:pt x="4364298" y="-11841"/>
                  <a:pt x="4527500" y="0"/>
                </a:cubicBezTo>
                <a:cubicBezTo>
                  <a:pt x="4690702" y="11841"/>
                  <a:pt x="5126717" y="1377"/>
                  <a:pt x="5318877" y="0"/>
                </a:cubicBezTo>
                <a:cubicBezTo>
                  <a:pt x="5511037" y="-1377"/>
                  <a:pt x="5636440" y="5706"/>
                  <a:pt x="5753486" y="0"/>
                </a:cubicBezTo>
                <a:cubicBezTo>
                  <a:pt x="5870532" y="-5706"/>
                  <a:pt x="6142709" y="-12840"/>
                  <a:pt x="6402155" y="0"/>
                </a:cubicBezTo>
                <a:cubicBezTo>
                  <a:pt x="6661601" y="12840"/>
                  <a:pt x="6857724" y="-35385"/>
                  <a:pt x="7193532" y="0"/>
                </a:cubicBezTo>
                <a:cubicBezTo>
                  <a:pt x="7228267" y="-2579"/>
                  <a:pt x="7253841" y="24661"/>
                  <a:pt x="7251699" y="58167"/>
                </a:cubicBezTo>
                <a:cubicBezTo>
                  <a:pt x="7264740" y="169219"/>
                  <a:pt x="7243276" y="273332"/>
                  <a:pt x="7251699" y="450000"/>
                </a:cubicBezTo>
                <a:cubicBezTo>
                  <a:pt x="7260122" y="626668"/>
                  <a:pt x="7234930" y="687695"/>
                  <a:pt x="7251699" y="841833"/>
                </a:cubicBezTo>
                <a:cubicBezTo>
                  <a:pt x="7246817" y="869359"/>
                  <a:pt x="7222002" y="894536"/>
                  <a:pt x="7193532" y="900000"/>
                </a:cubicBezTo>
                <a:cubicBezTo>
                  <a:pt x="7035488" y="867611"/>
                  <a:pt x="6743566" y="919304"/>
                  <a:pt x="6473509" y="900000"/>
                </a:cubicBezTo>
                <a:cubicBezTo>
                  <a:pt x="6203452" y="880696"/>
                  <a:pt x="6225063" y="917829"/>
                  <a:pt x="6038900" y="900000"/>
                </a:cubicBezTo>
                <a:cubicBezTo>
                  <a:pt x="5852737" y="882171"/>
                  <a:pt x="5685203" y="884463"/>
                  <a:pt x="5532938" y="900000"/>
                </a:cubicBezTo>
                <a:cubicBezTo>
                  <a:pt x="5380673" y="915537"/>
                  <a:pt x="5063365" y="907321"/>
                  <a:pt x="4741561" y="900000"/>
                </a:cubicBezTo>
                <a:cubicBezTo>
                  <a:pt x="4419757" y="892679"/>
                  <a:pt x="4306412" y="918524"/>
                  <a:pt x="4092892" y="900000"/>
                </a:cubicBezTo>
                <a:cubicBezTo>
                  <a:pt x="3879372" y="881476"/>
                  <a:pt x="3765015" y="918629"/>
                  <a:pt x="3586929" y="900000"/>
                </a:cubicBezTo>
                <a:cubicBezTo>
                  <a:pt x="3408843" y="881371"/>
                  <a:pt x="3071943" y="925288"/>
                  <a:pt x="2938260" y="900000"/>
                </a:cubicBezTo>
                <a:cubicBezTo>
                  <a:pt x="2804577" y="874712"/>
                  <a:pt x="2697808" y="898733"/>
                  <a:pt x="2503651" y="900000"/>
                </a:cubicBezTo>
                <a:cubicBezTo>
                  <a:pt x="2309494" y="901267"/>
                  <a:pt x="2249081" y="911573"/>
                  <a:pt x="2069043" y="900000"/>
                </a:cubicBezTo>
                <a:cubicBezTo>
                  <a:pt x="1889005" y="888427"/>
                  <a:pt x="1568193" y="925850"/>
                  <a:pt x="1420373" y="900000"/>
                </a:cubicBezTo>
                <a:cubicBezTo>
                  <a:pt x="1272553" y="874151"/>
                  <a:pt x="1072738" y="923254"/>
                  <a:pt x="914411" y="900000"/>
                </a:cubicBezTo>
                <a:cubicBezTo>
                  <a:pt x="756084" y="876746"/>
                  <a:pt x="476646" y="903429"/>
                  <a:pt x="58167" y="900000"/>
                </a:cubicBezTo>
                <a:cubicBezTo>
                  <a:pt x="30572" y="899006"/>
                  <a:pt x="5317" y="878338"/>
                  <a:pt x="0" y="841833"/>
                </a:cubicBezTo>
                <a:cubicBezTo>
                  <a:pt x="11802" y="717249"/>
                  <a:pt x="11429" y="584878"/>
                  <a:pt x="0" y="434327"/>
                </a:cubicBezTo>
                <a:cubicBezTo>
                  <a:pt x="-11429" y="283776"/>
                  <a:pt x="8501" y="142754"/>
                  <a:pt x="0" y="58167"/>
                </a:cubicBezTo>
                <a:close/>
              </a:path>
            </a:pathLst>
          </a:custGeom>
          <a:noFill/>
          <a:ln w="19050">
            <a:solidFill>
              <a:schemeClr val="bg1">
                <a:lumMod val="50000"/>
              </a:schemeClr>
            </a:solidFill>
            <a:extLst>
              <a:ext uri="{C807C97D-BFC1-408E-A445-0C87EB9F89A2}">
                <ask:lineSketchStyleProps xmlns:ask="http://schemas.microsoft.com/office/drawing/2018/sketchyshapes" sd="1219033472">
                  <a:prstGeom prst="roundRect">
                    <a:avLst>
                      <a:gd name="adj" fmla="val 6463"/>
                    </a:avLst>
                  </a:prstGeom>
                  <ask:type>
                    <ask:lineSketchFreehand/>
                  </ask:type>
                </ask:lineSketchStyleProps>
              </a:ext>
            </a:extLst>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dirty="0">
                <a:solidFill>
                  <a:schemeClr val="bg1">
                    <a:lumMod val="50000"/>
                  </a:schemeClr>
                </a:solidFill>
                <a:latin typeface="メイリオ" panose="020B0604030504040204" pitchFamily="50" charset="-128"/>
                <a:ea typeface="メイリオ" panose="020B0604030504040204" pitchFamily="50" charset="-128"/>
              </a:rPr>
              <a:t>今現在は 〇〇 </a:t>
            </a:r>
            <a:r>
              <a:rPr lang="en-US" altLang="ja-JP" sz="1400" dirty="0">
                <a:solidFill>
                  <a:schemeClr val="bg1">
                    <a:lumMod val="50000"/>
                  </a:schemeClr>
                </a:solidFill>
                <a:latin typeface="メイリオ" panose="020B0604030504040204" pitchFamily="50" charset="-128"/>
                <a:ea typeface="メイリオ" panose="020B0604030504040204" pitchFamily="50" charset="-128"/>
              </a:rPr>
              <a:t>(</a:t>
            </a:r>
            <a:r>
              <a:rPr lang="ja-JP" altLang="en-US" sz="1400" dirty="0">
                <a:solidFill>
                  <a:schemeClr val="bg1">
                    <a:lumMod val="50000"/>
                  </a:schemeClr>
                </a:solidFill>
                <a:latin typeface="メイリオ" panose="020B0604030504040204" pitchFamily="50" charset="-128"/>
                <a:ea typeface="メイリオ" panose="020B0604030504040204" pitchFamily="50" charset="-128"/>
              </a:rPr>
              <a:t>課題</a:t>
            </a:r>
            <a:r>
              <a:rPr lang="en-US" altLang="ja-JP" sz="1400" dirty="0">
                <a:solidFill>
                  <a:schemeClr val="bg1">
                    <a:lumMod val="50000"/>
                  </a:schemeClr>
                </a:solidFill>
                <a:latin typeface="メイリオ" panose="020B0604030504040204" pitchFamily="50" charset="-128"/>
                <a:ea typeface="メイリオ" panose="020B0604030504040204" pitchFamily="50" charset="-128"/>
              </a:rPr>
              <a:t>/</a:t>
            </a:r>
            <a:r>
              <a:rPr lang="ja-JP" altLang="en-US" sz="1400" dirty="0">
                <a:solidFill>
                  <a:schemeClr val="bg1">
                    <a:lumMod val="50000"/>
                  </a:schemeClr>
                </a:solidFill>
                <a:latin typeface="メイリオ" panose="020B0604030504040204" pitchFamily="50" charset="-128"/>
                <a:ea typeface="メイリオ" panose="020B0604030504040204" pitchFamily="50" charset="-128"/>
              </a:rPr>
              <a:t>行動</a:t>
            </a:r>
            <a:r>
              <a:rPr lang="en-US" altLang="ja-JP" sz="1400" dirty="0">
                <a:solidFill>
                  <a:schemeClr val="bg1">
                    <a:lumMod val="50000"/>
                  </a:schemeClr>
                </a:solidFill>
                <a:latin typeface="メイリオ" panose="020B0604030504040204" pitchFamily="50" charset="-128"/>
                <a:ea typeface="メイリオ" panose="020B0604030504040204" pitchFamily="50" charset="-128"/>
              </a:rPr>
              <a:t>/</a:t>
            </a:r>
            <a:r>
              <a:rPr lang="ja-JP" altLang="en-US" sz="1400" dirty="0">
                <a:solidFill>
                  <a:schemeClr val="bg1">
                    <a:lumMod val="50000"/>
                  </a:schemeClr>
                </a:solidFill>
                <a:latin typeface="メイリオ" panose="020B0604030504040204" pitchFamily="50" charset="-128"/>
                <a:ea typeface="メイリオ" panose="020B0604030504040204" pitchFamily="50" charset="-128"/>
              </a:rPr>
              <a:t>ジョブ</a:t>
            </a:r>
            <a:r>
              <a:rPr lang="en-US" altLang="ja-JP" sz="1400" dirty="0">
                <a:solidFill>
                  <a:schemeClr val="bg1">
                    <a:lumMod val="50000"/>
                  </a:schemeClr>
                </a:solidFill>
                <a:latin typeface="メイリオ" panose="020B0604030504040204" pitchFamily="50" charset="-128"/>
                <a:ea typeface="メイリオ" panose="020B0604030504040204" pitchFamily="50" charset="-128"/>
              </a:rPr>
              <a:t>) </a:t>
            </a:r>
            <a:r>
              <a:rPr lang="ja-JP" altLang="en-US" sz="1400" dirty="0">
                <a:solidFill>
                  <a:schemeClr val="bg1">
                    <a:lumMod val="50000"/>
                  </a:schemeClr>
                </a:solidFill>
                <a:latin typeface="メイリオ" panose="020B0604030504040204" pitchFamily="50" charset="-128"/>
                <a:ea typeface="メイリオ" panose="020B0604030504040204" pitchFamily="50" charset="-128"/>
              </a:rPr>
              <a:t>をどうやって行っていますか？</a:t>
            </a:r>
            <a:endParaRPr lang="en-US" altLang="ja-JP" sz="1200" dirty="0">
              <a:solidFill>
                <a:schemeClr val="bg1">
                  <a:lumMod val="50000"/>
                </a:schemeClr>
              </a:solidFill>
              <a:latin typeface="メイリオ" panose="020B0604030504040204" pitchFamily="50" charset="-128"/>
              <a:ea typeface="メイリオ" panose="020B0604030504040204" pitchFamily="50" charset="-128"/>
            </a:endParaRPr>
          </a:p>
          <a:p>
            <a:endParaRPr lang="en-US" altLang="ja-JP" sz="1200" dirty="0">
              <a:solidFill>
                <a:schemeClr val="bg1">
                  <a:lumMod val="50000"/>
                </a:schemeClr>
              </a:solidFill>
              <a:latin typeface="メイリオ" panose="020B0604030504040204" pitchFamily="50" charset="-128"/>
              <a:ea typeface="メイリオ" panose="020B0604030504040204" pitchFamily="50" charset="-128"/>
            </a:endParaRPr>
          </a:p>
          <a:p>
            <a:br>
              <a:rPr lang="en-US" altLang="ja-JP" dirty="0">
                <a:solidFill>
                  <a:schemeClr val="bg1">
                    <a:lumMod val="50000"/>
                  </a:schemeClr>
                </a:solidFill>
                <a:latin typeface="メイリオ" panose="020B0604030504040204" pitchFamily="50" charset="-128"/>
                <a:ea typeface="メイリオ" panose="020B0604030504040204" pitchFamily="50" charset="-128"/>
              </a:rPr>
            </a:br>
            <a:r>
              <a:rPr lang="ja-JP" altLang="en-US" sz="1050" dirty="0">
                <a:solidFill>
                  <a:schemeClr val="bg1">
                    <a:lumMod val="75000"/>
                  </a:schemeClr>
                </a:solidFill>
                <a:latin typeface="メイリオ" panose="020B0604030504040204" pitchFamily="50" charset="-128"/>
                <a:ea typeface="メイリオ" panose="020B0604030504040204" pitchFamily="50" charset="-128"/>
              </a:rPr>
              <a:t>（フォローアップの質問をすること （例）その中の一番の難題は？　それが難しかった理由は？）</a:t>
            </a:r>
            <a:endParaRPr lang="ja-JP" altLang="en-US" sz="1200" dirty="0">
              <a:solidFill>
                <a:schemeClr val="bg1">
                  <a:lumMod val="75000"/>
                </a:schemeClr>
              </a:solidFill>
              <a:latin typeface="メイリオ" panose="020B0604030504040204" pitchFamily="50" charset="-128"/>
              <a:ea typeface="メイリオ" panose="020B0604030504040204" pitchFamily="50" charset="-128"/>
            </a:endParaRPr>
          </a:p>
          <a:p>
            <a:endParaRPr lang="en-US" altLang="ja-JP" sz="1200" dirty="0">
              <a:solidFill>
                <a:schemeClr val="bg1">
                  <a:lumMod val="50000"/>
                </a:schemeClr>
              </a:solidFill>
              <a:latin typeface="メイリオ" panose="020B0604030504040204" pitchFamily="50" charset="-128"/>
              <a:ea typeface="メイリオ" panose="020B0604030504040204" pitchFamily="50" charset="-128"/>
            </a:endParaRPr>
          </a:p>
        </p:txBody>
      </p:sp>
      <p:sp>
        <p:nvSpPr>
          <p:cNvPr id="3" name="四角形: 角を丸くする 2">
            <a:extLst>
              <a:ext uri="{FF2B5EF4-FFF2-40B4-BE49-F238E27FC236}">
                <a16:creationId xmlns:a16="http://schemas.microsoft.com/office/drawing/2014/main" id="{0B28D5B7-B53D-4AA3-BC44-B8894B129408}"/>
              </a:ext>
            </a:extLst>
          </p:cNvPr>
          <p:cNvSpPr/>
          <p:nvPr/>
        </p:nvSpPr>
        <p:spPr>
          <a:xfrm>
            <a:off x="292100" y="1509199"/>
            <a:ext cx="7251699" cy="900000"/>
          </a:xfrm>
          <a:custGeom>
            <a:avLst/>
            <a:gdLst>
              <a:gd name="connsiteX0" fmla="*/ 0 w 7251699"/>
              <a:gd name="connsiteY0" fmla="*/ 58167 h 900000"/>
              <a:gd name="connsiteX1" fmla="*/ 58167 w 7251699"/>
              <a:gd name="connsiteY1" fmla="*/ 0 h 900000"/>
              <a:gd name="connsiteX2" fmla="*/ 849544 w 7251699"/>
              <a:gd name="connsiteY2" fmla="*/ 0 h 900000"/>
              <a:gd name="connsiteX3" fmla="*/ 1426860 w 7251699"/>
              <a:gd name="connsiteY3" fmla="*/ 0 h 900000"/>
              <a:gd name="connsiteX4" fmla="*/ 1932822 w 7251699"/>
              <a:gd name="connsiteY4" fmla="*/ 0 h 900000"/>
              <a:gd name="connsiteX5" fmla="*/ 2652845 w 7251699"/>
              <a:gd name="connsiteY5" fmla="*/ 0 h 900000"/>
              <a:gd name="connsiteX6" fmla="*/ 3230161 w 7251699"/>
              <a:gd name="connsiteY6" fmla="*/ 0 h 900000"/>
              <a:gd name="connsiteX7" fmla="*/ 4021538 w 7251699"/>
              <a:gd name="connsiteY7" fmla="*/ 0 h 900000"/>
              <a:gd name="connsiteX8" fmla="*/ 4527500 w 7251699"/>
              <a:gd name="connsiteY8" fmla="*/ 0 h 900000"/>
              <a:gd name="connsiteX9" fmla="*/ 5318877 w 7251699"/>
              <a:gd name="connsiteY9" fmla="*/ 0 h 900000"/>
              <a:gd name="connsiteX10" fmla="*/ 5753486 w 7251699"/>
              <a:gd name="connsiteY10" fmla="*/ 0 h 900000"/>
              <a:gd name="connsiteX11" fmla="*/ 6402155 w 7251699"/>
              <a:gd name="connsiteY11" fmla="*/ 0 h 900000"/>
              <a:gd name="connsiteX12" fmla="*/ 7193532 w 7251699"/>
              <a:gd name="connsiteY12" fmla="*/ 0 h 900000"/>
              <a:gd name="connsiteX13" fmla="*/ 7251699 w 7251699"/>
              <a:gd name="connsiteY13" fmla="*/ 58167 h 900000"/>
              <a:gd name="connsiteX14" fmla="*/ 7251699 w 7251699"/>
              <a:gd name="connsiteY14" fmla="*/ 450000 h 900000"/>
              <a:gd name="connsiteX15" fmla="*/ 7251699 w 7251699"/>
              <a:gd name="connsiteY15" fmla="*/ 841833 h 900000"/>
              <a:gd name="connsiteX16" fmla="*/ 7193532 w 7251699"/>
              <a:gd name="connsiteY16" fmla="*/ 900000 h 900000"/>
              <a:gd name="connsiteX17" fmla="*/ 6473509 w 7251699"/>
              <a:gd name="connsiteY17" fmla="*/ 900000 h 900000"/>
              <a:gd name="connsiteX18" fmla="*/ 6038900 w 7251699"/>
              <a:gd name="connsiteY18" fmla="*/ 900000 h 900000"/>
              <a:gd name="connsiteX19" fmla="*/ 5532938 w 7251699"/>
              <a:gd name="connsiteY19" fmla="*/ 900000 h 900000"/>
              <a:gd name="connsiteX20" fmla="*/ 4741561 w 7251699"/>
              <a:gd name="connsiteY20" fmla="*/ 900000 h 900000"/>
              <a:gd name="connsiteX21" fmla="*/ 4092892 w 7251699"/>
              <a:gd name="connsiteY21" fmla="*/ 900000 h 900000"/>
              <a:gd name="connsiteX22" fmla="*/ 3586929 w 7251699"/>
              <a:gd name="connsiteY22" fmla="*/ 900000 h 900000"/>
              <a:gd name="connsiteX23" fmla="*/ 2938260 w 7251699"/>
              <a:gd name="connsiteY23" fmla="*/ 900000 h 900000"/>
              <a:gd name="connsiteX24" fmla="*/ 2503651 w 7251699"/>
              <a:gd name="connsiteY24" fmla="*/ 900000 h 900000"/>
              <a:gd name="connsiteX25" fmla="*/ 2069043 w 7251699"/>
              <a:gd name="connsiteY25" fmla="*/ 900000 h 900000"/>
              <a:gd name="connsiteX26" fmla="*/ 1420373 w 7251699"/>
              <a:gd name="connsiteY26" fmla="*/ 900000 h 900000"/>
              <a:gd name="connsiteX27" fmla="*/ 914411 w 7251699"/>
              <a:gd name="connsiteY27" fmla="*/ 900000 h 900000"/>
              <a:gd name="connsiteX28" fmla="*/ 58167 w 7251699"/>
              <a:gd name="connsiteY28" fmla="*/ 900000 h 900000"/>
              <a:gd name="connsiteX29" fmla="*/ 0 w 7251699"/>
              <a:gd name="connsiteY29" fmla="*/ 841833 h 900000"/>
              <a:gd name="connsiteX30" fmla="*/ 0 w 7251699"/>
              <a:gd name="connsiteY30" fmla="*/ 434327 h 900000"/>
              <a:gd name="connsiteX31" fmla="*/ 0 w 7251699"/>
              <a:gd name="connsiteY31" fmla="*/ 58167 h 90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251699" h="900000" extrusionOk="0">
                <a:moveTo>
                  <a:pt x="0" y="58167"/>
                </a:moveTo>
                <a:cubicBezTo>
                  <a:pt x="-6464" y="22055"/>
                  <a:pt x="20259" y="2170"/>
                  <a:pt x="58167" y="0"/>
                </a:cubicBezTo>
                <a:cubicBezTo>
                  <a:pt x="363573" y="20560"/>
                  <a:pt x="570321" y="-23744"/>
                  <a:pt x="849544" y="0"/>
                </a:cubicBezTo>
                <a:cubicBezTo>
                  <a:pt x="1128767" y="23744"/>
                  <a:pt x="1287747" y="-20047"/>
                  <a:pt x="1426860" y="0"/>
                </a:cubicBezTo>
                <a:cubicBezTo>
                  <a:pt x="1565973" y="20047"/>
                  <a:pt x="1744382" y="-19631"/>
                  <a:pt x="1932822" y="0"/>
                </a:cubicBezTo>
                <a:cubicBezTo>
                  <a:pt x="2121262" y="19631"/>
                  <a:pt x="2308901" y="-10563"/>
                  <a:pt x="2652845" y="0"/>
                </a:cubicBezTo>
                <a:cubicBezTo>
                  <a:pt x="2996789" y="10563"/>
                  <a:pt x="2968087" y="17123"/>
                  <a:pt x="3230161" y="0"/>
                </a:cubicBezTo>
                <a:cubicBezTo>
                  <a:pt x="3492235" y="-17123"/>
                  <a:pt x="3704036" y="-31542"/>
                  <a:pt x="4021538" y="0"/>
                </a:cubicBezTo>
                <a:cubicBezTo>
                  <a:pt x="4339040" y="31542"/>
                  <a:pt x="4364298" y="-11841"/>
                  <a:pt x="4527500" y="0"/>
                </a:cubicBezTo>
                <a:cubicBezTo>
                  <a:pt x="4690702" y="11841"/>
                  <a:pt x="5126717" y="1377"/>
                  <a:pt x="5318877" y="0"/>
                </a:cubicBezTo>
                <a:cubicBezTo>
                  <a:pt x="5511037" y="-1377"/>
                  <a:pt x="5636440" y="5706"/>
                  <a:pt x="5753486" y="0"/>
                </a:cubicBezTo>
                <a:cubicBezTo>
                  <a:pt x="5870532" y="-5706"/>
                  <a:pt x="6142709" y="-12840"/>
                  <a:pt x="6402155" y="0"/>
                </a:cubicBezTo>
                <a:cubicBezTo>
                  <a:pt x="6661601" y="12840"/>
                  <a:pt x="6857724" y="-35385"/>
                  <a:pt x="7193532" y="0"/>
                </a:cubicBezTo>
                <a:cubicBezTo>
                  <a:pt x="7228267" y="-2579"/>
                  <a:pt x="7253841" y="24661"/>
                  <a:pt x="7251699" y="58167"/>
                </a:cubicBezTo>
                <a:cubicBezTo>
                  <a:pt x="7264740" y="169219"/>
                  <a:pt x="7243276" y="273332"/>
                  <a:pt x="7251699" y="450000"/>
                </a:cubicBezTo>
                <a:cubicBezTo>
                  <a:pt x="7260122" y="626668"/>
                  <a:pt x="7234930" y="687695"/>
                  <a:pt x="7251699" y="841833"/>
                </a:cubicBezTo>
                <a:cubicBezTo>
                  <a:pt x="7246817" y="869359"/>
                  <a:pt x="7222002" y="894536"/>
                  <a:pt x="7193532" y="900000"/>
                </a:cubicBezTo>
                <a:cubicBezTo>
                  <a:pt x="7035488" y="867611"/>
                  <a:pt x="6743566" y="919304"/>
                  <a:pt x="6473509" y="900000"/>
                </a:cubicBezTo>
                <a:cubicBezTo>
                  <a:pt x="6203452" y="880696"/>
                  <a:pt x="6225063" y="917829"/>
                  <a:pt x="6038900" y="900000"/>
                </a:cubicBezTo>
                <a:cubicBezTo>
                  <a:pt x="5852737" y="882171"/>
                  <a:pt x="5685203" y="884463"/>
                  <a:pt x="5532938" y="900000"/>
                </a:cubicBezTo>
                <a:cubicBezTo>
                  <a:pt x="5380673" y="915537"/>
                  <a:pt x="5063365" y="907321"/>
                  <a:pt x="4741561" y="900000"/>
                </a:cubicBezTo>
                <a:cubicBezTo>
                  <a:pt x="4419757" y="892679"/>
                  <a:pt x="4306412" y="918524"/>
                  <a:pt x="4092892" y="900000"/>
                </a:cubicBezTo>
                <a:cubicBezTo>
                  <a:pt x="3879372" y="881476"/>
                  <a:pt x="3765015" y="918629"/>
                  <a:pt x="3586929" y="900000"/>
                </a:cubicBezTo>
                <a:cubicBezTo>
                  <a:pt x="3408843" y="881371"/>
                  <a:pt x="3071943" y="925288"/>
                  <a:pt x="2938260" y="900000"/>
                </a:cubicBezTo>
                <a:cubicBezTo>
                  <a:pt x="2804577" y="874712"/>
                  <a:pt x="2697808" y="898733"/>
                  <a:pt x="2503651" y="900000"/>
                </a:cubicBezTo>
                <a:cubicBezTo>
                  <a:pt x="2309494" y="901267"/>
                  <a:pt x="2249081" y="911573"/>
                  <a:pt x="2069043" y="900000"/>
                </a:cubicBezTo>
                <a:cubicBezTo>
                  <a:pt x="1889005" y="888427"/>
                  <a:pt x="1568193" y="925850"/>
                  <a:pt x="1420373" y="900000"/>
                </a:cubicBezTo>
                <a:cubicBezTo>
                  <a:pt x="1272553" y="874151"/>
                  <a:pt x="1072738" y="923254"/>
                  <a:pt x="914411" y="900000"/>
                </a:cubicBezTo>
                <a:cubicBezTo>
                  <a:pt x="756084" y="876746"/>
                  <a:pt x="476646" y="903429"/>
                  <a:pt x="58167" y="900000"/>
                </a:cubicBezTo>
                <a:cubicBezTo>
                  <a:pt x="30572" y="899006"/>
                  <a:pt x="5317" y="878338"/>
                  <a:pt x="0" y="841833"/>
                </a:cubicBezTo>
                <a:cubicBezTo>
                  <a:pt x="11802" y="717249"/>
                  <a:pt x="11429" y="584878"/>
                  <a:pt x="0" y="434327"/>
                </a:cubicBezTo>
                <a:cubicBezTo>
                  <a:pt x="-11429" y="283776"/>
                  <a:pt x="8501" y="142754"/>
                  <a:pt x="0" y="58167"/>
                </a:cubicBezTo>
                <a:close/>
              </a:path>
            </a:pathLst>
          </a:custGeom>
          <a:noFill/>
          <a:ln w="19050">
            <a:solidFill>
              <a:schemeClr val="bg1">
                <a:lumMod val="50000"/>
              </a:schemeClr>
            </a:solidFill>
            <a:extLst>
              <a:ext uri="{C807C97D-BFC1-408E-A445-0C87EB9F89A2}">
                <ask:lineSketchStyleProps xmlns:ask="http://schemas.microsoft.com/office/drawing/2018/sketchyshapes" sd="1219033472">
                  <a:prstGeom prst="roundRect">
                    <a:avLst>
                      <a:gd name="adj" fmla="val 6463"/>
                    </a:avLst>
                  </a:prstGeom>
                  <ask:type>
                    <ask:lineSketchFreehand/>
                  </ask:type>
                </ask:lineSketchStyleProps>
              </a:ext>
            </a:extLst>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dirty="0">
                <a:solidFill>
                  <a:schemeClr val="bg1">
                    <a:lumMod val="50000"/>
                  </a:schemeClr>
                </a:solidFill>
                <a:latin typeface="メイリオ" panose="020B0604030504040204" pitchFamily="50" charset="-128"/>
                <a:ea typeface="メイリオ" panose="020B0604030504040204" pitchFamily="50" charset="-128"/>
              </a:rPr>
              <a:t>最後にあなたがその〇〇に直面したタイミングと状況のことを教えてください</a:t>
            </a:r>
            <a:endParaRPr lang="en-US" altLang="ja-JP" sz="1200" dirty="0">
              <a:solidFill>
                <a:schemeClr val="bg1">
                  <a:lumMod val="50000"/>
                </a:schemeClr>
              </a:solidFill>
              <a:latin typeface="メイリオ" panose="020B0604030504040204" pitchFamily="50" charset="-128"/>
              <a:ea typeface="メイリオ" panose="020B0604030504040204" pitchFamily="50" charset="-128"/>
            </a:endParaRPr>
          </a:p>
        </p:txBody>
      </p:sp>
      <p:sp>
        <p:nvSpPr>
          <p:cNvPr id="4" name="四角形: 角を丸くする 3">
            <a:extLst>
              <a:ext uri="{FF2B5EF4-FFF2-40B4-BE49-F238E27FC236}">
                <a16:creationId xmlns:a16="http://schemas.microsoft.com/office/drawing/2014/main" id="{48AB0CBC-27A1-4D21-B10F-5E3B9E286DB4}"/>
              </a:ext>
            </a:extLst>
          </p:cNvPr>
          <p:cNvSpPr/>
          <p:nvPr/>
        </p:nvSpPr>
        <p:spPr>
          <a:xfrm>
            <a:off x="292100" y="2513004"/>
            <a:ext cx="7251699" cy="900000"/>
          </a:xfrm>
          <a:custGeom>
            <a:avLst/>
            <a:gdLst>
              <a:gd name="connsiteX0" fmla="*/ 0 w 7251699"/>
              <a:gd name="connsiteY0" fmla="*/ 58167 h 900000"/>
              <a:gd name="connsiteX1" fmla="*/ 58167 w 7251699"/>
              <a:gd name="connsiteY1" fmla="*/ 0 h 900000"/>
              <a:gd name="connsiteX2" fmla="*/ 849544 w 7251699"/>
              <a:gd name="connsiteY2" fmla="*/ 0 h 900000"/>
              <a:gd name="connsiteX3" fmla="*/ 1426860 w 7251699"/>
              <a:gd name="connsiteY3" fmla="*/ 0 h 900000"/>
              <a:gd name="connsiteX4" fmla="*/ 1932822 w 7251699"/>
              <a:gd name="connsiteY4" fmla="*/ 0 h 900000"/>
              <a:gd name="connsiteX5" fmla="*/ 2652845 w 7251699"/>
              <a:gd name="connsiteY5" fmla="*/ 0 h 900000"/>
              <a:gd name="connsiteX6" fmla="*/ 3230161 w 7251699"/>
              <a:gd name="connsiteY6" fmla="*/ 0 h 900000"/>
              <a:gd name="connsiteX7" fmla="*/ 4021538 w 7251699"/>
              <a:gd name="connsiteY7" fmla="*/ 0 h 900000"/>
              <a:gd name="connsiteX8" fmla="*/ 4527500 w 7251699"/>
              <a:gd name="connsiteY8" fmla="*/ 0 h 900000"/>
              <a:gd name="connsiteX9" fmla="*/ 5318877 w 7251699"/>
              <a:gd name="connsiteY9" fmla="*/ 0 h 900000"/>
              <a:gd name="connsiteX10" fmla="*/ 5753486 w 7251699"/>
              <a:gd name="connsiteY10" fmla="*/ 0 h 900000"/>
              <a:gd name="connsiteX11" fmla="*/ 6402155 w 7251699"/>
              <a:gd name="connsiteY11" fmla="*/ 0 h 900000"/>
              <a:gd name="connsiteX12" fmla="*/ 7193532 w 7251699"/>
              <a:gd name="connsiteY12" fmla="*/ 0 h 900000"/>
              <a:gd name="connsiteX13" fmla="*/ 7251699 w 7251699"/>
              <a:gd name="connsiteY13" fmla="*/ 58167 h 900000"/>
              <a:gd name="connsiteX14" fmla="*/ 7251699 w 7251699"/>
              <a:gd name="connsiteY14" fmla="*/ 450000 h 900000"/>
              <a:gd name="connsiteX15" fmla="*/ 7251699 w 7251699"/>
              <a:gd name="connsiteY15" fmla="*/ 841833 h 900000"/>
              <a:gd name="connsiteX16" fmla="*/ 7193532 w 7251699"/>
              <a:gd name="connsiteY16" fmla="*/ 900000 h 900000"/>
              <a:gd name="connsiteX17" fmla="*/ 6473509 w 7251699"/>
              <a:gd name="connsiteY17" fmla="*/ 900000 h 900000"/>
              <a:gd name="connsiteX18" fmla="*/ 6038900 w 7251699"/>
              <a:gd name="connsiteY18" fmla="*/ 900000 h 900000"/>
              <a:gd name="connsiteX19" fmla="*/ 5532938 w 7251699"/>
              <a:gd name="connsiteY19" fmla="*/ 900000 h 900000"/>
              <a:gd name="connsiteX20" fmla="*/ 4741561 w 7251699"/>
              <a:gd name="connsiteY20" fmla="*/ 900000 h 900000"/>
              <a:gd name="connsiteX21" fmla="*/ 4092892 w 7251699"/>
              <a:gd name="connsiteY21" fmla="*/ 900000 h 900000"/>
              <a:gd name="connsiteX22" fmla="*/ 3586929 w 7251699"/>
              <a:gd name="connsiteY22" fmla="*/ 900000 h 900000"/>
              <a:gd name="connsiteX23" fmla="*/ 2938260 w 7251699"/>
              <a:gd name="connsiteY23" fmla="*/ 900000 h 900000"/>
              <a:gd name="connsiteX24" fmla="*/ 2503651 w 7251699"/>
              <a:gd name="connsiteY24" fmla="*/ 900000 h 900000"/>
              <a:gd name="connsiteX25" fmla="*/ 2069043 w 7251699"/>
              <a:gd name="connsiteY25" fmla="*/ 900000 h 900000"/>
              <a:gd name="connsiteX26" fmla="*/ 1420373 w 7251699"/>
              <a:gd name="connsiteY26" fmla="*/ 900000 h 900000"/>
              <a:gd name="connsiteX27" fmla="*/ 914411 w 7251699"/>
              <a:gd name="connsiteY27" fmla="*/ 900000 h 900000"/>
              <a:gd name="connsiteX28" fmla="*/ 58167 w 7251699"/>
              <a:gd name="connsiteY28" fmla="*/ 900000 h 900000"/>
              <a:gd name="connsiteX29" fmla="*/ 0 w 7251699"/>
              <a:gd name="connsiteY29" fmla="*/ 841833 h 900000"/>
              <a:gd name="connsiteX30" fmla="*/ 0 w 7251699"/>
              <a:gd name="connsiteY30" fmla="*/ 434327 h 900000"/>
              <a:gd name="connsiteX31" fmla="*/ 0 w 7251699"/>
              <a:gd name="connsiteY31" fmla="*/ 58167 h 90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251699" h="900000" extrusionOk="0">
                <a:moveTo>
                  <a:pt x="0" y="58167"/>
                </a:moveTo>
                <a:cubicBezTo>
                  <a:pt x="-6464" y="22055"/>
                  <a:pt x="20259" y="2170"/>
                  <a:pt x="58167" y="0"/>
                </a:cubicBezTo>
                <a:cubicBezTo>
                  <a:pt x="363573" y="20560"/>
                  <a:pt x="570321" y="-23744"/>
                  <a:pt x="849544" y="0"/>
                </a:cubicBezTo>
                <a:cubicBezTo>
                  <a:pt x="1128767" y="23744"/>
                  <a:pt x="1287747" y="-20047"/>
                  <a:pt x="1426860" y="0"/>
                </a:cubicBezTo>
                <a:cubicBezTo>
                  <a:pt x="1565973" y="20047"/>
                  <a:pt x="1744382" y="-19631"/>
                  <a:pt x="1932822" y="0"/>
                </a:cubicBezTo>
                <a:cubicBezTo>
                  <a:pt x="2121262" y="19631"/>
                  <a:pt x="2308901" y="-10563"/>
                  <a:pt x="2652845" y="0"/>
                </a:cubicBezTo>
                <a:cubicBezTo>
                  <a:pt x="2996789" y="10563"/>
                  <a:pt x="2968087" y="17123"/>
                  <a:pt x="3230161" y="0"/>
                </a:cubicBezTo>
                <a:cubicBezTo>
                  <a:pt x="3492235" y="-17123"/>
                  <a:pt x="3704036" y="-31542"/>
                  <a:pt x="4021538" y="0"/>
                </a:cubicBezTo>
                <a:cubicBezTo>
                  <a:pt x="4339040" y="31542"/>
                  <a:pt x="4364298" y="-11841"/>
                  <a:pt x="4527500" y="0"/>
                </a:cubicBezTo>
                <a:cubicBezTo>
                  <a:pt x="4690702" y="11841"/>
                  <a:pt x="5126717" y="1377"/>
                  <a:pt x="5318877" y="0"/>
                </a:cubicBezTo>
                <a:cubicBezTo>
                  <a:pt x="5511037" y="-1377"/>
                  <a:pt x="5636440" y="5706"/>
                  <a:pt x="5753486" y="0"/>
                </a:cubicBezTo>
                <a:cubicBezTo>
                  <a:pt x="5870532" y="-5706"/>
                  <a:pt x="6142709" y="-12840"/>
                  <a:pt x="6402155" y="0"/>
                </a:cubicBezTo>
                <a:cubicBezTo>
                  <a:pt x="6661601" y="12840"/>
                  <a:pt x="6857724" y="-35385"/>
                  <a:pt x="7193532" y="0"/>
                </a:cubicBezTo>
                <a:cubicBezTo>
                  <a:pt x="7228267" y="-2579"/>
                  <a:pt x="7253841" y="24661"/>
                  <a:pt x="7251699" y="58167"/>
                </a:cubicBezTo>
                <a:cubicBezTo>
                  <a:pt x="7264740" y="169219"/>
                  <a:pt x="7243276" y="273332"/>
                  <a:pt x="7251699" y="450000"/>
                </a:cubicBezTo>
                <a:cubicBezTo>
                  <a:pt x="7260122" y="626668"/>
                  <a:pt x="7234930" y="687695"/>
                  <a:pt x="7251699" y="841833"/>
                </a:cubicBezTo>
                <a:cubicBezTo>
                  <a:pt x="7246817" y="869359"/>
                  <a:pt x="7222002" y="894536"/>
                  <a:pt x="7193532" y="900000"/>
                </a:cubicBezTo>
                <a:cubicBezTo>
                  <a:pt x="7035488" y="867611"/>
                  <a:pt x="6743566" y="919304"/>
                  <a:pt x="6473509" y="900000"/>
                </a:cubicBezTo>
                <a:cubicBezTo>
                  <a:pt x="6203452" y="880696"/>
                  <a:pt x="6225063" y="917829"/>
                  <a:pt x="6038900" y="900000"/>
                </a:cubicBezTo>
                <a:cubicBezTo>
                  <a:pt x="5852737" y="882171"/>
                  <a:pt x="5685203" y="884463"/>
                  <a:pt x="5532938" y="900000"/>
                </a:cubicBezTo>
                <a:cubicBezTo>
                  <a:pt x="5380673" y="915537"/>
                  <a:pt x="5063365" y="907321"/>
                  <a:pt x="4741561" y="900000"/>
                </a:cubicBezTo>
                <a:cubicBezTo>
                  <a:pt x="4419757" y="892679"/>
                  <a:pt x="4306412" y="918524"/>
                  <a:pt x="4092892" y="900000"/>
                </a:cubicBezTo>
                <a:cubicBezTo>
                  <a:pt x="3879372" y="881476"/>
                  <a:pt x="3765015" y="918629"/>
                  <a:pt x="3586929" y="900000"/>
                </a:cubicBezTo>
                <a:cubicBezTo>
                  <a:pt x="3408843" y="881371"/>
                  <a:pt x="3071943" y="925288"/>
                  <a:pt x="2938260" y="900000"/>
                </a:cubicBezTo>
                <a:cubicBezTo>
                  <a:pt x="2804577" y="874712"/>
                  <a:pt x="2697808" y="898733"/>
                  <a:pt x="2503651" y="900000"/>
                </a:cubicBezTo>
                <a:cubicBezTo>
                  <a:pt x="2309494" y="901267"/>
                  <a:pt x="2249081" y="911573"/>
                  <a:pt x="2069043" y="900000"/>
                </a:cubicBezTo>
                <a:cubicBezTo>
                  <a:pt x="1889005" y="888427"/>
                  <a:pt x="1568193" y="925850"/>
                  <a:pt x="1420373" y="900000"/>
                </a:cubicBezTo>
                <a:cubicBezTo>
                  <a:pt x="1272553" y="874151"/>
                  <a:pt x="1072738" y="923254"/>
                  <a:pt x="914411" y="900000"/>
                </a:cubicBezTo>
                <a:cubicBezTo>
                  <a:pt x="756084" y="876746"/>
                  <a:pt x="476646" y="903429"/>
                  <a:pt x="58167" y="900000"/>
                </a:cubicBezTo>
                <a:cubicBezTo>
                  <a:pt x="30572" y="899006"/>
                  <a:pt x="5317" y="878338"/>
                  <a:pt x="0" y="841833"/>
                </a:cubicBezTo>
                <a:cubicBezTo>
                  <a:pt x="11802" y="717249"/>
                  <a:pt x="11429" y="584878"/>
                  <a:pt x="0" y="434327"/>
                </a:cubicBezTo>
                <a:cubicBezTo>
                  <a:pt x="-11429" y="283776"/>
                  <a:pt x="8501" y="142754"/>
                  <a:pt x="0" y="58167"/>
                </a:cubicBezTo>
                <a:close/>
              </a:path>
            </a:pathLst>
          </a:custGeom>
          <a:noFill/>
          <a:ln w="19050">
            <a:solidFill>
              <a:schemeClr val="bg1">
                <a:lumMod val="50000"/>
              </a:schemeClr>
            </a:solidFill>
            <a:extLst>
              <a:ext uri="{C807C97D-BFC1-408E-A445-0C87EB9F89A2}">
                <ask:lineSketchStyleProps xmlns:ask="http://schemas.microsoft.com/office/drawing/2018/sketchyshapes" sd="1219033472">
                  <a:prstGeom prst="roundRect">
                    <a:avLst>
                      <a:gd name="adj" fmla="val 6463"/>
                    </a:avLst>
                  </a:prstGeom>
                  <ask:type>
                    <ask:lineSketchFreehand/>
                  </ask:type>
                </ask:lineSketchStyleProps>
              </a:ext>
            </a:extLst>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dirty="0">
                <a:solidFill>
                  <a:schemeClr val="bg1">
                    <a:lumMod val="50000"/>
                  </a:schemeClr>
                </a:solidFill>
                <a:latin typeface="メイリオ" panose="020B0604030504040204" pitchFamily="50" charset="-128"/>
                <a:ea typeface="メイリオ" panose="020B0604030504040204" pitchFamily="50" charset="-128"/>
              </a:rPr>
              <a:t>〇〇 を解決するためにしたことがあれば教えてください</a:t>
            </a:r>
            <a:endParaRPr lang="en-US" altLang="ja-JP" sz="1200" dirty="0">
              <a:solidFill>
                <a:schemeClr val="bg1">
                  <a:lumMod val="50000"/>
                </a:schemeClr>
              </a:solidFill>
              <a:latin typeface="メイリオ" panose="020B0604030504040204" pitchFamily="50" charset="-128"/>
              <a:ea typeface="メイリオ" panose="020B0604030504040204" pitchFamily="50" charset="-128"/>
            </a:endParaRPr>
          </a:p>
          <a:p>
            <a:endParaRPr lang="en-US" altLang="ja-JP" sz="900" dirty="0">
              <a:solidFill>
                <a:schemeClr val="bg1">
                  <a:lumMod val="50000"/>
                </a:schemeClr>
              </a:solidFill>
              <a:latin typeface="メイリオ" panose="020B0604030504040204" pitchFamily="50" charset="-128"/>
              <a:ea typeface="メイリオ" panose="020B0604030504040204" pitchFamily="50" charset="-128"/>
            </a:endParaRPr>
          </a:p>
          <a:p>
            <a:endParaRPr lang="en-US" altLang="ja-JP" sz="1050" dirty="0">
              <a:solidFill>
                <a:schemeClr val="bg1">
                  <a:lumMod val="75000"/>
                </a:schemeClr>
              </a:solidFill>
              <a:latin typeface="メイリオ" panose="020B0604030504040204" pitchFamily="50" charset="-128"/>
              <a:ea typeface="メイリオ" panose="020B0604030504040204" pitchFamily="50" charset="-128"/>
            </a:endParaRPr>
          </a:p>
          <a:p>
            <a:endParaRPr lang="en-US" altLang="ja-JP" sz="1050" dirty="0">
              <a:solidFill>
                <a:schemeClr val="bg1">
                  <a:lumMod val="75000"/>
                </a:schemeClr>
              </a:solidFill>
              <a:latin typeface="メイリオ" panose="020B0604030504040204" pitchFamily="50" charset="-128"/>
              <a:ea typeface="メイリオ" panose="020B0604030504040204" pitchFamily="50" charset="-128"/>
            </a:endParaRPr>
          </a:p>
          <a:p>
            <a:r>
              <a:rPr lang="ja-JP" altLang="en-US" sz="1050" dirty="0">
                <a:solidFill>
                  <a:schemeClr val="bg1">
                    <a:lumMod val="75000"/>
                  </a:schemeClr>
                </a:solidFill>
                <a:latin typeface="メイリオ" panose="020B0604030504040204" pitchFamily="50" charset="-128"/>
                <a:ea typeface="メイリオ" panose="020B0604030504040204" pitchFamily="50" charset="-128"/>
              </a:rPr>
              <a:t>（フォローアップの質問 （例）使っているツールや製品、アプリや裏技などがあれば教えてください）</a:t>
            </a:r>
            <a:endParaRPr lang="ja-JP" altLang="en-US" sz="1200" dirty="0">
              <a:solidFill>
                <a:schemeClr val="bg1">
                  <a:lumMod val="75000"/>
                </a:schemeClr>
              </a:solidFill>
              <a:latin typeface="メイリオ" panose="020B0604030504040204" pitchFamily="50" charset="-128"/>
              <a:ea typeface="メイリオ" panose="020B0604030504040204" pitchFamily="50" charset="-128"/>
            </a:endParaRPr>
          </a:p>
        </p:txBody>
      </p:sp>
      <p:sp>
        <p:nvSpPr>
          <p:cNvPr id="6" name="四角形: 角を丸くする 5">
            <a:extLst>
              <a:ext uri="{FF2B5EF4-FFF2-40B4-BE49-F238E27FC236}">
                <a16:creationId xmlns:a16="http://schemas.microsoft.com/office/drawing/2014/main" id="{439FA151-C5B4-4989-B05E-5FFE97B33CC9}"/>
              </a:ext>
            </a:extLst>
          </p:cNvPr>
          <p:cNvSpPr/>
          <p:nvPr/>
        </p:nvSpPr>
        <p:spPr>
          <a:xfrm>
            <a:off x="277575" y="3516809"/>
            <a:ext cx="7251699" cy="900000"/>
          </a:xfrm>
          <a:custGeom>
            <a:avLst/>
            <a:gdLst>
              <a:gd name="connsiteX0" fmla="*/ 0 w 7251699"/>
              <a:gd name="connsiteY0" fmla="*/ 58167 h 900000"/>
              <a:gd name="connsiteX1" fmla="*/ 58167 w 7251699"/>
              <a:gd name="connsiteY1" fmla="*/ 0 h 900000"/>
              <a:gd name="connsiteX2" fmla="*/ 849544 w 7251699"/>
              <a:gd name="connsiteY2" fmla="*/ 0 h 900000"/>
              <a:gd name="connsiteX3" fmla="*/ 1426860 w 7251699"/>
              <a:gd name="connsiteY3" fmla="*/ 0 h 900000"/>
              <a:gd name="connsiteX4" fmla="*/ 1932822 w 7251699"/>
              <a:gd name="connsiteY4" fmla="*/ 0 h 900000"/>
              <a:gd name="connsiteX5" fmla="*/ 2652845 w 7251699"/>
              <a:gd name="connsiteY5" fmla="*/ 0 h 900000"/>
              <a:gd name="connsiteX6" fmla="*/ 3230161 w 7251699"/>
              <a:gd name="connsiteY6" fmla="*/ 0 h 900000"/>
              <a:gd name="connsiteX7" fmla="*/ 4021538 w 7251699"/>
              <a:gd name="connsiteY7" fmla="*/ 0 h 900000"/>
              <a:gd name="connsiteX8" fmla="*/ 4527500 w 7251699"/>
              <a:gd name="connsiteY8" fmla="*/ 0 h 900000"/>
              <a:gd name="connsiteX9" fmla="*/ 5318877 w 7251699"/>
              <a:gd name="connsiteY9" fmla="*/ 0 h 900000"/>
              <a:gd name="connsiteX10" fmla="*/ 5753486 w 7251699"/>
              <a:gd name="connsiteY10" fmla="*/ 0 h 900000"/>
              <a:gd name="connsiteX11" fmla="*/ 6402155 w 7251699"/>
              <a:gd name="connsiteY11" fmla="*/ 0 h 900000"/>
              <a:gd name="connsiteX12" fmla="*/ 7193532 w 7251699"/>
              <a:gd name="connsiteY12" fmla="*/ 0 h 900000"/>
              <a:gd name="connsiteX13" fmla="*/ 7251699 w 7251699"/>
              <a:gd name="connsiteY13" fmla="*/ 58167 h 900000"/>
              <a:gd name="connsiteX14" fmla="*/ 7251699 w 7251699"/>
              <a:gd name="connsiteY14" fmla="*/ 450000 h 900000"/>
              <a:gd name="connsiteX15" fmla="*/ 7251699 w 7251699"/>
              <a:gd name="connsiteY15" fmla="*/ 841833 h 900000"/>
              <a:gd name="connsiteX16" fmla="*/ 7193532 w 7251699"/>
              <a:gd name="connsiteY16" fmla="*/ 900000 h 900000"/>
              <a:gd name="connsiteX17" fmla="*/ 6473509 w 7251699"/>
              <a:gd name="connsiteY17" fmla="*/ 900000 h 900000"/>
              <a:gd name="connsiteX18" fmla="*/ 6038900 w 7251699"/>
              <a:gd name="connsiteY18" fmla="*/ 900000 h 900000"/>
              <a:gd name="connsiteX19" fmla="*/ 5532938 w 7251699"/>
              <a:gd name="connsiteY19" fmla="*/ 900000 h 900000"/>
              <a:gd name="connsiteX20" fmla="*/ 4741561 w 7251699"/>
              <a:gd name="connsiteY20" fmla="*/ 900000 h 900000"/>
              <a:gd name="connsiteX21" fmla="*/ 4092892 w 7251699"/>
              <a:gd name="connsiteY21" fmla="*/ 900000 h 900000"/>
              <a:gd name="connsiteX22" fmla="*/ 3586929 w 7251699"/>
              <a:gd name="connsiteY22" fmla="*/ 900000 h 900000"/>
              <a:gd name="connsiteX23" fmla="*/ 2938260 w 7251699"/>
              <a:gd name="connsiteY23" fmla="*/ 900000 h 900000"/>
              <a:gd name="connsiteX24" fmla="*/ 2503651 w 7251699"/>
              <a:gd name="connsiteY24" fmla="*/ 900000 h 900000"/>
              <a:gd name="connsiteX25" fmla="*/ 2069043 w 7251699"/>
              <a:gd name="connsiteY25" fmla="*/ 900000 h 900000"/>
              <a:gd name="connsiteX26" fmla="*/ 1420373 w 7251699"/>
              <a:gd name="connsiteY26" fmla="*/ 900000 h 900000"/>
              <a:gd name="connsiteX27" fmla="*/ 914411 w 7251699"/>
              <a:gd name="connsiteY27" fmla="*/ 900000 h 900000"/>
              <a:gd name="connsiteX28" fmla="*/ 58167 w 7251699"/>
              <a:gd name="connsiteY28" fmla="*/ 900000 h 900000"/>
              <a:gd name="connsiteX29" fmla="*/ 0 w 7251699"/>
              <a:gd name="connsiteY29" fmla="*/ 841833 h 900000"/>
              <a:gd name="connsiteX30" fmla="*/ 0 w 7251699"/>
              <a:gd name="connsiteY30" fmla="*/ 434327 h 900000"/>
              <a:gd name="connsiteX31" fmla="*/ 0 w 7251699"/>
              <a:gd name="connsiteY31" fmla="*/ 58167 h 90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251699" h="900000" extrusionOk="0">
                <a:moveTo>
                  <a:pt x="0" y="58167"/>
                </a:moveTo>
                <a:cubicBezTo>
                  <a:pt x="-6464" y="22055"/>
                  <a:pt x="20259" y="2170"/>
                  <a:pt x="58167" y="0"/>
                </a:cubicBezTo>
                <a:cubicBezTo>
                  <a:pt x="363573" y="20560"/>
                  <a:pt x="570321" y="-23744"/>
                  <a:pt x="849544" y="0"/>
                </a:cubicBezTo>
                <a:cubicBezTo>
                  <a:pt x="1128767" y="23744"/>
                  <a:pt x="1287747" y="-20047"/>
                  <a:pt x="1426860" y="0"/>
                </a:cubicBezTo>
                <a:cubicBezTo>
                  <a:pt x="1565973" y="20047"/>
                  <a:pt x="1744382" y="-19631"/>
                  <a:pt x="1932822" y="0"/>
                </a:cubicBezTo>
                <a:cubicBezTo>
                  <a:pt x="2121262" y="19631"/>
                  <a:pt x="2308901" y="-10563"/>
                  <a:pt x="2652845" y="0"/>
                </a:cubicBezTo>
                <a:cubicBezTo>
                  <a:pt x="2996789" y="10563"/>
                  <a:pt x="2968087" y="17123"/>
                  <a:pt x="3230161" y="0"/>
                </a:cubicBezTo>
                <a:cubicBezTo>
                  <a:pt x="3492235" y="-17123"/>
                  <a:pt x="3704036" y="-31542"/>
                  <a:pt x="4021538" y="0"/>
                </a:cubicBezTo>
                <a:cubicBezTo>
                  <a:pt x="4339040" y="31542"/>
                  <a:pt x="4364298" y="-11841"/>
                  <a:pt x="4527500" y="0"/>
                </a:cubicBezTo>
                <a:cubicBezTo>
                  <a:pt x="4690702" y="11841"/>
                  <a:pt x="5126717" y="1377"/>
                  <a:pt x="5318877" y="0"/>
                </a:cubicBezTo>
                <a:cubicBezTo>
                  <a:pt x="5511037" y="-1377"/>
                  <a:pt x="5636440" y="5706"/>
                  <a:pt x="5753486" y="0"/>
                </a:cubicBezTo>
                <a:cubicBezTo>
                  <a:pt x="5870532" y="-5706"/>
                  <a:pt x="6142709" y="-12840"/>
                  <a:pt x="6402155" y="0"/>
                </a:cubicBezTo>
                <a:cubicBezTo>
                  <a:pt x="6661601" y="12840"/>
                  <a:pt x="6857724" y="-35385"/>
                  <a:pt x="7193532" y="0"/>
                </a:cubicBezTo>
                <a:cubicBezTo>
                  <a:pt x="7228267" y="-2579"/>
                  <a:pt x="7253841" y="24661"/>
                  <a:pt x="7251699" y="58167"/>
                </a:cubicBezTo>
                <a:cubicBezTo>
                  <a:pt x="7264740" y="169219"/>
                  <a:pt x="7243276" y="273332"/>
                  <a:pt x="7251699" y="450000"/>
                </a:cubicBezTo>
                <a:cubicBezTo>
                  <a:pt x="7260122" y="626668"/>
                  <a:pt x="7234930" y="687695"/>
                  <a:pt x="7251699" y="841833"/>
                </a:cubicBezTo>
                <a:cubicBezTo>
                  <a:pt x="7246817" y="869359"/>
                  <a:pt x="7222002" y="894536"/>
                  <a:pt x="7193532" y="900000"/>
                </a:cubicBezTo>
                <a:cubicBezTo>
                  <a:pt x="7035488" y="867611"/>
                  <a:pt x="6743566" y="919304"/>
                  <a:pt x="6473509" y="900000"/>
                </a:cubicBezTo>
                <a:cubicBezTo>
                  <a:pt x="6203452" y="880696"/>
                  <a:pt x="6225063" y="917829"/>
                  <a:pt x="6038900" y="900000"/>
                </a:cubicBezTo>
                <a:cubicBezTo>
                  <a:pt x="5852737" y="882171"/>
                  <a:pt x="5685203" y="884463"/>
                  <a:pt x="5532938" y="900000"/>
                </a:cubicBezTo>
                <a:cubicBezTo>
                  <a:pt x="5380673" y="915537"/>
                  <a:pt x="5063365" y="907321"/>
                  <a:pt x="4741561" y="900000"/>
                </a:cubicBezTo>
                <a:cubicBezTo>
                  <a:pt x="4419757" y="892679"/>
                  <a:pt x="4306412" y="918524"/>
                  <a:pt x="4092892" y="900000"/>
                </a:cubicBezTo>
                <a:cubicBezTo>
                  <a:pt x="3879372" y="881476"/>
                  <a:pt x="3765015" y="918629"/>
                  <a:pt x="3586929" y="900000"/>
                </a:cubicBezTo>
                <a:cubicBezTo>
                  <a:pt x="3408843" y="881371"/>
                  <a:pt x="3071943" y="925288"/>
                  <a:pt x="2938260" y="900000"/>
                </a:cubicBezTo>
                <a:cubicBezTo>
                  <a:pt x="2804577" y="874712"/>
                  <a:pt x="2697808" y="898733"/>
                  <a:pt x="2503651" y="900000"/>
                </a:cubicBezTo>
                <a:cubicBezTo>
                  <a:pt x="2309494" y="901267"/>
                  <a:pt x="2249081" y="911573"/>
                  <a:pt x="2069043" y="900000"/>
                </a:cubicBezTo>
                <a:cubicBezTo>
                  <a:pt x="1889005" y="888427"/>
                  <a:pt x="1568193" y="925850"/>
                  <a:pt x="1420373" y="900000"/>
                </a:cubicBezTo>
                <a:cubicBezTo>
                  <a:pt x="1272553" y="874151"/>
                  <a:pt x="1072738" y="923254"/>
                  <a:pt x="914411" y="900000"/>
                </a:cubicBezTo>
                <a:cubicBezTo>
                  <a:pt x="756084" y="876746"/>
                  <a:pt x="476646" y="903429"/>
                  <a:pt x="58167" y="900000"/>
                </a:cubicBezTo>
                <a:cubicBezTo>
                  <a:pt x="30572" y="899006"/>
                  <a:pt x="5317" y="878338"/>
                  <a:pt x="0" y="841833"/>
                </a:cubicBezTo>
                <a:cubicBezTo>
                  <a:pt x="11802" y="717249"/>
                  <a:pt x="11429" y="584878"/>
                  <a:pt x="0" y="434327"/>
                </a:cubicBezTo>
                <a:cubicBezTo>
                  <a:pt x="-11429" y="283776"/>
                  <a:pt x="8501" y="142754"/>
                  <a:pt x="0" y="58167"/>
                </a:cubicBezTo>
                <a:close/>
              </a:path>
            </a:pathLst>
          </a:custGeom>
          <a:noFill/>
          <a:ln w="19050">
            <a:solidFill>
              <a:schemeClr val="bg1">
                <a:lumMod val="50000"/>
              </a:schemeClr>
            </a:solidFill>
            <a:extLst>
              <a:ext uri="{C807C97D-BFC1-408E-A445-0C87EB9F89A2}">
                <ask:lineSketchStyleProps xmlns:ask="http://schemas.microsoft.com/office/drawing/2018/sketchyshapes" sd="1219033472">
                  <a:prstGeom prst="roundRect">
                    <a:avLst>
                      <a:gd name="adj" fmla="val 6463"/>
                    </a:avLst>
                  </a:prstGeom>
                  <ask:type>
                    <ask:lineSketchFreehand/>
                  </ask:type>
                </ask:lineSketchStyleProps>
              </a:ext>
            </a:extLst>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dirty="0">
                <a:solidFill>
                  <a:schemeClr val="bg1">
                    <a:lumMod val="50000"/>
                  </a:schemeClr>
                </a:solidFill>
                <a:latin typeface="メイリオ" panose="020B0604030504040204" pitchFamily="50" charset="-128"/>
                <a:ea typeface="メイリオ" panose="020B0604030504040204" pitchFamily="50" charset="-128"/>
              </a:rPr>
              <a:t>これまで試した解決策（ソリューション）のなかで、気に入らなかった点は何ですか？</a:t>
            </a:r>
          </a:p>
        </p:txBody>
      </p:sp>
      <p:sp>
        <p:nvSpPr>
          <p:cNvPr id="7" name="四角形: 角を丸くする 6">
            <a:extLst>
              <a:ext uri="{FF2B5EF4-FFF2-40B4-BE49-F238E27FC236}">
                <a16:creationId xmlns:a16="http://schemas.microsoft.com/office/drawing/2014/main" id="{27C7F299-64EB-4A0C-A383-522FBA4B38D2}"/>
              </a:ext>
            </a:extLst>
          </p:cNvPr>
          <p:cNvSpPr/>
          <p:nvPr/>
        </p:nvSpPr>
        <p:spPr>
          <a:xfrm>
            <a:off x="292100" y="4520614"/>
            <a:ext cx="7251699" cy="900000"/>
          </a:xfrm>
          <a:custGeom>
            <a:avLst/>
            <a:gdLst>
              <a:gd name="connsiteX0" fmla="*/ 0 w 7251699"/>
              <a:gd name="connsiteY0" fmla="*/ 58167 h 900000"/>
              <a:gd name="connsiteX1" fmla="*/ 58167 w 7251699"/>
              <a:gd name="connsiteY1" fmla="*/ 0 h 900000"/>
              <a:gd name="connsiteX2" fmla="*/ 849544 w 7251699"/>
              <a:gd name="connsiteY2" fmla="*/ 0 h 900000"/>
              <a:gd name="connsiteX3" fmla="*/ 1426860 w 7251699"/>
              <a:gd name="connsiteY3" fmla="*/ 0 h 900000"/>
              <a:gd name="connsiteX4" fmla="*/ 1932822 w 7251699"/>
              <a:gd name="connsiteY4" fmla="*/ 0 h 900000"/>
              <a:gd name="connsiteX5" fmla="*/ 2652845 w 7251699"/>
              <a:gd name="connsiteY5" fmla="*/ 0 h 900000"/>
              <a:gd name="connsiteX6" fmla="*/ 3230161 w 7251699"/>
              <a:gd name="connsiteY6" fmla="*/ 0 h 900000"/>
              <a:gd name="connsiteX7" fmla="*/ 4021538 w 7251699"/>
              <a:gd name="connsiteY7" fmla="*/ 0 h 900000"/>
              <a:gd name="connsiteX8" fmla="*/ 4527500 w 7251699"/>
              <a:gd name="connsiteY8" fmla="*/ 0 h 900000"/>
              <a:gd name="connsiteX9" fmla="*/ 5318877 w 7251699"/>
              <a:gd name="connsiteY9" fmla="*/ 0 h 900000"/>
              <a:gd name="connsiteX10" fmla="*/ 5753486 w 7251699"/>
              <a:gd name="connsiteY10" fmla="*/ 0 h 900000"/>
              <a:gd name="connsiteX11" fmla="*/ 6402155 w 7251699"/>
              <a:gd name="connsiteY11" fmla="*/ 0 h 900000"/>
              <a:gd name="connsiteX12" fmla="*/ 7193532 w 7251699"/>
              <a:gd name="connsiteY12" fmla="*/ 0 h 900000"/>
              <a:gd name="connsiteX13" fmla="*/ 7251699 w 7251699"/>
              <a:gd name="connsiteY13" fmla="*/ 58167 h 900000"/>
              <a:gd name="connsiteX14" fmla="*/ 7251699 w 7251699"/>
              <a:gd name="connsiteY14" fmla="*/ 450000 h 900000"/>
              <a:gd name="connsiteX15" fmla="*/ 7251699 w 7251699"/>
              <a:gd name="connsiteY15" fmla="*/ 841833 h 900000"/>
              <a:gd name="connsiteX16" fmla="*/ 7193532 w 7251699"/>
              <a:gd name="connsiteY16" fmla="*/ 900000 h 900000"/>
              <a:gd name="connsiteX17" fmla="*/ 6473509 w 7251699"/>
              <a:gd name="connsiteY17" fmla="*/ 900000 h 900000"/>
              <a:gd name="connsiteX18" fmla="*/ 6038900 w 7251699"/>
              <a:gd name="connsiteY18" fmla="*/ 900000 h 900000"/>
              <a:gd name="connsiteX19" fmla="*/ 5532938 w 7251699"/>
              <a:gd name="connsiteY19" fmla="*/ 900000 h 900000"/>
              <a:gd name="connsiteX20" fmla="*/ 4741561 w 7251699"/>
              <a:gd name="connsiteY20" fmla="*/ 900000 h 900000"/>
              <a:gd name="connsiteX21" fmla="*/ 4092892 w 7251699"/>
              <a:gd name="connsiteY21" fmla="*/ 900000 h 900000"/>
              <a:gd name="connsiteX22" fmla="*/ 3586929 w 7251699"/>
              <a:gd name="connsiteY22" fmla="*/ 900000 h 900000"/>
              <a:gd name="connsiteX23" fmla="*/ 2938260 w 7251699"/>
              <a:gd name="connsiteY23" fmla="*/ 900000 h 900000"/>
              <a:gd name="connsiteX24" fmla="*/ 2503651 w 7251699"/>
              <a:gd name="connsiteY24" fmla="*/ 900000 h 900000"/>
              <a:gd name="connsiteX25" fmla="*/ 2069043 w 7251699"/>
              <a:gd name="connsiteY25" fmla="*/ 900000 h 900000"/>
              <a:gd name="connsiteX26" fmla="*/ 1420373 w 7251699"/>
              <a:gd name="connsiteY26" fmla="*/ 900000 h 900000"/>
              <a:gd name="connsiteX27" fmla="*/ 914411 w 7251699"/>
              <a:gd name="connsiteY27" fmla="*/ 900000 h 900000"/>
              <a:gd name="connsiteX28" fmla="*/ 58167 w 7251699"/>
              <a:gd name="connsiteY28" fmla="*/ 900000 h 900000"/>
              <a:gd name="connsiteX29" fmla="*/ 0 w 7251699"/>
              <a:gd name="connsiteY29" fmla="*/ 841833 h 900000"/>
              <a:gd name="connsiteX30" fmla="*/ 0 w 7251699"/>
              <a:gd name="connsiteY30" fmla="*/ 434327 h 900000"/>
              <a:gd name="connsiteX31" fmla="*/ 0 w 7251699"/>
              <a:gd name="connsiteY31" fmla="*/ 58167 h 90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251699" h="900000" extrusionOk="0">
                <a:moveTo>
                  <a:pt x="0" y="58167"/>
                </a:moveTo>
                <a:cubicBezTo>
                  <a:pt x="-6464" y="22055"/>
                  <a:pt x="20259" y="2170"/>
                  <a:pt x="58167" y="0"/>
                </a:cubicBezTo>
                <a:cubicBezTo>
                  <a:pt x="363573" y="20560"/>
                  <a:pt x="570321" y="-23744"/>
                  <a:pt x="849544" y="0"/>
                </a:cubicBezTo>
                <a:cubicBezTo>
                  <a:pt x="1128767" y="23744"/>
                  <a:pt x="1287747" y="-20047"/>
                  <a:pt x="1426860" y="0"/>
                </a:cubicBezTo>
                <a:cubicBezTo>
                  <a:pt x="1565973" y="20047"/>
                  <a:pt x="1744382" y="-19631"/>
                  <a:pt x="1932822" y="0"/>
                </a:cubicBezTo>
                <a:cubicBezTo>
                  <a:pt x="2121262" y="19631"/>
                  <a:pt x="2308901" y="-10563"/>
                  <a:pt x="2652845" y="0"/>
                </a:cubicBezTo>
                <a:cubicBezTo>
                  <a:pt x="2996789" y="10563"/>
                  <a:pt x="2968087" y="17123"/>
                  <a:pt x="3230161" y="0"/>
                </a:cubicBezTo>
                <a:cubicBezTo>
                  <a:pt x="3492235" y="-17123"/>
                  <a:pt x="3704036" y="-31542"/>
                  <a:pt x="4021538" y="0"/>
                </a:cubicBezTo>
                <a:cubicBezTo>
                  <a:pt x="4339040" y="31542"/>
                  <a:pt x="4364298" y="-11841"/>
                  <a:pt x="4527500" y="0"/>
                </a:cubicBezTo>
                <a:cubicBezTo>
                  <a:pt x="4690702" y="11841"/>
                  <a:pt x="5126717" y="1377"/>
                  <a:pt x="5318877" y="0"/>
                </a:cubicBezTo>
                <a:cubicBezTo>
                  <a:pt x="5511037" y="-1377"/>
                  <a:pt x="5636440" y="5706"/>
                  <a:pt x="5753486" y="0"/>
                </a:cubicBezTo>
                <a:cubicBezTo>
                  <a:pt x="5870532" y="-5706"/>
                  <a:pt x="6142709" y="-12840"/>
                  <a:pt x="6402155" y="0"/>
                </a:cubicBezTo>
                <a:cubicBezTo>
                  <a:pt x="6661601" y="12840"/>
                  <a:pt x="6857724" y="-35385"/>
                  <a:pt x="7193532" y="0"/>
                </a:cubicBezTo>
                <a:cubicBezTo>
                  <a:pt x="7228267" y="-2579"/>
                  <a:pt x="7253841" y="24661"/>
                  <a:pt x="7251699" y="58167"/>
                </a:cubicBezTo>
                <a:cubicBezTo>
                  <a:pt x="7264740" y="169219"/>
                  <a:pt x="7243276" y="273332"/>
                  <a:pt x="7251699" y="450000"/>
                </a:cubicBezTo>
                <a:cubicBezTo>
                  <a:pt x="7260122" y="626668"/>
                  <a:pt x="7234930" y="687695"/>
                  <a:pt x="7251699" y="841833"/>
                </a:cubicBezTo>
                <a:cubicBezTo>
                  <a:pt x="7246817" y="869359"/>
                  <a:pt x="7222002" y="894536"/>
                  <a:pt x="7193532" y="900000"/>
                </a:cubicBezTo>
                <a:cubicBezTo>
                  <a:pt x="7035488" y="867611"/>
                  <a:pt x="6743566" y="919304"/>
                  <a:pt x="6473509" y="900000"/>
                </a:cubicBezTo>
                <a:cubicBezTo>
                  <a:pt x="6203452" y="880696"/>
                  <a:pt x="6225063" y="917829"/>
                  <a:pt x="6038900" y="900000"/>
                </a:cubicBezTo>
                <a:cubicBezTo>
                  <a:pt x="5852737" y="882171"/>
                  <a:pt x="5685203" y="884463"/>
                  <a:pt x="5532938" y="900000"/>
                </a:cubicBezTo>
                <a:cubicBezTo>
                  <a:pt x="5380673" y="915537"/>
                  <a:pt x="5063365" y="907321"/>
                  <a:pt x="4741561" y="900000"/>
                </a:cubicBezTo>
                <a:cubicBezTo>
                  <a:pt x="4419757" y="892679"/>
                  <a:pt x="4306412" y="918524"/>
                  <a:pt x="4092892" y="900000"/>
                </a:cubicBezTo>
                <a:cubicBezTo>
                  <a:pt x="3879372" y="881476"/>
                  <a:pt x="3765015" y="918629"/>
                  <a:pt x="3586929" y="900000"/>
                </a:cubicBezTo>
                <a:cubicBezTo>
                  <a:pt x="3408843" y="881371"/>
                  <a:pt x="3071943" y="925288"/>
                  <a:pt x="2938260" y="900000"/>
                </a:cubicBezTo>
                <a:cubicBezTo>
                  <a:pt x="2804577" y="874712"/>
                  <a:pt x="2697808" y="898733"/>
                  <a:pt x="2503651" y="900000"/>
                </a:cubicBezTo>
                <a:cubicBezTo>
                  <a:pt x="2309494" y="901267"/>
                  <a:pt x="2249081" y="911573"/>
                  <a:pt x="2069043" y="900000"/>
                </a:cubicBezTo>
                <a:cubicBezTo>
                  <a:pt x="1889005" y="888427"/>
                  <a:pt x="1568193" y="925850"/>
                  <a:pt x="1420373" y="900000"/>
                </a:cubicBezTo>
                <a:cubicBezTo>
                  <a:pt x="1272553" y="874151"/>
                  <a:pt x="1072738" y="923254"/>
                  <a:pt x="914411" y="900000"/>
                </a:cubicBezTo>
                <a:cubicBezTo>
                  <a:pt x="756084" y="876746"/>
                  <a:pt x="476646" y="903429"/>
                  <a:pt x="58167" y="900000"/>
                </a:cubicBezTo>
                <a:cubicBezTo>
                  <a:pt x="30572" y="899006"/>
                  <a:pt x="5317" y="878338"/>
                  <a:pt x="0" y="841833"/>
                </a:cubicBezTo>
                <a:cubicBezTo>
                  <a:pt x="11802" y="717249"/>
                  <a:pt x="11429" y="584878"/>
                  <a:pt x="0" y="434327"/>
                </a:cubicBezTo>
                <a:cubicBezTo>
                  <a:pt x="-11429" y="283776"/>
                  <a:pt x="8501" y="142754"/>
                  <a:pt x="0" y="58167"/>
                </a:cubicBezTo>
                <a:close/>
              </a:path>
            </a:pathLst>
          </a:custGeom>
          <a:noFill/>
          <a:ln w="19050">
            <a:solidFill>
              <a:schemeClr val="bg1">
                <a:lumMod val="50000"/>
              </a:schemeClr>
            </a:solidFill>
            <a:extLst>
              <a:ext uri="{C807C97D-BFC1-408E-A445-0C87EB9F89A2}">
                <ask:lineSketchStyleProps xmlns:ask="http://schemas.microsoft.com/office/drawing/2018/sketchyshapes" sd="1219033472">
                  <a:prstGeom prst="roundRect">
                    <a:avLst>
                      <a:gd name="adj" fmla="val 6463"/>
                    </a:avLst>
                  </a:prstGeom>
                  <ask:type>
                    <ask:lineSketchFreehand/>
                  </ask:type>
                </ask:lineSketchStyleProps>
              </a:ext>
            </a:extLst>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dirty="0">
                <a:solidFill>
                  <a:schemeClr val="bg1">
                    <a:lumMod val="50000"/>
                  </a:schemeClr>
                </a:solidFill>
                <a:latin typeface="メイリオ" panose="020B0604030504040204" pitchFamily="50" charset="-128"/>
                <a:ea typeface="メイリオ" panose="020B0604030504040204" pitchFamily="50" charset="-128"/>
              </a:rPr>
              <a:t>もしドラえもんがここにいて、秘密道具で何でもできるとしたら、その〇〇に対してどんなことをして欲しいですか？　漫画やアニメに出てきてない道具でも結構です。</a:t>
            </a:r>
          </a:p>
        </p:txBody>
      </p:sp>
      <p:sp>
        <p:nvSpPr>
          <p:cNvPr id="8" name="四角形: 角を丸くする 7">
            <a:extLst>
              <a:ext uri="{FF2B5EF4-FFF2-40B4-BE49-F238E27FC236}">
                <a16:creationId xmlns:a16="http://schemas.microsoft.com/office/drawing/2014/main" id="{C17CDD6E-6B3F-4755-8303-7A4335867FD9}"/>
              </a:ext>
            </a:extLst>
          </p:cNvPr>
          <p:cNvSpPr/>
          <p:nvPr/>
        </p:nvSpPr>
        <p:spPr>
          <a:xfrm>
            <a:off x="277575" y="5524418"/>
            <a:ext cx="7251699" cy="900000"/>
          </a:xfrm>
          <a:custGeom>
            <a:avLst/>
            <a:gdLst>
              <a:gd name="connsiteX0" fmla="*/ 0 w 7251699"/>
              <a:gd name="connsiteY0" fmla="*/ 58167 h 900000"/>
              <a:gd name="connsiteX1" fmla="*/ 58167 w 7251699"/>
              <a:gd name="connsiteY1" fmla="*/ 0 h 900000"/>
              <a:gd name="connsiteX2" fmla="*/ 849544 w 7251699"/>
              <a:gd name="connsiteY2" fmla="*/ 0 h 900000"/>
              <a:gd name="connsiteX3" fmla="*/ 1426860 w 7251699"/>
              <a:gd name="connsiteY3" fmla="*/ 0 h 900000"/>
              <a:gd name="connsiteX4" fmla="*/ 1932822 w 7251699"/>
              <a:gd name="connsiteY4" fmla="*/ 0 h 900000"/>
              <a:gd name="connsiteX5" fmla="*/ 2652845 w 7251699"/>
              <a:gd name="connsiteY5" fmla="*/ 0 h 900000"/>
              <a:gd name="connsiteX6" fmla="*/ 3230161 w 7251699"/>
              <a:gd name="connsiteY6" fmla="*/ 0 h 900000"/>
              <a:gd name="connsiteX7" fmla="*/ 4021538 w 7251699"/>
              <a:gd name="connsiteY7" fmla="*/ 0 h 900000"/>
              <a:gd name="connsiteX8" fmla="*/ 4527500 w 7251699"/>
              <a:gd name="connsiteY8" fmla="*/ 0 h 900000"/>
              <a:gd name="connsiteX9" fmla="*/ 5318877 w 7251699"/>
              <a:gd name="connsiteY9" fmla="*/ 0 h 900000"/>
              <a:gd name="connsiteX10" fmla="*/ 5753486 w 7251699"/>
              <a:gd name="connsiteY10" fmla="*/ 0 h 900000"/>
              <a:gd name="connsiteX11" fmla="*/ 6402155 w 7251699"/>
              <a:gd name="connsiteY11" fmla="*/ 0 h 900000"/>
              <a:gd name="connsiteX12" fmla="*/ 7193532 w 7251699"/>
              <a:gd name="connsiteY12" fmla="*/ 0 h 900000"/>
              <a:gd name="connsiteX13" fmla="*/ 7251699 w 7251699"/>
              <a:gd name="connsiteY13" fmla="*/ 58167 h 900000"/>
              <a:gd name="connsiteX14" fmla="*/ 7251699 w 7251699"/>
              <a:gd name="connsiteY14" fmla="*/ 450000 h 900000"/>
              <a:gd name="connsiteX15" fmla="*/ 7251699 w 7251699"/>
              <a:gd name="connsiteY15" fmla="*/ 841833 h 900000"/>
              <a:gd name="connsiteX16" fmla="*/ 7193532 w 7251699"/>
              <a:gd name="connsiteY16" fmla="*/ 900000 h 900000"/>
              <a:gd name="connsiteX17" fmla="*/ 6473509 w 7251699"/>
              <a:gd name="connsiteY17" fmla="*/ 900000 h 900000"/>
              <a:gd name="connsiteX18" fmla="*/ 6038900 w 7251699"/>
              <a:gd name="connsiteY18" fmla="*/ 900000 h 900000"/>
              <a:gd name="connsiteX19" fmla="*/ 5532938 w 7251699"/>
              <a:gd name="connsiteY19" fmla="*/ 900000 h 900000"/>
              <a:gd name="connsiteX20" fmla="*/ 4741561 w 7251699"/>
              <a:gd name="connsiteY20" fmla="*/ 900000 h 900000"/>
              <a:gd name="connsiteX21" fmla="*/ 4092892 w 7251699"/>
              <a:gd name="connsiteY21" fmla="*/ 900000 h 900000"/>
              <a:gd name="connsiteX22" fmla="*/ 3586929 w 7251699"/>
              <a:gd name="connsiteY22" fmla="*/ 900000 h 900000"/>
              <a:gd name="connsiteX23" fmla="*/ 2938260 w 7251699"/>
              <a:gd name="connsiteY23" fmla="*/ 900000 h 900000"/>
              <a:gd name="connsiteX24" fmla="*/ 2503651 w 7251699"/>
              <a:gd name="connsiteY24" fmla="*/ 900000 h 900000"/>
              <a:gd name="connsiteX25" fmla="*/ 2069043 w 7251699"/>
              <a:gd name="connsiteY25" fmla="*/ 900000 h 900000"/>
              <a:gd name="connsiteX26" fmla="*/ 1420373 w 7251699"/>
              <a:gd name="connsiteY26" fmla="*/ 900000 h 900000"/>
              <a:gd name="connsiteX27" fmla="*/ 914411 w 7251699"/>
              <a:gd name="connsiteY27" fmla="*/ 900000 h 900000"/>
              <a:gd name="connsiteX28" fmla="*/ 58167 w 7251699"/>
              <a:gd name="connsiteY28" fmla="*/ 900000 h 900000"/>
              <a:gd name="connsiteX29" fmla="*/ 0 w 7251699"/>
              <a:gd name="connsiteY29" fmla="*/ 841833 h 900000"/>
              <a:gd name="connsiteX30" fmla="*/ 0 w 7251699"/>
              <a:gd name="connsiteY30" fmla="*/ 434327 h 900000"/>
              <a:gd name="connsiteX31" fmla="*/ 0 w 7251699"/>
              <a:gd name="connsiteY31" fmla="*/ 58167 h 90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251699" h="900000" extrusionOk="0">
                <a:moveTo>
                  <a:pt x="0" y="58167"/>
                </a:moveTo>
                <a:cubicBezTo>
                  <a:pt x="-6464" y="22055"/>
                  <a:pt x="20259" y="2170"/>
                  <a:pt x="58167" y="0"/>
                </a:cubicBezTo>
                <a:cubicBezTo>
                  <a:pt x="363573" y="20560"/>
                  <a:pt x="570321" y="-23744"/>
                  <a:pt x="849544" y="0"/>
                </a:cubicBezTo>
                <a:cubicBezTo>
                  <a:pt x="1128767" y="23744"/>
                  <a:pt x="1287747" y="-20047"/>
                  <a:pt x="1426860" y="0"/>
                </a:cubicBezTo>
                <a:cubicBezTo>
                  <a:pt x="1565973" y="20047"/>
                  <a:pt x="1744382" y="-19631"/>
                  <a:pt x="1932822" y="0"/>
                </a:cubicBezTo>
                <a:cubicBezTo>
                  <a:pt x="2121262" y="19631"/>
                  <a:pt x="2308901" y="-10563"/>
                  <a:pt x="2652845" y="0"/>
                </a:cubicBezTo>
                <a:cubicBezTo>
                  <a:pt x="2996789" y="10563"/>
                  <a:pt x="2968087" y="17123"/>
                  <a:pt x="3230161" y="0"/>
                </a:cubicBezTo>
                <a:cubicBezTo>
                  <a:pt x="3492235" y="-17123"/>
                  <a:pt x="3704036" y="-31542"/>
                  <a:pt x="4021538" y="0"/>
                </a:cubicBezTo>
                <a:cubicBezTo>
                  <a:pt x="4339040" y="31542"/>
                  <a:pt x="4364298" y="-11841"/>
                  <a:pt x="4527500" y="0"/>
                </a:cubicBezTo>
                <a:cubicBezTo>
                  <a:pt x="4690702" y="11841"/>
                  <a:pt x="5126717" y="1377"/>
                  <a:pt x="5318877" y="0"/>
                </a:cubicBezTo>
                <a:cubicBezTo>
                  <a:pt x="5511037" y="-1377"/>
                  <a:pt x="5636440" y="5706"/>
                  <a:pt x="5753486" y="0"/>
                </a:cubicBezTo>
                <a:cubicBezTo>
                  <a:pt x="5870532" y="-5706"/>
                  <a:pt x="6142709" y="-12840"/>
                  <a:pt x="6402155" y="0"/>
                </a:cubicBezTo>
                <a:cubicBezTo>
                  <a:pt x="6661601" y="12840"/>
                  <a:pt x="6857724" y="-35385"/>
                  <a:pt x="7193532" y="0"/>
                </a:cubicBezTo>
                <a:cubicBezTo>
                  <a:pt x="7228267" y="-2579"/>
                  <a:pt x="7253841" y="24661"/>
                  <a:pt x="7251699" y="58167"/>
                </a:cubicBezTo>
                <a:cubicBezTo>
                  <a:pt x="7264740" y="169219"/>
                  <a:pt x="7243276" y="273332"/>
                  <a:pt x="7251699" y="450000"/>
                </a:cubicBezTo>
                <a:cubicBezTo>
                  <a:pt x="7260122" y="626668"/>
                  <a:pt x="7234930" y="687695"/>
                  <a:pt x="7251699" y="841833"/>
                </a:cubicBezTo>
                <a:cubicBezTo>
                  <a:pt x="7246817" y="869359"/>
                  <a:pt x="7222002" y="894536"/>
                  <a:pt x="7193532" y="900000"/>
                </a:cubicBezTo>
                <a:cubicBezTo>
                  <a:pt x="7035488" y="867611"/>
                  <a:pt x="6743566" y="919304"/>
                  <a:pt x="6473509" y="900000"/>
                </a:cubicBezTo>
                <a:cubicBezTo>
                  <a:pt x="6203452" y="880696"/>
                  <a:pt x="6225063" y="917829"/>
                  <a:pt x="6038900" y="900000"/>
                </a:cubicBezTo>
                <a:cubicBezTo>
                  <a:pt x="5852737" y="882171"/>
                  <a:pt x="5685203" y="884463"/>
                  <a:pt x="5532938" y="900000"/>
                </a:cubicBezTo>
                <a:cubicBezTo>
                  <a:pt x="5380673" y="915537"/>
                  <a:pt x="5063365" y="907321"/>
                  <a:pt x="4741561" y="900000"/>
                </a:cubicBezTo>
                <a:cubicBezTo>
                  <a:pt x="4419757" y="892679"/>
                  <a:pt x="4306412" y="918524"/>
                  <a:pt x="4092892" y="900000"/>
                </a:cubicBezTo>
                <a:cubicBezTo>
                  <a:pt x="3879372" y="881476"/>
                  <a:pt x="3765015" y="918629"/>
                  <a:pt x="3586929" y="900000"/>
                </a:cubicBezTo>
                <a:cubicBezTo>
                  <a:pt x="3408843" y="881371"/>
                  <a:pt x="3071943" y="925288"/>
                  <a:pt x="2938260" y="900000"/>
                </a:cubicBezTo>
                <a:cubicBezTo>
                  <a:pt x="2804577" y="874712"/>
                  <a:pt x="2697808" y="898733"/>
                  <a:pt x="2503651" y="900000"/>
                </a:cubicBezTo>
                <a:cubicBezTo>
                  <a:pt x="2309494" y="901267"/>
                  <a:pt x="2249081" y="911573"/>
                  <a:pt x="2069043" y="900000"/>
                </a:cubicBezTo>
                <a:cubicBezTo>
                  <a:pt x="1889005" y="888427"/>
                  <a:pt x="1568193" y="925850"/>
                  <a:pt x="1420373" y="900000"/>
                </a:cubicBezTo>
                <a:cubicBezTo>
                  <a:pt x="1272553" y="874151"/>
                  <a:pt x="1072738" y="923254"/>
                  <a:pt x="914411" y="900000"/>
                </a:cubicBezTo>
                <a:cubicBezTo>
                  <a:pt x="756084" y="876746"/>
                  <a:pt x="476646" y="903429"/>
                  <a:pt x="58167" y="900000"/>
                </a:cubicBezTo>
                <a:cubicBezTo>
                  <a:pt x="30572" y="899006"/>
                  <a:pt x="5317" y="878338"/>
                  <a:pt x="0" y="841833"/>
                </a:cubicBezTo>
                <a:cubicBezTo>
                  <a:pt x="11802" y="717249"/>
                  <a:pt x="11429" y="584878"/>
                  <a:pt x="0" y="434327"/>
                </a:cubicBezTo>
                <a:cubicBezTo>
                  <a:pt x="-11429" y="283776"/>
                  <a:pt x="8501" y="142754"/>
                  <a:pt x="0" y="58167"/>
                </a:cubicBezTo>
                <a:close/>
              </a:path>
            </a:pathLst>
          </a:custGeom>
          <a:noFill/>
          <a:ln w="19050">
            <a:solidFill>
              <a:schemeClr val="bg1">
                <a:lumMod val="50000"/>
              </a:schemeClr>
            </a:solidFill>
            <a:extLst>
              <a:ext uri="{C807C97D-BFC1-408E-A445-0C87EB9F89A2}">
                <ask:lineSketchStyleProps xmlns:ask="http://schemas.microsoft.com/office/drawing/2018/sketchyshapes" sd="1219033472">
                  <a:prstGeom prst="roundRect">
                    <a:avLst>
                      <a:gd name="adj" fmla="val 6463"/>
                    </a:avLst>
                  </a:prstGeom>
                  <ask:type>
                    <ask:lineSketchFreehand/>
                  </ask:type>
                </ask:lineSketchStyleProps>
              </a:ext>
            </a:extLst>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dirty="0">
                <a:solidFill>
                  <a:schemeClr val="bg1">
                    <a:lumMod val="50000"/>
                  </a:schemeClr>
                </a:solidFill>
                <a:latin typeface="メイリオ" panose="020B0604030504040204" pitchFamily="50" charset="-128"/>
                <a:ea typeface="メイリオ" panose="020B0604030504040204" pitchFamily="50" charset="-128"/>
              </a:rPr>
              <a:t>他に私が知っておくべきことはありますか？</a:t>
            </a:r>
          </a:p>
        </p:txBody>
      </p:sp>
      <p:sp>
        <p:nvSpPr>
          <p:cNvPr id="2" name="テキスト ボックス 1">
            <a:extLst>
              <a:ext uri="{FF2B5EF4-FFF2-40B4-BE49-F238E27FC236}">
                <a16:creationId xmlns:a16="http://schemas.microsoft.com/office/drawing/2014/main" id="{8BDD4674-452A-4546-98E1-14079F6FE071}"/>
              </a:ext>
            </a:extLst>
          </p:cNvPr>
          <p:cNvSpPr txBox="1"/>
          <p:nvPr/>
        </p:nvSpPr>
        <p:spPr>
          <a:xfrm>
            <a:off x="318541" y="6424418"/>
            <a:ext cx="7106433" cy="430887"/>
          </a:xfrm>
          <a:prstGeom prst="rect">
            <a:avLst/>
          </a:prstGeom>
          <a:noFill/>
        </p:spPr>
        <p:txBody>
          <a:bodyPr wrap="none" rtlCol="0">
            <a:spAutoFit/>
          </a:bodyPr>
          <a:lstStyle/>
          <a:p>
            <a:r>
              <a:rPr lang="ja-JP" altLang="en-US" sz="1100" dirty="0">
                <a:solidFill>
                  <a:schemeClr val="bg1">
                    <a:lumMod val="50000"/>
                  </a:schemeClr>
                </a:solidFill>
                <a:latin typeface="メイリオ" panose="020B0604030504040204" pitchFamily="50" charset="-128"/>
                <a:ea typeface="メイリオ" panose="020B0604030504040204" pitchFamily="50" charset="-128"/>
              </a:rPr>
              <a:t>参考： </a:t>
            </a:r>
            <a:r>
              <a:rPr lang="en-US" altLang="ja-JP" sz="1100" dirty="0">
                <a:solidFill>
                  <a:schemeClr val="bg1">
                    <a:lumMod val="50000"/>
                  </a:schemeClr>
                </a:solidFill>
                <a:latin typeface="メイリオ" panose="020B0604030504040204" pitchFamily="50" charset="-128"/>
                <a:ea typeface="メイリオ" panose="020B0604030504040204" pitchFamily="50" charset="-128"/>
              </a:rPr>
              <a:t>Cindy Alvarez 『</a:t>
            </a:r>
            <a:r>
              <a:rPr lang="ja-JP" altLang="en-US" sz="1100" dirty="0">
                <a:solidFill>
                  <a:schemeClr val="bg1">
                    <a:lumMod val="50000"/>
                  </a:schemeClr>
                </a:solidFill>
                <a:latin typeface="メイリオ" panose="020B0604030504040204" pitchFamily="50" charset="-128"/>
                <a:ea typeface="メイリオ" panose="020B0604030504040204" pitchFamily="50" charset="-128"/>
              </a:rPr>
              <a:t>リーン顧客開発</a:t>
            </a:r>
            <a:r>
              <a:rPr lang="en-US" altLang="ja-JP" sz="1100" dirty="0">
                <a:solidFill>
                  <a:schemeClr val="bg1">
                    <a:lumMod val="50000"/>
                  </a:schemeClr>
                </a:solidFill>
                <a:latin typeface="メイリオ" panose="020B0604030504040204" pitchFamily="50" charset="-128"/>
                <a:ea typeface="メイリオ" panose="020B0604030504040204" pitchFamily="50" charset="-128"/>
              </a:rPr>
              <a:t>』</a:t>
            </a:r>
            <a:r>
              <a:rPr lang="ja-JP" altLang="en-US" sz="1100" dirty="0">
                <a:solidFill>
                  <a:schemeClr val="bg1">
                    <a:lumMod val="50000"/>
                  </a:schemeClr>
                </a:solidFill>
                <a:latin typeface="メイリオ" panose="020B0604030504040204" pitchFamily="50" charset="-128"/>
                <a:ea typeface="メイリオ" panose="020B0604030504040204" pitchFamily="50" charset="-128"/>
              </a:rPr>
              <a:t>オライリー・ジャパン</a:t>
            </a:r>
            <a:r>
              <a:rPr lang="en-US" altLang="ja-JP" sz="1100" dirty="0">
                <a:solidFill>
                  <a:schemeClr val="bg1">
                    <a:lumMod val="50000"/>
                  </a:schemeClr>
                </a:solidFill>
                <a:latin typeface="メイリオ" panose="020B0604030504040204" pitchFamily="50" charset="-128"/>
                <a:ea typeface="メイリオ" panose="020B0604030504040204" pitchFamily="50" charset="-128"/>
              </a:rPr>
              <a:t>,</a:t>
            </a:r>
            <a:r>
              <a:rPr lang="ja-JP" altLang="en-US" sz="1100" dirty="0">
                <a:solidFill>
                  <a:schemeClr val="bg1">
                    <a:lumMod val="50000"/>
                  </a:schemeClr>
                </a:solidFill>
                <a:latin typeface="メイリオ" panose="020B0604030504040204" pitchFamily="50" charset="-128"/>
                <a:ea typeface="メイリオ" panose="020B0604030504040204" pitchFamily="50" charset="-128"/>
              </a:rPr>
              <a:t> </a:t>
            </a:r>
            <a:r>
              <a:rPr lang="en-US" altLang="ja-JP" sz="1100" dirty="0">
                <a:solidFill>
                  <a:schemeClr val="bg1">
                    <a:lumMod val="50000"/>
                  </a:schemeClr>
                </a:solidFill>
                <a:latin typeface="メイリオ" panose="020B0604030504040204" pitchFamily="50" charset="-128"/>
                <a:ea typeface="メイリオ" panose="020B0604030504040204" pitchFamily="50" charset="-128"/>
                <a:hlinkClick r:id="rId2">
                  <a:extLst>
                    <a:ext uri="{A12FA001-AC4F-418D-AE19-62706E023703}">
                      <ahyp:hlinkClr xmlns:ahyp="http://schemas.microsoft.com/office/drawing/2018/hyperlinkcolor" val="tx"/>
                    </a:ext>
                  </a:extLst>
                </a:hlinkClick>
              </a:rPr>
              <a:t>To</a:t>
            </a:r>
            <a:r>
              <a:rPr lang="en-US" sz="1100" dirty="0">
                <a:solidFill>
                  <a:schemeClr val="bg1">
                    <a:lumMod val="50000"/>
                  </a:schemeClr>
                </a:solidFill>
                <a:latin typeface="メイリオ" panose="020B0604030504040204" pitchFamily="50" charset="-128"/>
                <a:ea typeface="メイリオ" panose="020B0604030504040204" pitchFamily="50" charset="-128"/>
                <a:hlinkClick r:id="rId2">
                  <a:extLst>
                    <a:ext uri="{A12FA001-AC4F-418D-AE19-62706E023703}">
                      <ahyp:hlinkClr xmlns:ahyp="http://schemas.microsoft.com/office/drawing/2018/hyperlinkcolor" val="tx"/>
                    </a:ext>
                  </a:extLst>
                </a:hlinkClick>
              </a:rPr>
              <a:t>kyo Tech Engineering Design Project</a:t>
            </a:r>
            <a:endParaRPr lang="en-US" sz="1100" dirty="0">
              <a:solidFill>
                <a:schemeClr val="bg1">
                  <a:lumMod val="50000"/>
                </a:schemeClr>
              </a:solidFill>
              <a:latin typeface="メイリオ" panose="020B0604030504040204" pitchFamily="50" charset="-128"/>
              <a:ea typeface="メイリオ" panose="020B0604030504040204" pitchFamily="50" charset="-128"/>
            </a:endParaRPr>
          </a:p>
          <a:p>
            <a:r>
              <a:rPr lang="en-US" altLang="ja-JP" sz="1100" dirty="0">
                <a:solidFill>
                  <a:schemeClr val="bg1">
                    <a:lumMod val="50000"/>
                  </a:schemeClr>
                </a:solidFill>
                <a:latin typeface="メイリオ" panose="020B0604030504040204" pitchFamily="50" charset="-128"/>
                <a:ea typeface="メイリオ" panose="020B0604030504040204" pitchFamily="50" charset="-128"/>
              </a:rPr>
              <a:t>This</a:t>
            </a:r>
            <a:r>
              <a:rPr lang="ja-JP" altLang="en-US" sz="1100" dirty="0">
                <a:solidFill>
                  <a:schemeClr val="bg1">
                    <a:lumMod val="50000"/>
                  </a:schemeClr>
                </a:solidFill>
                <a:latin typeface="メイリオ" panose="020B0604030504040204" pitchFamily="50" charset="-128"/>
                <a:ea typeface="メイリオ" panose="020B0604030504040204" pitchFamily="50" charset="-128"/>
              </a:rPr>
              <a:t> </a:t>
            </a:r>
            <a:r>
              <a:rPr lang="en-US" altLang="ja-JP" sz="1100" dirty="0">
                <a:solidFill>
                  <a:schemeClr val="bg1">
                    <a:lumMod val="50000"/>
                  </a:schemeClr>
                </a:solidFill>
                <a:latin typeface="メイリオ" panose="020B0604030504040204" pitchFamily="50" charset="-128"/>
                <a:ea typeface="メイリオ" panose="020B0604030504040204" pitchFamily="50" charset="-128"/>
              </a:rPr>
              <a:t>work</a:t>
            </a:r>
            <a:r>
              <a:rPr lang="ja-JP" altLang="en-US" sz="1100" dirty="0">
                <a:solidFill>
                  <a:schemeClr val="bg1">
                    <a:lumMod val="50000"/>
                  </a:schemeClr>
                </a:solidFill>
                <a:latin typeface="メイリオ" panose="020B0604030504040204" pitchFamily="50" charset="-128"/>
                <a:ea typeface="メイリオ" panose="020B0604030504040204" pitchFamily="50" charset="-128"/>
              </a:rPr>
              <a:t> </a:t>
            </a:r>
            <a:r>
              <a:rPr lang="en-US" altLang="ja-JP" sz="1100" dirty="0">
                <a:solidFill>
                  <a:schemeClr val="bg1">
                    <a:lumMod val="50000"/>
                  </a:schemeClr>
                </a:solidFill>
                <a:latin typeface="メイリオ" panose="020B0604030504040204" pitchFamily="50" charset="-128"/>
                <a:ea typeface="メイリオ" panose="020B0604030504040204" pitchFamily="50" charset="-128"/>
              </a:rPr>
              <a:t>is</a:t>
            </a:r>
            <a:r>
              <a:rPr lang="ja-JP" altLang="en-US" sz="1100" dirty="0">
                <a:solidFill>
                  <a:schemeClr val="bg1">
                    <a:lumMod val="50000"/>
                  </a:schemeClr>
                </a:solidFill>
                <a:latin typeface="メイリオ" panose="020B0604030504040204" pitchFamily="50" charset="-128"/>
                <a:ea typeface="メイリオ" panose="020B0604030504040204" pitchFamily="50" charset="-128"/>
              </a:rPr>
              <a:t> </a:t>
            </a:r>
            <a:r>
              <a:rPr lang="en-US" altLang="ja-JP" sz="1100" dirty="0">
                <a:solidFill>
                  <a:schemeClr val="bg1">
                    <a:lumMod val="50000"/>
                  </a:schemeClr>
                </a:solidFill>
                <a:latin typeface="メイリオ" panose="020B0604030504040204" pitchFamily="50" charset="-128"/>
                <a:ea typeface="メイリオ" panose="020B0604030504040204" pitchFamily="50" charset="-128"/>
              </a:rPr>
              <a:t>created</a:t>
            </a:r>
            <a:r>
              <a:rPr lang="ja-JP" altLang="en-US" sz="1100" dirty="0">
                <a:solidFill>
                  <a:schemeClr val="bg1">
                    <a:lumMod val="50000"/>
                  </a:schemeClr>
                </a:solidFill>
                <a:latin typeface="メイリオ" panose="020B0604030504040204" pitchFamily="50" charset="-128"/>
                <a:ea typeface="メイリオ" panose="020B0604030504040204" pitchFamily="50" charset="-128"/>
              </a:rPr>
              <a:t> </a:t>
            </a:r>
            <a:r>
              <a:rPr lang="en-US" altLang="ja-JP" sz="1100" dirty="0">
                <a:solidFill>
                  <a:schemeClr val="bg1">
                    <a:lumMod val="50000"/>
                  </a:schemeClr>
                </a:solidFill>
                <a:latin typeface="メイリオ" panose="020B0604030504040204" pitchFamily="50" charset="-128"/>
                <a:ea typeface="メイリオ" panose="020B0604030504040204" pitchFamily="50" charset="-128"/>
              </a:rPr>
              <a:t>by</a:t>
            </a:r>
            <a:r>
              <a:rPr lang="ja-JP" altLang="en-US" sz="1100" dirty="0">
                <a:solidFill>
                  <a:schemeClr val="bg1">
                    <a:lumMod val="50000"/>
                  </a:schemeClr>
                </a:solidFill>
                <a:latin typeface="メイリオ" panose="020B0604030504040204" pitchFamily="50" charset="-128"/>
                <a:ea typeface="メイリオ" panose="020B0604030504040204" pitchFamily="50" charset="-128"/>
              </a:rPr>
              <a:t> </a:t>
            </a:r>
            <a:r>
              <a:rPr lang="en-US" altLang="ja-JP" sz="1100" dirty="0">
                <a:solidFill>
                  <a:schemeClr val="bg1">
                    <a:lumMod val="50000"/>
                  </a:schemeClr>
                </a:solidFill>
                <a:latin typeface="メイリオ" panose="020B0604030504040204" pitchFamily="50" charset="-128"/>
                <a:ea typeface="メイリオ" panose="020B0604030504040204" pitchFamily="50" charset="-128"/>
              </a:rPr>
              <a:t>FoundX</a:t>
            </a:r>
            <a:endParaRPr lang="en-US" sz="1100" dirty="0">
              <a:solidFill>
                <a:schemeClr val="bg1">
                  <a:lumMod val="50000"/>
                </a:schemeClr>
              </a:solidFill>
              <a:latin typeface="メイリオ" panose="020B0604030504040204" pitchFamily="50" charset="-128"/>
              <a:ea typeface="メイリオ" panose="020B0604030504040204" pitchFamily="50" charset="-128"/>
            </a:endParaRPr>
          </a:p>
        </p:txBody>
      </p:sp>
      <p:pic>
        <p:nvPicPr>
          <p:cNvPr id="1026" name="Picture 2" descr="クリエイティブ・コモンズ・ライセンス">
            <a:hlinkClick r:id="rId3"/>
            <a:extLst>
              <a:ext uri="{FF2B5EF4-FFF2-40B4-BE49-F238E27FC236}">
                <a16:creationId xmlns:a16="http://schemas.microsoft.com/office/drawing/2014/main" id="{DF24532C-EAD9-42BA-8E09-887A508C33F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91684" y="6505380"/>
            <a:ext cx="838200" cy="295275"/>
          </a:xfrm>
          <a:prstGeom prst="rect">
            <a:avLst/>
          </a:prstGeom>
          <a:noFill/>
          <a:extLst>
            <a:ext uri="{909E8E84-426E-40DD-AFC4-6F175D3DCCD1}">
              <a14:hiddenFill xmlns:a14="http://schemas.microsoft.com/office/drawing/2010/main">
                <a:solidFill>
                  <a:srgbClr val="FFFFFF"/>
                </a:solidFill>
              </a14:hiddenFill>
            </a:ext>
          </a:extLst>
        </p:spPr>
      </p:pic>
      <p:sp>
        <p:nvSpPr>
          <p:cNvPr id="9" name="テキスト ボックス 8">
            <a:extLst>
              <a:ext uri="{FF2B5EF4-FFF2-40B4-BE49-F238E27FC236}">
                <a16:creationId xmlns:a16="http://schemas.microsoft.com/office/drawing/2014/main" id="{78C4A71F-18BB-4818-AFC5-7D2A0BBD4840}"/>
              </a:ext>
            </a:extLst>
          </p:cNvPr>
          <p:cNvSpPr txBox="1"/>
          <p:nvPr/>
        </p:nvSpPr>
        <p:spPr>
          <a:xfrm>
            <a:off x="180297" y="0"/>
            <a:ext cx="6687431" cy="461665"/>
          </a:xfrm>
          <a:prstGeom prst="rect">
            <a:avLst/>
          </a:prstGeom>
          <a:noFill/>
        </p:spPr>
        <p:txBody>
          <a:bodyPr wrap="square" rtlCol="0">
            <a:spAutoFit/>
          </a:bodyPr>
          <a:lstStyle/>
          <a:p>
            <a:r>
              <a:rPr lang="ja-JP" altLang="en-US" sz="2400" b="1" dirty="0">
                <a:solidFill>
                  <a:schemeClr val="accent1"/>
                </a:solidFill>
                <a:latin typeface="メイリオ" panose="020B0604030504040204" pitchFamily="50" charset="-128"/>
                <a:ea typeface="メイリオ" panose="020B0604030504040204" pitchFamily="50" charset="-128"/>
              </a:rPr>
              <a:t>課題探索＆検証インタビューに使える質問集</a:t>
            </a:r>
            <a:endParaRPr lang="en-US" sz="2400" b="1" dirty="0">
              <a:solidFill>
                <a:schemeClr val="accent1"/>
              </a:solidFill>
              <a:latin typeface="メイリオ" panose="020B0604030504040204" pitchFamily="50" charset="-128"/>
              <a:ea typeface="メイリオ" panose="020B0604030504040204" pitchFamily="50" charset="-128"/>
            </a:endParaRPr>
          </a:p>
        </p:txBody>
      </p:sp>
      <p:sp>
        <p:nvSpPr>
          <p:cNvPr id="11" name="四角形: 角を丸くする 10">
            <a:extLst>
              <a:ext uri="{FF2B5EF4-FFF2-40B4-BE49-F238E27FC236}">
                <a16:creationId xmlns:a16="http://schemas.microsoft.com/office/drawing/2014/main" id="{04208537-6573-4D49-BD9F-02B0CAF7FD07}"/>
              </a:ext>
            </a:extLst>
          </p:cNvPr>
          <p:cNvSpPr/>
          <p:nvPr/>
        </p:nvSpPr>
        <p:spPr>
          <a:xfrm>
            <a:off x="7683500" y="495162"/>
            <a:ext cx="2097756" cy="3454538"/>
          </a:xfrm>
          <a:custGeom>
            <a:avLst/>
            <a:gdLst>
              <a:gd name="connsiteX0" fmla="*/ 0 w 2097756"/>
              <a:gd name="connsiteY0" fmla="*/ 135578 h 3454538"/>
              <a:gd name="connsiteX1" fmla="*/ 135578 w 2097756"/>
              <a:gd name="connsiteY1" fmla="*/ 0 h 3454538"/>
              <a:gd name="connsiteX2" fmla="*/ 780977 w 2097756"/>
              <a:gd name="connsiteY2" fmla="*/ 0 h 3454538"/>
              <a:gd name="connsiteX3" fmla="*/ 1371577 w 2097756"/>
              <a:gd name="connsiteY3" fmla="*/ 0 h 3454538"/>
              <a:gd name="connsiteX4" fmla="*/ 1962178 w 2097756"/>
              <a:gd name="connsiteY4" fmla="*/ 0 h 3454538"/>
              <a:gd name="connsiteX5" fmla="*/ 2097756 w 2097756"/>
              <a:gd name="connsiteY5" fmla="*/ 135578 h 3454538"/>
              <a:gd name="connsiteX6" fmla="*/ 2097756 w 2097756"/>
              <a:gd name="connsiteY6" fmla="*/ 708587 h 3454538"/>
              <a:gd name="connsiteX7" fmla="*/ 2097756 w 2097756"/>
              <a:gd name="connsiteY7" fmla="*/ 1281596 h 3454538"/>
              <a:gd name="connsiteX8" fmla="*/ 2097756 w 2097756"/>
              <a:gd name="connsiteY8" fmla="*/ 1981940 h 3454538"/>
              <a:gd name="connsiteX9" fmla="*/ 2097756 w 2097756"/>
              <a:gd name="connsiteY9" fmla="*/ 2523115 h 3454538"/>
              <a:gd name="connsiteX10" fmla="*/ 2097756 w 2097756"/>
              <a:gd name="connsiteY10" fmla="*/ 3318960 h 3454538"/>
              <a:gd name="connsiteX11" fmla="*/ 1962178 w 2097756"/>
              <a:gd name="connsiteY11" fmla="*/ 3454538 h 3454538"/>
              <a:gd name="connsiteX12" fmla="*/ 1408109 w 2097756"/>
              <a:gd name="connsiteY12" fmla="*/ 3454538 h 3454538"/>
              <a:gd name="connsiteX13" fmla="*/ 762711 w 2097756"/>
              <a:gd name="connsiteY13" fmla="*/ 3454538 h 3454538"/>
              <a:gd name="connsiteX14" fmla="*/ 135578 w 2097756"/>
              <a:gd name="connsiteY14" fmla="*/ 3454538 h 3454538"/>
              <a:gd name="connsiteX15" fmla="*/ 0 w 2097756"/>
              <a:gd name="connsiteY15" fmla="*/ 3318960 h 3454538"/>
              <a:gd name="connsiteX16" fmla="*/ 0 w 2097756"/>
              <a:gd name="connsiteY16" fmla="*/ 2650450 h 3454538"/>
              <a:gd name="connsiteX17" fmla="*/ 0 w 2097756"/>
              <a:gd name="connsiteY17" fmla="*/ 2109275 h 3454538"/>
              <a:gd name="connsiteX18" fmla="*/ 0 w 2097756"/>
              <a:gd name="connsiteY18" fmla="*/ 1536266 h 3454538"/>
              <a:gd name="connsiteX19" fmla="*/ 0 w 2097756"/>
              <a:gd name="connsiteY19" fmla="*/ 835922 h 3454538"/>
              <a:gd name="connsiteX20" fmla="*/ 0 w 2097756"/>
              <a:gd name="connsiteY20" fmla="*/ 135578 h 34545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097756" h="3454538" extrusionOk="0">
                <a:moveTo>
                  <a:pt x="0" y="135578"/>
                </a:moveTo>
                <a:cubicBezTo>
                  <a:pt x="-13031" y="52662"/>
                  <a:pt x="55400" y="1989"/>
                  <a:pt x="135578" y="0"/>
                </a:cubicBezTo>
                <a:cubicBezTo>
                  <a:pt x="401885" y="-25067"/>
                  <a:pt x="470240" y="14459"/>
                  <a:pt x="780977" y="0"/>
                </a:cubicBezTo>
                <a:cubicBezTo>
                  <a:pt x="1091714" y="-14459"/>
                  <a:pt x="1248738" y="-28194"/>
                  <a:pt x="1371577" y="0"/>
                </a:cubicBezTo>
                <a:cubicBezTo>
                  <a:pt x="1494416" y="28194"/>
                  <a:pt x="1725813" y="15674"/>
                  <a:pt x="1962178" y="0"/>
                </a:cubicBezTo>
                <a:cubicBezTo>
                  <a:pt x="2035126" y="-6217"/>
                  <a:pt x="2098530" y="57835"/>
                  <a:pt x="2097756" y="135578"/>
                </a:cubicBezTo>
                <a:cubicBezTo>
                  <a:pt x="2124507" y="381050"/>
                  <a:pt x="2107822" y="543209"/>
                  <a:pt x="2097756" y="708587"/>
                </a:cubicBezTo>
                <a:cubicBezTo>
                  <a:pt x="2087690" y="873965"/>
                  <a:pt x="2113097" y="1142123"/>
                  <a:pt x="2097756" y="1281596"/>
                </a:cubicBezTo>
                <a:cubicBezTo>
                  <a:pt x="2082415" y="1421069"/>
                  <a:pt x="2119873" y="1761725"/>
                  <a:pt x="2097756" y="1981940"/>
                </a:cubicBezTo>
                <a:cubicBezTo>
                  <a:pt x="2075639" y="2202155"/>
                  <a:pt x="2104675" y="2280063"/>
                  <a:pt x="2097756" y="2523115"/>
                </a:cubicBezTo>
                <a:cubicBezTo>
                  <a:pt x="2090837" y="2766168"/>
                  <a:pt x="2130589" y="3154663"/>
                  <a:pt x="2097756" y="3318960"/>
                </a:cubicBezTo>
                <a:cubicBezTo>
                  <a:pt x="2103370" y="3402194"/>
                  <a:pt x="2038688" y="3471443"/>
                  <a:pt x="1962178" y="3454538"/>
                </a:cubicBezTo>
                <a:cubicBezTo>
                  <a:pt x="1821778" y="3449435"/>
                  <a:pt x="1605110" y="3432208"/>
                  <a:pt x="1408109" y="3454538"/>
                </a:cubicBezTo>
                <a:cubicBezTo>
                  <a:pt x="1211108" y="3476868"/>
                  <a:pt x="1057670" y="3463710"/>
                  <a:pt x="762711" y="3454538"/>
                </a:cubicBezTo>
                <a:cubicBezTo>
                  <a:pt x="467752" y="3445366"/>
                  <a:pt x="309884" y="3459611"/>
                  <a:pt x="135578" y="3454538"/>
                </a:cubicBezTo>
                <a:cubicBezTo>
                  <a:pt x="47092" y="3441717"/>
                  <a:pt x="-4055" y="3387776"/>
                  <a:pt x="0" y="3318960"/>
                </a:cubicBezTo>
                <a:cubicBezTo>
                  <a:pt x="7967" y="3064538"/>
                  <a:pt x="5315" y="2878277"/>
                  <a:pt x="0" y="2650450"/>
                </a:cubicBezTo>
                <a:cubicBezTo>
                  <a:pt x="-5315" y="2422623"/>
                  <a:pt x="-386" y="2373847"/>
                  <a:pt x="0" y="2109275"/>
                </a:cubicBezTo>
                <a:cubicBezTo>
                  <a:pt x="386" y="1844704"/>
                  <a:pt x="-24522" y="1782337"/>
                  <a:pt x="0" y="1536266"/>
                </a:cubicBezTo>
                <a:cubicBezTo>
                  <a:pt x="24522" y="1290195"/>
                  <a:pt x="-26019" y="1153415"/>
                  <a:pt x="0" y="835922"/>
                </a:cubicBezTo>
                <a:cubicBezTo>
                  <a:pt x="26019" y="518429"/>
                  <a:pt x="9636" y="433686"/>
                  <a:pt x="0" y="135578"/>
                </a:cubicBezTo>
                <a:close/>
              </a:path>
            </a:pathLst>
          </a:custGeom>
          <a:noFill/>
          <a:ln w="19050">
            <a:solidFill>
              <a:schemeClr val="bg1">
                <a:lumMod val="50000"/>
              </a:schemeClr>
            </a:solidFill>
            <a:extLst>
              <a:ext uri="{C807C97D-BFC1-408E-A445-0C87EB9F89A2}">
                <ask:lineSketchStyleProps xmlns:ask="http://schemas.microsoft.com/office/drawing/2018/sketchyshapes" sd="1219033472">
                  <a:prstGeom prst="roundRect">
                    <a:avLst>
                      <a:gd name="adj" fmla="val 6463"/>
                    </a:avLst>
                  </a:prstGeom>
                  <ask:type>
                    <ask:lineSketchFreehand/>
                  </ask:type>
                </ask:lineSketchStyleProps>
              </a:ext>
            </a:extLst>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dirty="0">
                <a:solidFill>
                  <a:schemeClr val="bg1">
                    <a:lumMod val="50000"/>
                  </a:schemeClr>
                </a:solidFill>
                <a:latin typeface="メイリオ" panose="020B0604030504040204" pitchFamily="50" charset="-128"/>
                <a:ea typeface="メイリオ" panose="020B0604030504040204" pitchFamily="50" charset="-128"/>
              </a:rPr>
              <a:t>インタビュー相手</a:t>
            </a:r>
            <a:endParaRPr lang="en-US" altLang="ja-JP" sz="1200" dirty="0">
              <a:solidFill>
                <a:schemeClr val="bg1">
                  <a:lumMod val="50000"/>
                </a:schemeClr>
              </a:solidFill>
              <a:latin typeface="メイリオ" panose="020B0604030504040204" pitchFamily="50" charset="-128"/>
              <a:ea typeface="メイリオ" panose="020B0604030504040204" pitchFamily="50" charset="-128"/>
            </a:endParaRPr>
          </a:p>
          <a:p>
            <a:endParaRPr lang="en-US" altLang="ja-JP" sz="1200" dirty="0">
              <a:solidFill>
                <a:schemeClr val="bg1">
                  <a:lumMod val="50000"/>
                </a:schemeClr>
              </a:solidFill>
              <a:latin typeface="メイリオ" panose="020B0604030504040204" pitchFamily="50" charset="-128"/>
              <a:ea typeface="メイリオ" panose="020B0604030504040204" pitchFamily="50" charset="-128"/>
            </a:endParaRPr>
          </a:p>
          <a:p>
            <a:endParaRPr lang="en-US" altLang="ja-JP" sz="1200" dirty="0">
              <a:solidFill>
                <a:schemeClr val="bg1">
                  <a:lumMod val="50000"/>
                </a:schemeClr>
              </a:solidFill>
              <a:latin typeface="メイリオ" panose="020B0604030504040204" pitchFamily="50" charset="-128"/>
              <a:ea typeface="メイリオ" panose="020B0604030504040204" pitchFamily="50" charset="-128"/>
            </a:endParaRPr>
          </a:p>
          <a:p>
            <a:endParaRPr lang="en-US" altLang="ja-JP" sz="1200" dirty="0">
              <a:solidFill>
                <a:schemeClr val="bg1">
                  <a:lumMod val="50000"/>
                </a:schemeClr>
              </a:solidFill>
              <a:latin typeface="メイリオ" panose="020B0604030504040204" pitchFamily="50" charset="-128"/>
              <a:ea typeface="メイリオ" panose="020B0604030504040204" pitchFamily="50" charset="-128"/>
            </a:endParaRPr>
          </a:p>
          <a:p>
            <a:endParaRPr lang="en-US" altLang="ja-JP" sz="1200" dirty="0">
              <a:solidFill>
                <a:schemeClr val="bg1">
                  <a:lumMod val="50000"/>
                </a:schemeClr>
              </a:solidFill>
              <a:latin typeface="メイリオ" panose="020B0604030504040204" pitchFamily="50" charset="-128"/>
              <a:ea typeface="メイリオ" panose="020B0604030504040204" pitchFamily="50" charset="-128"/>
            </a:endParaRPr>
          </a:p>
          <a:p>
            <a:endParaRPr lang="en-US" altLang="ja-JP" sz="1200" dirty="0">
              <a:solidFill>
                <a:schemeClr val="bg1">
                  <a:lumMod val="50000"/>
                </a:schemeClr>
              </a:solidFill>
              <a:latin typeface="メイリオ" panose="020B0604030504040204" pitchFamily="50" charset="-128"/>
              <a:ea typeface="メイリオ" panose="020B0604030504040204" pitchFamily="50" charset="-128"/>
            </a:endParaRPr>
          </a:p>
          <a:p>
            <a:endParaRPr lang="en-US" altLang="ja-JP" sz="1200" dirty="0">
              <a:solidFill>
                <a:schemeClr val="bg1">
                  <a:lumMod val="50000"/>
                </a:schemeClr>
              </a:solidFill>
              <a:latin typeface="メイリオ" panose="020B0604030504040204" pitchFamily="50" charset="-128"/>
              <a:ea typeface="メイリオ" panose="020B0604030504040204" pitchFamily="50" charset="-128"/>
            </a:endParaRPr>
          </a:p>
          <a:p>
            <a:endParaRPr lang="en-US" altLang="ja-JP" sz="1200" dirty="0">
              <a:solidFill>
                <a:schemeClr val="bg1">
                  <a:lumMod val="50000"/>
                </a:schemeClr>
              </a:solidFill>
              <a:latin typeface="メイリオ" panose="020B0604030504040204" pitchFamily="50" charset="-128"/>
              <a:ea typeface="メイリオ" panose="020B0604030504040204" pitchFamily="50" charset="-128"/>
            </a:endParaRPr>
          </a:p>
          <a:p>
            <a:endParaRPr lang="en-US" altLang="ja-JP" sz="1200" dirty="0">
              <a:solidFill>
                <a:schemeClr val="bg1">
                  <a:lumMod val="50000"/>
                </a:schemeClr>
              </a:solidFill>
              <a:latin typeface="メイリオ" panose="020B0604030504040204" pitchFamily="50" charset="-128"/>
              <a:ea typeface="メイリオ" panose="020B0604030504040204" pitchFamily="50" charset="-128"/>
            </a:endParaRPr>
          </a:p>
          <a:p>
            <a:r>
              <a:rPr lang="ja-JP" altLang="en-US" sz="1200" dirty="0">
                <a:solidFill>
                  <a:schemeClr val="bg1">
                    <a:lumMod val="50000"/>
                  </a:schemeClr>
                </a:solidFill>
                <a:latin typeface="メイリオ" panose="020B0604030504040204" pitchFamily="50" charset="-128"/>
                <a:ea typeface="メイリオ" panose="020B0604030504040204" pitchFamily="50" charset="-128"/>
              </a:rPr>
              <a:t>プロフィール</a:t>
            </a:r>
            <a:endParaRPr lang="en-US" altLang="ja-JP" sz="1200" dirty="0">
              <a:solidFill>
                <a:schemeClr val="bg1">
                  <a:lumMod val="50000"/>
                </a:schemeClr>
              </a:solidFill>
              <a:latin typeface="メイリオ" panose="020B0604030504040204" pitchFamily="50" charset="-128"/>
              <a:ea typeface="メイリオ" panose="020B0604030504040204" pitchFamily="50" charset="-128"/>
            </a:endParaRPr>
          </a:p>
        </p:txBody>
      </p:sp>
      <p:sp>
        <p:nvSpPr>
          <p:cNvPr id="12" name="四角形: 角を丸くする 11">
            <a:extLst>
              <a:ext uri="{FF2B5EF4-FFF2-40B4-BE49-F238E27FC236}">
                <a16:creationId xmlns:a16="http://schemas.microsoft.com/office/drawing/2014/main" id="{987AF599-999C-4FEC-9F88-9B1A600BF54E}"/>
              </a:ext>
            </a:extLst>
          </p:cNvPr>
          <p:cNvSpPr/>
          <p:nvPr/>
        </p:nvSpPr>
        <p:spPr>
          <a:xfrm>
            <a:off x="7835900" y="836579"/>
            <a:ext cx="1778000" cy="1297021"/>
          </a:xfrm>
          <a:custGeom>
            <a:avLst/>
            <a:gdLst>
              <a:gd name="connsiteX0" fmla="*/ 0 w 1778000"/>
              <a:gd name="connsiteY0" fmla="*/ 83826 h 1297021"/>
              <a:gd name="connsiteX1" fmla="*/ 83826 w 1778000"/>
              <a:gd name="connsiteY1" fmla="*/ 0 h 1297021"/>
              <a:gd name="connsiteX2" fmla="*/ 652816 w 1778000"/>
              <a:gd name="connsiteY2" fmla="*/ 0 h 1297021"/>
              <a:gd name="connsiteX3" fmla="*/ 1173495 w 1778000"/>
              <a:gd name="connsiteY3" fmla="*/ 0 h 1297021"/>
              <a:gd name="connsiteX4" fmla="*/ 1694174 w 1778000"/>
              <a:gd name="connsiteY4" fmla="*/ 0 h 1297021"/>
              <a:gd name="connsiteX5" fmla="*/ 1778000 w 1778000"/>
              <a:gd name="connsiteY5" fmla="*/ 83826 h 1297021"/>
              <a:gd name="connsiteX6" fmla="*/ 1778000 w 1778000"/>
              <a:gd name="connsiteY6" fmla="*/ 625923 h 1297021"/>
              <a:gd name="connsiteX7" fmla="*/ 1778000 w 1778000"/>
              <a:gd name="connsiteY7" fmla="*/ 1213195 h 1297021"/>
              <a:gd name="connsiteX8" fmla="*/ 1694174 w 1778000"/>
              <a:gd name="connsiteY8" fmla="*/ 1297021 h 1297021"/>
              <a:gd name="connsiteX9" fmla="*/ 1189598 w 1778000"/>
              <a:gd name="connsiteY9" fmla="*/ 1297021 h 1297021"/>
              <a:gd name="connsiteX10" fmla="*/ 652816 w 1778000"/>
              <a:gd name="connsiteY10" fmla="*/ 1297021 h 1297021"/>
              <a:gd name="connsiteX11" fmla="*/ 83826 w 1778000"/>
              <a:gd name="connsiteY11" fmla="*/ 1297021 h 1297021"/>
              <a:gd name="connsiteX12" fmla="*/ 0 w 1778000"/>
              <a:gd name="connsiteY12" fmla="*/ 1213195 h 1297021"/>
              <a:gd name="connsiteX13" fmla="*/ 0 w 1778000"/>
              <a:gd name="connsiteY13" fmla="*/ 648511 h 1297021"/>
              <a:gd name="connsiteX14" fmla="*/ 0 w 1778000"/>
              <a:gd name="connsiteY14" fmla="*/ 83826 h 12970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778000" h="1297021" extrusionOk="0">
                <a:moveTo>
                  <a:pt x="0" y="83826"/>
                </a:moveTo>
                <a:cubicBezTo>
                  <a:pt x="-2696" y="35867"/>
                  <a:pt x="35724" y="678"/>
                  <a:pt x="83826" y="0"/>
                </a:cubicBezTo>
                <a:cubicBezTo>
                  <a:pt x="311860" y="-18152"/>
                  <a:pt x="470618" y="18399"/>
                  <a:pt x="652816" y="0"/>
                </a:cubicBezTo>
                <a:cubicBezTo>
                  <a:pt x="835014" y="-18399"/>
                  <a:pt x="920627" y="753"/>
                  <a:pt x="1173495" y="0"/>
                </a:cubicBezTo>
                <a:cubicBezTo>
                  <a:pt x="1426363" y="-753"/>
                  <a:pt x="1501728" y="-14890"/>
                  <a:pt x="1694174" y="0"/>
                </a:cubicBezTo>
                <a:cubicBezTo>
                  <a:pt x="1737077" y="-10928"/>
                  <a:pt x="1779266" y="32847"/>
                  <a:pt x="1778000" y="83826"/>
                </a:cubicBezTo>
                <a:cubicBezTo>
                  <a:pt x="1774309" y="237223"/>
                  <a:pt x="1760559" y="401150"/>
                  <a:pt x="1778000" y="625923"/>
                </a:cubicBezTo>
                <a:cubicBezTo>
                  <a:pt x="1795441" y="850696"/>
                  <a:pt x="1775707" y="1023261"/>
                  <a:pt x="1778000" y="1213195"/>
                </a:cubicBezTo>
                <a:cubicBezTo>
                  <a:pt x="1774451" y="1265363"/>
                  <a:pt x="1735862" y="1291676"/>
                  <a:pt x="1694174" y="1297021"/>
                </a:cubicBezTo>
                <a:cubicBezTo>
                  <a:pt x="1486645" y="1296744"/>
                  <a:pt x="1410160" y="1290364"/>
                  <a:pt x="1189598" y="1297021"/>
                </a:cubicBezTo>
                <a:cubicBezTo>
                  <a:pt x="969036" y="1303678"/>
                  <a:pt x="864853" y="1309427"/>
                  <a:pt x="652816" y="1297021"/>
                </a:cubicBezTo>
                <a:cubicBezTo>
                  <a:pt x="440779" y="1284615"/>
                  <a:pt x="245713" y="1322422"/>
                  <a:pt x="83826" y="1297021"/>
                </a:cubicBezTo>
                <a:cubicBezTo>
                  <a:pt x="39675" y="1299648"/>
                  <a:pt x="3445" y="1256475"/>
                  <a:pt x="0" y="1213195"/>
                </a:cubicBezTo>
                <a:cubicBezTo>
                  <a:pt x="-22080" y="1024154"/>
                  <a:pt x="-935" y="830235"/>
                  <a:pt x="0" y="648511"/>
                </a:cubicBezTo>
                <a:cubicBezTo>
                  <a:pt x="935" y="466787"/>
                  <a:pt x="-1156" y="286164"/>
                  <a:pt x="0" y="83826"/>
                </a:cubicBezTo>
                <a:close/>
              </a:path>
            </a:pathLst>
          </a:custGeom>
          <a:noFill/>
          <a:ln w="19050">
            <a:solidFill>
              <a:schemeClr val="bg1">
                <a:lumMod val="50000"/>
              </a:schemeClr>
            </a:solidFill>
            <a:extLst>
              <a:ext uri="{C807C97D-BFC1-408E-A445-0C87EB9F89A2}">
                <ask:lineSketchStyleProps xmlns:ask="http://schemas.microsoft.com/office/drawing/2018/sketchyshapes" sd="1219033472">
                  <a:prstGeom prst="roundRect">
                    <a:avLst>
                      <a:gd name="adj" fmla="val 6463"/>
                    </a:avLst>
                  </a:prstGeom>
                  <ask:type>
                    <ask:lineSketchFreehand/>
                  </ask:type>
                </ask:lineSketchStyleProps>
              </a:ext>
            </a:extLst>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dirty="0">
                <a:solidFill>
                  <a:schemeClr val="bg1">
                    <a:lumMod val="50000"/>
                  </a:schemeClr>
                </a:solidFill>
                <a:latin typeface="メイリオ" panose="020B0604030504040204" pitchFamily="50" charset="-128"/>
                <a:ea typeface="メイリオ" panose="020B0604030504040204" pitchFamily="50" charset="-128"/>
              </a:rPr>
              <a:t>似顔絵</a:t>
            </a:r>
            <a:endParaRPr lang="en-US" altLang="ja-JP" sz="1200" dirty="0">
              <a:solidFill>
                <a:schemeClr val="bg1">
                  <a:lumMod val="50000"/>
                </a:schemeClr>
              </a:solidFill>
              <a:latin typeface="メイリオ" panose="020B0604030504040204" pitchFamily="50" charset="-128"/>
              <a:ea typeface="メイリオ" panose="020B0604030504040204" pitchFamily="50" charset="-128"/>
            </a:endParaRPr>
          </a:p>
        </p:txBody>
      </p:sp>
      <p:sp>
        <p:nvSpPr>
          <p:cNvPr id="13" name="四角形: 角を丸くする 12">
            <a:extLst>
              <a:ext uri="{FF2B5EF4-FFF2-40B4-BE49-F238E27FC236}">
                <a16:creationId xmlns:a16="http://schemas.microsoft.com/office/drawing/2014/main" id="{813D3B67-972F-4449-9617-EE99F545BF2B}"/>
              </a:ext>
            </a:extLst>
          </p:cNvPr>
          <p:cNvSpPr/>
          <p:nvPr/>
        </p:nvSpPr>
        <p:spPr>
          <a:xfrm>
            <a:off x="7683500" y="4114800"/>
            <a:ext cx="2097756" cy="2336870"/>
          </a:xfrm>
          <a:custGeom>
            <a:avLst/>
            <a:gdLst>
              <a:gd name="connsiteX0" fmla="*/ 0 w 2097756"/>
              <a:gd name="connsiteY0" fmla="*/ 135578 h 2336870"/>
              <a:gd name="connsiteX1" fmla="*/ 135578 w 2097756"/>
              <a:gd name="connsiteY1" fmla="*/ 0 h 2336870"/>
              <a:gd name="connsiteX2" fmla="*/ 780977 w 2097756"/>
              <a:gd name="connsiteY2" fmla="*/ 0 h 2336870"/>
              <a:gd name="connsiteX3" fmla="*/ 1371577 w 2097756"/>
              <a:gd name="connsiteY3" fmla="*/ 0 h 2336870"/>
              <a:gd name="connsiteX4" fmla="*/ 1962178 w 2097756"/>
              <a:gd name="connsiteY4" fmla="*/ 0 h 2336870"/>
              <a:gd name="connsiteX5" fmla="*/ 2097756 w 2097756"/>
              <a:gd name="connsiteY5" fmla="*/ 135578 h 2336870"/>
              <a:gd name="connsiteX6" fmla="*/ 2097756 w 2097756"/>
              <a:gd name="connsiteY6" fmla="*/ 782835 h 2336870"/>
              <a:gd name="connsiteX7" fmla="*/ 2097756 w 2097756"/>
              <a:gd name="connsiteY7" fmla="*/ 1430092 h 2336870"/>
              <a:gd name="connsiteX8" fmla="*/ 2097756 w 2097756"/>
              <a:gd name="connsiteY8" fmla="*/ 2201292 h 2336870"/>
              <a:gd name="connsiteX9" fmla="*/ 1962178 w 2097756"/>
              <a:gd name="connsiteY9" fmla="*/ 2336870 h 2336870"/>
              <a:gd name="connsiteX10" fmla="*/ 1353311 w 2097756"/>
              <a:gd name="connsiteY10" fmla="*/ 2336870 h 2336870"/>
              <a:gd name="connsiteX11" fmla="*/ 762711 w 2097756"/>
              <a:gd name="connsiteY11" fmla="*/ 2336870 h 2336870"/>
              <a:gd name="connsiteX12" fmla="*/ 135578 w 2097756"/>
              <a:gd name="connsiteY12" fmla="*/ 2336870 h 2336870"/>
              <a:gd name="connsiteX13" fmla="*/ 0 w 2097756"/>
              <a:gd name="connsiteY13" fmla="*/ 2201292 h 2336870"/>
              <a:gd name="connsiteX14" fmla="*/ 0 w 2097756"/>
              <a:gd name="connsiteY14" fmla="*/ 1512721 h 2336870"/>
              <a:gd name="connsiteX15" fmla="*/ 0 w 2097756"/>
              <a:gd name="connsiteY15" fmla="*/ 782835 h 2336870"/>
              <a:gd name="connsiteX16" fmla="*/ 0 w 2097756"/>
              <a:gd name="connsiteY16" fmla="*/ 135578 h 23368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97756" h="2336870" extrusionOk="0">
                <a:moveTo>
                  <a:pt x="0" y="135578"/>
                </a:moveTo>
                <a:cubicBezTo>
                  <a:pt x="-13031" y="52662"/>
                  <a:pt x="55400" y="1989"/>
                  <a:pt x="135578" y="0"/>
                </a:cubicBezTo>
                <a:cubicBezTo>
                  <a:pt x="401885" y="-25067"/>
                  <a:pt x="470240" y="14459"/>
                  <a:pt x="780977" y="0"/>
                </a:cubicBezTo>
                <a:cubicBezTo>
                  <a:pt x="1091714" y="-14459"/>
                  <a:pt x="1248738" y="-28194"/>
                  <a:pt x="1371577" y="0"/>
                </a:cubicBezTo>
                <a:cubicBezTo>
                  <a:pt x="1494416" y="28194"/>
                  <a:pt x="1725813" y="15674"/>
                  <a:pt x="1962178" y="0"/>
                </a:cubicBezTo>
                <a:cubicBezTo>
                  <a:pt x="2035126" y="-6217"/>
                  <a:pt x="2098530" y="57835"/>
                  <a:pt x="2097756" y="135578"/>
                </a:cubicBezTo>
                <a:cubicBezTo>
                  <a:pt x="2097870" y="397495"/>
                  <a:pt x="2129485" y="641171"/>
                  <a:pt x="2097756" y="782835"/>
                </a:cubicBezTo>
                <a:cubicBezTo>
                  <a:pt x="2066027" y="924499"/>
                  <a:pt x="2102412" y="1296677"/>
                  <a:pt x="2097756" y="1430092"/>
                </a:cubicBezTo>
                <a:cubicBezTo>
                  <a:pt x="2093100" y="1563507"/>
                  <a:pt x="2102177" y="1951467"/>
                  <a:pt x="2097756" y="2201292"/>
                </a:cubicBezTo>
                <a:cubicBezTo>
                  <a:pt x="2107126" y="2278423"/>
                  <a:pt x="2034495" y="2336456"/>
                  <a:pt x="1962178" y="2336870"/>
                </a:cubicBezTo>
                <a:cubicBezTo>
                  <a:pt x="1832387" y="2358768"/>
                  <a:pt x="1486284" y="2322865"/>
                  <a:pt x="1353311" y="2336870"/>
                </a:cubicBezTo>
                <a:cubicBezTo>
                  <a:pt x="1220338" y="2350875"/>
                  <a:pt x="940760" y="2351002"/>
                  <a:pt x="762711" y="2336870"/>
                </a:cubicBezTo>
                <a:cubicBezTo>
                  <a:pt x="584662" y="2322738"/>
                  <a:pt x="276564" y="2314455"/>
                  <a:pt x="135578" y="2336870"/>
                </a:cubicBezTo>
                <a:cubicBezTo>
                  <a:pt x="63845" y="2332965"/>
                  <a:pt x="-10595" y="2272074"/>
                  <a:pt x="0" y="2201292"/>
                </a:cubicBezTo>
                <a:cubicBezTo>
                  <a:pt x="-30147" y="1957407"/>
                  <a:pt x="-19201" y="1731047"/>
                  <a:pt x="0" y="1512721"/>
                </a:cubicBezTo>
                <a:cubicBezTo>
                  <a:pt x="19201" y="1294395"/>
                  <a:pt x="-13554" y="984248"/>
                  <a:pt x="0" y="782835"/>
                </a:cubicBezTo>
                <a:cubicBezTo>
                  <a:pt x="13554" y="581422"/>
                  <a:pt x="19551" y="353476"/>
                  <a:pt x="0" y="135578"/>
                </a:cubicBezTo>
                <a:close/>
              </a:path>
            </a:pathLst>
          </a:custGeom>
          <a:noFill/>
          <a:ln w="19050">
            <a:solidFill>
              <a:schemeClr val="bg1">
                <a:lumMod val="50000"/>
              </a:schemeClr>
            </a:solidFill>
            <a:extLst>
              <a:ext uri="{C807C97D-BFC1-408E-A445-0C87EB9F89A2}">
                <ask:lineSketchStyleProps xmlns:ask="http://schemas.microsoft.com/office/drawing/2018/sketchyshapes" sd="1219033472">
                  <a:prstGeom prst="roundRect">
                    <a:avLst>
                      <a:gd name="adj" fmla="val 6463"/>
                    </a:avLst>
                  </a:prstGeom>
                  <ask:type>
                    <ask:lineSketchFreehand/>
                  </ask:type>
                </ask:lineSketchStyleProps>
              </a:ext>
            </a:extLst>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dirty="0">
                <a:solidFill>
                  <a:schemeClr val="bg1">
                    <a:lumMod val="50000"/>
                  </a:schemeClr>
                </a:solidFill>
                <a:latin typeface="メイリオ" panose="020B0604030504040204" pitchFamily="50" charset="-128"/>
                <a:ea typeface="メイリオ" panose="020B0604030504040204" pitchFamily="50" charset="-128"/>
              </a:rPr>
              <a:t>インタビューの心がけ</a:t>
            </a:r>
            <a:endParaRPr lang="en-US" altLang="ja-JP" sz="1200" dirty="0">
              <a:solidFill>
                <a:schemeClr val="bg1">
                  <a:lumMod val="50000"/>
                </a:schemeClr>
              </a:solidFill>
              <a:latin typeface="メイリオ" panose="020B0604030504040204" pitchFamily="50" charset="-128"/>
              <a:ea typeface="メイリオ" panose="020B0604030504040204" pitchFamily="50" charset="-128"/>
            </a:endParaRPr>
          </a:p>
          <a:p>
            <a:pPr marL="285750" indent="-285750">
              <a:buFont typeface="Arial" panose="020B0604020202020204" pitchFamily="34" charset="0"/>
              <a:buChar char="•"/>
            </a:pPr>
            <a:r>
              <a:rPr lang="ja-JP" altLang="en-US" sz="1200" dirty="0">
                <a:solidFill>
                  <a:schemeClr val="bg1">
                    <a:lumMod val="50000"/>
                  </a:schemeClr>
                </a:solidFill>
                <a:latin typeface="メイリオ" panose="020B0604030504040204" pitchFamily="50" charset="-128"/>
                <a:ea typeface="メイリオ" panose="020B0604030504040204" pitchFamily="50" charset="-128"/>
              </a:rPr>
              <a:t>笑顔</a:t>
            </a:r>
            <a:endParaRPr lang="en-US" altLang="ja-JP" sz="1200" dirty="0">
              <a:solidFill>
                <a:schemeClr val="bg1">
                  <a:lumMod val="50000"/>
                </a:schemeClr>
              </a:solidFill>
              <a:latin typeface="メイリオ" panose="020B0604030504040204" pitchFamily="50" charset="-128"/>
              <a:ea typeface="メイリオ" panose="020B0604030504040204" pitchFamily="50" charset="-128"/>
            </a:endParaRPr>
          </a:p>
          <a:p>
            <a:pPr marL="285750" indent="-285750">
              <a:buFont typeface="Arial" panose="020B0604020202020204" pitchFamily="34" charset="0"/>
              <a:buChar char="•"/>
            </a:pPr>
            <a:r>
              <a:rPr lang="ja-JP" altLang="en-US" sz="1200" dirty="0">
                <a:solidFill>
                  <a:schemeClr val="bg1">
                    <a:lumMod val="50000"/>
                  </a:schemeClr>
                </a:solidFill>
                <a:latin typeface="メイリオ" panose="020B0604030504040204" pitchFamily="50" charset="-128"/>
                <a:ea typeface="メイリオ" panose="020B0604030504040204" pitchFamily="50" charset="-128"/>
              </a:rPr>
              <a:t>メモを取る了解を得る</a:t>
            </a:r>
            <a:endParaRPr lang="en-US" altLang="ja-JP" sz="1200" dirty="0">
              <a:solidFill>
                <a:schemeClr val="bg1">
                  <a:lumMod val="50000"/>
                </a:schemeClr>
              </a:solidFill>
              <a:latin typeface="メイリオ" panose="020B0604030504040204" pitchFamily="50" charset="-128"/>
              <a:ea typeface="メイリオ" panose="020B0604030504040204" pitchFamily="50" charset="-128"/>
            </a:endParaRPr>
          </a:p>
          <a:p>
            <a:pPr marL="285750" indent="-285750">
              <a:buFont typeface="Arial" panose="020B0604020202020204" pitchFamily="34" charset="0"/>
              <a:buChar char="•"/>
            </a:pPr>
            <a:r>
              <a:rPr lang="ja-JP" altLang="en-US" sz="1200" dirty="0">
                <a:solidFill>
                  <a:schemeClr val="bg1">
                    <a:lumMod val="50000"/>
                  </a:schemeClr>
                </a:solidFill>
                <a:latin typeface="メイリオ" panose="020B0604030504040204" pitchFamily="50" charset="-128"/>
                <a:ea typeface="メイリオ" panose="020B0604030504040204" pitchFamily="50" charset="-128"/>
              </a:rPr>
              <a:t>しゃべりすぎない、</a:t>
            </a:r>
            <a:br>
              <a:rPr lang="en-US" altLang="ja-JP" sz="1200" dirty="0">
                <a:solidFill>
                  <a:schemeClr val="bg1">
                    <a:lumMod val="50000"/>
                  </a:schemeClr>
                </a:solidFill>
                <a:latin typeface="メイリオ" panose="020B0604030504040204" pitchFamily="50" charset="-128"/>
                <a:ea typeface="メイリオ" panose="020B0604030504040204" pitchFamily="50" charset="-128"/>
              </a:rPr>
            </a:br>
            <a:r>
              <a:rPr lang="ja-JP" altLang="en-US" sz="1200" dirty="0">
                <a:solidFill>
                  <a:schemeClr val="bg1">
                    <a:lumMod val="50000"/>
                  </a:schemeClr>
                </a:solidFill>
                <a:latin typeface="メイリオ" panose="020B0604030504040204" pitchFamily="50" charset="-128"/>
                <a:ea typeface="メイリオ" panose="020B0604030504040204" pitchFamily="50" charset="-128"/>
              </a:rPr>
              <a:t>詳細なメモを取る</a:t>
            </a:r>
            <a:endParaRPr lang="en-US" altLang="ja-JP" sz="1200" dirty="0">
              <a:solidFill>
                <a:schemeClr val="bg1">
                  <a:lumMod val="50000"/>
                </a:schemeClr>
              </a:solidFill>
              <a:latin typeface="メイリオ" panose="020B0604030504040204" pitchFamily="50" charset="-128"/>
              <a:ea typeface="メイリオ" panose="020B0604030504040204" pitchFamily="50" charset="-128"/>
            </a:endParaRPr>
          </a:p>
          <a:p>
            <a:pPr marL="285750" indent="-285750">
              <a:buFont typeface="Arial" panose="020B0604020202020204" pitchFamily="34" charset="0"/>
              <a:buChar char="•"/>
            </a:pPr>
            <a:r>
              <a:rPr lang="ja-JP" altLang="en-US" sz="1200" dirty="0">
                <a:solidFill>
                  <a:schemeClr val="bg1">
                    <a:lumMod val="50000"/>
                  </a:schemeClr>
                </a:solidFill>
                <a:latin typeface="メイリオ" panose="020B0604030504040204" pitchFamily="50" charset="-128"/>
                <a:ea typeface="メイリオ" panose="020B0604030504040204" pitchFamily="50" charset="-128"/>
              </a:rPr>
              <a:t>「はい</a:t>
            </a:r>
            <a:r>
              <a:rPr lang="en-US" altLang="ja-JP" sz="1200" dirty="0">
                <a:solidFill>
                  <a:schemeClr val="bg1">
                    <a:lumMod val="50000"/>
                  </a:schemeClr>
                </a:solidFill>
                <a:latin typeface="メイリオ" panose="020B0604030504040204" pitchFamily="50" charset="-128"/>
                <a:ea typeface="メイリオ" panose="020B0604030504040204" pitchFamily="50" charset="-128"/>
              </a:rPr>
              <a:t>/</a:t>
            </a:r>
            <a:r>
              <a:rPr lang="ja-JP" altLang="en-US" sz="1200" dirty="0">
                <a:solidFill>
                  <a:schemeClr val="bg1">
                    <a:lumMod val="50000"/>
                  </a:schemeClr>
                </a:solidFill>
                <a:latin typeface="メイリオ" panose="020B0604030504040204" pitchFamily="50" charset="-128"/>
                <a:ea typeface="メイリオ" panose="020B0604030504040204" pitchFamily="50" charset="-128"/>
              </a:rPr>
              <a:t>いいえ」の</a:t>
            </a:r>
            <a:br>
              <a:rPr lang="en-US" altLang="ja-JP" sz="1200" dirty="0">
                <a:solidFill>
                  <a:schemeClr val="bg1">
                    <a:lumMod val="50000"/>
                  </a:schemeClr>
                </a:solidFill>
                <a:latin typeface="メイリオ" panose="020B0604030504040204" pitchFamily="50" charset="-128"/>
                <a:ea typeface="メイリオ" panose="020B0604030504040204" pitchFamily="50" charset="-128"/>
              </a:rPr>
            </a:br>
            <a:r>
              <a:rPr lang="ja-JP" altLang="en-US" sz="1200" dirty="0">
                <a:solidFill>
                  <a:schemeClr val="bg1">
                    <a:lumMod val="50000"/>
                  </a:schemeClr>
                </a:solidFill>
                <a:latin typeface="メイリオ" panose="020B0604030504040204" pitchFamily="50" charset="-128"/>
                <a:ea typeface="メイリオ" panose="020B0604030504040204" pitchFamily="50" charset="-128"/>
              </a:rPr>
              <a:t>質問を避ける</a:t>
            </a:r>
            <a:endParaRPr lang="en-US" altLang="ja-JP" sz="1200" dirty="0">
              <a:solidFill>
                <a:schemeClr val="bg1">
                  <a:lumMod val="50000"/>
                </a:schemeClr>
              </a:solidFill>
              <a:latin typeface="メイリオ" panose="020B0604030504040204" pitchFamily="50" charset="-128"/>
              <a:ea typeface="メイリオ" panose="020B0604030504040204" pitchFamily="50" charset="-128"/>
            </a:endParaRPr>
          </a:p>
          <a:p>
            <a:pPr marL="285750" indent="-285750">
              <a:buFont typeface="Arial" panose="020B0604020202020204" pitchFamily="34" charset="0"/>
              <a:buChar char="•"/>
            </a:pPr>
            <a:r>
              <a:rPr lang="ja-JP" altLang="en-US" sz="1200" dirty="0">
                <a:solidFill>
                  <a:schemeClr val="bg1">
                    <a:lumMod val="50000"/>
                  </a:schemeClr>
                </a:solidFill>
                <a:latin typeface="メイリオ" panose="020B0604030504040204" pitchFamily="50" charset="-128"/>
                <a:ea typeface="メイリオ" panose="020B0604030504040204" pitchFamily="50" charset="-128"/>
              </a:rPr>
              <a:t>興味深い答えを聴いたら深堀りする</a:t>
            </a:r>
            <a:endParaRPr lang="en-US" altLang="ja-JP" sz="1200" dirty="0">
              <a:solidFill>
                <a:schemeClr val="bg1">
                  <a:lumMod val="50000"/>
                </a:schemeClr>
              </a:solidFill>
              <a:latin typeface="メイリオ" panose="020B0604030504040204" pitchFamily="50" charset="-128"/>
              <a:ea typeface="メイリオ" panose="020B0604030504040204" pitchFamily="50" charset="-128"/>
            </a:endParaRPr>
          </a:p>
          <a:p>
            <a:pPr marL="285750" indent="-285750">
              <a:buFont typeface="Arial" panose="020B0604020202020204" pitchFamily="34" charset="0"/>
              <a:buChar char="•"/>
            </a:pPr>
            <a:r>
              <a:rPr lang="ja-JP" altLang="en-US" sz="1200" dirty="0">
                <a:solidFill>
                  <a:schemeClr val="bg1">
                    <a:lumMod val="50000"/>
                  </a:schemeClr>
                </a:solidFill>
                <a:latin typeface="メイリオ" panose="020B0604030504040204" pitchFamily="50" charset="-128"/>
                <a:ea typeface="メイリオ" panose="020B0604030504040204" pitchFamily="50" charset="-128"/>
              </a:rPr>
              <a:t>最後に次の人の紹介をしてもらう</a:t>
            </a:r>
            <a:endParaRPr lang="en-US" altLang="ja-JP" sz="1200" dirty="0">
              <a:solidFill>
                <a:schemeClr val="bg1">
                  <a:lumMod val="50000"/>
                </a:schemeClr>
              </a:solidFill>
              <a:latin typeface="メイリオ" panose="020B0604030504040204" pitchFamily="50" charset="-128"/>
              <a:ea typeface="メイリオ" panose="020B0604030504040204" pitchFamily="50" charset="-128"/>
            </a:endParaRPr>
          </a:p>
        </p:txBody>
      </p:sp>
      <p:cxnSp>
        <p:nvCxnSpPr>
          <p:cNvPr id="14" name="直線コネクタ 13">
            <a:extLst>
              <a:ext uri="{FF2B5EF4-FFF2-40B4-BE49-F238E27FC236}">
                <a16:creationId xmlns:a16="http://schemas.microsoft.com/office/drawing/2014/main" id="{3EE82910-9F13-4E9B-A25B-E94B6A9444BD}"/>
              </a:ext>
            </a:extLst>
          </p:cNvPr>
          <p:cNvCxnSpPr/>
          <p:nvPr/>
        </p:nvCxnSpPr>
        <p:spPr>
          <a:xfrm>
            <a:off x="283722" y="410865"/>
            <a:ext cx="6120000" cy="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955825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531</TotalTime>
  <Words>249</Words>
  <Application>Microsoft Office PowerPoint</Application>
  <PresentationFormat>A4 210 x 297 mm</PresentationFormat>
  <Paragraphs>33</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メイリオ</vt:lpstr>
      <vt:lpstr>Arial</vt:lpstr>
      <vt:lpstr>Calibri</vt:lpstr>
      <vt:lpstr>Calibri Light</vt:lpstr>
      <vt:lpstr>Office Theme</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Umada Taka</dc:creator>
  <cp:lastModifiedBy>Umada Taka</cp:lastModifiedBy>
  <cp:revision>12</cp:revision>
  <dcterms:created xsi:type="dcterms:W3CDTF">2018-07-18T00:50:12Z</dcterms:created>
  <dcterms:modified xsi:type="dcterms:W3CDTF">2020-05-08T07:07:34Z</dcterms:modified>
</cp:coreProperties>
</file>