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8" r:id="rId5"/>
    <p:sldId id="398" r:id="rId6"/>
    <p:sldId id="436" r:id="rId7"/>
    <p:sldId id="437" r:id="rId8"/>
    <p:sldId id="444" r:id="rId9"/>
    <p:sldId id="443" r:id="rId10"/>
    <p:sldId id="442" r:id="rId11"/>
    <p:sldId id="399" r:id="rId12"/>
    <p:sldId id="395" r:id="rId13"/>
    <p:sldId id="438" r:id="rId14"/>
    <p:sldId id="439" r:id="rId15"/>
    <p:sldId id="440" r:id="rId16"/>
    <p:sldId id="397" r:id="rId17"/>
    <p:sldId id="433" r:id="rId18"/>
    <p:sldId id="441" r:id="rId19"/>
    <p:sldId id="429"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Kristy" initials="LK" lastIdx="1" clrIdx="0">
    <p:extLst>
      <p:ext uri="{19B8F6BF-5375-455C-9EA6-DF929625EA0E}">
        <p15:presenceInfo xmlns:p15="http://schemas.microsoft.com/office/powerpoint/2012/main" userId="S::kristy.lee@suny.edu::2d31e6a3-3620-42ae-af19-7fd6f5c2456c" providerId="AD"/>
      </p:ext>
    </p:extLst>
  </p:cmAuthor>
  <p:cmAuthor id="2" name="Perry, Susan" initials="PS" lastIdx="1" clrIdx="1">
    <p:extLst>
      <p:ext uri="{19B8F6BF-5375-455C-9EA6-DF929625EA0E}">
        <p15:presenceInfo xmlns:p15="http://schemas.microsoft.com/office/powerpoint/2012/main" userId="S::susan.perry@suny.edu::ea21311d-03e0-498d-b20b-c0d2cb5e17f1" providerId="AD"/>
      </p:ext>
    </p:extLst>
  </p:cmAuthor>
  <p:cmAuthor id="3" name="Pritting, Shannon" initials="PS" lastIdx="1" clrIdx="2">
    <p:extLst>
      <p:ext uri="{19B8F6BF-5375-455C-9EA6-DF929625EA0E}">
        <p15:presenceInfo xmlns:p15="http://schemas.microsoft.com/office/powerpoint/2012/main" userId="S::shannon.pritting@suny.edu::b6acce8b-3193-4a7b-b3b8-1dc43a9f8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DD8444-8CA2-403C-86FD-A3BC1F0DC768}" v="32" dt="2020-05-01T13:55:18.978"/>
    <p1510:client id="{0F87ADCF-9960-46FF-8870-A042FC455576}" v="11" dt="2020-04-30T20:11:45.183"/>
    <p1510:client id="{16F61D39-977A-9144-8678-B093702427D5}" v="1146" dt="2020-05-01T14:26:10.783"/>
    <p1510:client id="{1C31E177-6471-4E3F-BEB1-EEF5D712FD7B}" v="988" dt="2020-04-30T20:30:49.405"/>
    <p1510:client id="{3FDDCA7E-F7D5-40DB-B773-D8DD74642042}" v="638" dt="2020-05-01T12:40:15.706"/>
    <p1510:client id="{42BA7F32-ABF7-4DAC-A78A-483A34424C2F}" v="194" dt="2020-05-01T13:52:26.192"/>
    <p1510:client id="{4F75C070-CA18-4962-AC13-7B3133670762}" v="4" dt="2020-04-30T20:28:53.965"/>
    <p1510:client id="{552410C8-01C6-42EC-914B-2671CCA0EF50}" v="18" dt="2020-05-01T13:57:40.169"/>
    <p1510:client id="{6F0C930B-50A6-4C43-BDDE-E5E724BE0E05}" v="263" dt="2020-05-01T13:00:28.877"/>
    <p1510:client id="{F1F929CC-FB0D-43AC-87F1-6C6259A5235B}" v="596" dt="2020-05-01T01:05:33.132"/>
    <p1510:client id="{F3326465-0B1F-4323-A591-47AC0D7AFA9A}" v="765" dt="2020-05-01T00:33:33.499"/>
    <p1510:client id="{F63C6C60-B94D-4B16-8900-7F7BC91113A8}" v="31" dt="2020-04-30T20:19:03.5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ly, Michael" userId="S::michael.daly@suny.edu::d49f4b6e-2165-4f15-9200-2ca9c09bd9e8" providerId="AD" clId="Web-{0EDD8444-8CA2-403C-86FD-A3BC1F0DC768}"/>
    <pc:docChg chg="modSld">
      <pc:chgData name="Daly, Michael" userId="S::michael.daly@suny.edu::d49f4b6e-2165-4f15-9200-2ca9c09bd9e8" providerId="AD" clId="Web-{0EDD8444-8CA2-403C-86FD-A3BC1F0DC768}" dt="2020-05-01T13:55:18.978" v="31" actId="20577"/>
      <pc:docMkLst>
        <pc:docMk/>
      </pc:docMkLst>
      <pc:sldChg chg="modSp">
        <pc:chgData name="Daly, Michael" userId="S::michael.daly@suny.edu::d49f4b6e-2165-4f15-9200-2ca9c09bd9e8" providerId="AD" clId="Web-{0EDD8444-8CA2-403C-86FD-A3BC1F0DC768}" dt="2020-05-01T13:55:18.635" v="29" actId="20577"/>
        <pc:sldMkLst>
          <pc:docMk/>
          <pc:sldMk cId="3948720901" sldId="442"/>
        </pc:sldMkLst>
        <pc:spChg chg="mod">
          <ac:chgData name="Daly, Michael" userId="S::michael.daly@suny.edu::d49f4b6e-2165-4f15-9200-2ca9c09bd9e8" providerId="AD" clId="Web-{0EDD8444-8CA2-403C-86FD-A3BC1F0DC768}" dt="2020-05-01T13:55:18.635" v="29" actId="20577"/>
          <ac:spMkLst>
            <pc:docMk/>
            <pc:sldMk cId="3948720901" sldId="442"/>
            <ac:spMk id="2" creationId="{AC90C582-4F5B-6C4F-B7B8-730B43A21763}"/>
          </ac:spMkLst>
        </pc:spChg>
      </pc:sldChg>
    </pc:docChg>
  </pc:docChgLst>
  <pc:docChgLst>
    <pc:chgData name="McBride, Mark" userId="S::mark.mcbride@suny.edu::9d8218a8-8f11-4bca-9d9f-81a3992e7a54" providerId="AD" clId="Web-{F1F929CC-FB0D-43AC-87F1-6C6259A5235B}"/>
    <pc:docChg chg="modSld">
      <pc:chgData name="McBride, Mark" userId="S::mark.mcbride@suny.edu::9d8218a8-8f11-4bca-9d9f-81a3992e7a54" providerId="AD" clId="Web-{F1F929CC-FB0D-43AC-87F1-6C6259A5235B}" dt="2020-05-01T01:05:33.132" v="592" actId="20577"/>
      <pc:docMkLst>
        <pc:docMk/>
      </pc:docMkLst>
      <pc:sldChg chg="modSp">
        <pc:chgData name="McBride, Mark" userId="S::mark.mcbride@suny.edu::9d8218a8-8f11-4bca-9d9f-81a3992e7a54" providerId="AD" clId="Web-{F1F929CC-FB0D-43AC-87F1-6C6259A5235B}" dt="2020-05-01T00:40:20.555" v="76" actId="20577"/>
        <pc:sldMkLst>
          <pc:docMk/>
          <pc:sldMk cId="2525993966" sldId="433"/>
        </pc:sldMkLst>
        <pc:spChg chg="mod">
          <ac:chgData name="McBride, Mark" userId="S::mark.mcbride@suny.edu::9d8218a8-8f11-4bca-9d9f-81a3992e7a54" providerId="AD" clId="Web-{F1F929CC-FB0D-43AC-87F1-6C6259A5235B}" dt="2020-05-01T00:40:20.555" v="76" actId="20577"/>
          <ac:spMkLst>
            <pc:docMk/>
            <pc:sldMk cId="2525993966" sldId="433"/>
            <ac:spMk id="4" creationId="{94FEBD0F-56FF-44C1-91EF-0946C7E3410A}"/>
          </ac:spMkLst>
        </pc:spChg>
      </pc:sldChg>
      <pc:sldChg chg="addSp delSp modSp">
        <pc:chgData name="McBride, Mark" userId="S::mark.mcbride@suny.edu::9d8218a8-8f11-4bca-9d9f-81a3992e7a54" providerId="AD" clId="Web-{F1F929CC-FB0D-43AC-87F1-6C6259A5235B}" dt="2020-05-01T01:05:02.287" v="582" actId="20577"/>
        <pc:sldMkLst>
          <pc:docMk/>
          <pc:sldMk cId="648901140" sldId="436"/>
        </pc:sldMkLst>
        <pc:spChg chg="mod">
          <ac:chgData name="McBride, Mark" userId="S::mark.mcbride@suny.edu::9d8218a8-8f11-4bca-9d9f-81a3992e7a54" providerId="AD" clId="Web-{F1F929CC-FB0D-43AC-87F1-6C6259A5235B}" dt="2020-05-01T01:05:02.287" v="582" actId="20577"/>
          <ac:spMkLst>
            <pc:docMk/>
            <pc:sldMk cId="648901140" sldId="436"/>
            <ac:spMk id="3" creationId="{00000000-0000-0000-0000-000000000000}"/>
          </ac:spMkLst>
        </pc:spChg>
        <pc:spChg chg="mod">
          <ac:chgData name="McBride, Mark" userId="S::mark.mcbride@suny.edu::9d8218a8-8f11-4bca-9d9f-81a3992e7a54" providerId="AD" clId="Web-{F1F929CC-FB0D-43AC-87F1-6C6259A5235B}" dt="2020-05-01T00:39:32.959" v="50" actId="20577"/>
          <ac:spMkLst>
            <pc:docMk/>
            <pc:sldMk cId="648901140" sldId="436"/>
            <ac:spMk id="6" creationId="{00000000-0000-0000-0000-000000000000}"/>
          </ac:spMkLst>
        </pc:spChg>
        <pc:spChg chg="del">
          <ac:chgData name="McBride, Mark" userId="S::mark.mcbride@suny.edu::9d8218a8-8f11-4bca-9d9f-81a3992e7a54" providerId="AD" clId="Web-{F1F929CC-FB0D-43AC-87F1-6C6259A5235B}" dt="2020-05-01T00:43:43.186" v="98"/>
          <ac:spMkLst>
            <pc:docMk/>
            <pc:sldMk cId="648901140" sldId="436"/>
            <ac:spMk id="7" creationId="{00000000-0000-0000-0000-000000000000}"/>
          </ac:spMkLst>
        </pc:spChg>
        <pc:spChg chg="add del mod">
          <ac:chgData name="McBride, Mark" userId="S::mark.mcbride@suny.edu::9d8218a8-8f11-4bca-9d9f-81a3992e7a54" providerId="AD" clId="Web-{F1F929CC-FB0D-43AC-87F1-6C6259A5235B}" dt="2020-05-01T00:43:56.264" v="100"/>
          <ac:spMkLst>
            <pc:docMk/>
            <pc:sldMk cId="648901140" sldId="436"/>
            <ac:spMk id="14" creationId="{97A9E0A7-042F-4B22-9450-09447F1A53D5}"/>
          </ac:spMkLst>
        </pc:spChg>
        <pc:graphicFrameChg chg="add del mod ord modGraphic">
          <ac:chgData name="McBride, Mark" userId="S::mark.mcbride@suny.edu::9d8218a8-8f11-4bca-9d9f-81a3992e7a54" providerId="AD" clId="Web-{F1F929CC-FB0D-43AC-87F1-6C6259A5235B}" dt="2020-05-01T00:43:52.827" v="99"/>
          <ac:graphicFrameMkLst>
            <pc:docMk/>
            <pc:sldMk cId="648901140" sldId="436"/>
            <ac:graphicFrameMk id="2" creationId="{45931648-281F-4062-81DB-733889BE3EF1}"/>
          </ac:graphicFrameMkLst>
        </pc:graphicFrameChg>
        <pc:picChg chg="add mod ord">
          <ac:chgData name="McBride, Mark" userId="S::mark.mcbride@suny.edu::9d8218a8-8f11-4bca-9d9f-81a3992e7a54" providerId="AD" clId="Web-{F1F929CC-FB0D-43AC-87F1-6C6259A5235B}" dt="2020-05-01T00:44:00.780" v="101" actId="14100"/>
          <ac:picMkLst>
            <pc:docMk/>
            <pc:sldMk cId="648901140" sldId="436"/>
            <ac:picMk id="15" creationId="{D3C4681C-A2EB-43EE-9520-B589A4A6C170}"/>
          </ac:picMkLst>
        </pc:picChg>
      </pc:sldChg>
      <pc:sldChg chg="addSp delSp modSp">
        <pc:chgData name="McBride, Mark" userId="S::mark.mcbride@suny.edu::9d8218a8-8f11-4bca-9d9f-81a3992e7a54" providerId="AD" clId="Web-{F1F929CC-FB0D-43AC-87F1-6C6259A5235B}" dt="2020-05-01T01:05:33.132" v="591" actId="20577"/>
        <pc:sldMkLst>
          <pc:docMk/>
          <pc:sldMk cId="3296402743" sldId="437"/>
        </pc:sldMkLst>
        <pc:spChg chg="mod">
          <ac:chgData name="McBride, Mark" userId="S::mark.mcbride@suny.edu::9d8218a8-8f11-4bca-9d9f-81a3992e7a54" providerId="AD" clId="Web-{F1F929CC-FB0D-43AC-87F1-6C6259A5235B}" dt="2020-05-01T00:42:14.746" v="86" actId="20577"/>
          <ac:spMkLst>
            <pc:docMk/>
            <pc:sldMk cId="3296402743" sldId="437"/>
            <ac:spMk id="6" creationId="{00000000-0000-0000-0000-000000000000}"/>
          </ac:spMkLst>
        </pc:spChg>
        <pc:spChg chg="del">
          <ac:chgData name="McBride, Mark" userId="S::mark.mcbride@suny.edu::9d8218a8-8f11-4bca-9d9f-81a3992e7a54" providerId="AD" clId="Web-{F1F929CC-FB0D-43AC-87F1-6C6259A5235B}" dt="2020-05-01T00:42:21.402" v="89"/>
          <ac:spMkLst>
            <pc:docMk/>
            <pc:sldMk cId="3296402743" sldId="437"/>
            <ac:spMk id="7" creationId="{00000000-0000-0000-0000-000000000000}"/>
          </ac:spMkLst>
        </pc:spChg>
        <pc:spChg chg="add del mod">
          <ac:chgData name="McBride, Mark" userId="S::mark.mcbride@suny.edu::9d8218a8-8f11-4bca-9d9f-81a3992e7a54" providerId="AD" clId="Web-{F1F929CC-FB0D-43AC-87F1-6C6259A5235B}" dt="2020-05-01T00:43:06.450" v="97"/>
          <ac:spMkLst>
            <pc:docMk/>
            <pc:sldMk cId="3296402743" sldId="437"/>
            <ac:spMk id="28" creationId="{869B59A9-BD97-42D0-A612-7DC18A82D27B}"/>
          </ac:spMkLst>
        </pc:spChg>
        <pc:spChg chg="add mod">
          <ac:chgData name="McBride, Mark" userId="S::mark.mcbride@suny.edu::9d8218a8-8f11-4bca-9d9f-81a3992e7a54" providerId="AD" clId="Web-{F1F929CC-FB0D-43AC-87F1-6C6259A5235B}" dt="2020-05-01T01:05:33.132" v="591" actId="20577"/>
          <ac:spMkLst>
            <pc:docMk/>
            <pc:sldMk cId="3296402743" sldId="437"/>
            <ac:spMk id="29" creationId="{E9417679-1B37-467C-961F-7ECF66A7188C}"/>
          </ac:spMkLst>
        </pc:spChg>
        <pc:graphicFrameChg chg="add del mod ord modGraphic">
          <ac:chgData name="McBride, Mark" userId="S::mark.mcbride@suny.edu::9d8218a8-8f11-4bca-9d9f-81a3992e7a54" providerId="AD" clId="Web-{F1F929CC-FB0D-43AC-87F1-6C6259A5235B}" dt="2020-05-01T00:42:38.059" v="91"/>
          <ac:graphicFrameMkLst>
            <pc:docMk/>
            <pc:sldMk cId="3296402743" sldId="437"/>
            <ac:graphicFrameMk id="2" creationId="{D7DB7211-95B2-4BDF-B003-12F1F3DF8BC1}"/>
          </ac:graphicFrameMkLst>
        </pc:graphicFrameChg>
      </pc:sldChg>
    </pc:docChg>
  </pc:docChgLst>
  <pc:docChgLst>
    <pc:chgData name="Pritting, Shannon" userId="S::shannon.pritting@suny.edu::b6acce8b-3193-4a7b-b3b8-1dc43a9f8da4" providerId="AD" clId="Web-{F63C6C60-B94D-4B16-8900-7F7BC91113A8}"/>
    <pc:docChg chg="addSld delSld modSld">
      <pc:chgData name="Pritting, Shannon" userId="S::shannon.pritting@suny.edu::b6acce8b-3193-4a7b-b3b8-1dc43a9f8da4" providerId="AD" clId="Web-{F63C6C60-B94D-4B16-8900-7F7BC91113A8}" dt="2020-04-30T20:19:03.584" v="30" actId="20577"/>
      <pc:docMkLst>
        <pc:docMk/>
      </pc:docMkLst>
      <pc:sldChg chg="delSp modSp">
        <pc:chgData name="Pritting, Shannon" userId="S::shannon.pritting@suny.edu::b6acce8b-3193-4a7b-b3b8-1dc43a9f8da4" providerId="AD" clId="Web-{F63C6C60-B94D-4B16-8900-7F7BC91113A8}" dt="2020-04-30T20:18:44.052" v="16" actId="20577"/>
        <pc:sldMkLst>
          <pc:docMk/>
          <pc:sldMk cId="341996678" sldId="395"/>
        </pc:sldMkLst>
        <pc:spChg chg="mod">
          <ac:chgData name="Pritting, Shannon" userId="S::shannon.pritting@suny.edu::b6acce8b-3193-4a7b-b3b8-1dc43a9f8da4" providerId="AD" clId="Web-{F63C6C60-B94D-4B16-8900-7F7BC91113A8}" dt="2020-04-30T20:18:40.787" v="14" actId="20577"/>
          <ac:spMkLst>
            <pc:docMk/>
            <pc:sldMk cId="341996678" sldId="395"/>
            <ac:spMk id="3" creationId="{00000000-0000-0000-0000-000000000000}"/>
          </ac:spMkLst>
        </pc:spChg>
        <pc:spChg chg="mod">
          <ac:chgData name="Pritting, Shannon" userId="S::shannon.pritting@suny.edu::b6acce8b-3193-4a7b-b3b8-1dc43a9f8da4" providerId="AD" clId="Web-{F63C6C60-B94D-4B16-8900-7F7BC91113A8}" dt="2020-04-30T20:18:44.052" v="16" actId="20577"/>
          <ac:spMkLst>
            <pc:docMk/>
            <pc:sldMk cId="341996678" sldId="395"/>
            <ac:spMk id="6" creationId="{00000000-0000-0000-0000-000000000000}"/>
          </ac:spMkLst>
        </pc:spChg>
        <pc:spChg chg="mod">
          <ac:chgData name="Pritting, Shannon" userId="S::shannon.pritting@suny.edu::b6acce8b-3193-4a7b-b3b8-1dc43a9f8da4" providerId="AD" clId="Web-{F63C6C60-B94D-4B16-8900-7F7BC91113A8}" dt="2020-04-30T20:18:40.787" v="14" actId="20577"/>
          <ac:spMkLst>
            <pc:docMk/>
            <pc:sldMk cId="341996678" sldId="395"/>
            <ac:spMk id="7" creationId="{00000000-0000-0000-0000-000000000000}"/>
          </ac:spMkLst>
        </pc:spChg>
        <pc:picChg chg="del">
          <ac:chgData name="Pritting, Shannon" userId="S::shannon.pritting@suny.edu::b6acce8b-3193-4a7b-b3b8-1dc43a9f8da4" providerId="AD" clId="Web-{F63C6C60-B94D-4B16-8900-7F7BC91113A8}" dt="2020-04-30T20:18:31.005" v="11"/>
          <ac:picMkLst>
            <pc:docMk/>
            <pc:sldMk cId="341996678" sldId="395"/>
            <ac:picMk id="2" creationId="{00000000-0000-0000-0000-000000000000}"/>
          </ac:picMkLst>
        </pc:picChg>
      </pc:sldChg>
      <pc:sldChg chg="del">
        <pc:chgData name="Pritting, Shannon" userId="S::shannon.pritting@suny.edu::b6acce8b-3193-4a7b-b3b8-1dc43a9f8da4" providerId="AD" clId="Web-{F63C6C60-B94D-4B16-8900-7F7BC91113A8}" dt="2020-04-30T20:18:12.505" v="6"/>
        <pc:sldMkLst>
          <pc:docMk/>
          <pc:sldMk cId="3485446824" sldId="404"/>
        </pc:sldMkLst>
      </pc:sldChg>
      <pc:sldChg chg="del">
        <pc:chgData name="Pritting, Shannon" userId="S::shannon.pritting@suny.edu::b6acce8b-3193-4a7b-b3b8-1dc43a9f8da4" providerId="AD" clId="Web-{F63C6C60-B94D-4B16-8900-7F7BC91113A8}" dt="2020-04-30T20:18:13.177" v="7"/>
        <pc:sldMkLst>
          <pc:docMk/>
          <pc:sldMk cId="1843371145" sldId="410"/>
        </pc:sldMkLst>
      </pc:sldChg>
      <pc:sldChg chg="del">
        <pc:chgData name="Pritting, Shannon" userId="S::shannon.pritting@suny.edu::b6acce8b-3193-4a7b-b3b8-1dc43a9f8da4" providerId="AD" clId="Web-{F63C6C60-B94D-4B16-8900-7F7BC91113A8}" dt="2020-04-30T20:18:14.740" v="9"/>
        <pc:sldMkLst>
          <pc:docMk/>
          <pc:sldMk cId="2916968987" sldId="424"/>
        </pc:sldMkLst>
      </pc:sldChg>
      <pc:sldChg chg="del">
        <pc:chgData name="Pritting, Shannon" userId="S::shannon.pritting@suny.edu::b6acce8b-3193-4a7b-b3b8-1dc43a9f8da4" providerId="AD" clId="Web-{F63C6C60-B94D-4B16-8900-7F7BC91113A8}" dt="2020-04-30T20:17:52.677" v="0"/>
        <pc:sldMkLst>
          <pc:docMk/>
          <pc:sldMk cId="1922859811" sldId="425"/>
        </pc:sldMkLst>
      </pc:sldChg>
      <pc:sldChg chg="del">
        <pc:chgData name="Pritting, Shannon" userId="S::shannon.pritting@suny.edu::b6acce8b-3193-4a7b-b3b8-1dc43a9f8da4" providerId="AD" clId="Web-{F63C6C60-B94D-4B16-8900-7F7BC91113A8}" dt="2020-04-30T20:18:02.005" v="3"/>
        <pc:sldMkLst>
          <pc:docMk/>
          <pc:sldMk cId="3776374401" sldId="426"/>
        </pc:sldMkLst>
      </pc:sldChg>
      <pc:sldChg chg="del">
        <pc:chgData name="Pritting, Shannon" userId="S::shannon.pritting@suny.edu::b6acce8b-3193-4a7b-b3b8-1dc43a9f8da4" providerId="AD" clId="Web-{F63C6C60-B94D-4B16-8900-7F7BC91113A8}" dt="2020-04-30T20:18:09.318" v="4"/>
        <pc:sldMkLst>
          <pc:docMk/>
          <pc:sldMk cId="1440713875" sldId="427"/>
        </pc:sldMkLst>
      </pc:sldChg>
      <pc:sldChg chg="del">
        <pc:chgData name="Pritting, Shannon" userId="S::shannon.pritting@suny.edu::b6acce8b-3193-4a7b-b3b8-1dc43a9f8da4" providerId="AD" clId="Web-{F63C6C60-B94D-4B16-8900-7F7BC91113A8}" dt="2020-04-30T20:18:10.661" v="5"/>
        <pc:sldMkLst>
          <pc:docMk/>
          <pc:sldMk cId="235848524" sldId="428"/>
        </pc:sldMkLst>
      </pc:sldChg>
      <pc:sldChg chg="del">
        <pc:chgData name="Pritting, Shannon" userId="S::shannon.pritting@suny.edu::b6acce8b-3193-4a7b-b3b8-1dc43a9f8da4" providerId="AD" clId="Web-{F63C6C60-B94D-4B16-8900-7F7BC91113A8}" dt="2020-04-30T20:17:53.661" v="1"/>
        <pc:sldMkLst>
          <pc:docMk/>
          <pc:sldMk cId="1340434285" sldId="430"/>
        </pc:sldMkLst>
      </pc:sldChg>
      <pc:sldChg chg="del">
        <pc:chgData name="Pritting, Shannon" userId="S::shannon.pritting@suny.edu::b6acce8b-3193-4a7b-b3b8-1dc43a9f8da4" providerId="AD" clId="Web-{F63C6C60-B94D-4B16-8900-7F7BC91113A8}" dt="2020-04-30T20:18:13.818" v="8"/>
        <pc:sldMkLst>
          <pc:docMk/>
          <pc:sldMk cId="3272942125" sldId="431"/>
        </pc:sldMkLst>
      </pc:sldChg>
      <pc:sldChg chg="del">
        <pc:chgData name="Pritting, Shannon" userId="S::shannon.pritting@suny.edu::b6acce8b-3193-4a7b-b3b8-1dc43a9f8da4" providerId="AD" clId="Web-{F63C6C60-B94D-4B16-8900-7F7BC91113A8}" dt="2020-04-30T20:17:56.083" v="2"/>
        <pc:sldMkLst>
          <pc:docMk/>
          <pc:sldMk cId="4252957820" sldId="432"/>
        </pc:sldMkLst>
      </pc:sldChg>
      <pc:sldChg chg="delSp modSp add replId">
        <pc:chgData name="Pritting, Shannon" userId="S::shannon.pritting@suny.edu::b6acce8b-3193-4a7b-b3b8-1dc43a9f8da4" providerId="AD" clId="Web-{F63C6C60-B94D-4B16-8900-7F7BC91113A8}" dt="2020-04-30T20:19:01.943" v="28" actId="20577"/>
        <pc:sldMkLst>
          <pc:docMk/>
          <pc:sldMk cId="1213385247" sldId="434"/>
        </pc:sldMkLst>
        <pc:spChg chg="mod">
          <ac:chgData name="Pritting, Shannon" userId="S::shannon.pritting@suny.edu::b6acce8b-3193-4a7b-b3b8-1dc43a9f8da4" providerId="AD" clId="Web-{F63C6C60-B94D-4B16-8900-7F7BC91113A8}" dt="2020-04-30T20:18:53.021" v="20" actId="14100"/>
          <ac:spMkLst>
            <pc:docMk/>
            <pc:sldMk cId="1213385247" sldId="434"/>
            <ac:spMk id="3" creationId="{00000000-0000-0000-0000-000000000000}"/>
          </ac:spMkLst>
        </pc:spChg>
        <pc:spChg chg="mod">
          <ac:chgData name="Pritting, Shannon" userId="S::shannon.pritting@suny.edu::b6acce8b-3193-4a7b-b3b8-1dc43a9f8da4" providerId="AD" clId="Web-{F63C6C60-B94D-4B16-8900-7F7BC91113A8}" dt="2020-04-30T20:19:01.943" v="28" actId="20577"/>
          <ac:spMkLst>
            <pc:docMk/>
            <pc:sldMk cId="1213385247" sldId="434"/>
            <ac:spMk id="6" creationId="{00000000-0000-0000-0000-000000000000}"/>
          </ac:spMkLst>
        </pc:spChg>
        <pc:spChg chg="mod">
          <ac:chgData name="Pritting, Shannon" userId="S::shannon.pritting@suny.edu::b6acce8b-3193-4a7b-b3b8-1dc43a9f8da4" providerId="AD" clId="Web-{F63C6C60-B94D-4B16-8900-7F7BC91113A8}" dt="2020-04-30T20:18:56.474" v="21" actId="20577"/>
          <ac:spMkLst>
            <pc:docMk/>
            <pc:sldMk cId="1213385247" sldId="434"/>
            <ac:spMk id="7" creationId="{00000000-0000-0000-0000-000000000000}"/>
          </ac:spMkLst>
        </pc:spChg>
        <pc:picChg chg="del">
          <ac:chgData name="Pritting, Shannon" userId="S::shannon.pritting@suny.edu::b6acce8b-3193-4a7b-b3b8-1dc43a9f8da4" providerId="AD" clId="Web-{F63C6C60-B94D-4B16-8900-7F7BC91113A8}" dt="2020-04-30T20:18:48.318" v="19"/>
          <ac:picMkLst>
            <pc:docMk/>
            <pc:sldMk cId="1213385247" sldId="434"/>
            <ac:picMk id="2" creationId="{00000000-0000-0000-0000-000000000000}"/>
          </ac:picMkLst>
        </pc:picChg>
      </pc:sldChg>
    </pc:docChg>
  </pc:docChgLst>
  <pc:docChgLst>
    <pc:chgData name="Smathers, Jennifer" userId="S::jennifer.smathers@suny.edu::10107e7b-e048-47df-8a1d-16dbcd6b7bb5" providerId="AD" clId="Web-{1C31E177-6471-4E3F-BEB1-EEF5D712FD7B}"/>
    <pc:docChg chg="modSld sldOrd">
      <pc:chgData name="Smathers, Jennifer" userId="S::jennifer.smathers@suny.edu::10107e7b-e048-47df-8a1d-16dbcd6b7bb5" providerId="AD" clId="Web-{1C31E177-6471-4E3F-BEB1-EEF5D712FD7B}" dt="2020-04-30T20:30:49.405" v="983"/>
      <pc:docMkLst>
        <pc:docMk/>
      </pc:docMkLst>
      <pc:sldChg chg="addSp delSp modSp ord">
        <pc:chgData name="Smathers, Jennifer" userId="S::jennifer.smathers@suny.edu::10107e7b-e048-47df-8a1d-16dbcd6b7bb5" providerId="AD" clId="Web-{1C31E177-6471-4E3F-BEB1-EEF5D712FD7B}" dt="2020-04-30T20:30:49.405" v="983"/>
        <pc:sldMkLst>
          <pc:docMk/>
          <pc:sldMk cId="2525993966" sldId="433"/>
        </pc:sldMkLst>
        <pc:spChg chg="del mod">
          <ac:chgData name="Smathers, Jennifer" userId="S::jennifer.smathers@suny.edu::10107e7b-e048-47df-8a1d-16dbcd6b7bb5" providerId="AD" clId="Web-{1C31E177-6471-4E3F-BEB1-EEF5D712FD7B}" dt="2020-04-30T20:18:58.767" v="12"/>
          <ac:spMkLst>
            <pc:docMk/>
            <pc:sldMk cId="2525993966" sldId="433"/>
            <ac:spMk id="2" creationId="{C6C38B27-4C8E-4615-8D59-55557A2B1FCD}"/>
          </ac:spMkLst>
        </pc:spChg>
        <pc:spChg chg="add del mod">
          <ac:chgData name="Smathers, Jennifer" userId="S::jennifer.smathers@suny.edu::10107e7b-e048-47df-8a1d-16dbcd6b7bb5" providerId="AD" clId="Web-{1C31E177-6471-4E3F-BEB1-EEF5D712FD7B}" dt="2020-04-30T20:19:07.845" v="14"/>
          <ac:spMkLst>
            <pc:docMk/>
            <pc:sldMk cId="2525993966" sldId="433"/>
            <ac:spMk id="3" creationId="{B9242DD6-F0BF-428F-9C49-3A3BCDD3BEBA}"/>
          </ac:spMkLst>
        </pc:spChg>
        <pc:spChg chg="mod">
          <ac:chgData name="Smathers, Jennifer" userId="S::jennifer.smathers@suny.edu::10107e7b-e048-47df-8a1d-16dbcd6b7bb5" providerId="AD" clId="Web-{1C31E177-6471-4E3F-BEB1-EEF5D712FD7B}" dt="2020-04-30T20:30:31.185" v="981" actId="20577"/>
          <ac:spMkLst>
            <pc:docMk/>
            <pc:sldMk cId="2525993966" sldId="433"/>
            <ac:spMk id="4" creationId="{94FEBD0F-56FF-44C1-91EF-0946C7E3410A}"/>
          </ac:spMkLst>
        </pc:spChg>
        <pc:spChg chg="add del mod">
          <ac:chgData name="Smathers, Jennifer" userId="S::jennifer.smathers@suny.edu::10107e7b-e048-47df-8a1d-16dbcd6b7bb5" providerId="AD" clId="Web-{1C31E177-6471-4E3F-BEB1-EEF5D712FD7B}" dt="2020-04-30T20:19:39.222" v="16"/>
          <ac:spMkLst>
            <pc:docMk/>
            <pc:sldMk cId="2525993966" sldId="433"/>
            <ac:spMk id="10" creationId="{67B2B1F4-9837-49F1-8C20-6904BC0A4396}"/>
          </ac:spMkLst>
        </pc:spChg>
        <pc:picChg chg="add del mod ord modCrop">
          <ac:chgData name="Smathers, Jennifer" userId="S::jennifer.smathers@suny.edu::10107e7b-e048-47df-8a1d-16dbcd6b7bb5" providerId="AD" clId="Web-{1C31E177-6471-4E3F-BEB1-EEF5D712FD7B}" dt="2020-04-30T20:18:43.204" v="5"/>
          <ac:picMkLst>
            <pc:docMk/>
            <pc:sldMk cId="2525993966" sldId="433"/>
            <ac:picMk id="5" creationId="{16ECE8E3-6D28-4018-B0D7-147AFC31D0F4}"/>
          </ac:picMkLst>
        </pc:picChg>
        <pc:picChg chg="add del mod ord modCrop">
          <ac:chgData name="Smathers, Jennifer" userId="S::jennifer.smathers@suny.edu::10107e7b-e048-47df-8a1d-16dbcd6b7bb5" providerId="AD" clId="Web-{1C31E177-6471-4E3F-BEB1-EEF5D712FD7B}" dt="2020-04-30T20:19:11.924" v="15"/>
          <ac:picMkLst>
            <pc:docMk/>
            <pc:sldMk cId="2525993966" sldId="433"/>
            <ac:picMk id="7" creationId="{26BBCB03-1ADD-416B-B7E8-D5F9461CB3B4}"/>
          </ac:picMkLst>
        </pc:picChg>
        <pc:picChg chg="add mod ord modCrop">
          <ac:chgData name="Smathers, Jennifer" userId="S::jennifer.smathers@suny.edu::10107e7b-e048-47df-8a1d-16dbcd6b7bb5" providerId="AD" clId="Web-{1C31E177-6471-4E3F-BEB1-EEF5D712FD7B}" dt="2020-04-30T20:19:39.222" v="16"/>
          <ac:picMkLst>
            <pc:docMk/>
            <pc:sldMk cId="2525993966" sldId="433"/>
            <ac:picMk id="11" creationId="{5278AC2E-9C77-4690-9611-057C46F6E38A}"/>
          </ac:picMkLst>
        </pc:picChg>
        <pc:picChg chg="add mod">
          <ac:chgData name="Smathers, Jennifer" userId="S::jennifer.smathers@suny.edu::10107e7b-e048-47df-8a1d-16dbcd6b7bb5" providerId="AD" clId="Web-{1C31E177-6471-4E3F-BEB1-EEF5D712FD7B}" dt="2020-04-30T20:19:58.925" v="19" actId="1076"/>
          <ac:picMkLst>
            <pc:docMk/>
            <pc:sldMk cId="2525993966" sldId="433"/>
            <ac:picMk id="14" creationId="{37F3F3DC-4EB2-4126-B3F7-A2A8C4E9A871}"/>
          </ac:picMkLst>
        </pc:picChg>
      </pc:sldChg>
    </pc:docChg>
  </pc:docChgLst>
  <pc:docChgLst>
    <pc:chgData name="Daly, Michael" userId="S::michael.daly@suny.edu::d49f4b6e-2165-4f15-9200-2ca9c09bd9e8" providerId="AD" clId="Web-{F3326465-0B1F-4323-A591-47AC0D7AFA9A}"/>
    <pc:docChg chg="addSld modSld">
      <pc:chgData name="Daly, Michael" userId="S::michael.daly@suny.edu::d49f4b6e-2165-4f15-9200-2ca9c09bd9e8" providerId="AD" clId="Web-{F3326465-0B1F-4323-A591-47AC0D7AFA9A}" dt="2020-05-01T00:33:33.499" v="754" actId="1076"/>
      <pc:docMkLst>
        <pc:docMk/>
      </pc:docMkLst>
      <pc:sldChg chg="modSp add replId">
        <pc:chgData name="Daly, Michael" userId="S::michael.daly@suny.edu::d49f4b6e-2165-4f15-9200-2ca9c09bd9e8" providerId="AD" clId="Web-{F3326465-0B1F-4323-A591-47AC0D7AFA9A}" dt="2020-05-01T00:23:03.577" v="85" actId="20577"/>
        <pc:sldMkLst>
          <pc:docMk/>
          <pc:sldMk cId="2787404897" sldId="438"/>
        </pc:sldMkLst>
        <pc:spChg chg="mod">
          <ac:chgData name="Daly, Michael" userId="S::michael.daly@suny.edu::d49f4b6e-2165-4f15-9200-2ca9c09bd9e8" providerId="AD" clId="Web-{F3326465-0B1F-4323-A591-47AC0D7AFA9A}" dt="2020-05-01T00:23:03.577" v="85" actId="20577"/>
          <ac:spMkLst>
            <pc:docMk/>
            <pc:sldMk cId="2787404897" sldId="438"/>
            <ac:spMk id="7" creationId="{4FA09018-5E31-844D-B928-F6DDC95990F2}"/>
          </ac:spMkLst>
        </pc:spChg>
        <pc:spChg chg="mod">
          <ac:chgData name="Daly, Michael" userId="S::michael.daly@suny.edu::d49f4b6e-2165-4f15-9200-2ca9c09bd9e8" providerId="AD" clId="Web-{F3326465-0B1F-4323-A591-47AC0D7AFA9A}" dt="2020-05-01T00:22:37.359" v="11" actId="14100"/>
          <ac:spMkLst>
            <pc:docMk/>
            <pc:sldMk cId="2787404897" sldId="438"/>
            <ac:spMk id="8" creationId="{E2AAB4F0-62DE-4440-82C1-3A7B1E6F814B}"/>
          </ac:spMkLst>
        </pc:spChg>
      </pc:sldChg>
      <pc:sldChg chg="addSp delSp modSp add replId">
        <pc:chgData name="Daly, Michael" userId="S::michael.daly@suny.edu::d49f4b6e-2165-4f15-9200-2ca9c09bd9e8" providerId="AD" clId="Web-{F3326465-0B1F-4323-A591-47AC0D7AFA9A}" dt="2020-05-01T00:30:48.952" v="396" actId="20577"/>
        <pc:sldMkLst>
          <pc:docMk/>
          <pc:sldMk cId="1724450881" sldId="439"/>
        </pc:sldMkLst>
        <pc:spChg chg="mod">
          <ac:chgData name="Daly, Michael" userId="S::michael.daly@suny.edu::d49f4b6e-2165-4f15-9200-2ca9c09bd9e8" providerId="AD" clId="Web-{F3326465-0B1F-4323-A591-47AC0D7AFA9A}" dt="2020-05-01T00:30:48.952" v="396" actId="20577"/>
          <ac:spMkLst>
            <pc:docMk/>
            <pc:sldMk cId="1724450881" sldId="439"/>
            <ac:spMk id="6" creationId="{00000000-0000-0000-0000-000000000000}"/>
          </ac:spMkLst>
        </pc:spChg>
        <pc:spChg chg="del mod">
          <ac:chgData name="Daly, Michael" userId="S::michael.daly@suny.edu::d49f4b6e-2165-4f15-9200-2ca9c09bd9e8" providerId="AD" clId="Web-{F3326465-0B1F-4323-A591-47AC0D7AFA9A}" dt="2020-05-01T00:29:18.484" v="375"/>
          <ac:spMkLst>
            <pc:docMk/>
            <pc:sldMk cId="1724450881" sldId="439"/>
            <ac:spMk id="7" creationId="{00000000-0000-0000-0000-000000000000}"/>
          </ac:spMkLst>
        </pc:spChg>
        <pc:graphicFrameChg chg="add modGraphic">
          <ac:chgData name="Daly, Michael" userId="S::michael.daly@suny.edu::d49f4b6e-2165-4f15-9200-2ca9c09bd9e8" providerId="AD" clId="Web-{F3326465-0B1F-4323-A591-47AC0D7AFA9A}" dt="2020-05-01T00:30:13.765" v="386" actId="20577"/>
          <ac:graphicFrameMkLst>
            <pc:docMk/>
            <pc:sldMk cId="1724450881" sldId="439"/>
            <ac:graphicFrameMk id="2" creationId="{07EFD3A9-21CE-437F-AFE4-8E9837D37B4D}"/>
          </ac:graphicFrameMkLst>
        </pc:graphicFrameChg>
      </pc:sldChg>
      <pc:sldChg chg="modSp add replId">
        <pc:chgData name="Daly, Michael" userId="S::michael.daly@suny.edu::d49f4b6e-2165-4f15-9200-2ca9c09bd9e8" providerId="AD" clId="Web-{F3326465-0B1F-4323-A591-47AC0D7AFA9A}" dt="2020-05-01T00:33:33.499" v="754" actId="1076"/>
        <pc:sldMkLst>
          <pc:docMk/>
          <pc:sldMk cId="898876262" sldId="440"/>
        </pc:sldMkLst>
        <pc:spChg chg="mod">
          <ac:chgData name="Daly, Michael" userId="S::michael.daly@suny.edu::d49f4b6e-2165-4f15-9200-2ca9c09bd9e8" providerId="AD" clId="Web-{F3326465-0B1F-4323-A591-47AC0D7AFA9A}" dt="2020-05-01T00:31:41.858" v="471" actId="20577"/>
          <ac:spMkLst>
            <pc:docMk/>
            <pc:sldMk cId="898876262" sldId="440"/>
            <ac:spMk id="6" creationId="{00000000-0000-0000-0000-000000000000}"/>
          </ac:spMkLst>
        </pc:spChg>
        <pc:spChg chg="mod">
          <ac:chgData name="Daly, Michael" userId="S::michael.daly@suny.edu::d49f4b6e-2165-4f15-9200-2ca9c09bd9e8" providerId="AD" clId="Web-{F3326465-0B1F-4323-A591-47AC0D7AFA9A}" dt="2020-05-01T00:33:33.499" v="754" actId="1076"/>
          <ac:spMkLst>
            <pc:docMk/>
            <pc:sldMk cId="898876262" sldId="440"/>
            <ac:spMk id="7" creationId="{00000000-0000-0000-0000-000000000000}"/>
          </ac:spMkLst>
        </pc:spChg>
      </pc:sldChg>
    </pc:docChg>
  </pc:docChgLst>
  <pc:docChgLst>
    <pc:chgData name="McBride, Mark" userId="9d8218a8-8f11-4bca-9d9f-81a3992e7a54" providerId="ADAL" clId="{350CEF5C-81DD-ED40-8010-5E7A5B0BBBB1}"/>
    <pc:docChg chg="custSel addSld modSld">
      <pc:chgData name="McBride, Mark" userId="9d8218a8-8f11-4bca-9d9f-81a3992e7a54" providerId="ADAL" clId="{350CEF5C-81DD-ED40-8010-5E7A5B0BBBB1}" dt="2020-05-01T02:01:59.236" v="1558" actId="20577"/>
      <pc:docMkLst>
        <pc:docMk/>
      </pc:docMkLst>
      <pc:sldChg chg="modSp">
        <pc:chgData name="McBride, Mark" userId="9d8218a8-8f11-4bca-9d9f-81a3992e7a54" providerId="ADAL" clId="{350CEF5C-81DD-ED40-8010-5E7A5B0BBBB1}" dt="2020-05-01T01:18:36.578" v="38" actId="20577"/>
        <pc:sldMkLst>
          <pc:docMk/>
          <pc:sldMk cId="648901140" sldId="436"/>
        </pc:sldMkLst>
        <pc:spChg chg="mod">
          <ac:chgData name="McBride, Mark" userId="9d8218a8-8f11-4bca-9d9f-81a3992e7a54" providerId="ADAL" clId="{350CEF5C-81DD-ED40-8010-5E7A5B0BBBB1}" dt="2020-05-01T01:18:36.578" v="38" actId="20577"/>
          <ac:spMkLst>
            <pc:docMk/>
            <pc:sldMk cId="648901140" sldId="436"/>
            <ac:spMk id="3" creationId="{00000000-0000-0000-0000-000000000000}"/>
          </ac:spMkLst>
        </pc:spChg>
      </pc:sldChg>
      <pc:sldChg chg="addSp delSp modSp">
        <pc:chgData name="McBride, Mark" userId="9d8218a8-8f11-4bca-9d9f-81a3992e7a54" providerId="ADAL" clId="{350CEF5C-81DD-ED40-8010-5E7A5B0BBBB1}" dt="2020-05-01T02:00:11.462" v="1485" actId="20577"/>
        <pc:sldMkLst>
          <pc:docMk/>
          <pc:sldMk cId="3296402743" sldId="437"/>
        </pc:sldMkLst>
        <pc:spChg chg="mod">
          <ac:chgData name="McBride, Mark" userId="9d8218a8-8f11-4bca-9d9f-81a3992e7a54" providerId="ADAL" clId="{350CEF5C-81DD-ED40-8010-5E7A5B0BBBB1}" dt="2020-05-01T02:00:11.462" v="1485" actId="20577"/>
          <ac:spMkLst>
            <pc:docMk/>
            <pc:sldMk cId="3296402743" sldId="437"/>
            <ac:spMk id="6" creationId="{00000000-0000-0000-0000-000000000000}"/>
          </ac:spMkLst>
        </pc:spChg>
        <pc:spChg chg="add del mod">
          <ac:chgData name="McBride, Mark" userId="9d8218a8-8f11-4bca-9d9f-81a3992e7a54" providerId="ADAL" clId="{350CEF5C-81DD-ED40-8010-5E7A5B0BBBB1}" dt="2020-05-01T01:45:23.542" v="810" actId="478"/>
          <ac:spMkLst>
            <pc:docMk/>
            <pc:sldMk cId="3296402743" sldId="437"/>
            <ac:spMk id="13" creationId="{5613F126-272B-D24B-AFAD-7784F2A94515}"/>
          </ac:spMkLst>
        </pc:spChg>
        <pc:spChg chg="add del mod">
          <ac:chgData name="McBride, Mark" userId="9d8218a8-8f11-4bca-9d9f-81a3992e7a54" providerId="ADAL" clId="{350CEF5C-81DD-ED40-8010-5E7A5B0BBBB1}" dt="2020-05-01T01:45:32.658" v="811" actId="478"/>
          <ac:spMkLst>
            <pc:docMk/>
            <pc:sldMk cId="3296402743" sldId="437"/>
            <ac:spMk id="14" creationId="{3962331B-7F2B-004E-A656-08134A1D125D}"/>
          </ac:spMkLst>
        </pc:spChg>
        <pc:spChg chg="mod">
          <ac:chgData name="McBride, Mark" userId="9d8218a8-8f11-4bca-9d9f-81a3992e7a54" providerId="ADAL" clId="{350CEF5C-81DD-ED40-8010-5E7A5B0BBBB1}" dt="2020-05-01T01:59:56.352" v="1466" actId="313"/>
          <ac:spMkLst>
            <pc:docMk/>
            <pc:sldMk cId="3296402743" sldId="437"/>
            <ac:spMk id="29" creationId="{E9417679-1B37-467C-961F-7ECF66A7188C}"/>
          </ac:spMkLst>
        </pc:spChg>
      </pc:sldChg>
      <pc:sldChg chg="addSp delSp modSp add">
        <pc:chgData name="McBride, Mark" userId="9d8218a8-8f11-4bca-9d9f-81a3992e7a54" providerId="ADAL" clId="{350CEF5C-81DD-ED40-8010-5E7A5B0BBBB1}" dt="2020-05-01T01:53:33.037" v="1047" actId="478"/>
        <pc:sldMkLst>
          <pc:docMk/>
          <pc:sldMk cId="403808435" sldId="441"/>
        </pc:sldMkLst>
        <pc:spChg chg="del">
          <ac:chgData name="McBride, Mark" userId="9d8218a8-8f11-4bca-9d9f-81a3992e7a54" providerId="ADAL" clId="{350CEF5C-81DD-ED40-8010-5E7A5B0BBBB1}" dt="2020-05-01T01:43:57.110" v="762" actId="478"/>
          <ac:spMkLst>
            <pc:docMk/>
            <pc:sldMk cId="403808435" sldId="441"/>
            <ac:spMk id="3" creationId="{00000000-0000-0000-0000-000000000000}"/>
          </ac:spMkLst>
        </pc:spChg>
        <pc:spChg chg="add del mod">
          <ac:chgData name="McBride, Mark" userId="9d8218a8-8f11-4bca-9d9f-81a3992e7a54" providerId="ADAL" clId="{350CEF5C-81DD-ED40-8010-5E7A5B0BBBB1}" dt="2020-05-01T01:39:17.623" v="587" actId="478"/>
          <ac:spMkLst>
            <pc:docMk/>
            <pc:sldMk cId="403808435" sldId="441"/>
            <ac:spMk id="4" creationId="{46018DAF-9193-CC48-9132-D7CA2BD381A1}"/>
          </ac:spMkLst>
        </pc:spChg>
        <pc:spChg chg="del">
          <ac:chgData name="McBride, Mark" userId="9d8218a8-8f11-4bca-9d9f-81a3992e7a54" providerId="ADAL" clId="{350CEF5C-81DD-ED40-8010-5E7A5B0BBBB1}" dt="2020-05-01T01:39:15.638" v="586" actId="478"/>
          <ac:spMkLst>
            <pc:docMk/>
            <pc:sldMk cId="403808435" sldId="441"/>
            <ac:spMk id="6" creationId="{00000000-0000-0000-0000-000000000000}"/>
          </ac:spMkLst>
        </pc:spChg>
        <pc:spChg chg="add del mod">
          <ac:chgData name="McBride, Mark" userId="9d8218a8-8f11-4bca-9d9f-81a3992e7a54" providerId="ADAL" clId="{350CEF5C-81DD-ED40-8010-5E7A5B0BBBB1}" dt="2020-05-01T01:43:59.710" v="763" actId="478"/>
          <ac:spMkLst>
            <pc:docMk/>
            <pc:sldMk cId="403808435" sldId="441"/>
            <ac:spMk id="7" creationId="{37172775-06AB-3846-AADC-1D6CA757E384}"/>
          </ac:spMkLst>
        </pc:spChg>
        <pc:spChg chg="del mod">
          <ac:chgData name="McBride, Mark" userId="9d8218a8-8f11-4bca-9d9f-81a3992e7a54" providerId="ADAL" clId="{350CEF5C-81DD-ED40-8010-5E7A5B0BBBB1}" dt="2020-05-01T01:52:55.056" v="994" actId="478"/>
          <ac:spMkLst>
            <pc:docMk/>
            <pc:sldMk cId="403808435" sldId="441"/>
            <ac:spMk id="13" creationId="{5613F126-272B-D24B-AFAD-7784F2A94515}"/>
          </ac:spMkLst>
        </pc:spChg>
        <pc:spChg chg="del">
          <ac:chgData name="McBride, Mark" userId="9d8218a8-8f11-4bca-9d9f-81a3992e7a54" providerId="ADAL" clId="{350CEF5C-81DD-ED40-8010-5E7A5B0BBBB1}" dt="2020-05-01T01:39:24.041" v="589" actId="478"/>
          <ac:spMkLst>
            <pc:docMk/>
            <pc:sldMk cId="403808435" sldId="441"/>
            <ac:spMk id="14" creationId="{3962331B-7F2B-004E-A656-08134A1D125D}"/>
          </ac:spMkLst>
        </pc:spChg>
        <pc:spChg chg="add mod">
          <ac:chgData name="McBride, Mark" userId="9d8218a8-8f11-4bca-9d9f-81a3992e7a54" providerId="ADAL" clId="{350CEF5C-81DD-ED40-8010-5E7A5B0BBBB1}" dt="2020-05-01T01:53:26.434" v="1046" actId="20577"/>
          <ac:spMkLst>
            <pc:docMk/>
            <pc:sldMk cId="403808435" sldId="441"/>
            <ac:spMk id="17" creationId="{BC519BA6-CF6E-0245-871F-DBF1E9ABA45A}"/>
          </ac:spMkLst>
        </pc:spChg>
        <pc:spChg chg="add del mod">
          <ac:chgData name="McBride, Mark" userId="9d8218a8-8f11-4bca-9d9f-81a3992e7a54" providerId="ADAL" clId="{350CEF5C-81DD-ED40-8010-5E7A5B0BBBB1}" dt="2020-05-01T01:53:33.037" v="1047" actId="478"/>
          <ac:spMkLst>
            <pc:docMk/>
            <pc:sldMk cId="403808435" sldId="441"/>
            <ac:spMk id="18" creationId="{A7F4ABA0-2653-B442-BCE4-74F6C803FBAA}"/>
          </ac:spMkLst>
        </pc:spChg>
        <pc:spChg chg="add mod">
          <ac:chgData name="McBride, Mark" userId="9d8218a8-8f11-4bca-9d9f-81a3992e7a54" providerId="ADAL" clId="{350CEF5C-81DD-ED40-8010-5E7A5B0BBBB1}" dt="2020-05-01T01:40:44.882" v="605" actId="122"/>
          <ac:spMkLst>
            <pc:docMk/>
            <pc:sldMk cId="403808435" sldId="441"/>
            <ac:spMk id="27" creationId="{AF19BD83-C4DB-9447-A771-50DA612B496A}"/>
          </ac:spMkLst>
        </pc:spChg>
        <pc:spChg chg="add mod">
          <ac:chgData name="McBride, Mark" userId="9d8218a8-8f11-4bca-9d9f-81a3992e7a54" providerId="ADAL" clId="{350CEF5C-81DD-ED40-8010-5E7A5B0BBBB1}" dt="2020-05-01T01:39:35.908" v="591"/>
          <ac:spMkLst>
            <pc:docMk/>
            <pc:sldMk cId="403808435" sldId="441"/>
            <ac:spMk id="28" creationId="{60740A1E-390A-D14D-8662-6EC4B96BB056}"/>
          </ac:spMkLst>
        </pc:spChg>
        <pc:spChg chg="del">
          <ac:chgData name="McBride, Mark" userId="9d8218a8-8f11-4bca-9d9f-81a3992e7a54" providerId="ADAL" clId="{350CEF5C-81DD-ED40-8010-5E7A5B0BBBB1}" dt="2020-05-01T01:39:20.400" v="588" actId="478"/>
          <ac:spMkLst>
            <pc:docMk/>
            <pc:sldMk cId="403808435" sldId="441"/>
            <ac:spMk id="29" creationId="{E9417679-1B37-467C-961F-7ECF66A7188C}"/>
          </ac:spMkLst>
        </pc:spChg>
        <pc:spChg chg="add mod">
          <ac:chgData name="McBride, Mark" userId="9d8218a8-8f11-4bca-9d9f-81a3992e7a54" providerId="ADAL" clId="{350CEF5C-81DD-ED40-8010-5E7A5B0BBBB1}" dt="2020-05-01T01:47:26.926" v="868" actId="20577"/>
          <ac:spMkLst>
            <pc:docMk/>
            <pc:sldMk cId="403808435" sldId="441"/>
            <ac:spMk id="30" creationId="{3DD15528-9405-7840-900B-F1CD6F3A0125}"/>
          </ac:spMkLst>
        </pc:spChg>
        <pc:spChg chg="add mod">
          <ac:chgData name="McBride, Mark" userId="9d8218a8-8f11-4bca-9d9f-81a3992e7a54" providerId="ADAL" clId="{350CEF5C-81DD-ED40-8010-5E7A5B0BBBB1}" dt="2020-05-01T01:39:35.908" v="591"/>
          <ac:spMkLst>
            <pc:docMk/>
            <pc:sldMk cId="403808435" sldId="441"/>
            <ac:spMk id="31" creationId="{F3B29831-2313-BB42-9C3D-491D8E464339}"/>
          </ac:spMkLst>
        </pc:spChg>
        <pc:spChg chg="add mod">
          <ac:chgData name="McBride, Mark" userId="9d8218a8-8f11-4bca-9d9f-81a3992e7a54" providerId="ADAL" clId="{350CEF5C-81DD-ED40-8010-5E7A5B0BBBB1}" dt="2020-05-01T01:47:49.861" v="897" actId="20577"/>
          <ac:spMkLst>
            <pc:docMk/>
            <pc:sldMk cId="403808435" sldId="441"/>
            <ac:spMk id="32" creationId="{F76BBC86-4750-AC4F-9292-FF1AA96576D6}"/>
          </ac:spMkLst>
        </pc:spChg>
        <pc:spChg chg="add mod">
          <ac:chgData name="McBride, Mark" userId="9d8218a8-8f11-4bca-9d9f-81a3992e7a54" providerId="ADAL" clId="{350CEF5C-81DD-ED40-8010-5E7A5B0BBBB1}" dt="2020-05-01T01:39:35.908" v="591"/>
          <ac:spMkLst>
            <pc:docMk/>
            <pc:sldMk cId="403808435" sldId="441"/>
            <ac:spMk id="33" creationId="{DBC2E38B-28CC-4D44-B67F-3AE610CFD92D}"/>
          </ac:spMkLst>
        </pc:spChg>
        <pc:spChg chg="add mod">
          <ac:chgData name="McBride, Mark" userId="9d8218a8-8f11-4bca-9d9f-81a3992e7a54" providerId="ADAL" clId="{350CEF5C-81DD-ED40-8010-5E7A5B0BBBB1}" dt="2020-05-01T01:49:43.384" v="943" actId="20577"/>
          <ac:spMkLst>
            <pc:docMk/>
            <pc:sldMk cId="403808435" sldId="441"/>
            <ac:spMk id="34" creationId="{45B8A68B-1E22-9941-9082-4FB4064104B9}"/>
          </ac:spMkLst>
        </pc:spChg>
        <pc:spChg chg="add mod">
          <ac:chgData name="McBride, Mark" userId="9d8218a8-8f11-4bca-9d9f-81a3992e7a54" providerId="ADAL" clId="{350CEF5C-81DD-ED40-8010-5E7A5B0BBBB1}" dt="2020-05-01T01:39:35.908" v="591"/>
          <ac:spMkLst>
            <pc:docMk/>
            <pc:sldMk cId="403808435" sldId="441"/>
            <ac:spMk id="35" creationId="{26FBF8F7-2C67-674F-B4D2-3C07561DE39F}"/>
          </ac:spMkLst>
        </pc:spChg>
        <pc:spChg chg="add mod">
          <ac:chgData name="McBride, Mark" userId="9d8218a8-8f11-4bca-9d9f-81a3992e7a54" providerId="ADAL" clId="{350CEF5C-81DD-ED40-8010-5E7A5B0BBBB1}" dt="2020-05-01T01:48:39.012" v="928" actId="313"/>
          <ac:spMkLst>
            <pc:docMk/>
            <pc:sldMk cId="403808435" sldId="441"/>
            <ac:spMk id="36" creationId="{A0068BFF-E26F-B043-8824-40806575F797}"/>
          </ac:spMkLst>
        </pc:spChg>
        <pc:spChg chg="add mod">
          <ac:chgData name="McBride, Mark" userId="9d8218a8-8f11-4bca-9d9f-81a3992e7a54" providerId="ADAL" clId="{350CEF5C-81DD-ED40-8010-5E7A5B0BBBB1}" dt="2020-05-01T01:39:35.908" v="591"/>
          <ac:spMkLst>
            <pc:docMk/>
            <pc:sldMk cId="403808435" sldId="441"/>
            <ac:spMk id="37" creationId="{59A671A8-BDDD-E74A-8BD0-CC323BA0CEC3}"/>
          </ac:spMkLst>
        </pc:spChg>
        <pc:spChg chg="add mod">
          <ac:chgData name="McBride, Mark" userId="9d8218a8-8f11-4bca-9d9f-81a3992e7a54" providerId="ADAL" clId="{350CEF5C-81DD-ED40-8010-5E7A5B0BBBB1}" dt="2020-05-01T01:50:33.811" v="986" actId="14100"/>
          <ac:spMkLst>
            <pc:docMk/>
            <pc:sldMk cId="403808435" sldId="441"/>
            <ac:spMk id="38" creationId="{037A7AA2-4E04-8F41-B303-70A828E20832}"/>
          </ac:spMkLst>
        </pc:spChg>
        <pc:spChg chg="add mod">
          <ac:chgData name="McBride, Mark" userId="9d8218a8-8f11-4bca-9d9f-81a3992e7a54" providerId="ADAL" clId="{350CEF5C-81DD-ED40-8010-5E7A5B0BBBB1}" dt="2020-05-01T01:51:10.859" v="991" actId="1076"/>
          <ac:spMkLst>
            <pc:docMk/>
            <pc:sldMk cId="403808435" sldId="441"/>
            <ac:spMk id="39" creationId="{6CD5482B-F619-454B-B3F5-ECA215320275}"/>
          </ac:spMkLst>
        </pc:spChg>
        <pc:spChg chg="add mod">
          <ac:chgData name="McBride, Mark" userId="9d8218a8-8f11-4bca-9d9f-81a3992e7a54" providerId="ADAL" clId="{350CEF5C-81DD-ED40-8010-5E7A5B0BBBB1}" dt="2020-05-01T01:41:51.241" v="643" actId="20577"/>
          <ac:spMkLst>
            <pc:docMk/>
            <pc:sldMk cId="403808435" sldId="441"/>
            <ac:spMk id="40" creationId="{09DBB14E-891B-6648-B3AF-85E115BC7D02}"/>
          </ac:spMkLst>
        </pc:spChg>
        <pc:spChg chg="add mod">
          <ac:chgData name="McBride, Mark" userId="9d8218a8-8f11-4bca-9d9f-81a3992e7a54" providerId="ADAL" clId="{350CEF5C-81DD-ED40-8010-5E7A5B0BBBB1}" dt="2020-05-01T01:50:50.379" v="988" actId="1076"/>
          <ac:spMkLst>
            <pc:docMk/>
            <pc:sldMk cId="403808435" sldId="441"/>
            <ac:spMk id="41" creationId="{EA060675-FC5A-764C-B7C5-396AE9A49B3E}"/>
          </ac:spMkLst>
        </pc:spChg>
        <pc:spChg chg="add del mod">
          <ac:chgData name="McBride, Mark" userId="9d8218a8-8f11-4bca-9d9f-81a3992e7a54" providerId="ADAL" clId="{350CEF5C-81DD-ED40-8010-5E7A5B0BBBB1}" dt="2020-05-01T01:44:00.193" v="765"/>
          <ac:spMkLst>
            <pc:docMk/>
            <pc:sldMk cId="403808435" sldId="441"/>
            <ac:spMk id="42" creationId="{9E8DC89A-395D-9B4E-884B-A9703F788B9C}"/>
          </ac:spMkLst>
        </pc:spChg>
        <pc:spChg chg="add mod">
          <ac:chgData name="McBride, Mark" userId="9d8218a8-8f11-4bca-9d9f-81a3992e7a54" providerId="ADAL" clId="{350CEF5C-81DD-ED40-8010-5E7A5B0BBBB1}" dt="2020-05-01T01:51:20.005" v="993" actId="1076"/>
          <ac:spMkLst>
            <pc:docMk/>
            <pc:sldMk cId="403808435" sldId="441"/>
            <ac:spMk id="49" creationId="{F4751AF4-1961-2944-B134-B2C6E842CDC4}"/>
          </ac:spMkLst>
        </pc:spChg>
        <pc:picChg chg="add del mod">
          <ac:chgData name="McBride, Mark" userId="9d8218a8-8f11-4bca-9d9f-81a3992e7a54" providerId="ADAL" clId="{350CEF5C-81DD-ED40-8010-5E7A5B0BBBB1}" dt="2020-05-01T01:41:19.240" v="615" actId="478"/>
          <ac:picMkLst>
            <pc:docMk/>
            <pc:sldMk cId="403808435" sldId="441"/>
            <ac:picMk id="48" creationId="{57541501-CCD4-054B-89A4-D8E8C39FA440}"/>
          </ac:picMkLst>
        </pc:picChg>
        <pc:cxnChg chg="add mod">
          <ac:chgData name="McBride, Mark" userId="9d8218a8-8f11-4bca-9d9f-81a3992e7a54" providerId="ADAL" clId="{350CEF5C-81DD-ED40-8010-5E7A5B0BBBB1}" dt="2020-05-01T01:39:35.908" v="591"/>
          <ac:cxnSpMkLst>
            <pc:docMk/>
            <pc:sldMk cId="403808435" sldId="441"/>
            <ac:cxnSpMk id="43" creationId="{D8C0387D-E9BE-7448-8EEA-CF87A9BB3901}"/>
          </ac:cxnSpMkLst>
        </pc:cxnChg>
        <pc:cxnChg chg="add mod">
          <ac:chgData name="McBride, Mark" userId="9d8218a8-8f11-4bca-9d9f-81a3992e7a54" providerId="ADAL" clId="{350CEF5C-81DD-ED40-8010-5E7A5B0BBBB1}" dt="2020-05-01T01:39:35.908" v="591"/>
          <ac:cxnSpMkLst>
            <pc:docMk/>
            <pc:sldMk cId="403808435" sldId="441"/>
            <ac:cxnSpMk id="44" creationId="{F6AA9DF5-C120-BD4F-A14F-FBFCB3CC92C2}"/>
          </ac:cxnSpMkLst>
        </pc:cxnChg>
        <pc:cxnChg chg="add mod">
          <ac:chgData name="McBride, Mark" userId="9d8218a8-8f11-4bca-9d9f-81a3992e7a54" providerId="ADAL" clId="{350CEF5C-81DD-ED40-8010-5E7A5B0BBBB1}" dt="2020-05-01T01:39:35.908" v="591"/>
          <ac:cxnSpMkLst>
            <pc:docMk/>
            <pc:sldMk cId="403808435" sldId="441"/>
            <ac:cxnSpMk id="45" creationId="{E3724586-3A1B-5242-B63C-4A0E1036AF8C}"/>
          </ac:cxnSpMkLst>
        </pc:cxnChg>
        <pc:cxnChg chg="add mod">
          <ac:chgData name="McBride, Mark" userId="9d8218a8-8f11-4bca-9d9f-81a3992e7a54" providerId="ADAL" clId="{350CEF5C-81DD-ED40-8010-5E7A5B0BBBB1}" dt="2020-05-01T01:39:35.908" v="591"/>
          <ac:cxnSpMkLst>
            <pc:docMk/>
            <pc:sldMk cId="403808435" sldId="441"/>
            <ac:cxnSpMk id="46" creationId="{51838172-685E-CD42-BF85-5894B2497BEB}"/>
          </ac:cxnSpMkLst>
        </pc:cxnChg>
        <pc:cxnChg chg="add mod">
          <ac:chgData name="McBride, Mark" userId="9d8218a8-8f11-4bca-9d9f-81a3992e7a54" providerId="ADAL" clId="{350CEF5C-81DD-ED40-8010-5E7A5B0BBBB1}" dt="2020-05-01T01:39:35.908" v="591"/>
          <ac:cxnSpMkLst>
            <pc:docMk/>
            <pc:sldMk cId="403808435" sldId="441"/>
            <ac:cxnSpMk id="47" creationId="{452CD531-51CA-D047-B5F9-2840CD9CD590}"/>
          </ac:cxnSpMkLst>
        </pc:cxnChg>
      </pc:sldChg>
      <pc:sldChg chg="addSp delSp modSp add modNotesTx">
        <pc:chgData name="McBride, Mark" userId="9d8218a8-8f11-4bca-9d9f-81a3992e7a54" providerId="ADAL" clId="{350CEF5C-81DD-ED40-8010-5E7A5B0BBBB1}" dt="2020-05-01T02:01:59.236" v="1558" actId="20577"/>
        <pc:sldMkLst>
          <pc:docMk/>
          <pc:sldMk cId="3948720901" sldId="442"/>
        </pc:sldMkLst>
        <pc:spChg chg="mod">
          <ac:chgData name="McBride, Mark" userId="9d8218a8-8f11-4bca-9d9f-81a3992e7a54" providerId="ADAL" clId="{350CEF5C-81DD-ED40-8010-5E7A5B0BBBB1}" dt="2020-05-01T02:01:36.592" v="1526" actId="1076"/>
          <ac:spMkLst>
            <pc:docMk/>
            <pc:sldMk cId="3948720901" sldId="442"/>
            <ac:spMk id="2" creationId="{AC90C582-4F5B-6C4F-B7B8-730B43A21763}"/>
          </ac:spMkLst>
        </pc:spChg>
        <pc:spChg chg="del mod">
          <ac:chgData name="McBride, Mark" userId="9d8218a8-8f11-4bca-9d9f-81a3992e7a54" providerId="ADAL" clId="{350CEF5C-81DD-ED40-8010-5E7A5B0BBBB1}" dt="2020-05-01T02:01:17.422" v="1523" actId="478"/>
          <ac:spMkLst>
            <pc:docMk/>
            <pc:sldMk cId="3948720901" sldId="442"/>
            <ac:spMk id="3" creationId="{51654599-389F-4948-80C9-A84A83A010C2}"/>
          </ac:spMkLst>
        </pc:spChg>
        <pc:spChg chg="add del mod">
          <ac:chgData name="McBride, Mark" userId="9d8218a8-8f11-4bca-9d9f-81a3992e7a54" providerId="ADAL" clId="{350CEF5C-81DD-ED40-8010-5E7A5B0BBBB1}" dt="2020-05-01T02:01:21.009" v="1524" actId="478"/>
          <ac:spMkLst>
            <pc:docMk/>
            <pc:sldMk cId="3948720901" sldId="442"/>
            <ac:spMk id="5" creationId="{8CEA6B89-BB4D-554B-850F-5BE69CD7481B}"/>
          </ac:spMkLst>
        </pc:spChg>
      </pc:sldChg>
    </pc:docChg>
  </pc:docChgLst>
  <pc:docChgLst>
    <pc:chgData name="McBride, Mark" userId="S::mark.mcbride@suny.edu::9d8218a8-8f11-4bca-9d9f-81a3992e7a54" providerId="AD" clId="Web-{4F75C070-CA18-4962-AC13-7B3133670762}"/>
    <pc:docChg chg="addSld delSld">
      <pc:chgData name="McBride, Mark" userId="S::mark.mcbride@suny.edu::9d8218a8-8f11-4bca-9d9f-81a3992e7a54" providerId="AD" clId="Web-{4F75C070-CA18-4962-AC13-7B3133670762}" dt="2020-04-30T20:28:53.965" v="3"/>
      <pc:docMkLst>
        <pc:docMk/>
      </pc:docMkLst>
      <pc:sldChg chg="new del">
        <pc:chgData name="McBride, Mark" userId="S::mark.mcbride@suny.edu::9d8218a8-8f11-4bca-9d9f-81a3992e7a54" providerId="AD" clId="Web-{4F75C070-CA18-4962-AC13-7B3133670762}" dt="2020-04-30T20:28:50.903" v="2"/>
        <pc:sldMkLst>
          <pc:docMk/>
          <pc:sldMk cId="4038525952" sldId="435"/>
        </pc:sldMkLst>
      </pc:sldChg>
      <pc:sldChg chg="add replId">
        <pc:chgData name="McBride, Mark" userId="S::mark.mcbride@suny.edu::9d8218a8-8f11-4bca-9d9f-81a3992e7a54" providerId="AD" clId="Web-{4F75C070-CA18-4962-AC13-7B3133670762}" dt="2020-04-30T20:28:48.371" v="1"/>
        <pc:sldMkLst>
          <pc:docMk/>
          <pc:sldMk cId="648901140" sldId="436"/>
        </pc:sldMkLst>
      </pc:sldChg>
      <pc:sldChg chg="add replId">
        <pc:chgData name="McBride, Mark" userId="S::mark.mcbride@suny.edu::9d8218a8-8f11-4bca-9d9f-81a3992e7a54" providerId="AD" clId="Web-{4F75C070-CA18-4962-AC13-7B3133670762}" dt="2020-04-30T20:28:53.965" v="3"/>
        <pc:sldMkLst>
          <pc:docMk/>
          <pc:sldMk cId="3296402743" sldId="437"/>
        </pc:sldMkLst>
      </pc:sldChg>
    </pc:docChg>
  </pc:docChgLst>
  <pc:docChgLst>
    <pc:chgData name="Smathers, Jennifer" userId="S::jennifer.smathers@suny.edu::10107e7b-e048-47df-8a1d-16dbcd6b7bb5" providerId="AD" clId="Web-{0F87ADCF-9960-46FF-8870-A042FC455576}"/>
    <pc:docChg chg="addSld modSld">
      <pc:chgData name="Smathers, Jennifer" userId="S::jennifer.smathers@suny.edu::10107e7b-e048-47df-8a1d-16dbcd6b7bb5" providerId="AD" clId="Web-{0F87ADCF-9960-46FF-8870-A042FC455576}" dt="2020-04-30T20:11:45.183" v="9" actId="20577"/>
      <pc:docMkLst>
        <pc:docMk/>
      </pc:docMkLst>
      <pc:sldChg chg="modSp">
        <pc:chgData name="Smathers, Jennifer" userId="S::jennifer.smathers@suny.edu::10107e7b-e048-47df-8a1d-16dbcd6b7bb5" providerId="AD" clId="Web-{0F87ADCF-9960-46FF-8870-A042FC455576}" dt="2020-04-30T20:10:56.556" v="0" actId="20577"/>
        <pc:sldMkLst>
          <pc:docMk/>
          <pc:sldMk cId="2919431528" sldId="258"/>
        </pc:sldMkLst>
        <pc:spChg chg="mod">
          <ac:chgData name="Smathers, Jennifer" userId="S::jennifer.smathers@suny.edu::10107e7b-e048-47df-8a1d-16dbcd6b7bb5" providerId="AD" clId="Web-{0F87ADCF-9960-46FF-8870-A042FC455576}" dt="2020-04-30T20:10:56.556" v="0" actId="20577"/>
          <ac:spMkLst>
            <pc:docMk/>
            <pc:sldMk cId="2919431528" sldId="258"/>
            <ac:spMk id="19" creationId="{E1608256-D41E-7949-9F8B-A7E248C43ECB}"/>
          </ac:spMkLst>
        </pc:spChg>
      </pc:sldChg>
      <pc:sldChg chg="modSp new">
        <pc:chgData name="Smathers, Jennifer" userId="S::jennifer.smathers@suny.edu::10107e7b-e048-47df-8a1d-16dbcd6b7bb5" providerId="AD" clId="Web-{0F87ADCF-9960-46FF-8870-A042FC455576}" dt="2020-04-30T20:11:45.183" v="8" actId="20577"/>
        <pc:sldMkLst>
          <pc:docMk/>
          <pc:sldMk cId="2525993966" sldId="433"/>
        </pc:sldMkLst>
        <pc:spChg chg="mod">
          <ac:chgData name="Smathers, Jennifer" userId="S::jennifer.smathers@suny.edu::10107e7b-e048-47df-8a1d-16dbcd6b7bb5" providerId="AD" clId="Web-{0F87ADCF-9960-46FF-8870-A042FC455576}" dt="2020-04-30T20:11:45.183" v="8" actId="20577"/>
          <ac:spMkLst>
            <pc:docMk/>
            <pc:sldMk cId="2525993966" sldId="433"/>
            <ac:spMk id="2" creationId="{C6C38B27-4C8E-4615-8D59-55557A2B1FCD}"/>
          </ac:spMkLst>
        </pc:spChg>
      </pc:sldChg>
    </pc:docChg>
  </pc:docChgLst>
  <pc:docChgLst>
    <pc:chgData name="McBride, Mark" userId="S::mark.mcbride@suny.edu::9d8218a8-8f11-4bca-9d9f-81a3992e7a54" providerId="AD" clId="Web-{552410C8-01C6-42EC-914B-2671CCA0EF50}"/>
    <pc:docChg chg="modSld">
      <pc:chgData name="McBride, Mark" userId="S::mark.mcbride@suny.edu::9d8218a8-8f11-4bca-9d9f-81a3992e7a54" providerId="AD" clId="Web-{552410C8-01C6-42EC-914B-2671CCA0EF50}" dt="2020-05-01T13:57:40.169" v="17" actId="20577"/>
      <pc:docMkLst>
        <pc:docMk/>
      </pc:docMkLst>
      <pc:sldChg chg="modSp">
        <pc:chgData name="McBride, Mark" userId="S::mark.mcbride@suny.edu::9d8218a8-8f11-4bca-9d9f-81a3992e7a54" providerId="AD" clId="Web-{552410C8-01C6-42EC-914B-2671CCA0EF50}" dt="2020-05-01T13:57:40.169" v="16" actId="20577"/>
        <pc:sldMkLst>
          <pc:docMk/>
          <pc:sldMk cId="648901140" sldId="436"/>
        </pc:sldMkLst>
        <pc:spChg chg="mod">
          <ac:chgData name="McBride, Mark" userId="S::mark.mcbride@suny.edu::9d8218a8-8f11-4bca-9d9f-81a3992e7a54" providerId="AD" clId="Web-{552410C8-01C6-42EC-914B-2671CCA0EF50}" dt="2020-05-01T13:57:40.169" v="16" actId="20577"/>
          <ac:spMkLst>
            <pc:docMk/>
            <pc:sldMk cId="648901140" sldId="436"/>
            <ac:spMk id="3" creationId="{00000000-0000-0000-0000-000000000000}"/>
          </ac:spMkLst>
        </pc:spChg>
      </pc:sldChg>
    </pc:docChg>
  </pc:docChgLst>
  <pc:docChgLst>
    <pc:chgData name="McBride, Mark" userId="S::mark.mcbride@suny.edu::9d8218a8-8f11-4bca-9d9f-81a3992e7a54" providerId="AD" clId="Web-{6F0C930B-50A6-4C43-BDDE-E5E724BE0E05}"/>
    <pc:docChg chg="addSld modSld">
      <pc:chgData name="McBride, Mark" userId="S::mark.mcbride@suny.edu::9d8218a8-8f11-4bca-9d9f-81a3992e7a54" providerId="AD" clId="Web-{6F0C930B-50A6-4C43-BDDE-E5E724BE0E05}" dt="2020-05-01T13:00:28.518" v="257" actId="20577"/>
      <pc:docMkLst>
        <pc:docMk/>
      </pc:docMkLst>
      <pc:sldChg chg="modSp">
        <pc:chgData name="McBride, Mark" userId="S::mark.mcbride@suny.edu::9d8218a8-8f11-4bca-9d9f-81a3992e7a54" providerId="AD" clId="Web-{6F0C930B-50A6-4C43-BDDE-E5E724BE0E05}" dt="2020-05-01T12:56:53.525" v="81" actId="20577"/>
        <pc:sldMkLst>
          <pc:docMk/>
          <pc:sldMk cId="3296402743" sldId="437"/>
        </pc:sldMkLst>
        <pc:spChg chg="mod">
          <ac:chgData name="McBride, Mark" userId="S::mark.mcbride@suny.edu::9d8218a8-8f11-4bca-9d9f-81a3992e7a54" providerId="AD" clId="Web-{6F0C930B-50A6-4C43-BDDE-E5E724BE0E05}" dt="2020-05-01T12:56:53.525" v="81" actId="20577"/>
          <ac:spMkLst>
            <pc:docMk/>
            <pc:sldMk cId="3296402743" sldId="437"/>
            <ac:spMk id="29" creationId="{E9417679-1B37-467C-961F-7ECF66A7188C}"/>
          </ac:spMkLst>
        </pc:spChg>
      </pc:sldChg>
      <pc:sldChg chg="addSp delSp modSp new">
        <pc:chgData name="McBride, Mark" userId="S::mark.mcbride@suny.edu::9d8218a8-8f11-4bca-9d9f-81a3992e7a54" providerId="AD" clId="Web-{6F0C930B-50A6-4C43-BDDE-E5E724BE0E05}" dt="2020-05-01T13:00:25.986" v="255" actId="20577"/>
        <pc:sldMkLst>
          <pc:docMk/>
          <pc:sldMk cId="183139005" sldId="444"/>
        </pc:sldMkLst>
        <pc:spChg chg="mod">
          <ac:chgData name="McBride, Mark" userId="S::mark.mcbride@suny.edu::9d8218a8-8f11-4bca-9d9f-81a3992e7a54" providerId="AD" clId="Web-{6F0C930B-50A6-4C43-BDDE-E5E724BE0E05}" dt="2020-05-01T13:00:25.986" v="255" actId="20577"/>
          <ac:spMkLst>
            <pc:docMk/>
            <pc:sldMk cId="183139005" sldId="444"/>
            <ac:spMk id="2" creationId="{C61EF867-20CE-4E66-8FE2-41A331E81E33}"/>
          </ac:spMkLst>
        </pc:spChg>
        <pc:spChg chg="add del mod">
          <ac:chgData name="McBride, Mark" userId="S::mark.mcbride@suny.edu::9d8218a8-8f11-4bca-9d9f-81a3992e7a54" providerId="AD" clId="Web-{6F0C930B-50A6-4C43-BDDE-E5E724BE0E05}" dt="2020-05-01T12:59:40.234" v="230" actId="20577"/>
          <ac:spMkLst>
            <pc:docMk/>
            <pc:sldMk cId="183139005" sldId="444"/>
            <ac:spMk id="3" creationId="{6011F8F9-D069-43D0-91B6-EB58FDBE14E1}"/>
          </ac:spMkLst>
        </pc:spChg>
        <pc:spChg chg="mod">
          <ac:chgData name="McBride, Mark" userId="S::mark.mcbride@suny.edu::9d8218a8-8f11-4bca-9d9f-81a3992e7a54" providerId="AD" clId="Web-{6F0C930B-50A6-4C43-BDDE-E5E724BE0E05}" dt="2020-05-01T13:00:16.126" v="245" actId="20577"/>
          <ac:spMkLst>
            <pc:docMk/>
            <pc:sldMk cId="183139005" sldId="444"/>
            <ac:spMk id="4" creationId="{FB00DB1A-0EB7-44EE-93B5-F90FF83F3899}"/>
          </ac:spMkLst>
        </pc:spChg>
        <pc:picChg chg="add del mod ord">
          <ac:chgData name="McBride, Mark" userId="S::mark.mcbride@suny.edu::9d8218a8-8f11-4bca-9d9f-81a3992e7a54" providerId="AD" clId="Web-{6F0C930B-50A6-4C43-BDDE-E5E724BE0E05}" dt="2020-05-01T12:57:56.965" v="132"/>
          <ac:picMkLst>
            <pc:docMk/>
            <pc:sldMk cId="183139005" sldId="444"/>
            <ac:picMk id="5" creationId="{A4F41D48-6C33-4259-8976-9665E8A81AF6}"/>
          </ac:picMkLst>
        </pc:picChg>
      </pc:sldChg>
    </pc:docChg>
  </pc:docChgLst>
  <pc:docChgLst>
    <pc:chgData name="Smathers, Jennifer" userId="10107e7b-e048-47df-8a1d-16dbcd6b7bb5" providerId="ADAL" clId="{16F61D39-977A-9144-8678-B093702427D5}"/>
    <pc:docChg chg="undo custSel addSld delSld modSld">
      <pc:chgData name="Smathers, Jennifer" userId="10107e7b-e048-47df-8a1d-16dbcd6b7bb5" providerId="ADAL" clId="{16F61D39-977A-9144-8678-B093702427D5}" dt="2020-05-01T14:26:10.783" v="1143"/>
      <pc:docMkLst>
        <pc:docMk/>
      </pc:docMkLst>
      <pc:sldChg chg="mod modShow">
        <pc:chgData name="Smathers, Jennifer" userId="10107e7b-e048-47df-8a1d-16dbcd6b7bb5" providerId="ADAL" clId="{16F61D39-977A-9144-8678-B093702427D5}" dt="2020-05-01T02:10:00.237" v="0" actId="729"/>
        <pc:sldMkLst>
          <pc:docMk/>
          <pc:sldMk cId="4121200864" sldId="429"/>
        </pc:sldMkLst>
      </pc:sldChg>
      <pc:sldChg chg="addSp modSp">
        <pc:chgData name="Smathers, Jennifer" userId="10107e7b-e048-47df-8a1d-16dbcd6b7bb5" providerId="ADAL" clId="{16F61D39-977A-9144-8678-B093702427D5}" dt="2020-05-01T02:42:17.167" v="1094" actId="20577"/>
        <pc:sldMkLst>
          <pc:docMk/>
          <pc:sldMk cId="2525993966" sldId="433"/>
        </pc:sldMkLst>
        <pc:spChg chg="mod">
          <ac:chgData name="Smathers, Jennifer" userId="10107e7b-e048-47df-8a1d-16dbcd6b7bb5" providerId="ADAL" clId="{16F61D39-977A-9144-8678-B093702427D5}" dt="2020-05-01T02:42:17.167" v="1094" actId="20577"/>
          <ac:spMkLst>
            <pc:docMk/>
            <pc:sldMk cId="2525993966" sldId="433"/>
            <ac:spMk id="4" creationId="{94FEBD0F-56FF-44C1-91EF-0946C7E3410A}"/>
          </ac:spMkLst>
        </pc:spChg>
        <pc:spChg chg="add mod">
          <ac:chgData name="Smathers, Jennifer" userId="10107e7b-e048-47df-8a1d-16dbcd6b7bb5" providerId="ADAL" clId="{16F61D39-977A-9144-8678-B093702427D5}" dt="2020-05-01T02:21:34.072" v="100"/>
          <ac:spMkLst>
            <pc:docMk/>
            <pc:sldMk cId="2525993966" sldId="433"/>
            <ac:spMk id="5" creationId="{4B175E6C-4D0E-304D-BB63-25E5FF56C3A7}"/>
          </ac:spMkLst>
        </pc:spChg>
        <pc:spChg chg="add mod">
          <ac:chgData name="Smathers, Jennifer" userId="10107e7b-e048-47df-8a1d-16dbcd6b7bb5" providerId="ADAL" clId="{16F61D39-977A-9144-8678-B093702427D5}" dt="2020-05-01T02:21:34.072" v="100"/>
          <ac:spMkLst>
            <pc:docMk/>
            <pc:sldMk cId="2525993966" sldId="433"/>
            <ac:spMk id="6" creationId="{7D6CEDFA-5519-6C44-89BE-7DE0863FC5BD}"/>
          </ac:spMkLst>
        </pc:spChg>
        <pc:spChg chg="mod">
          <ac:chgData name="Smathers, Jennifer" userId="10107e7b-e048-47df-8a1d-16dbcd6b7bb5" providerId="ADAL" clId="{16F61D39-977A-9144-8678-B093702427D5}" dt="2020-05-01T02:21:34.072" v="100"/>
          <ac:spMkLst>
            <pc:docMk/>
            <pc:sldMk cId="2525993966" sldId="433"/>
            <ac:spMk id="10" creationId="{1E5EA3A5-7D5B-424C-9ABF-43AE79984189}"/>
          </ac:spMkLst>
        </pc:spChg>
        <pc:grpChg chg="add mod">
          <ac:chgData name="Smathers, Jennifer" userId="10107e7b-e048-47df-8a1d-16dbcd6b7bb5" providerId="ADAL" clId="{16F61D39-977A-9144-8678-B093702427D5}" dt="2020-05-01T02:21:34.072" v="100"/>
          <ac:grpSpMkLst>
            <pc:docMk/>
            <pc:sldMk cId="2525993966" sldId="433"/>
            <ac:grpSpMk id="7" creationId="{8555AF2F-2F5E-9240-B144-65AFD41E7846}"/>
          </ac:grpSpMkLst>
        </pc:grpChg>
        <pc:picChg chg="mod">
          <ac:chgData name="Smathers, Jennifer" userId="10107e7b-e048-47df-8a1d-16dbcd6b7bb5" providerId="ADAL" clId="{16F61D39-977A-9144-8678-B093702427D5}" dt="2020-05-01T02:21:34.072" v="100"/>
          <ac:picMkLst>
            <pc:docMk/>
            <pc:sldMk cId="2525993966" sldId="433"/>
            <ac:picMk id="8" creationId="{1F364938-D03C-8F46-BC49-0BA48E5CF151}"/>
          </ac:picMkLst>
        </pc:picChg>
        <pc:picChg chg="mod">
          <ac:chgData name="Smathers, Jennifer" userId="10107e7b-e048-47df-8a1d-16dbcd6b7bb5" providerId="ADAL" clId="{16F61D39-977A-9144-8678-B093702427D5}" dt="2020-05-01T02:21:34.072" v="100"/>
          <ac:picMkLst>
            <pc:docMk/>
            <pc:sldMk cId="2525993966" sldId="433"/>
            <ac:picMk id="9" creationId="{5146A460-ACCF-F948-A55A-474ABCDBDC9F}"/>
          </ac:picMkLst>
        </pc:picChg>
        <pc:picChg chg="mod">
          <ac:chgData name="Smathers, Jennifer" userId="10107e7b-e048-47df-8a1d-16dbcd6b7bb5" providerId="ADAL" clId="{16F61D39-977A-9144-8678-B093702427D5}" dt="2020-05-01T02:21:41.907" v="101" actId="1076"/>
          <ac:picMkLst>
            <pc:docMk/>
            <pc:sldMk cId="2525993966" sldId="433"/>
            <ac:picMk id="11" creationId="{5278AC2E-9C77-4690-9611-057C46F6E38A}"/>
          </ac:picMkLst>
        </pc:picChg>
        <pc:picChg chg="mod">
          <ac:chgData name="Smathers, Jennifer" userId="10107e7b-e048-47df-8a1d-16dbcd6b7bb5" providerId="ADAL" clId="{16F61D39-977A-9144-8678-B093702427D5}" dt="2020-05-01T02:21:34.072" v="100"/>
          <ac:picMkLst>
            <pc:docMk/>
            <pc:sldMk cId="2525993966" sldId="433"/>
            <ac:picMk id="12" creationId="{7722BC93-9611-094C-8706-DB488787D114}"/>
          </ac:picMkLst>
        </pc:picChg>
        <pc:picChg chg="mod">
          <ac:chgData name="Smathers, Jennifer" userId="10107e7b-e048-47df-8a1d-16dbcd6b7bb5" providerId="ADAL" clId="{16F61D39-977A-9144-8678-B093702427D5}" dt="2020-05-01T02:21:34.072" v="100"/>
          <ac:picMkLst>
            <pc:docMk/>
            <pc:sldMk cId="2525993966" sldId="433"/>
            <ac:picMk id="13" creationId="{6C4DA14E-1DD8-4044-A32D-4955FA00B3E8}"/>
          </ac:picMkLst>
        </pc:picChg>
      </pc:sldChg>
      <pc:sldChg chg="modSp">
        <pc:chgData name="Smathers, Jennifer" userId="10107e7b-e048-47df-8a1d-16dbcd6b7bb5" providerId="ADAL" clId="{16F61D39-977A-9144-8678-B093702427D5}" dt="2020-05-01T14:26:10.783" v="1143"/>
        <pc:sldMkLst>
          <pc:docMk/>
          <pc:sldMk cId="1724450881" sldId="439"/>
        </pc:sldMkLst>
        <pc:graphicFrameChg chg="mod">
          <ac:chgData name="Smathers, Jennifer" userId="10107e7b-e048-47df-8a1d-16dbcd6b7bb5" providerId="ADAL" clId="{16F61D39-977A-9144-8678-B093702427D5}" dt="2020-05-01T14:26:10.783" v="1143"/>
          <ac:graphicFrameMkLst>
            <pc:docMk/>
            <pc:sldMk cId="1724450881" sldId="439"/>
            <ac:graphicFrameMk id="2" creationId="{07EFD3A9-21CE-437F-AFE4-8E9837D37B4D}"/>
          </ac:graphicFrameMkLst>
        </pc:graphicFrameChg>
      </pc:sldChg>
      <pc:sldChg chg="addSp delSp modSp add modNotesTx">
        <pc:chgData name="Smathers, Jennifer" userId="10107e7b-e048-47df-8a1d-16dbcd6b7bb5" providerId="ADAL" clId="{16F61D39-977A-9144-8678-B093702427D5}" dt="2020-05-01T02:45:36.247" v="1142" actId="20577"/>
        <pc:sldMkLst>
          <pc:docMk/>
          <pc:sldMk cId="2257169873" sldId="441"/>
        </pc:sldMkLst>
        <pc:spChg chg="mod">
          <ac:chgData name="Smathers, Jennifer" userId="10107e7b-e048-47df-8a1d-16dbcd6b7bb5" providerId="ADAL" clId="{16F61D39-977A-9144-8678-B093702427D5}" dt="2020-05-01T02:37:44.318" v="1025" actId="1076"/>
          <ac:spMkLst>
            <pc:docMk/>
            <pc:sldMk cId="2257169873" sldId="441"/>
            <ac:spMk id="4" creationId="{94FEBD0F-56FF-44C1-91EF-0946C7E3410A}"/>
          </ac:spMkLst>
        </pc:spChg>
        <pc:spChg chg="add del mod">
          <ac:chgData name="Smathers, Jennifer" userId="10107e7b-e048-47df-8a1d-16dbcd6b7bb5" providerId="ADAL" clId="{16F61D39-977A-9144-8678-B093702427D5}" dt="2020-05-01T02:16:12.237" v="6" actId="478"/>
          <ac:spMkLst>
            <pc:docMk/>
            <pc:sldMk cId="2257169873" sldId="441"/>
            <ac:spMk id="5" creationId="{36A0E6C0-DBB7-6D43-AD6E-E07C2950AC1A}"/>
          </ac:spMkLst>
        </pc:spChg>
        <pc:spChg chg="add del mod">
          <ac:chgData name="Smathers, Jennifer" userId="10107e7b-e048-47df-8a1d-16dbcd6b7bb5" providerId="ADAL" clId="{16F61D39-977A-9144-8678-B093702427D5}" dt="2020-05-01T02:18:37.582" v="64"/>
          <ac:spMkLst>
            <pc:docMk/>
            <pc:sldMk cId="2257169873" sldId="441"/>
            <ac:spMk id="7" creationId="{7846C33D-71CD-9942-BB91-2537BC4C9026}"/>
          </ac:spMkLst>
        </pc:spChg>
        <pc:spChg chg="add mod">
          <ac:chgData name="Smathers, Jennifer" userId="10107e7b-e048-47df-8a1d-16dbcd6b7bb5" providerId="ADAL" clId="{16F61D39-977A-9144-8678-B093702427D5}" dt="2020-05-01T02:22:05.039" v="105"/>
          <ac:spMkLst>
            <pc:docMk/>
            <pc:sldMk cId="2257169873" sldId="441"/>
            <ac:spMk id="10" creationId="{AE8CCE06-5391-DF44-8F87-1337F046BB34}"/>
          </ac:spMkLst>
        </pc:spChg>
        <pc:spChg chg="add mod">
          <ac:chgData name="Smathers, Jennifer" userId="10107e7b-e048-47df-8a1d-16dbcd6b7bb5" providerId="ADAL" clId="{16F61D39-977A-9144-8678-B093702427D5}" dt="2020-05-01T02:22:05.039" v="105"/>
          <ac:spMkLst>
            <pc:docMk/>
            <pc:sldMk cId="2257169873" sldId="441"/>
            <ac:spMk id="12" creationId="{3FD9E2CF-0399-7642-8A39-2481A315C835}"/>
          </ac:spMkLst>
        </pc:spChg>
        <pc:spChg chg="mod">
          <ac:chgData name="Smathers, Jennifer" userId="10107e7b-e048-47df-8a1d-16dbcd6b7bb5" providerId="ADAL" clId="{16F61D39-977A-9144-8678-B093702427D5}" dt="2020-05-01T02:22:05.039" v="105"/>
          <ac:spMkLst>
            <pc:docMk/>
            <pc:sldMk cId="2257169873" sldId="441"/>
            <ac:spMk id="17" creationId="{A5A9CDE5-8400-2045-988F-F38CDF1F722F}"/>
          </ac:spMkLst>
        </pc:spChg>
        <pc:spChg chg="add mod">
          <ac:chgData name="Smathers, Jennifer" userId="10107e7b-e048-47df-8a1d-16dbcd6b7bb5" providerId="ADAL" clId="{16F61D39-977A-9144-8678-B093702427D5}" dt="2020-05-01T02:42:06.818" v="1092" actId="2711"/>
          <ac:spMkLst>
            <pc:docMk/>
            <pc:sldMk cId="2257169873" sldId="441"/>
            <ac:spMk id="20" creationId="{9C74BF7D-54F8-8F4E-99A1-735596850E5A}"/>
          </ac:spMkLst>
        </pc:spChg>
        <pc:grpChg chg="add mod">
          <ac:chgData name="Smathers, Jennifer" userId="10107e7b-e048-47df-8a1d-16dbcd6b7bb5" providerId="ADAL" clId="{16F61D39-977A-9144-8678-B093702427D5}" dt="2020-05-01T02:22:05.039" v="105"/>
          <ac:grpSpMkLst>
            <pc:docMk/>
            <pc:sldMk cId="2257169873" sldId="441"/>
            <ac:grpSpMk id="13" creationId="{01D6DF96-B591-6143-8FC6-459DB9F213FD}"/>
          </ac:grpSpMkLst>
        </pc:grpChg>
        <pc:picChg chg="add del mod">
          <ac:chgData name="Smathers, Jennifer" userId="10107e7b-e048-47df-8a1d-16dbcd6b7bb5" providerId="ADAL" clId="{16F61D39-977A-9144-8678-B093702427D5}" dt="2020-05-01T02:25:11.531" v="177" actId="478"/>
          <ac:picMkLst>
            <pc:docMk/>
            <pc:sldMk cId="2257169873" sldId="441"/>
            <ac:picMk id="2" creationId="{AB07F7F4-B339-0B49-855A-F5FC29A4C02C}"/>
          </ac:picMkLst>
        </pc:picChg>
        <pc:picChg chg="add del">
          <ac:chgData name="Smathers, Jennifer" userId="10107e7b-e048-47df-8a1d-16dbcd6b7bb5" providerId="ADAL" clId="{16F61D39-977A-9144-8678-B093702427D5}" dt="2020-05-01T02:16:59.558" v="13"/>
          <ac:picMkLst>
            <pc:docMk/>
            <pc:sldMk cId="2257169873" sldId="441"/>
            <ac:picMk id="6" creationId="{8E66FC78-450A-6A4C-8CDC-85200924AC96}"/>
          </ac:picMkLst>
        </pc:picChg>
        <pc:picChg chg="add mod">
          <ac:chgData name="Smathers, Jennifer" userId="10107e7b-e048-47df-8a1d-16dbcd6b7bb5" providerId="ADAL" clId="{16F61D39-977A-9144-8678-B093702427D5}" dt="2020-05-01T02:45:24.321" v="1120" actId="962"/>
          <ac:picMkLst>
            <pc:docMk/>
            <pc:sldMk cId="2257169873" sldId="441"/>
            <ac:picMk id="9" creationId="{7960962F-F8BC-1B45-8230-7FFF3D2806FE}"/>
          </ac:picMkLst>
        </pc:picChg>
        <pc:picChg chg="del">
          <ac:chgData name="Smathers, Jennifer" userId="10107e7b-e048-47df-8a1d-16dbcd6b7bb5" providerId="ADAL" clId="{16F61D39-977A-9144-8678-B093702427D5}" dt="2020-05-01T02:16:07.834" v="5" actId="478"/>
          <ac:picMkLst>
            <pc:docMk/>
            <pc:sldMk cId="2257169873" sldId="441"/>
            <ac:picMk id="11" creationId="{5278AC2E-9C77-4690-9611-057C46F6E38A}"/>
          </ac:picMkLst>
        </pc:picChg>
        <pc:picChg chg="del mod">
          <ac:chgData name="Smathers, Jennifer" userId="10107e7b-e048-47df-8a1d-16dbcd6b7bb5" providerId="ADAL" clId="{16F61D39-977A-9144-8678-B093702427D5}" dt="2020-05-01T02:22:59.727" v="151" actId="478"/>
          <ac:picMkLst>
            <pc:docMk/>
            <pc:sldMk cId="2257169873" sldId="441"/>
            <ac:picMk id="14" creationId="{37F3F3DC-4EB2-4126-B3F7-A2A8C4E9A871}"/>
          </ac:picMkLst>
        </pc:picChg>
        <pc:picChg chg="mod">
          <ac:chgData name="Smathers, Jennifer" userId="10107e7b-e048-47df-8a1d-16dbcd6b7bb5" providerId="ADAL" clId="{16F61D39-977A-9144-8678-B093702427D5}" dt="2020-05-01T02:22:05.039" v="105"/>
          <ac:picMkLst>
            <pc:docMk/>
            <pc:sldMk cId="2257169873" sldId="441"/>
            <ac:picMk id="15" creationId="{712C8AC4-BE49-A54A-90EB-AEBC94642F38}"/>
          </ac:picMkLst>
        </pc:picChg>
        <pc:picChg chg="mod">
          <ac:chgData name="Smathers, Jennifer" userId="10107e7b-e048-47df-8a1d-16dbcd6b7bb5" providerId="ADAL" clId="{16F61D39-977A-9144-8678-B093702427D5}" dt="2020-05-01T02:22:05.039" v="105"/>
          <ac:picMkLst>
            <pc:docMk/>
            <pc:sldMk cId="2257169873" sldId="441"/>
            <ac:picMk id="16" creationId="{1855F8AA-AC0D-A244-B2C1-ECE3F846D48E}"/>
          </ac:picMkLst>
        </pc:picChg>
        <pc:picChg chg="mod">
          <ac:chgData name="Smathers, Jennifer" userId="10107e7b-e048-47df-8a1d-16dbcd6b7bb5" providerId="ADAL" clId="{16F61D39-977A-9144-8678-B093702427D5}" dt="2020-05-01T02:22:05.039" v="105"/>
          <ac:picMkLst>
            <pc:docMk/>
            <pc:sldMk cId="2257169873" sldId="441"/>
            <ac:picMk id="18" creationId="{92A032EE-8215-1C44-8B38-9C16D188AA7B}"/>
          </ac:picMkLst>
        </pc:picChg>
        <pc:picChg chg="mod">
          <ac:chgData name="Smathers, Jennifer" userId="10107e7b-e048-47df-8a1d-16dbcd6b7bb5" providerId="ADAL" clId="{16F61D39-977A-9144-8678-B093702427D5}" dt="2020-05-01T02:22:05.039" v="105"/>
          <ac:picMkLst>
            <pc:docMk/>
            <pc:sldMk cId="2257169873" sldId="441"/>
            <ac:picMk id="19" creationId="{12B5A8F9-7D4A-AF42-B4CF-EC5E8729CBA1}"/>
          </ac:picMkLst>
        </pc:picChg>
        <pc:picChg chg="add mod">
          <ac:chgData name="Smathers, Jennifer" userId="10107e7b-e048-47df-8a1d-16dbcd6b7bb5" providerId="ADAL" clId="{16F61D39-977A-9144-8678-B093702427D5}" dt="2020-05-01T02:33:08.748" v="746" actId="1076"/>
          <ac:picMkLst>
            <pc:docMk/>
            <pc:sldMk cId="2257169873" sldId="441"/>
            <ac:picMk id="21" creationId="{6A7084A7-8C95-364B-9225-110E3834ECC1}"/>
          </ac:picMkLst>
        </pc:picChg>
      </pc:sldChg>
      <pc:sldChg chg="add del">
        <pc:chgData name="Smathers, Jennifer" userId="10107e7b-e048-47df-8a1d-16dbcd6b7bb5" providerId="ADAL" clId="{16F61D39-977A-9144-8678-B093702427D5}" dt="2020-05-01T02:15:53.591" v="2" actId="2696"/>
        <pc:sldMkLst>
          <pc:docMk/>
          <pc:sldMk cId="3179633687" sldId="441"/>
        </pc:sldMkLst>
      </pc:sldChg>
    </pc:docChg>
  </pc:docChgLst>
  <pc:docChgLst>
    <pc:chgData name="Pritting, Shannon" userId="S::shannon.pritting@suny.edu::b6acce8b-3193-4a7b-b3b8-1dc43a9f8da4" providerId="AD" clId="Web-{3FDDCA7E-F7D5-40DB-B773-D8DD74642042}"/>
    <pc:docChg chg="delSld modSld">
      <pc:chgData name="Pritting, Shannon" userId="S::shannon.pritting@suny.edu::b6acce8b-3193-4a7b-b3b8-1dc43a9f8da4" providerId="AD" clId="Web-{3FDDCA7E-F7D5-40DB-B773-D8DD74642042}" dt="2020-05-01T12:40:15.378" v="635" actId="20577"/>
      <pc:docMkLst>
        <pc:docMk/>
      </pc:docMkLst>
      <pc:sldChg chg="modSp">
        <pc:chgData name="Pritting, Shannon" userId="S::shannon.pritting@suny.edu::b6acce8b-3193-4a7b-b3b8-1dc43a9f8da4" providerId="AD" clId="Web-{3FDDCA7E-F7D5-40DB-B773-D8DD74642042}" dt="2020-05-01T12:40:15.378" v="634" actId="20577"/>
        <pc:sldMkLst>
          <pc:docMk/>
          <pc:sldMk cId="341996678" sldId="395"/>
        </pc:sldMkLst>
        <pc:spChg chg="mod">
          <ac:chgData name="Pritting, Shannon" userId="S::shannon.pritting@suny.edu::b6acce8b-3193-4a7b-b3b8-1dc43a9f8da4" providerId="AD" clId="Web-{3FDDCA7E-F7D5-40DB-B773-D8DD74642042}" dt="2020-05-01T12:37:21.157" v="27" actId="20577"/>
          <ac:spMkLst>
            <pc:docMk/>
            <pc:sldMk cId="341996678" sldId="395"/>
            <ac:spMk id="6" creationId="{00000000-0000-0000-0000-000000000000}"/>
          </ac:spMkLst>
        </pc:spChg>
        <pc:spChg chg="mod">
          <ac:chgData name="Pritting, Shannon" userId="S::shannon.pritting@suny.edu::b6acce8b-3193-4a7b-b3b8-1dc43a9f8da4" providerId="AD" clId="Web-{3FDDCA7E-F7D5-40DB-B773-D8DD74642042}" dt="2020-05-01T12:40:15.378" v="634" actId="20577"/>
          <ac:spMkLst>
            <pc:docMk/>
            <pc:sldMk cId="341996678" sldId="395"/>
            <ac:spMk id="7" creationId="{00000000-0000-0000-0000-000000000000}"/>
          </ac:spMkLst>
        </pc:spChg>
      </pc:sldChg>
      <pc:sldChg chg="del">
        <pc:chgData name="Pritting, Shannon" userId="S::shannon.pritting@suny.edu::b6acce8b-3193-4a7b-b3b8-1dc43a9f8da4" providerId="AD" clId="Web-{3FDDCA7E-F7D5-40DB-B773-D8DD74642042}" dt="2020-05-01T12:37:13.001" v="0"/>
        <pc:sldMkLst>
          <pc:docMk/>
          <pc:sldMk cId="1213385247" sldId="434"/>
        </pc:sldMkLst>
      </pc:sldChg>
    </pc:docChg>
  </pc:docChgLst>
  <pc:docChgLst>
    <pc:chgData name="McBride, Mark" userId="S::mark.mcbride@suny.edu::9d8218a8-8f11-4bca-9d9f-81a3992e7a54" providerId="AD" clId="Web-{42BA7F32-ABF7-4DAC-A78A-483A34424C2F}"/>
    <pc:docChg chg="modSld sldOrd">
      <pc:chgData name="McBride, Mark" userId="S::mark.mcbride@suny.edu::9d8218a8-8f11-4bca-9d9f-81a3992e7a54" providerId="AD" clId="Web-{42BA7F32-ABF7-4DAC-A78A-483A34424C2F}" dt="2020-05-01T13:52:26.192" v="192" actId="20577"/>
      <pc:docMkLst>
        <pc:docMk/>
      </pc:docMkLst>
      <pc:sldChg chg="ord">
        <pc:chgData name="McBride, Mark" userId="S::mark.mcbride@suny.edu::9d8218a8-8f11-4bca-9d9f-81a3992e7a54" providerId="AD" clId="Web-{42BA7F32-ABF7-4DAC-A78A-483A34424C2F}" dt="2020-05-01T13:08:20.346" v="4"/>
        <pc:sldMkLst>
          <pc:docMk/>
          <pc:sldMk cId="3296402743" sldId="437"/>
        </pc:sldMkLst>
      </pc:sldChg>
      <pc:sldChg chg="modSp">
        <pc:chgData name="McBride, Mark" userId="S::mark.mcbride@suny.edu::9d8218a8-8f11-4bca-9d9f-81a3992e7a54" providerId="AD" clId="Web-{42BA7F32-ABF7-4DAC-A78A-483A34424C2F}" dt="2020-05-01T13:40:58.897" v="129" actId="20577"/>
        <pc:sldMkLst>
          <pc:docMk/>
          <pc:sldMk cId="3948720901" sldId="442"/>
        </pc:sldMkLst>
        <pc:spChg chg="mod">
          <ac:chgData name="McBride, Mark" userId="S::mark.mcbride@suny.edu::9d8218a8-8f11-4bca-9d9f-81a3992e7a54" providerId="AD" clId="Web-{42BA7F32-ABF7-4DAC-A78A-483A34424C2F}" dt="2020-05-01T13:40:58.897" v="129" actId="20577"/>
          <ac:spMkLst>
            <pc:docMk/>
            <pc:sldMk cId="3948720901" sldId="442"/>
            <ac:spMk id="2" creationId="{AC90C582-4F5B-6C4F-B7B8-730B43A21763}"/>
          </ac:spMkLst>
        </pc:spChg>
      </pc:sldChg>
      <pc:sldChg chg="modSp">
        <pc:chgData name="McBride, Mark" userId="S::mark.mcbride@suny.edu::9d8218a8-8f11-4bca-9d9f-81a3992e7a54" providerId="AD" clId="Web-{42BA7F32-ABF7-4DAC-A78A-483A34424C2F}" dt="2020-05-01T13:31:33.312" v="65" actId="20577"/>
        <pc:sldMkLst>
          <pc:docMk/>
          <pc:sldMk cId="403808435" sldId="443"/>
        </pc:sldMkLst>
        <pc:spChg chg="mod">
          <ac:chgData name="McBride, Mark" userId="S::mark.mcbride@suny.edu::9d8218a8-8f11-4bca-9d9f-81a3992e7a54" providerId="AD" clId="Web-{42BA7F32-ABF7-4DAC-A78A-483A34424C2F}" dt="2020-05-01T13:31:33.312" v="65" actId="20577"/>
          <ac:spMkLst>
            <pc:docMk/>
            <pc:sldMk cId="403808435" sldId="443"/>
            <ac:spMk id="17" creationId="{BC519BA6-CF6E-0245-871F-DBF1E9ABA45A}"/>
          </ac:spMkLst>
        </pc:spChg>
      </pc:sldChg>
      <pc:sldChg chg="modSp">
        <pc:chgData name="McBride, Mark" userId="S::mark.mcbride@suny.edu::9d8218a8-8f11-4bca-9d9f-81a3992e7a54" providerId="AD" clId="Web-{42BA7F32-ABF7-4DAC-A78A-483A34424C2F}" dt="2020-05-01T13:52:26.176" v="191" actId="20577"/>
        <pc:sldMkLst>
          <pc:docMk/>
          <pc:sldMk cId="183139005" sldId="444"/>
        </pc:sldMkLst>
        <pc:spChg chg="mod">
          <ac:chgData name="McBride, Mark" userId="S::mark.mcbride@suny.edu::9d8218a8-8f11-4bca-9d9f-81a3992e7a54" providerId="AD" clId="Web-{42BA7F32-ABF7-4DAC-A78A-483A34424C2F}" dt="2020-05-01T13:09:12.490" v="46" actId="20577"/>
          <ac:spMkLst>
            <pc:docMk/>
            <pc:sldMk cId="183139005" sldId="444"/>
            <ac:spMk id="2" creationId="{C61EF867-20CE-4E66-8FE2-41A331E81E33}"/>
          </ac:spMkLst>
        </pc:spChg>
        <pc:spChg chg="mod">
          <ac:chgData name="McBride, Mark" userId="S::mark.mcbride@suny.edu::9d8218a8-8f11-4bca-9d9f-81a3992e7a54" providerId="AD" clId="Web-{42BA7F32-ABF7-4DAC-A78A-483A34424C2F}" dt="2020-05-01T13:52:24.895" v="189" actId="20577"/>
          <ac:spMkLst>
            <pc:docMk/>
            <pc:sldMk cId="183139005" sldId="444"/>
            <ac:spMk id="3" creationId="{6011F8F9-D069-43D0-91B6-EB58FDBE14E1}"/>
          </ac:spMkLst>
        </pc:spChg>
        <pc:spChg chg="mod">
          <ac:chgData name="McBride, Mark" userId="S::mark.mcbride@suny.edu::9d8218a8-8f11-4bca-9d9f-81a3992e7a54" providerId="AD" clId="Web-{42BA7F32-ABF7-4DAC-A78A-483A34424C2F}" dt="2020-05-01T13:52:26.176" v="191" actId="20577"/>
          <ac:spMkLst>
            <pc:docMk/>
            <pc:sldMk cId="183139005" sldId="444"/>
            <ac:spMk id="4" creationId="{FB00DB1A-0EB7-44EE-93B5-F90FF83F389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988DC0-1823-48E2-9246-BC31766BD10A}"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93765BFE-2A91-4FE8-85AD-910F603F0A1F}">
      <dgm:prSet/>
      <dgm:spPr/>
      <dgm:t>
        <a:bodyPr/>
        <a:lstStyle/>
        <a:p>
          <a:r>
            <a:rPr lang="en-US"/>
            <a:t>SUNY campuses are exploring and, in some cases, implementing inclusive access (IA) / automatic billing programs</a:t>
          </a:r>
        </a:p>
      </dgm:t>
    </dgm:pt>
    <dgm:pt modelId="{48E58099-B957-4F1D-ABC1-DFB1993A462C}" type="parTrans" cxnId="{4F94371D-DA31-45F9-8FB3-32E592389999}">
      <dgm:prSet/>
      <dgm:spPr/>
      <dgm:t>
        <a:bodyPr/>
        <a:lstStyle/>
        <a:p>
          <a:endParaRPr lang="en-US"/>
        </a:p>
      </dgm:t>
    </dgm:pt>
    <dgm:pt modelId="{C753F94A-BBEA-4789-A6ED-D0A056C42870}" type="sibTrans" cxnId="{4F94371D-DA31-45F9-8FB3-32E592389999}">
      <dgm:prSet phldrT="1" phldr="0"/>
      <dgm:spPr/>
      <dgm:t>
        <a:bodyPr/>
        <a:lstStyle/>
        <a:p>
          <a:r>
            <a:rPr lang="en-US"/>
            <a:t>1</a:t>
          </a:r>
        </a:p>
      </dgm:t>
    </dgm:pt>
    <dgm:pt modelId="{F9673F82-1A33-4C0D-AB8C-2DC6CEC0EAB0}">
      <dgm:prSet/>
      <dgm:spPr/>
      <dgm:t>
        <a:bodyPr/>
        <a:lstStyle/>
        <a:p>
          <a:pPr rtl="0"/>
          <a:r>
            <a:rPr lang="en-US"/>
            <a:t>SUNY Libraries and librarians are uniquely positioned to be key participants and stakeholders in these campus conversations</a:t>
          </a:r>
          <a:r>
            <a:rPr lang="en-US">
              <a:latin typeface="Calibri Light" panose="020F0302020204030204"/>
            </a:rPr>
            <a:t> and decisions</a:t>
          </a:r>
          <a:endParaRPr lang="en-US"/>
        </a:p>
      </dgm:t>
    </dgm:pt>
    <dgm:pt modelId="{F19ECB8E-B1C5-4C3B-A3AA-CC509053C8F4}" type="parTrans" cxnId="{2F97FF61-95EE-4E18-BC0E-FE251014F99B}">
      <dgm:prSet/>
      <dgm:spPr/>
      <dgm:t>
        <a:bodyPr/>
        <a:lstStyle/>
        <a:p>
          <a:endParaRPr lang="en-US"/>
        </a:p>
      </dgm:t>
    </dgm:pt>
    <dgm:pt modelId="{D2F94C56-E019-4177-A171-6D2E85D1E113}" type="sibTrans" cxnId="{2F97FF61-95EE-4E18-BC0E-FE251014F99B}">
      <dgm:prSet phldrT="2" phldr="0"/>
      <dgm:spPr/>
      <dgm:t>
        <a:bodyPr/>
        <a:lstStyle/>
        <a:p>
          <a:r>
            <a:rPr lang="en-US"/>
            <a:t>2</a:t>
          </a:r>
        </a:p>
      </dgm:t>
    </dgm:pt>
    <dgm:pt modelId="{ACFB29B3-B25E-4D65-986A-0A35E48A0DEF}">
      <dgm:prSet/>
      <dgm:spPr/>
      <dgm:t>
        <a:bodyPr/>
        <a:lstStyle/>
        <a:p>
          <a:r>
            <a:rPr lang="en-US"/>
            <a:t>Florida's Academic Library Services Cooperative is hosting an informational webinar next week:</a:t>
          </a:r>
        </a:p>
      </dgm:t>
    </dgm:pt>
    <dgm:pt modelId="{0FD45C82-D0F2-41C9-86BB-230B646B0078}" type="parTrans" cxnId="{E222E271-1EA4-400F-89F1-D98DE7A7B5F1}">
      <dgm:prSet/>
      <dgm:spPr/>
      <dgm:t>
        <a:bodyPr/>
        <a:lstStyle/>
        <a:p>
          <a:endParaRPr lang="en-US"/>
        </a:p>
      </dgm:t>
    </dgm:pt>
    <dgm:pt modelId="{6FD95046-F046-4270-B762-BA6F8ECFD6A5}" type="sibTrans" cxnId="{E222E271-1EA4-400F-89F1-D98DE7A7B5F1}">
      <dgm:prSet phldrT="3" phldr="0"/>
      <dgm:spPr/>
      <dgm:t>
        <a:bodyPr/>
        <a:lstStyle/>
        <a:p>
          <a:r>
            <a:rPr lang="en-US"/>
            <a:t>3</a:t>
          </a:r>
        </a:p>
      </dgm:t>
    </dgm:pt>
    <dgm:pt modelId="{AB787A42-A429-454A-B067-ADC973AA60DA}">
      <dgm:prSet/>
      <dgm:spPr/>
      <dgm:t>
        <a:bodyPr/>
        <a:lstStyle/>
        <a:p>
          <a:r>
            <a:rPr lang="en-US"/>
            <a:t>"Responding to Publisher Course Material Proposals"</a:t>
          </a:r>
        </a:p>
      </dgm:t>
    </dgm:pt>
    <dgm:pt modelId="{E4E5969D-E760-4778-8FB0-55B9D48ED9FF}" type="parTrans" cxnId="{2227FB9C-CD10-4A36-94F0-DCFE4CF13345}">
      <dgm:prSet/>
      <dgm:spPr/>
      <dgm:t>
        <a:bodyPr/>
        <a:lstStyle/>
        <a:p>
          <a:endParaRPr lang="en-US"/>
        </a:p>
      </dgm:t>
    </dgm:pt>
    <dgm:pt modelId="{BE8F6AFF-44D2-4EDC-B6F3-60DC20A740CF}" type="sibTrans" cxnId="{2227FB9C-CD10-4A36-94F0-DCFE4CF13345}">
      <dgm:prSet/>
      <dgm:spPr/>
      <dgm:t>
        <a:bodyPr/>
        <a:lstStyle/>
        <a:p>
          <a:endParaRPr lang="en-US"/>
        </a:p>
      </dgm:t>
    </dgm:pt>
    <dgm:pt modelId="{27EBAF20-2F0E-4109-B4D8-53F47A2634AB}">
      <dgm:prSet/>
      <dgm:spPr/>
      <dgm:t>
        <a:bodyPr/>
        <a:lstStyle/>
        <a:p>
          <a:r>
            <a:rPr lang="en-US"/>
            <a:t>Thursday, May 7, 2020</a:t>
          </a:r>
        </a:p>
      </dgm:t>
    </dgm:pt>
    <dgm:pt modelId="{D12D4DC2-0C56-45C8-AE92-E4FC95B517EE}" type="parTrans" cxnId="{812DF2C9-03BF-419F-A5E1-3F1F37D31E99}">
      <dgm:prSet/>
      <dgm:spPr/>
      <dgm:t>
        <a:bodyPr/>
        <a:lstStyle/>
        <a:p>
          <a:endParaRPr lang="en-US"/>
        </a:p>
      </dgm:t>
    </dgm:pt>
    <dgm:pt modelId="{B6B60DB5-E5B9-4A29-8134-D41EE411B763}" type="sibTrans" cxnId="{812DF2C9-03BF-419F-A5E1-3F1F37D31E99}">
      <dgm:prSet/>
      <dgm:spPr/>
      <dgm:t>
        <a:bodyPr/>
        <a:lstStyle/>
        <a:p>
          <a:endParaRPr lang="en-US"/>
        </a:p>
      </dgm:t>
    </dgm:pt>
    <dgm:pt modelId="{8323F78E-4B92-4FFC-90C3-CEFEB49914AA}">
      <dgm:prSet/>
      <dgm:spPr/>
      <dgm:t>
        <a:bodyPr/>
        <a:lstStyle/>
        <a:p>
          <a:r>
            <a:rPr lang="en-US"/>
            <a:t>10am</a:t>
          </a:r>
        </a:p>
      </dgm:t>
    </dgm:pt>
    <dgm:pt modelId="{6A7E2A8C-BDC3-4197-8A7D-8F7892BFE6C0}" type="parTrans" cxnId="{3ABF97AD-2FA1-40DB-B8E5-197CB1F39C79}">
      <dgm:prSet/>
      <dgm:spPr/>
      <dgm:t>
        <a:bodyPr/>
        <a:lstStyle/>
        <a:p>
          <a:endParaRPr lang="en-US"/>
        </a:p>
      </dgm:t>
    </dgm:pt>
    <dgm:pt modelId="{8CF8B2AB-D902-481E-8EE1-501621CDE38F}" type="sibTrans" cxnId="{3ABF97AD-2FA1-40DB-B8E5-197CB1F39C79}">
      <dgm:prSet/>
      <dgm:spPr/>
      <dgm:t>
        <a:bodyPr/>
        <a:lstStyle/>
        <a:p>
          <a:endParaRPr lang="en-US"/>
        </a:p>
      </dgm:t>
    </dgm:pt>
    <dgm:pt modelId="{31917124-BBAB-49A9-8FDE-A792304AA566}">
      <dgm:prSet/>
      <dgm:spPr/>
      <dgm:t>
        <a:bodyPr/>
        <a:lstStyle/>
        <a:p>
          <a:r>
            <a:rPr lang="en-US"/>
            <a:t>Email </a:t>
          </a:r>
          <a:r>
            <a:rPr lang="en-US" u="sng" err="1"/>
            <a:t>rsauls@flvc.org</a:t>
          </a:r>
          <a:r>
            <a:rPr lang="en-US"/>
            <a:t> for the WebEx connection link</a:t>
          </a:r>
        </a:p>
      </dgm:t>
    </dgm:pt>
    <dgm:pt modelId="{A608D0C0-881B-4494-9838-CE529A068ACD}" type="parTrans" cxnId="{CF4A3D99-762B-4790-AE2E-EC69FC19CFBE}">
      <dgm:prSet/>
      <dgm:spPr/>
      <dgm:t>
        <a:bodyPr/>
        <a:lstStyle/>
        <a:p>
          <a:endParaRPr lang="en-US"/>
        </a:p>
      </dgm:t>
    </dgm:pt>
    <dgm:pt modelId="{0FF53D6F-45DE-4996-9A26-01E2C30C1C4C}" type="sibTrans" cxnId="{CF4A3D99-762B-4790-AE2E-EC69FC19CFBE}">
      <dgm:prSet/>
      <dgm:spPr/>
      <dgm:t>
        <a:bodyPr/>
        <a:lstStyle/>
        <a:p>
          <a:endParaRPr lang="en-US"/>
        </a:p>
      </dgm:t>
    </dgm:pt>
    <dgm:pt modelId="{C741BF9F-B2CB-437F-8820-77A4CEDC5EE6}" type="pres">
      <dgm:prSet presAssocID="{A7988DC0-1823-48E2-9246-BC31766BD10A}" presName="Name0" presStyleCnt="0">
        <dgm:presLayoutVars>
          <dgm:animLvl val="lvl"/>
          <dgm:resizeHandles val="exact"/>
        </dgm:presLayoutVars>
      </dgm:prSet>
      <dgm:spPr/>
    </dgm:pt>
    <dgm:pt modelId="{F61D946E-EDA1-4ED3-BA80-0B4922B3F16F}" type="pres">
      <dgm:prSet presAssocID="{93765BFE-2A91-4FE8-85AD-910F603F0A1F}" presName="compositeNode" presStyleCnt="0">
        <dgm:presLayoutVars>
          <dgm:bulletEnabled val="1"/>
        </dgm:presLayoutVars>
      </dgm:prSet>
      <dgm:spPr/>
    </dgm:pt>
    <dgm:pt modelId="{AB89C97F-AE47-4B41-9905-FE74AC3EAA0E}" type="pres">
      <dgm:prSet presAssocID="{93765BFE-2A91-4FE8-85AD-910F603F0A1F}" presName="bgRect" presStyleLbl="bgAccFollowNode1" presStyleIdx="0" presStyleCnt="3"/>
      <dgm:spPr/>
    </dgm:pt>
    <dgm:pt modelId="{2542474F-A1A1-4D71-B493-36BB63B0B7EF}" type="pres">
      <dgm:prSet presAssocID="{C753F94A-BBEA-4789-A6ED-D0A056C42870}" presName="sibTransNodeCircle" presStyleLbl="alignNode1" presStyleIdx="0" presStyleCnt="6">
        <dgm:presLayoutVars>
          <dgm:chMax val="0"/>
          <dgm:bulletEnabled/>
        </dgm:presLayoutVars>
      </dgm:prSet>
      <dgm:spPr/>
    </dgm:pt>
    <dgm:pt modelId="{0797CBA6-8F99-436D-A9E1-46FE1E3D2770}" type="pres">
      <dgm:prSet presAssocID="{93765BFE-2A91-4FE8-85AD-910F603F0A1F}" presName="bottomLine" presStyleLbl="alignNode1" presStyleIdx="1" presStyleCnt="6">
        <dgm:presLayoutVars/>
      </dgm:prSet>
      <dgm:spPr/>
    </dgm:pt>
    <dgm:pt modelId="{67F52C72-B355-4BAC-AFF8-E64100C3A3C3}" type="pres">
      <dgm:prSet presAssocID="{93765BFE-2A91-4FE8-85AD-910F603F0A1F}" presName="nodeText" presStyleLbl="bgAccFollowNode1" presStyleIdx="0" presStyleCnt="3">
        <dgm:presLayoutVars>
          <dgm:bulletEnabled val="1"/>
        </dgm:presLayoutVars>
      </dgm:prSet>
      <dgm:spPr/>
    </dgm:pt>
    <dgm:pt modelId="{1F211E91-E07B-419D-A6C9-43AEAD6FD0DF}" type="pres">
      <dgm:prSet presAssocID="{C753F94A-BBEA-4789-A6ED-D0A056C42870}" presName="sibTrans" presStyleCnt="0"/>
      <dgm:spPr/>
    </dgm:pt>
    <dgm:pt modelId="{D6145AF4-D126-4D59-8D9B-7D206A5327F6}" type="pres">
      <dgm:prSet presAssocID="{F9673F82-1A33-4C0D-AB8C-2DC6CEC0EAB0}" presName="compositeNode" presStyleCnt="0">
        <dgm:presLayoutVars>
          <dgm:bulletEnabled val="1"/>
        </dgm:presLayoutVars>
      </dgm:prSet>
      <dgm:spPr/>
    </dgm:pt>
    <dgm:pt modelId="{1D49FD61-9A45-4605-9B4D-2CC065340637}" type="pres">
      <dgm:prSet presAssocID="{F9673F82-1A33-4C0D-AB8C-2DC6CEC0EAB0}" presName="bgRect" presStyleLbl="bgAccFollowNode1" presStyleIdx="1" presStyleCnt="3"/>
      <dgm:spPr/>
    </dgm:pt>
    <dgm:pt modelId="{E47B86B0-DDCB-4A69-A147-6027E50E686F}" type="pres">
      <dgm:prSet presAssocID="{D2F94C56-E019-4177-A171-6D2E85D1E113}" presName="sibTransNodeCircle" presStyleLbl="alignNode1" presStyleIdx="2" presStyleCnt="6">
        <dgm:presLayoutVars>
          <dgm:chMax val="0"/>
          <dgm:bulletEnabled/>
        </dgm:presLayoutVars>
      </dgm:prSet>
      <dgm:spPr/>
    </dgm:pt>
    <dgm:pt modelId="{170AB84C-57E6-4F68-AA18-9DB0AE92C1A6}" type="pres">
      <dgm:prSet presAssocID="{F9673F82-1A33-4C0D-AB8C-2DC6CEC0EAB0}" presName="bottomLine" presStyleLbl="alignNode1" presStyleIdx="3" presStyleCnt="6">
        <dgm:presLayoutVars/>
      </dgm:prSet>
      <dgm:spPr/>
    </dgm:pt>
    <dgm:pt modelId="{3DBBBEF0-3059-43DF-8F43-0BCEBDB83EA4}" type="pres">
      <dgm:prSet presAssocID="{F9673F82-1A33-4C0D-AB8C-2DC6CEC0EAB0}" presName="nodeText" presStyleLbl="bgAccFollowNode1" presStyleIdx="1" presStyleCnt="3">
        <dgm:presLayoutVars>
          <dgm:bulletEnabled val="1"/>
        </dgm:presLayoutVars>
      </dgm:prSet>
      <dgm:spPr/>
    </dgm:pt>
    <dgm:pt modelId="{EFF1A56B-7518-48EC-AECF-0EFC53D6C238}" type="pres">
      <dgm:prSet presAssocID="{D2F94C56-E019-4177-A171-6D2E85D1E113}" presName="sibTrans" presStyleCnt="0"/>
      <dgm:spPr/>
    </dgm:pt>
    <dgm:pt modelId="{041856F5-5847-4CBE-9BAA-11EB36001C81}" type="pres">
      <dgm:prSet presAssocID="{ACFB29B3-B25E-4D65-986A-0A35E48A0DEF}" presName="compositeNode" presStyleCnt="0">
        <dgm:presLayoutVars>
          <dgm:bulletEnabled val="1"/>
        </dgm:presLayoutVars>
      </dgm:prSet>
      <dgm:spPr/>
    </dgm:pt>
    <dgm:pt modelId="{6FF01A63-2CA0-4CF0-A1C5-6C650E0C97AC}" type="pres">
      <dgm:prSet presAssocID="{ACFB29B3-B25E-4D65-986A-0A35E48A0DEF}" presName="bgRect" presStyleLbl="bgAccFollowNode1" presStyleIdx="2" presStyleCnt="3" custLinFactNeighborX="0" custLinFactNeighborY="2102"/>
      <dgm:spPr/>
    </dgm:pt>
    <dgm:pt modelId="{77D14DC7-7BC9-4BE0-ACC5-1E2346DC14F9}" type="pres">
      <dgm:prSet presAssocID="{6FD95046-F046-4270-B762-BA6F8ECFD6A5}" presName="sibTransNodeCircle" presStyleLbl="alignNode1" presStyleIdx="4" presStyleCnt="6">
        <dgm:presLayoutVars>
          <dgm:chMax val="0"/>
          <dgm:bulletEnabled/>
        </dgm:presLayoutVars>
      </dgm:prSet>
      <dgm:spPr/>
    </dgm:pt>
    <dgm:pt modelId="{C8A8DD80-DEBB-4A9A-99AA-B1D4BF8F45BF}" type="pres">
      <dgm:prSet presAssocID="{ACFB29B3-B25E-4D65-986A-0A35E48A0DEF}" presName="bottomLine" presStyleLbl="alignNode1" presStyleIdx="5" presStyleCnt="6">
        <dgm:presLayoutVars/>
      </dgm:prSet>
      <dgm:spPr/>
    </dgm:pt>
    <dgm:pt modelId="{4B9AFBC4-C797-48FA-BC46-28504FD112FD}" type="pres">
      <dgm:prSet presAssocID="{ACFB29B3-B25E-4D65-986A-0A35E48A0DEF}" presName="nodeText" presStyleLbl="bgAccFollowNode1" presStyleIdx="2" presStyleCnt="3">
        <dgm:presLayoutVars>
          <dgm:bulletEnabled val="1"/>
        </dgm:presLayoutVars>
      </dgm:prSet>
      <dgm:spPr/>
    </dgm:pt>
  </dgm:ptLst>
  <dgm:cxnLst>
    <dgm:cxn modelId="{EE6B1B00-A0F7-453F-88B8-BF7B5A554006}" type="presOf" srcId="{6FD95046-F046-4270-B762-BA6F8ECFD6A5}" destId="{77D14DC7-7BC9-4BE0-ACC5-1E2346DC14F9}" srcOrd="0" destOrd="0" presId="urn:microsoft.com/office/officeart/2016/7/layout/BasicLinearProcessNumbered"/>
    <dgm:cxn modelId="{862CB115-171C-4DB5-9678-9B25630D4A2B}" type="presOf" srcId="{93765BFE-2A91-4FE8-85AD-910F603F0A1F}" destId="{67F52C72-B355-4BAC-AFF8-E64100C3A3C3}" srcOrd="1" destOrd="0" presId="urn:microsoft.com/office/officeart/2016/7/layout/BasicLinearProcessNumbered"/>
    <dgm:cxn modelId="{2B73F61C-B2BA-41DD-8CBE-CF3DBE315171}" type="presOf" srcId="{ACFB29B3-B25E-4D65-986A-0A35E48A0DEF}" destId="{6FF01A63-2CA0-4CF0-A1C5-6C650E0C97AC}" srcOrd="0" destOrd="0" presId="urn:microsoft.com/office/officeart/2016/7/layout/BasicLinearProcessNumbered"/>
    <dgm:cxn modelId="{4F94371D-DA31-45F9-8FB3-32E592389999}" srcId="{A7988DC0-1823-48E2-9246-BC31766BD10A}" destId="{93765BFE-2A91-4FE8-85AD-910F603F0A1F}" srcOrd="0" destOrd="0" parTransId="{48E58099-B957-4F1D-ABC1-DFB1993A462C}" sibTransId="{C753F94A-BBEA-4789-A6ED-D0A056C42870}"/>
    <dgm:cxn modelId="{BB53C637-DD2A-40DD-8922-CA8A2FCB61AE}" type="presOf" srcId="{93765BFE-2A91-4FE8-85AD-910F603F0A1F}" destId="{AB89C97F-AE47-4B41-9905-FE74AC3EAA0E}" srcOrd="0" destOrd="0" presId="urn:microsoft.com/office/officeart/2016/7/layout/BasicLinearProcessNumbered"/>
    <dgm:cxn modelId="{2F97FF61-95EE-4E18-BC0E-FE251014F99B}" srcId="{A7988DC0-1823-48E2-9246-BC31766BD10A}" destId="{F9673F82-1A33-4C0D-AB8C-2DC6CEC0EAB0}" srcOrd="1" destOrd="0" parTransId="{F19ECB8E-B1C5-4C3B-A3AA-CC509053C8F4}" sibTransId="{D2F94C56-E019-4177-A171-6D2E85D1E113}"/>
    <dgm:cxn modelId="{D978E944-9058-440D-B149-B8167B5459CB}" type="presOf" srcId="{F9673F82-1A33-4C0D-AB8C-2DC6CEC0EAB0}" destId="{1D49FD61-9A45-4605-9B4D-2CC065340637}" srcOrd="0" destOrd="0" presId="urn:microsoft.com/office/officeart/2016/7/layout/BasicLinearProcessNumbered"/>
    <dgm:cxn modelId="{81220769-99AF-4FCD-9A7A-AA5B24A4F671}" type="presOf" srcId="{ACFB29B3-B25E-4D65-986A-0A35E48A0DEF}" destId="{4B9AFBC4-C797-48FA-BC46-28504FD112FD}" srcOrd="1" destOrd="0" presId="urn:microsoft.com/office/officeart/2016/7/layout/BasicLinearProcessNumbered"/>
    <dgm:cxn modelId="{6C994970-2B4B-4EC3-9771-11574149D9B6}" type="presOf" srcId="{27EBAF20-2F0E-4109-B4D8-53F47A2634AB}" destId="{4B9AFBC4-C797-48FA-BC46-28504FD112FD}" srcOrd="0" destOrd="2" presId="urn:microsoft.com/office/officeart/2016/7/layout/BasicLinearProcessNumbered"/>
    <dgm:cxn modelId="{E222E271-1EA4-400F-89F1-D98DE7A7B5F1}" srcId="{A7988DC0-1823-48E2-9246-BC31766BD10A}" destId="{ACFB29B3-B25E-4D65-986A-0A35E48A0DEF}" srcOrd="2" destOrd="0" parTransId="{0FD45C82-D0F2-41C9-86BB-230B646B0078}" sibTransId="{6FD95046-F046-4270-B762-BA6F8ECFD6A5}"/>
    <dgm:cxn modelId="{93628D88-2C3C-49FC-85F2-07F140884555}" type="presOf" srcId="{F9673F82-1A33-4C0D-AB8C-2DC6CEC0EAB0}" destId="{3DBBBEF0-3059-43DF-8F43-0BCEBDB83EA4}" srcOrd="1" destOrd="0" presId="urn:microsoft.com/office/officeart/2016/7/layout/BasicLinearProcessNumbered"/>
    <dgm:cxn modelId="{5A511195-29A5-4213-9829-BAAC956884F3}" type="presOf" srcId="{8323F78E-4B92-4FFC-90C3-CEFEB49914AA}" destId="{4B9AFBC4-C797-48FA-BC46-28504FD112FD}" srcOrd="0" destOrd="3" presId="urn:microsoft.com/office/officeart/2016/7/layout/BasicLinearProcessNumbered"/>
    <dgm:cxn modelId="{CF4A3D99-762B-4790-AE2E-EC69FC19CFBE}" srcId="{AB787A42-A429-454A-B067-ADC973AA60DA}" destId="{31917124-BBAB-49A9-8FDE-A792304AA566}" srcOrd="2" destOrd="0" parTransId="{A608D0C0-881B-4494-9838-CE529A068ACD}" sibTransId="{0FF53D6F-45DE-4996-9A26-01E2C30C1C4C}"/>
    <dgm:cxn modelId="{026C6F9A-DE6C-4BB1-991E-CF093C5BE8CA}" type="presOf" srcId="{D2F94C56-E019-4177-A171-6D2E85D1E113}" destId="{E47B86B0-DDCB-4A69-A147-6027E50E686F}" srcOrd="0" destOrd="0" presId="urn:microsoft.com/office/officeart/2016/7/layout/BasicLinearProcessNumbered"/>
    <dgm:cxn modelId="{2227FB9C-CD10-4A36-94F0-DCFE4CF13345}" srcId="{ACFB29B3-B25E-4D65-986A-0A35E48A0DEF}" destId="{AB787A42-A429-454A-B067-ADC973AA60DA}" srcOrd="0" destOrd="0" parTransId="{E4E5969D-E760-4778-8FB0-55B9D48ED9FF}" sibTransId="{BE8F6AFF-44D2-4EDC-B6F3-60DC20A740CF}"/>
    <dgm:cxn modelId="{3ABF97AD-2FA1-40DB-B8E5-197CB1F39C79}" srcId="{AB787A42-A429-454A-B067-ADC973AA60DA}" destId="{8323F78E-4B92-4FFC-90C3-CEFEB49914AA}" srcOrd="1" destOrd="0" parTransId="{6A7E2A8C-BDC3-4197-8A7D-8F7892BFE6C0}" sibTransId="{8CF8B2AB-D902-481E-8EE1-501621CDE38F}"/>
    <dgm:cxn modelId="{0E9019AF-F33E-487A-A245-09FA38FCAED2}" type="presOf" srcId="{31917124-BBAB-49A9-8FDE-A792304AA566}" destId="{4B9AFBC4-C797-48FA-BC46-28504FD112FD}" srcOrd="0" destOrd="4" presId="urn:microsoft.com/office/officeart/2016/7/layout/BasicLinearProcessNumbered"/>
    <dgm:cxn modelId="{9BCDC0C1-94EE-4362-9C51-9113EB86ADFB}" type="presOf" srcId="{AB787A42-A429-454A-B067-ADC973AA60DA}" destId="{4B9AFBC4-C797-48FA-BC46-28504FD112FD}" srcOrd="0" destOrd="1" presId="urn:microsoft.com/office/officeart/2016/7/layout/BasicLinearProcessNumbered"/>
    <dgm:cxn modelId="{812DF2C9-03BF-419F-A5E1-3F1F37D31E99}" srcId="{AB787A42-A429-454A-B067-ADC973AA60DA}" destId="{27EBAF20-2F0E-4109-B4D8-53F47A2634AB}" srcOrd="0" destOrd="0" parTransId="{D12D4DC2-0C56-45C8-AE92-E4FC95B517EE}" sibTransId="{B6B60DB5-E5B9-4A29-8134-D41EE411B763}"/>
    <dgm:cxn modelId="{460442CE-77C4-46C6-8FC0-FCB8F9A8A51F}" type="presOf" srcId="{C753F94A-BBEA-4789-A6ED-D0A056C42870}" destId="{2542474F-A1A1-4D71-B493-36BB63B0B7EF}" srcOrd="0" destOrd="0" presId="urn:microsoft.com/office/officeart/2016/7/layout/BasicLinearProcessNumbered"/>
    <dgm:cxn modelId="{E3A1D1D5-6279-4CB7-8F9F-AD650E3751B1}" type="presOf" srcId="{A7988DC0-1823-48E2-9246-BC31766BD10A}" destId="{C741BF9F-B2CB-437F-8820-77A4CEDC5EE6}" srcOrd="0" destOrd="0" presId="urn:microsoft.com/office/officeart/2016/7/layout/BasicLinearProcessNumbered"/>
    <dgm:cxn modelId="{B88734AF-2FAA-46B7-BD3D-C58739262BDC}" type="presParOf" srcId="{C741BF9F-B2CB-437F-8820-77A4CEDC5EE6}" destId="{F61D946E-EDA1-4ED3-BA80-0B4922B3F16F}" srcOrd="0" destOrd="0" presId="urn:microsoft.com/office/officeart/2016/7/layout/BasicLinearProcessNumbered"/>
    <dgm:cxn modelId="{2CE83CAB-22F3-48A3-96BF-4A8DB645F9BD}" type="presParOf" srcId="{F61D946E-EDA1-4ED3-BA80-0B4922B3F16F}" destId="{AB89C97F-AE47-4B41-9905-FE74AC3EAA0E}" srcOrd="0" destOrd="0" presId="urn:microsoft.com/office/officeart/2016/7/layout/BasicLinearProcessNumbered"/>
    <dgm:cxn modelId="{8FC8BCF0-5A3F-4962-9D29-9ACA0FAC88B3}" type="presParOf" srcId="{F61D946E-EDA1-4ED3-BA80-0B4922B3F16F}" destId="{2542474F-A1A1-4D71-B493-36BB63B0B7EF}" srcOrd="1" destOrd="0" presId="urn:microsoft.com/office/officeart/2016/7/layout/BasicLinearProcessNumbered"/>
    <dgm:cxn modelId="{85CC87A2-D9C5-40F1-BB09-6C649E9F60F6}" type="presParOf" srcId="{F61D946E-EDA1-4ED3-BA80-0B4922B3F16F}" destId="{0797CBA6-8F99-436D-A9E1-46FE1E3D2770}" srcOrd="2" destOrd="0" presId="urn:microsoft.com/office/officeart/2016/7/layout/BasicLinearProcessNumbered"/>
    <dgm:cxn modelId="{C1E32F62-CBF3-440F-9A3E-8A12454F48C1}" type="presParOf" srcId="{F61D946E-EDA1-4ED3-BA80-0B4922B3F16F}" destId="{67F52C72-B355-4BAC-AFF8-E64100C3A3C3}" srcOrd="3" destOrd="0" presId="urn:microsoft.com/office/officeart/2016/7/layout/BasicLinearProcessNumbered"/>
    <dgm:cxn modelId="{25677334-EBE2-478E-81C9-19E7B8BD34BF}" type="presParOf" srcId="{C741BF9F-B2CB-437F-8820-77A4CEDC5EE6}" destId="{1F211E91-E07B-419D-A6C9-43AEAD6FD0DF}" srcOrd="1" destOrd="0" presId="urn:microsoft.com/office/officeart/2016/7/layout/BasicLinearProcessNumbered"/>
    <dgm:cxn modelId="{C81CC15E-295F-41D9-B0A5-799823E69275}" type="presParOf" srcId="{C741BF9F-B2CB-437F-8820-77A4CEDC5EE6}" destId="{D6145AF4-D126-4D59-8D9B-7D206A5327F6}" srcOrd="2" destOrd="0" presId="urn:microsoft.com/office/officeart/2016/7/layout/BasicLinearProcessNumbered"/>
    <dgm:cxn modelId="{80DF0AAB-8555-4579-AEFE-E9BDB5B9FFD6}" type="presParOf" srcId="{D6145AF4-D126-4D59-8D9B-7D206A5327F6}" destId="{1D49FD61-9A45-4605-9B4D-2CC065340637}" srcOrd="0" destOrd="0" presId="urn:microsoft.com/office/officeart/2016/7/layout/BasicLinearProcessNumbered"/>
    <dgm:cxn modelId="{42D8FE4E-C2CF-41D4-BC36-C6DC9C408917}" type="presParOf" srcId="{D6145AF4-D126-4D59-8D9B-7D206A5327F6}" destId="{E47B86B0-DDCB-4A69-A147-6027E50E686F}" srcOrd="1" destOrd="0" presId="urn:microsoft.com/office/officeart/2016/7/layout/BasicLinearProcessNumbered"/>
    <dgm:cxn modelId="{1E5A7236-9DD5-4EE3-9F17-E8E54A8333DE}" type="presParOf" srcId="{D6145AF4-D126-4D59-8D9B-7D206A5327F6}" destId="{170AB84C-57E6-4F68-AA18-9DB0AE92C1A6}" srcOrd="2" destOrd="0" presId="urn:microsoft.com/office/officeart/2016/7/layout/BasicLinearProcessNumbered"/>
    <dgm:cxn modelId="{1C752662-4B39-42B3-9EF0-50C0C39050E2}" type="presParOf" srcId="{D6145AF4-D126-4D59-8D9B-7D206A5327F6}" destId="{3DBBBEF0-3059-43DF-8F43-0BCEBDB83EA4}" srcOrd="3" destOrd="0" presId="urn:microsoft.com/office/officeart/2016/7/layout/BasicLinearProcessNumbered"/>
    <dgm:cxn modelId="{A182B8CB-E515-4D4A-9277-2FF30A6107C7}" type="presParOf" srcId="{C741BF9F-B2CB-437F-8820-77A4CEDC5EE6}" destId="{EFF1A56B-7518-48EC-AECF-0EFC53D6C238}" srcOrd="3" destOrd="0" presId="urn:microsoft.com/office/officeart/2016/7/layout/BasicLinearProcessNumbered"/>
    <dgm:cxn modelId="{096218DE-3E64-48CE-ADBD-591F282DAEED}" type="presParOf" srcId="{C741BF9F-B2CB-437F-8820-77A4CEDC5EE6}" destId="{041856F5-5847-4CBE-9BAA-11EB36001C81}" srcOrd="4" destOrd="0" presId="urn:microsoft.com/office/officeart/2016/7/layout/BasicLinearProcessNumbered"/>
    <dgm:cxn modelId="{D8EA1090-4E32-4AC8-AC27-D27F46A33D05}" type="presParOf" srcId="{041856F5-5847-4CBE-9BAA-11EB36001C81}" destId="{6FF01A63-2CA0-4CF0-A1C5-6C650E0C97AC}" srcOrd="0" destOrd="0" presId="urn:microsoft.com/office/officeart/2016/7/layout/BasicLinearProcessNumbered"/>
    <dgm:cxn modelId="{E2200808-7233-4868-9B80-FCD5C273078F}" type="presParOf" srcId="{041856F5-5847-4CBE-9BAA-11EB36001C81}" destId="{77D14DC7-7BC9-4BE0-ACC5-1E2346DC14F9}" srcOrd="1" destOrd="0" presId="urn:microsoft.com/office/officeart/2016/7/layout/BasicLinearProcessNumbered"/>
    <dgm:cxn modelId="{72E6F968-DFCE-45F8-BDED-EF47016C5518}" type="presParOf" srcId="{041856F5-5847-4CBE-9BAA-11EB36001C81}" destId="{C8A8DD80-DEBB-4A9A-99AA-B1D4BF8F45BF}" srcOrd="2" destOrd="0" presId="urn:microsoft.com/office/officeart/2016/7/layout/BasicLinearProcessNumbered"/>
    <dgm:cxn modelId="{C703337F-DA93-496A-883F-52E6EBDDA1BC}" type="presParOf" srcId="{041856F5-5847-4CBE-9BAA-11EB36001C81}" destId="{4B9AFBC4-C797-48FA-BC46-28504FD112FD}" srcOrd="3" destOrd="0" presId="urn:microsoft.com/office/officeart/2016/7/layout/BasicLinearProcessNumbered"/>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9C97F-AE47-4B41-9905-FE74AC3EAA0E}">
      <dsp:nvSpPr>
        <dsp:cNvPr id="0" name=""/>
        <dsp:cNvSpPr/>
      </dsp:nvSpPr>
      <dsp:spPr>
        <a:xfrm>
          <a:off x="0" y="0"/>
          <a:ext cx="3262312" cy="42134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343" tIns="330200" rIns="254343" bIns="330200" numCol="1" spcCol="1270" anchor="t" anchorCtr="0">
          <a:noAutofit/>
        </a:bodyPr>
        <a:lstStyle/>
        <a:p>
          <a:pPr marL="0" lvl="0" indent="0" algn="l" defTabSz="666750">
            <a:lnSpc>
              <a:spcPct val="90000"/>
            </a:lnSpc>
            <a:spcBef>
              <a:spcPct val="0"/>
            </a:spcBef>
            <a:spcAft>
              <a:spcPct val="35000"/>
            </a:spcAft>
            <a:buNone/>
          </a:pPr>
          <a:r>
            <a:rPr lang="en-US" sz="1500" kern="1200"/>
            <a:t>SUNY campuses are exploring and, in some cases, implementing inclusive access (IA) / automatic billing programs</a:t>
          </a:r>
        </a:p>
      </dsp:txBody>
      <dsp:txXfrm>
        <a:off x="0" y="1601103"/>
        <a:ext cx="3262312" cy="2528058"/>
      </dsp:txXfrm>
    </dsp:sp>
    <dsp:sp modelId="{2542474F-A1A1-4D71-B493-36BB63B0B7EF}">
      <dsp:nvSpPr>
        <dsp:cNvPr id="0" name=""/>
        <dsp:cNvSpPr/>
      </dsp:nvSpPr>
      <dsp:spPr>
        <a:xfrm>
          <a:off x="999141" y="421342"/>
          <a:ext cx="1264029" cy="126402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549" tIns="12700" rIns="98549"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84254" y="606455"/>
        <a:ext cx="893803" cy="893803"/>
      </dsp:txXfrm>
    </dsp:sp>
    <dsp:sp modelId="{0797CBA6-8F99-436D-A9E1-46FE1E3D2770}">
      <dsp:nvSpPr>
        <dsp:cNvPr id="0" name=""/>
        <dsp:cNvSpPr/>
      </dsp:nvSpPr>
      <dsp:spPr>
        <a:xfrm>
          <a:off x="0" y="4213358"/>
          <a:ext cx="3262312"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49FD61-9A45-4605-9B4D-2CC065340637}">
      <dsp:nvSpPr>
        <dsp:cNvPr id="0" name=""/>
        <dsp:cNvSpPr/>
      </dsp:nvSpPr>
      <dsp:spPr>
        <a:xfrm>
          <a:off x="3588543" y="0"/>
          <a:ext cx="3262312" cy="42134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343" tIns="330200" rIns="254343" bIns="330200" numCol="1" spcCol="1270" anchor="t" anchorCtr="0">
          <a:noAutofit/>
        </a:bodyPr>
        <a:lstStyle/>
        <a:p>
          <a:pPr marL="0" lvl="0" indent="0" algn="l" defTabSz="666750" rtl="0">
            <a:lnSpc>
              <a:spcPct val="90000"/>
            </a:lnSpc>
            <a:spcBef>
              <a:spcPct val="0"/>
            </a:spcBef>
            <a:spcAft>
              <a:spcPct val="35000"/>
            </a:spcAft>
            <a:buNone/>
          </a:pPr>
          <a:r>
            <a:rPr lang="en-US" sz="1500" kern="1200"/>
            <a:t>SUNY Libraries and librarians are uniquely positioned to be key participants and stakeholders in these campus conversations</a:t>
          </a:r>
          <a:r>
            <a:rPr lang="en-US" sz="1500" kern="1200">
              <a:latin typeface="Calibri Light" panose="020F0302020204030204"/>
            </a:rPr>
            <a:t> and decisions</a:t>
          </a:r>
          <a:endParaRPr lang="en-US" sz="1500" kern="1200"/>
        </a:p>
      </dsp:txBody>
      <dsp:txXfrm>
        <a:off x="3588543" y="1601103"/>
        <a:ext cx="3262312" cy="2528058"/>
      </dsp:txXfrm>
    </dsp:sp>
    <dsp:sp modelId="{E47B86B0-DDCB-4A69-A147-6027E50E686F}">
      <dsp:nvSpPr>
        <dsp:cNvPr id="0" name=""/>
        <dsp:cNvSpPr/>
      </dsp:nvSpPr>
      <dsp:spPr>
        <a:xfrm>
          <a:off x="4587685" y="421342"/>
          <a:ext cx="1264029" cy="126402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549" tIns="12700" rIns="98549"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772798" y="606455"/>
        <a:ext cx="893803" cy="893803"/>
      </dsp:txXfrm>
    </dsp:sp>
    <dsp:sp modelId="{170AB84C-57E6-4F68-AA18-9DB0AE92C1A6}">
      <dsp:nvSpPr>
        <dsp:cNvPr id="0" name=""/>
        <dsp:cNvSpPr/>
      </dsp:nvSpPr>
      <dsp:spPr>
        <a:xfrm>
          <a:off x="3588543" y="4213358"/>
          <a:ext cx="3262312"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F01A63-2CA0-4CF0-A1C5-6C650E0C97AC}">
      <dsp:nvSpPr>
        <dsp:cNvPr id="0" name=""/>
        <dsp:cNvSpPr/>
      </dsp:nvSpPr>
      <dsp:spPr>
        <a:xfrm>
          <a:off x="7177087" y="0"/>
          <a:ext cx="3262312" cy="42134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343" tIns="330200" rIns="254343" bIns="330200" numCol="1" spcCol="1270" anchor="t" anchorCtr="0">
          <a:noAutofit/>
        </a:bodyPr>
        <a:lstStyle/>
        <a:p>
          <a:pPr marL="0" lvl="0" indent="0" algn="l" defTabSz="666750">
            <a:lnSpc>
              <a:spcPct val="90000"/>
            </a:lnSpc>
            <a:spcBef>
              <a:spcPct val="0"/>
            </a:spcBef>
            <a:spcAft>
              <a:spcPct val="35000"/>
            </a:spcAft>
            <a:buNone/>
          </a:pPr>
          <a:r>
            <a:rPr lang="en-US" sz="1500" kern="1200"/>
            <a:t>Florida's Academic Library Services Cooperative is hosting an informational webinar next week:</a:t>
          </a:r>
        </a:p>
        <a:p>
          <a:pPr marL="114300" lvl="1" indent="-114300" algn="l" defTabSz="533400">
            <a:lnSpc>
              <a:spcPct val="90000"/>
            </a:lnSpc>
            <a:spcBef>
              <a:spcPct val="0"/>
            </a:spcBef>
            <a:spcAft>
              <a:spcPct val="15000"/>
            </a:spcAft>
            <a:buChar char="•"/>
          </a:pPr>
          <a:r>
            <a:rPr lang="en-US" sz="1200" kern="1200"/>
            <a:t>"Responding to Publisher Course Material Proposals"</a:t>
          </a:r>
        </a:p>
        <a:p>
          <a:pPr marL="228600" lvl="2" indent="-114300" algn="l" defTabSz="533400">
            <a:lnSpc>
              <a:spcPct val="90000"/>
            </a:lnSpc>
            <a:spcBef>
              <a:spcPct val="0"/>
            </a:spcBef>
            <a:spcAft>
              <a:spcPct val="15000"/>
            </a:spcAft>
            <a:buChar char="•"/>
          </a:pPr>
          <a:r>
            <a:rPr lang="en-US" sz="1200" kern="1200"/>
            <a:t>Thursday, May 7, 2020</a:t>
          </a:r>
        </a:p>
        <a:p>
          <a:pPr marL="228600" lvl="2" indent="-114300" algn="l" defTabSz="533400">
            <a:lnSpc>
              <a:spcPct val="90000"/>
            </a:lnSpc>
            <a:spcBef>
              <a:spcPct val="0"/>
            </a:spcBef>
            <a:spcAft>
              <a:spcPct val="15000"/>
            </a:spcAft>
            <a:buChar char="•"/>
          </a:pPr>
          <a:r>
            <a:rPr lang="en-US" sz="1200" kern="1200"/>
            <a:t>10am</a:t>
          </a:r>
        </a:p>
        <a:p>
          <a:pPr marL="228600" lvl="2" indent="-114300" algn="l" defTabSz="533400">
            <a:lnSpc>
              <a:spcPct val="90000"/>
            </a:lnSpc>
            <a:spcBef>
              <a:spcPct val="0"/>
            </a:spcBef>
            <a:spcAft>
              <a:spcPct val="15000"/>
            </a:spcAft>
            <a:buChar char="•"/>
          </a:pPr>
          <a:r>
            <a:rPr lang="en-US" sz="1200" kern="1200"/>
            <a:t>Email </a:t>
          </a:r>
          <a:r>
            <a:rPr lang="en-US" sz="1200" u="sng" kern="1200" err="1"/>
            <a:t>rsauls@flvc.org</a:t>
          </a:r>
          <a:r>
            <a:rPr lang="en-US" sz="1200" kern="1200"/>
            <a:t> for the WebEx connection link</a:t>
          </a:r>
        </a:p>
      </dsp:txBody>
      <dsp:txXfrm>
        <a:off x="7177087" y="1601103"/>
        <a:ext cx="3262312" cy="2528058"/>
      </dsp:txXfrm>
    </dsp:sp>
    <dsp:sp modelId="{77D14DC7-7BC9-4BE0-ACC5-1E2346DC14F9}">
      <dsp:nvSpPr>
        <dsp:cNvPr id="0" name=""/>
        <dsp:cNvSpPr/>
      </dsp:nvSpPr>
      <dsp:spPr>
        <a:xfrm>
          <a:off x="8176229" y="421342"/>
          <a:ext cx="1264029" cy="126402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549" tIns="12700" rIns="98549"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361342" y="606455"/>
        <a:ext cx="893803" cy="893803"/>
      </dsp:txXfrm>
    </dsp:sp>
    <dsp:sp modelId="{C8A8DD80-DEBB-4A9A-99AA-B1D4BF8F45BF}">
      <dsp:nvSpPr>
        <dsp:cNvPr id="0" name=""/>
        <dsp:cNvSpPr/>
      </dsp:nvSpPr>
      <dsp:spPr>
        <a:xfrm>
          <a:off x="7177087" y="4213358"/>
          <a:ext cx="3262312"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97596-2E5D-A648-9D56-B43760903CF3}" type="datetimeFigureOut">
              <a:rPr lang="en-US" smtClean="0"/>
              <a:t>5/1/2020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C1646-246F-1A4A-9F1A-C1A4DCB7317F}" type="slidenum">
              <a:rPr lang="en-US" smtClean="0"/>
              <a:t>‹#›</a:t>
            </a:fld>
            <a:endParaRPr lang="en-US"/>
          </a:p>
        </p:txBody>
      </p:sp>
    </p:spTree>
    <p:extLst>
      <p:ext uri="{BB962C8B-B14F-4D97-AF65-F5344CB8AC3E}">
        <p14:creationId xmlns:p14="http://schemas.microsoft.com/office/powerpoint/2010/main" val="19464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xfuel.com/en/free-photo-xnwe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volunteer email Connie Perrin</a:t>
            </a:r>
          </a:p>
        </p:txBody>
      </p:sp>
      <p:sp>
        <p:nvSpPr>
          <p:cNvPr id="4" name="Slide Number Placeholder 3"/>
          <p:cNvSpPr>
            <a:spLocks noGrp="1"/>
          </p:cNvSpPr>
          <p:nvPr>
            <p:ph type="sldNum" sz="quarter" idx="5"/>
          </p:nvPr>
        </p:nvSpPr>
        <p:spPr/>
        <p:txBody>
          <a:bodyPr/>
          <a:lstStyle/>
          <a:p>
            <a:fld id="{1EBC1646-246F-1A4A-9F1A-C1A4DCB7317F}" type="slidenum">
              <a:rPr lang="en-US" smtClean="0"/>
              <a:t>7</a:t>
            </a:fld>
            <a:endParaRPr lang="en-US"/>
          </a:p>
        </p:txBody>
      </p:sp>
    </p:spTree>
    <p:extLst>
      <p:ext uri="{BB962C8B-B14F-4D97-AF65-F5344CB8AC3E}">
        <p14:creationId xmlns:p14="http://schemas.microsoft.com/office/powerpoint/2010/main" val="80023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Decorative image from </a:t>
            </a:r>
            <a:r>
              <a:rPr lang="en-US">
                <a:hlinkClick r:id="rId3"/>
              </a:rPr>
              <a:t>https://www.pxfuel.com/en/free-photo-xnwek</a:t>
            </a:r>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15</a:t>
            </a:fld>
            <a:endParaRPr lang="en-US"/>
          </a:p>
        </p:txBody>
      </p:sp>
    </p:spTree>
    <p:extLst>
      <p:ext uri="{BB962C8B-B14F-4D97-AF65-F5344CB8AC3E}">
        <p14:creationId xmlns:p14="http://schemas.microsoft.com/office/powerpoint/2010/main" val="778705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Katie </a:t>
            </a:r>
            <a:r>
              <a:rPr lang="en-US" err="1">
                <a:cs typeface="Calibri"/>
              </a:rPr>
              <a:t>Ghidiu</a:t>
            </a:r>
            <a:r>
              <a:rPr lang="en-US">
                <a:cs typeface="Calibri"/>
              </a:rPr>
              <a:t> sent email on 4/22</a:t>
            </a:r>
            <a:br>
              <a:rPr lang="en-US">
                <a:cs typeface="+mn-lt"/>
              </a:rPr>
            </a:br>
            <a:r>
              <a:rPr lang="en-US">
                <a:cs typeface="+mn-lt"/>
              </a:rPr>
              <a:t>From </a:t>
            </a:r>
            <a:r>
              <a:rPr lang="en-US" err="1">
                <a:cs typeface="+mn-lt"/>
              </a:rPr>
              <a:t>WebForm</a:t>
            </a:r>
            <a:r>
              <a:rPr lang="en-US">
                <a:cs typeface="+mn-lt"/>
              </a:rPr>
              <a:t>:</a:t>
            </a:r>
            <a:br>
              <a:rPr lang="en-US">
                <a:cs typeface="+mn-lt"/>
              </a:rPr>
            </a:br>
            <a:r>
              <a:rPr lang="en-US"/>
              <a:t>Vote for SLC Board Members, 2020</a:t>
            </a:r>
          </a:p>
          <a:p>
            <a:r>
              <a:rPr lang="en-US"/>
              <a:t>Each institution should submit this form to select three candidates from the slate of nominations. Responses are due by Friday May 8, 2020 at 5PM. Results will be shared to the Membership shortly after voting closes.</a:t>
            </a:r>
            <a:br>
              <a:rPr lang="en-US">
                <a:cs typeface="+mn-lt"/>
              </a:rPr>
            </a:br>
            <a:br>
              <a:rPr lang="en-US">
                <a:cs typeface="+mn-lt"/>
              </a:rPr>
            </a:br>
            <a:r>
              <a:rPr lang="en-US"/>
              <a:t>The two candidates with the highest vote totals will fill the three year positions. The third highest vote getter will fill the two year position.</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16</a:t>
            </a:fld>
            <a:endParaRPr lang="en-US"/>
          </a:p>
        </p:txBody>
      </p:sp>
    </p:spTree>
    <p:extLst>
      <p:ext uri="{BB962C8B-B14F-4D97-AF65-F5344CB8AC3E}">
        <p14:creationId xmlns:p14="http://schemas.microsoft.com/office/powerpoint/2010/main" val="763571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17</a:t>
            </a:fld>
            <a:endParaRPr lang="en-US"/>
          </a:p>
        </p:txBody>
      </p:sp>
    </p:spTree>
    <p:extLst>
      <p:ext uri="{BB962C8B-B14F-4D97-AF65-F5344CB8AC3E}">
        <p14:creationId xmlns:p14="http://schemas.microsoft.com/office/powerpoint/2010/main" val="180767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5/1/2020</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5/1/2020</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5/1/2020</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5/1/2020</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5/1/2020</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5/1/2020</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5/1/2020</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5/1/2020</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5/1/2020</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5/1/2020</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5/1/2020</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5/1/2020</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emf"/><Relationship Id="rId7" Type="http://schemas.openxmlformats.org/officeDocument/2006/relationships/diagramLayout" Target="../diagrams/layout1.xml"/><Relationship Id="rId2" Type="http://schemas.openxmlformats.org/officeDocument/2006/relationships/image" Target="../media/image2.emf"/><Relationship Id="rId1" Type="http://schemas.openxmlformats.org/officeDocument/2006/relationships/slideLayout" Target="../slideLayouts/slideLayout4.xml"/><Relationship Id="rId6" Type="http://schemas.openxmlformats.org/officeDocument/2006/relationships/diagramData" Target="../diagrams/data1.xml"/><Relationship Id="rId5" Type="http://schemas.openxmlformats.org/officeDocument/2006/relationships/image" Target="../media/image5.emf"/><Relationship Id="rId10" Type="http://schemas.microsoft.com/office/2007/relationships/diagramDrawing" Target="../diagrams/drawing1.xml"/><Relationship Id="rId4" Type="http://schemas.openxmlformats.org/officeDocument/2006/relationships/image" Target="../media/image4.emf"/><Relationship Id="rId9" Type="http://schemas.openxmlformats.org/officeDocument/2006/relationships/diagramColors" Target="../diagrams/colors1.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Layout" Target="../slideLayouts/slideLayout9.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emf"/><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hyperlink" Target="http://outlook-data-detector:/0" TargetMode="External"/><Relationship Id="rId7"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hyperlink" Target="https://nam05.safelinks.protection.outlook.com/?url=https%3A%2F%2Fforms.gle%2F8VVHPfrHB8tSKhxSA&amp;data=02%7C01%7Cjsmathers%40brockport.edu%7Ccdb99c20ded2410bb39808d7e6f2b908%7C696ec4990f244fd9b691252a2884ef3b%7C0%7C0%7C637231802487868881&amp;sdata=Rmb2yTR7tYSz0HNNtmrpCtewXS3277bxdLXOKksdRlg%3D&amp;reserved=0" TargetMode="External"/><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11.jpeg"/><Relationship Id="rId7"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bit.ly/4weekvolunteer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5B8DE-8652-3349-89A7-95B64FA716C0}"/>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A505A-881F-1A4A-88CE-582A96EF6887}"/>
              </a:ext>
            </a:extLst>
          </p:cNvPr>
          <p:cNvSpPr/>
          <p:nvPr/>
        </p:nvSpPr>
        <p:spPr>
          <a:xfrm>
            <a:off x="-22204" y="0"/>
            <a:ext cx="4531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65C52C-6ED7-4448-95F6-8DE980BE9FCC}"/>
              </a:ext>
            </a:extLst>
          </p:cNvPr>
          <p:cNvPicPr>
            <a:picLocks noChangeAspect="1"/>
          </p:cNvPicPr>
          <p:nvPr/>
        </p:nvPicPr>
        <p:blipFill rotWithShape="1">
          <a:blip r:embed="rId2"/>
          <a:srcRect r="49274"/>
          <a:stretch/>
        </p:blipFill>
        <p:spPr>
          <a:xfrm>
            <a:off x="2702041" y="1869799"/>
            <a:ext cx="1518404" cy="1455244"/>
          </a:xfrm>
          <a:prstGeom prst="rect">
            <a:avLst/>
          </a:prstGeom>
        </p:spPr>
      </p:pic>
      <p:sp>
        <p:nvSpPr>
          <p:cNvPr id="5" name="TextBox 4">
            <a:extLst>
              <a:ext uri="{FF2B5EF4-FFF2-40B4-BE49-F238E27FC236}">
                <a16:creationId xmlns:a16="http://schemas.microsoft.com/office/drawing/2014/main" id="{ABBAAC33-E9F3-144D-929D-8B85ACD4D501}"/>
              </a:ext>
            </a:extLst>
          </p:cNvPr>
          <p:cNvSpPr txBox="1"/>
          <p:nvPr/>
        </p:nvSpPr>
        <p:spPr>
          <a:xfrm>
            <a:off x="4832535" y="883354"/>
            <a:ext cx="5627220" cy="4154984"/>
          </a:xfrm>
          <a:prstGeom prst="rect">
            <a:avLst/>
          </a:prstGeom>
          <a:noFill/>
        </p:spPr>
        <p:txBody>
          <a:bodyPr wrap="square" rtlCol="0">
            <a:spAutoFit/>
          </a:bodyPr>
          <a:lstStyle/>
          <a:p>
            <a:r>
              <a:rPr lang="en-US" sz="6600">
                <a:solidFill>
                  <a:schemeClr val="bg1"/>
                </a:solidFill>
                <a:latin typeface="AauxPro OT" panose="02000903030000090004" pitchFamily="2" charset="0"/>
              </a:rPr>
              <a:t>COVID 19 Response in SUNY Libraries</a:t>
            </a:r>
          </a:p>
        </p:txBody>
      </p:sp>
      <p:cxnSp>
        <p:nvCxnSpPr>
          <p:cNvPr id="14" name="Straight Connector 13">
            <a:extLst>
              <a:ext uri="{FF2B5EF4-FFF2-40B4-BE49-F238E27FC236}">
                <a16:creationId xmlns:a16="http://schemas.microsoft.com/office/drawing/2014/main" id="{48AF50B5-F939-CF44-960C-3EAE79DDFCE0}"/>
              </a:ext>
            </a:extLst>
          </p:cNvPr>
          <p:cNvCxnSpPr/>
          <p:nvPr/>
        </p:nvCxnSpPr>
        <p:spPr>
          <a:xfrm>
            <a:off x="4531801" y="-8092"/>
            <a:ext cx="0" cy="3333135"/>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311A9-0669-8A47-BDE2-7082927DEF72}"/>
              </a:ext>
            </a:extLst>
          </p:cNvPr>
          <p:cNvCxnSpPr/>
          <p:nvPr/>
        </p:nvCxnSpPr>
        <p:spPr>
          <a:xfrm>
            <a:off x="9602547" y="4790488"/>
            <a:ext cx="2589452"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08256-D41E-7949-9F8B-A7E248C43ECB}"/>
              </a:ext>
            </a:extLst>
          </p:cNvPr>
          <p:cNvSpPr txBox="1"/>
          <p:nvPr/>
        </p:nvSpPr>
        <p:spPr>
          <a:xfrm>
            <a:off x="8940496" y="3643161"/>
            <a:ext cx="3088339" cy="415498"/>
          </a:xfrm>
          <a:prstGeom prst="rect">
            <a:avLst/>
          </a:prstGeom>
          <a:noFill/>
        </p:spPr>
        <p:txBody>
          <a:bodyPr wrap="square" rtlCol="0" anchor="t">
            <a:spAutoFit/>
          </a:bodyPr>
          <a:lstStyle/>
          <a:p>
            <a:pPr algn="r"/>
            <a:r>
              <a:rPr lang="en-US" sz="2100">
                <a:solidFill>
                  <a:schemeClr val="bg1"/>
                </a:solidFill>
                <a:latin typeface="AauxPro OT"/>
              </a:rPr>
              <a:t>May 1,2020</a:t>
            </a:r>
          </a:p>
        </p:txBody>
      </p:sp>
      <p:grpSp>
        <p:nvGrpSpPr>
          <p:cNvPr id="23" name="Group 22">
            <a:extLst>
              <a:ext uri="{FF2B5EF4-FFF2-40B4-BE49-F238E27FC236}">
                <a16:creationId xmlns:a16="http://schemas.microsoft.com/office/drawing/2014/main" id="{C4B75E0D-B68C-5D4B-B4E8-1477A4D4F12D}"/>
              </a:ext>
            </a:extLst>
          </p:cNvPr>
          <p:cNvGrpSpPr/>
          <p:nvPr/>
        </p:nvGrpSpPr>
        <p:grpSpPr>
          <a:xfrm>
            <a:off x="6320303" y="6041112"/>
            <a:ext cx="5548758" cy="438513"/>
            <a:chOff x="6320303" y="6041112"/>
            <a:chExt cx="5548758" cy="438513"/>
          </a:xfrm>
        </p:grpSpPr>
        <p:pic>
          <p:nvPicPr>
            <p:cNvPr id="8" name="Picture 7">
              <a:extLst>
                <a:ext uri="{FF2B5EF4-FFF2-40B4-BE49-F238E27FC236}">
                  <a16:creationId xmlns:a16="http://schemas.microsoft.com/office/drawing/2014/main" id="{73E6AAA6-94E2-F84D-B2F3-A25A1C3F94A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1EC7A0F2-B015-B74A-8742-20D8D0C9A23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B15D5982-80F4-314F-B88D-EDBA26AE123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5C1AF34-ECD5-AB44-9CC5-56A5C06840D3}"/>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395B42DE-6EE2-154A-975E-1B27FF79A2C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1943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745281" y="4155053"/>
            <a:ext cx="8120447" cy="369332"/>
          </a:xfrm>
          <a:prstGeom prst="rect">
            <a:avLst/>
          </a:prstGeom>
          <a:noFill/>
        </p:spPr>
        <p:txBody>
          <a:bodyPr wrap="square" rtlCol="0" anchor="t">
            <a:spAutoFit/>
          </a:bodyPr>
          <a:lstStyle/>
          <a:p>
            <a:r>
              <a:rPr lang="en-US">
                <a:latin typeface="Arial"/>
                <a:cs typeface="Arial"/>
              </a:rPr>
              <a:t>Michael V. Daly, Director of Operations, SUNY OER Services</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919104" cy="584775"/>
          </a:xfrm>
          <a:prstGeom prst="rect">
            <a:avLst/>
          </a:prstGeom>
          <a:noFill/>
        </p:spPr>
        <p:txBody>
          <a:bodyPr wrap="square" rtlCol="0" anchor="t">
            <a:spAutoFit/>
          </a:bodyPr>
          <a:lstStyle/>
          <a:p>
            <a:r>
              <a:rPr lang="en-US" sz="3200" b="1">
                <a:solidFill>
                  <a:schemeClr val="bg1"/>
                </a:solidFill>
                <a:latin typeface="Arial"/>
                <a:cs typeface="Arial"/>
              </a:rPr>
              <a:t>SUNY OER Services Update</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787404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81129" y="365125"/>
            <a:ext cx="10440474" cy="1336295"/>
          </a:xfrm>
        </p:spPr>
        <p:txBody>
          <a:bodyPr>
            <a:normAutofit/>
          </a:bodyPr>
          <a:lstStyle/>
          <a:p>
            <a:r>
              <a:rPr lang="en-US" sz="3800">
                <a:cs typeface="Calibri Light"/>
              </a:rPr>
              <a:t>SUNY Libraries, OER, and Inclusive Access Programs</a:t>
            </a:r>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graphicFrame>
        <p:nvGraphicFramePr>
          <p:cNvPr id="2" name="Diagram 2">
            <a:extLst>
              <a:ext uri="{FF2B5EF4-FFF2-40B4-BE49-F238E27FC236}">
                <a16:creationId xmlns:a16="http://schemas.microsoft.com/office/drawing/2014/main" id="{07EFD3A9-21CE-437F-AFE4-8E9837D37B4D}"/>
              </a:ext>
            </a:extLst>
          </p:cNvPr>
          <p:cNvGraphicFramePr/>
          <p:nvPr>
            <p:extLst>
              <p:ext uri="{D42A27DB-BD31-4B8C-83A1-F6EECF244321}">
                <p14:modId xmlns:p14="http://schemas.microsoft.com/office/powerpoint/2010/main" val="2999664965"/>
              </p:ext>
            </p:extLst>
          </p:nvPr>
        </p:nvGraphicFramePr>
        <p:xfrm>
          <a:off x="871470" y="1568048"/>
          <a:ext cx="10439400" cy="421343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24450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SUNY OER welcomes the SUNY Press</a:t>
            </a:r>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1621710"/>
            <a:ext cx="10439400" cy="4213430"/>
          </a:xfrm>
        </p:spPr>
        <p:txBody>
          <a:bodyPr vert="horz" lIns="91440" tIns="45720" rIns="91440" bIns="45720" rtlCol="0" anchor="t">
            <a:normAutofit/>
          </a:bodyPr>
          <a:lstStyle/>
          <a:p>
            <a:r>
              <a:rPr lang="en-US">
                <a:cs typeface="Calibri"/>
              </a:rPr>
              <a:t>The SUNY Press will soon assume control over the production and printing of customized OER textbooks / PDF files as adapted by SUNY faculty</a:t>
            </a:r>
          </a:p>
          <a:p>
            <a:pPr lvl="1"/>
            <a:r>
              <a:rPr lang="en-US">
                <a:cs typeface="Calibri"/>
              </a:rPr>
              <a:t>Initial outreach to faculty currently using SUNY OER workflows has begun</a:t>
            </a:r>
          </a:p>
          <a:p>
            <a:pPr lvl="1"/>
            <a:r>
              <a:rPr lang="en-US">
                <a:cs typeface="Calibri"/>
              </a:rPr>
              <a:t>Final details will be shared with SUNY community in the coming weeks</a:t>
            </a: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898876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r>
              <a:rPr lang="en-US">
                <a:latin typeface="Arial" panose="020B0604020202020204" pitchFamily="34" charset="0"/>
                <a:cs typeface="Arial" panose="020B0604020202020204" pitchFamily="34" charset="0"/>
              </a:rPr>
              <a:t>Jennifer Smathers, SLC </a:t>
            </a:r>
            <a:r>
              <a:rPr lang="en-US" err="1">
                <a:latin typeface="Arial" panose="020B0604020202020204" pitchFamily="34" charset="0"/>
                <a:cs typeface="Arial" panose="020B0604020202020204" pitchFamily="34" charset="0"/>
              </a:rPr>
              <a:t>Consortial</a:t>
            </a:r>
            <a:r>
              <a:rPr lang="en-US">
                <a:latin typeface="Arial" panose="020B0604020202020204" pitchFamily="34" charset="0"/>
                <a:cs typeface="Arial" panose="020B0604020202020204" pitchFamily="34" charset="0"/>
              </a:rPr>
              <a:t> Engagement Coordinator</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panose="020B0604020202020204" pitchFamily="34" charset="0"/>
                <a:cs typeface="Arial" panose="020B0604020202020204" pitchFamily="34" charset="0"/>
              </a:rPr>
              <a:t>SLC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758215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4FEBD0F-56FF-44C1-91EF-0946C7E3410A}"/>
              </a:ext>
            </a:extLst>
          </p:cNvPr>
          <p:cNvSpPr>
            <a:spLocks noGrp="1"/>
          </p:cNvSpPr>
          <p:nvPr>
            <p:ph type="body" sz="half" idx="2"/>
          </p:nvPr>
        </p:nvSpPr>
        <p:spPr>
          <a:xfrm>
            <a:off x="726850" y="1708859"/>
            <a:ext cx="4102017" cy="3780716"/>
          </a:xfrm>
        </p:spPr>
        <p:txBody>
          <a:bodyPr vert="horz" lIns="91440" tIns="45720" rIns="91440" bIns="45720" rtlCol="0" anchor="t">
            <a:normAutofit/>
          </a:bodyPr>
          <a:lstStyle/>
          <a:p>
            <a:pPr>
              <a:spcAft>
                <a:spcPts val="1200"/>
              </a:spcAft>
            </a:pPr>
            <a:r>
              <a:rPr lang="en-US" sz="3600">
                <a:latin typeface="+mj-lt"/>
                <a:cs typeface="Calibri"/>
              </a:rPr>
              <a:t>COVID-19 SLC Board Budget Response</a:t>
            </a:r>
          </a:p>
          <a:p>
            <a:r>
              <a:rPr lang="en-US" sz="1800" b="1">
                <a:latin typeface="+mj-lt"/>
                <a:cs typeface="Calibri"/>
              </a:rPr>
              <a:t>No SLC Membership fee for 2020-2021</a:t>
            </a:r>
          </a:p>
          <a:p>
            <a:r>
              <a:rPr lang="en-US" sz="1800" b="1">
                <a:latin typeface="+mj-lt"/>
                <a:cs typeface="Calibri"/>
              </a:rPr>
              <a:t>SLC Investing in SUNY Libraries Support Services</a:t>
            </a:r>
          </a:p>
          <a:p>
            <a:pPr lvl="1"/>
            <a:r>
              <a:rPr lang="en-US">
                <a:cs typeface="Calibri"/>
              </a:rPr>
              <a:t>$208,000 leveraged to support SLC libraries to extend SLSS Basic Support Services for a year</a:t>
            </a:r>
          </a:p>
          <a:p>
            <a:r>
              <a:rPr lang="en-US" b="1">
                <a:latin typeface="+mj-lt"/>
                <a:cs typeface="Calibri"/>
              </a:rPr>
              <a:t>OLIS to manage remaining funds</a:t>
            </a:r>
          </a:p>
          <a:p>
            <a:pPr lvl="1"/>
            <a:r>
              <a:rPr lang="en-US">
                <a:ea typeface="+mn-lt"/>
                <a:cs typeface="+mn-lt"/>
              </a:rPr>
              <a:t>Salary for Jennifer Smathers to 2022</a:t>
            </a:r>
          </a:p>
          <a:p>
            <a:pPr lvl="1"/>
            <a:r>
              <a:rPr lang="en-US">
                <a:ea typeface="+mn-lt"/>
                <a:cs typeface="+mn-lt"/>
              </a:rPr>
              <a:t>Anticipated expenditures for the next in-person SLC meeting</a:t>
            </a:r>
          </a:p>
        </p:txBody>
      </p:sp>
      <p:pic>
        <p:nvPicPr>
          <p:cNvPr id="11" name="Picture 11" descr="A picture containing person, text, sitting, small&#10;&#10;Description generated with very high confidence">
            <a:extLst>
              <a:ext uri="{FF2B5EF4-FFF2-40B4-BE49-F238E27FC236}">
                <a16:creationId xmlns:a16="http://schemas.microsoft.com/office/drawing/2014/main" id="{5278AC2E-9C77-4690-9611-057C46F6E38A}"/>
              </a:ext>
            </a:extLst>
          </p:cNvPr>
          <p:cNvPicPr>
            <a:picLocks noGrp="1" noChangeAspect="1"/>
          </p:cNvPicPr>
          <p:nvPr>
            <p:ph type="pic" idx="1"/>
          </p:nvPr>
        </p:nvPicPr>
        <p:blipFill rotWithShape="1">
          <a:blip r:embed="rId2"/>
          <a:srcRect l="8365" r="8365"/>
          <a:stretch/>
        </p:blipFill>
        <p:spPr>
          <a:xfrm>
            <a:off x="5157931" y="615950"/>
            <a:ext cx="6172200" cy="4873625"/>
          </a:xfrm>
        </p:spPr>
      </p:pic>
      <p:pic>
        <p:nvPicPr>
          <p:cNvPr id="14" name="Picture 3" descr="SUNY Libraries Constortium Logo">
            <a:extLst>
              <a:ext uri="{FF2B5EF4-FFF2-40B4-BE49-F238E27FC236}">
                <a16:creationId xmlns:a16="http://schemas.microsoft.com/office/drawing/2014/main" id="{37F3F3DC-4EB2-4126-B3F7-A2A8C4E9A871}"/>
              </a:ext>
            </a:extLst>
          </p:cNvPr>
          <p:cNvPicPr>
            <a:picLocks noChangeAspect="1"/>
          </p:cNvPicPr>
          <p:nvPr/>
        </p:nvPicPr>
        <p:blipFill>
          <a:blip r:embed="rId3"/>
          <a:stretch>
            <a:fillRect/>
          </a:stretch>
        </p:blipFill>
        <p:spPr>
          <a:xfrm>
            <a:off x="726850" y="450742"/>
            <a:ext cx="2971800" cy="1064500"/>
          </a:xfrm>
          <a:prstGeom prst="rect">
            <a:avLst/>
          </a:prstGeom>
        </p:spPr>
      </p:pic>
      <p:sp>
        <p:nvSpPr>
          <p:cNvPr id="5" name="Rectangle 4">
            <a:extLst>
              <a:ext uri="{FF2B5EF4-FFF2-40B4-BE49-F238E27FC236}">
                <a16:creationId xmlns:a16="http://schemas.microsoft.com/office/drawing/2014/main" id="{4B175E6C-4D0E-304D-BB63-25E5FF56C3A7}"/>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D6CEDFA-5519-6C44-89BE-7DE0863FC5BD}"/>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555AF2F-2F5E-9240-B144-65AFD41E7846}"/>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1F364938-D03C-8F46-BC49-0BA48E5CF151}"/>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5146A460-ACCF-F948-A55A-474ABCDBDC9F}"/>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1E5EA3A5-7D5B-424C-9ABF-43AE79984189}"/>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2" name="Picture 11">
              <a:extLst>
                <a:ext uri="{FF2B5EF4-FFF2-40B4-BE49-F238E27FC236}">
                  <a16:creationId xmlns:a16="http://schemas.microsoft.com/office/drawing/2014/main" id="{7722BC93-9611-094C-8706-DB488787D114}"/>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6C4DA14E-1DD8-4044-A32D-4955FA00B3E8}"/>
                </a:ext>
              </a:extLst>
            </p:cNvPr>
            <p:cNvPicPr>
              <a:picLocks noChangeAspect="1"/>
            </p:cNvPicPr>
            <p:nvPr/>
          </p:nvPicPr>
          <p:blipFill>
            <a:blip r:embed="rId7"/>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525993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8CCE06-5391-DF44-8F87-1337F046BB34}"/>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D9E2CF-0399-7642-8A39-2481A315C835}"/>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1D6DF96-B591-6143-8FC6-459DB9F213FD}"/>
              </a:ext>
            </a:extLst>
          </p:cNvPr>
          <p:cNvGrpSpPr/>
          <p:nvPr/>
        </p:nvGrpSpPr>
        <p:grpSpPr>
          <a:xfrm>
            <a:off x="6276761" y="6251567"/>
            <a:ext cx="5548758" cy="438513"/>
            <a:chOff x="6320303" y="6041112"/>
            <a:chExt cx="5548758" cy="438513"/>
          </a:xfrm>
        </p:grpSpPr>
        <p:pic>
          <p:nvPicPr>
            <p:cNvPr id="15" name="Picture 14">
              <a:extLst>
                <a:ext uri="{FF2B5EF4-FFF2-40B4-BE49-F238E27FC236}">
                  <a16:creationId xmlns:a16="http://schemas.microsoft.com/office/drawing/2014/main" id="{712C8AC4-BE49-A54A-90EB-AEBC94642F38}"/>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6" name="Picture 15">
              <a:extLst>
                <a:ext uri="{FF2B5EF4-FFF2-40B4-BE49-F238E27FC236}">
                  <a16:creationId xmlns:a16="http://schemas.microsoft.com/office/drawing/2014/main" id="{1855F8AA-AC0D-A244-B2C1-ECE3F846D48E}"/>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7" name="TextBox 16">
              <a:extLst>
                <a:ext uri="{FF2B5EF4-FFF2-40B4-BE49-F238E27FC236}">
                  <a16:creationId xmlns:a16="http://schemas.microsoft.com/office/drawing/2014/main" id="{A5A9CDE5-8400-2045-988F-F38CDF1F722F}"/>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8" name="Picture 17">
              <a:extLst>
                <a:ext uri="{FF2B5EF4-FFF2-40B4-BE49-F238E27FC236}">
                  <a16:creationId xmlns:a16="http://schemas.microsoft.com/office/drawing/2014/main" id="{92A032EE-8215-1C44-8B38-9C16D188AA7B}"/>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9" name="Picture 18">
              <a:extLst>
                <a:ext uri="{FF2B5EF4-FFF2-40B4-BE49-F238E27FC236}">
                  <a16:creationId xmlns:a16="http://schemas.microsoft.com/office/drawing/2014/main" id="{12B5A8F9-7D4A-AF42-B4CF-EC5E8729CBA1}"/>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9" name="Picture 8">
            <a:extLst>
              <a:ext uri="{FF2B5EF4-FFF2-40B4-BE49-F238E27FC236}">
                <a16:creationId xmlns:a16="http://schemas.microsoft.com/office/drawing/2014/main" id="{7960962F-F8BC-1B45-8230-7FFF3D2806F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18240" y="613251"/>
            <a:ext cx="6556833" cy="4825543"/>
          </a:xfrm>
          <a:prstGeom prst="rect">
            <a:avLst/>
          </a:prstGeom>
        </p:spPr>
      </p:pic>
      <p:sp>
        <p:nvSpPr>
          <p:cNvPr id="4" name="Text Placeholder 3">
            <a:extLst>
              <a:ext uri="{FF2B5EF4-FFF2-40B4-BE49-F238E27FC236}">
                <a16:creationId xmlns:a16="http://schemas.microsoft.com/office/drawing/2014/main" id="{94FEBD0F-56FF-44C1-91EF-0946C7E3410A}"/>
              </a:ext>
            </a:extLst>
          </p:cNvPr>
          <p:cNvSpPr>
            <a:spLocks noGrp="1"/>
          </p:cNvSpPr>
          <p:nvPr>
            <p:ph type="body" sz="half" idx="2"/>
          </p:nvPr>
        </p:nvSpPr>
        <p:spPr>
          <a:xfrm>
            <a:off x="864125" y="1468830"/>
            <a:ext cx="5865062" cy="2783417"/>
          </a:xfrm>
        </p:spPr>
        <p:txBody>
          <a:bodyPr vert="horz" lIns="91440" tIns="45720" rIns="91440" bIns="45720" rtlCol="0" anchor="ctr">
            <a:normAutofit fontScale="92500" lnSpcReduction="10000"/>
          </a:bodyPr>
          <a:lstStyle/>
          <a:p>
            <a:r>
              <a:rPr lang="en-US" sz="7200" b="1">
                <a:ln>
                  <a:solidFill>
                    <a:schemeClr val="accent1"/>
                  </a:solidFill>
                </a:ln>
                <a:solidFill>
                  <a:schemeClr val="bg1"/>
                </a:solidFill>
              </a:rPr>
              <a:t>SLC Spring 2020 Virtual Meeting</a:t>
            </a:r>
          </a:p>
          <a:p>
            <a:r>
              <a:rPr lang="en-US" sz="7200" b="1">
                <a:ln>
                  <a:solidFill>
                    <a:schemeClr val="accent1"/>
                  </a:solidFill>
                </a:ln>
                <a:solidFill>
                  <a:schemeClr val="bg1"/>
                </a:solidFill>
              </a:rPr>
              <a:t>June 8-10</a:t>
            </a:r>
          </a:p>
          <a:p>
            <a:endParaRPr lang="en-US">
              <a:ea typeface="+mn-lt"/>
              <a:cs typeface="+mn-lt"/>
            </a:endParaRPr>
          </a:p>
        </p:txBody>
      </p:sp>
      <p:sp>
        <p:nvSpPr>
          <p:cNvPr id="20" name="TextBox 19">
            <a:extLst>
              <a:ext uri="{FF2B5EF4-FFF2-40B4-BE49-F238E27FC236}">
                <a16:creationId xmlns:a16="http://schemas.microsoft.com/office/drawing/2014/main" id="{9C74BF7D-54F8-8F4E-99A1-735596850E5A}"/>
              </a:ext>
            </a:extLst>
          </p:cNvPr>
          <p:cNvSpPr txBox="1"/>
          <p:nvPr/>
        </p:nvSpPr>
        <p:spPr>
          <a:xfrm>
            <a:off x="7771337" y="1468830"/>
            <a:ext cx="3518576" cy="4278094"/>
          </a:xfrm>
          <a:prstGeom prst="rect">
            <a:avLst/>
          </a:prstGeom>
          <a:noFill/>
        </p:spPr>
        <p:txBody>
          <a:bodyPr wrap="square" rtlCol="0">
            <a:spAutoFit/>
          </a:bodyPr>
          <a:lstStyle/>
          <a:p>
            <a:pPr>
              <a:spcAft>
                <a:spcPts val="1200"/>
              </a:spcAft>
            </a:pPr>
            <a:r>
              <a:rPr lang="en-US" sz="3200" b="1">
                <a:latin typeface="+mj-lt"/>
              </a:rPr>
              <a:t>No Registration Fee</a:t>
            </a:r>
          </a:p>
          <a:p>
            <a:pPr>
              <a:spcAft>
                <a:spcPts val="1200"/>
              </a:spcAft>
            </a:pPr>
            <a:r>
              <a:rPr lang="en-US" sz="3200" b="1">
                <a:latin typeface="+mj-lt"/>
              </a:rPr>
              <a:t>Open to All SLC</a:t>
            </a:r>
          </a:p>
          <a:p>
            <a:pPr>
              <a:spcAft>
                <a:spcPts val="1200"/>
              </a:spcAft>
            </a:pPr>
            <a:r>
              <a:rPr lang="en-US" sz="3200" b="1">
                <a:latin typeface="+mj-lt"/>
              </a:rPr>
              <a:t>Breakout Rooms</a:t>
            </a:r>
          </a:p>
          <a:p>
            <a:r>
              <a:rPr lang="en-US" sz="2800" b="1">
                <a:latin typeface="+mj-lt"/>
              </a:rPr>
              <a:t>Virtually Social Events</a:t>
            </a:r>
          </a:p>
          <a:p>
            <a:endParaRPr lang="en-US" sz="2000"/>
          </a:p>
          <a:p>
            <a:r>
              <a:rPr lang="en-US" sz="2000"/>
              <a:t>More details about the Zoom meeting, to include the agenda and need for registration, are under development</a:t>
            </a:r>
          </a:p>
          <a:p>
            <a:endParaRPr lang="en-US"/>
          </a:p>
        </p:txBody>
      </p:sp>
      <p:pic>
        <p:nvPicPr>
          <p:cNvPr id="21" name="Picture 3" descr="SUNY Libraries Constortium Logo">
            <a:extLst>
              <a:ext uri="{FF2B5EF4-FFF2-40B4-BE49-F238E27FC236}">
                <a16:creationId xmlns:a16="http://schemas.microsoft.com/office/drawing/2014/main" id="{6A7084A7-8C95-364B-9225-110E3834ECC1}"/>
              </a:ext>
            </a:extLst>
          </p:cNvPr>
          <p:cNvPicPr>
            <a:picLocks noChangeAspect="1"/>
          </p:cNvPicPr>
          <p:nvPr/>
        </p:nvPicPr>
        <p:blipFill>
          <a:blip r:embed="rId8"/>
          <a:stretch>
            <a:fillRect/>
          </a:stretch>
        </p:blipFill>
        <p:spPr>
          <a:xfrm>
            <a:off x="7771337" y="404330"/>
            <a:ext cx="2971800" cy="1064500"/>
          </a:xfrm>
          <a:prstGeom prst="rect">
            <a:avLst/>
          </a:prstGeom>
        </p:spPr>
      </p:pic>
    </p:spTree>
    <p:extLst>
      <p:ext uri="{BB962C8B-B14F-4D97-AF65-F5344CB8AC3E}">
        <p14:creationId xmlns:p14="http://schemas.microsoft.com/office/powerpoint/2010/main" val="2257169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86407" y="1061434"/>
            <a:ext cx="4117429" cy="4662847"/>
          </a:xfrm>
        </p:spPr>
        <p:txBody>
          <a:bodyPr>
            <a:normAutofit/>
          </a:bodyPr>
          <a:lstStyle/>
          <a:p>
            <a:r>
              <a:rPr lang="en-US" sz="3200" b="1">
                <a:ea typeface="+mj-lt"/>
                <a:cs typeface="+mj-lt"/>
              </a:rPr>
              <a:t>VOTE for SLC Board</a:t>
            </a:r>
            <a:br>
              <a:rPr lang="en-US" sz="2000" b="1">
                <a:ea typeface="+mj-lt"/>
                <a:cs typeface="+mj-lt"/>
              </a:rPr>
            </a:br>
            <a:br>
              <a:rPr lang="en-US" sz="2000" b="1">
                <a:ea typeface="+mj-lt"/>
                <a:cs typeface="+mj-lt"/>
              </a:rPr>
            </a:br>
            <a:r>
              <a:rPr lang="en-US" sz="2000" b="1">
                <a:ea typeface="+mj-lt"/>
                <a:cs typeface="+mj-lt"/>
              </a:rPr>
              <a:t>Each institution can vote once and should select three candidates</a:t>
            </a:r>
            <a:br>
              <a:rPr lang="en-US" sz="2000" b="1">
                <a:ea typeface="+mj-lt"/>
                <a:cs typeface="+mj-lt"/>
              </a:rPr>
            </a:br>
            <a:br>
              <a:rPr lang="en-US" sz="2000" b="1">
                <a:ea typeface="+mj-lt"/>
                <a:cs typeface="+mj-lt"/>
              </a:rPr>
            </a:br>
            <a:r>
              <a:rPr lang="en-US" sz="2000">
                <a:ea typeface="+mj-lt"/>
                <a:cs typeface="+mj-lt"/>
              </a:rPr>
              <a:t>Voting </a:t>
            </a:r>
            <a:r>
              <a:rPr lang="en-US" sz="2000" u="sng">
                <a:ea typeface="+mj-lt"/>
                <a:cs typeface="+mj-lt"/>
                <a:hlinkClick r:id="rId3"/>
              </a:rPr>
              <a:t>ends at 5 p.m. Friday May 8th</a:t>
            </a:r>
            <a:br>
              <a:rPr lang="en-US" sz="2000">
                <a:ea typeface="+mj-lt"/>
                <a:cs typeface="+mj-lt"/>
              </a:rPr>
            </a:br>
            <a:r>
              <a:rPr lang="en-US" sz="2000">
                <a:ea typeface="+mj-lt"/>
                <a:cs typeface="+mj-lt"/>
              </a:rPr>
              <a:t>Results will be shared the following week</a:t>
            </a:r>
            <a:endParaRPr lang="en-US" sz="2000">
              <a:cs typeface="Calibri Light"/>
            </a:endParaRPr>
          </a:p>
          <a:p>
            <a:endParaRPr lang="en-US" sz="2000">
              <a:cs typeface="Calibri Light"/>
            </a:endParaRPr>
          </a:p>
          <a:p>
            <a:r>
              <a:rPr lang="en-US" sz="2000" u="sng">
                <a:ea typeface="+mj-lt"/>
                <a:cs typeface="+mj-lt"/>
                <a:hlinkClick r:id="rId4"/>
              </a:rPr>
              <a:t>https://forms.gle/8VVHPfrHB8tSKhxSA</a:t>
            </a:r>
            <a:endParaRPr lang="en-US" sz="2000">
              <a:cs typeface="Calibri Light"/>
            </a:endParaRPr>
          </a:p>
        </p:txBody>
      </p:sp>
      <p:sp>
        <p:nvSpPr>
          <p:cNvPr id="7" name="Content Placeholder 6"/>
          <p:cNvSpPr>
            <a:spLocks noGrp="1"/>
          </p:cNvSpPr>
          <p:nvPr>
            <p:ph sz="half" idx="2"/>
          </p:nvPr>
        </p:nvSpPr>
        <p:spPr>
          <a:xfrm>
            <a:off x="8297917" y="1457038"/>
            <a:ext cx="3479178" cy="3756098"/>
          </a:xfrm>
        </p:spPr>
        <p:txBody>
          <a:bodyPr vert="horz" lIns="91440" tIns="45720" rIns="91440" bIns="45720" rtlCol="0" anchor="t">
            <a:normAutofit/>
          </a:bodyPr>
          <a:lstStyle/>
          <a:p>
            <a:pPr marL="0" indent="0">
              <a:buNone/>
            </a:pPr>
            <a:endParaRPr lang="en-US">
              <a:cs typeface="Calibri" panose="020F0502020204030204"/>
            </a:endParaRPr>
          </a:p>
          <a:p>
            <a:endParaRPr lang="en-US"/>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8"/>
            <a:stretch>
              <a:fillRect/>
            </a:stretch>
          </p:blipFill>
          <p:spPr>
            <a:xfrm>
              <a:off x="11325778" y="6072566"/>
              <a:ext cx="543283" cy="382767"/>
            </a:xfrm>
            <a:prstGeom prst="rect">
              <a:avLst/>
            </a:prstGeom>
          </p:spPr>
        </p:pic>
      </p:grpSp>
      <p:pic>
        <p:nvPicPr>
          <p:cNvPr id="2" name="Picture 3" descr="SUNY Libraries Constortium Logo">
            <a:extLst>
              <a:ext uri="{FF2B5EF4-FFF2-40B4-BE49-F238E27FC236}">
                <a16:creationId xmlns:a16="http://schemas.microsoft.com/office/drawing/2014/main" id="{1F8600FC-40A7-47A7-8B53-B138D311D374}"/>
              </a:ext>
            </a:extLst>
          </p:cNvPr>
          <p:cNvPicPr>
            <a:picLocks noChangeAspect="1"/>
          </p:cNvPicPr>
          <p:nvPr/>
        </p:nvPicPr>
        <p:blipFill>
          <a:blip r:embed="rId9"/>
          <a:stretch>
            <a:fillRect/>
          </a:stretch>
        </p:blipFill>
        <p:spPr>
          <a:xfrm>
            <a:off x="654963" y="235082"/>
            <a:ext cx="2971800" cy="1064500"/>
          </a:xfrm>
          <a:prstGeom prst="rect">
            <a:avLst/>
          </a:prstGeom>
        </p:spPr>
      </p:pic>
      <p:sp>
        <p:nvSpPr>
          <p:cNvPr id="5" name="Rectangle: Rounded Corners 4">
            <a:extLst>
              <a:ext uri="{FF2B5EF4-FFF2-40B4-BE49-F238E27FC236}">
                <a16:creationId xmlns:a16="http://schemas.microsoft.com/office/drawing/2014/main" id="{75413A56-3EB5-4BDB-9704-2CA664EBEDE6}"/>
              </a:ext>
            </a:extLst>
          </p:cNvPr>
          <p:cNvSpPr/>
          <p:nvPr/>
        </p:nvSpPr>
        <p:spPr>
          <a:xfrm>
            <a:off x="4772935" y="331818"/>
            <a:ext cx="6634654" cy="5386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a:ea typeface="+mn-lt"/>
                <a:cs typeface="+mn-lt"/>
              </a:rPr>
              <a:t>Brian Sullivan</a:t>
            </a:r>
            <a:br>
              <a:rPr lang="en-US">
                <a:ea typeface="+mn-lt"/>
                <a:cs typeface="+mn-lt"/>
              </a:rPr>
            </a:br>
            <a:r>
              <a:rPr lang="en-US" sz="1600">
                <a:solidFill>
                  <a:schemeClr val="tx1"/>
                </a:solidFill>
                <a:ea typeface="+mn-lt"/>
                <a:cs typeface="+mn-lt"/>
              </a:rPr>
              <a:t>Dean of Libraries, Alfred-Ceramics</a:t>
            </a:r>
            <a:endParaRPr lang="en-US" sz="1600">
              <a:solidFill>
                <a:schemeClr val="tx1"/>
              </a:solidFill>
              <a:ea typeface="+mn-lt"/>
              <a:cs typeface="Calibri"/>
            </a:endParaRPr>
          </a:p>
          <a:p>
            <a:pPr>
              <a:spcAft>
                <a:spcPts val="600"/>
              </a:spcAft>
            </a:pPr>
            <a:r>
              <a:rPr lang="en-US">
                <a:ea typeface="+mn-lt"/>
                <a:cs typeface="+mn-lt"/>
              </a:rPr>
              <a:t>David Schuster</a:t>
            </a:r>
            <a:br>
              <a:rPr lang="en-US" sz="1600">
                <a:ea typeface="+mn-lt"/>
                <a:cs typeface="+mn-lt"/>
              </a:rPr>
            </a:br>
            <a:r>
              <a:rPr lang="en-US" sz="1600">
                <a:solidFill>
                  <a:schemeClr val="tx1"/>
                </a:solidFill>
                <a:ea typeface="+mn-lt"/>
                <a:cs typeface="+mn-lt"/>
              </a:rPr>
              <a:t>Interim Associate University Librarian, Binghamton</a:t>
            </a:r>
            <a:endParaRPr lang="en-US" sz="1600">
              <a:solidFill>
                <a:schemeClr val="tx1"/>
              </a:solidFill>
              <a:ea typeface="+mn-lt"/>
              <a:cs typeface="Calibri"/>
            </a:endParaRPr>
          </a:p>
          <a:p>
            <a:pPr>
              <a:spcAft>
                <a:spcPts val="600"/>
              </a:spcAft>
            </a:pPr>
            <a:r>
              <a:rPr lang="en-US">
                <a:ea typeface="+mn-lt"/>
                <a:cs typeface="+mn-lt"/>
              </a:rPr>
              <a:t>Alana Nuth</a:t>
            </a:r>
            <a:br>
              <a:rPr lang="en-US" sz="1600">
                <a:ea typeface="+mn-lt"/>
                <a:cs typeface="+mn-lt"/>
              </a:rPr>
            </a:br>
            <a:r>
              <a:rPr lang="en-US" sz="1600">
                <a:solidFill>
                  <a:schemeClr val="tx1"/>
                </a:solidFill>
                <a:ea typeface="+mn-lt"/>
                <a:cs typeface="+mn-lt"/>
              </a:rPr>
              <a:t>Head of Collection Management, Geneseo</a:t>
            </a:r>
            <a:endParaRPr lang="en-US" sz="1600">
              <a:solidFill>
                <a:schemeClr val="tx1"/>
              </a:solidFill>
              <a:ea typeface="+mn-lt"/>
              <a:cs typeface="Calibri"/>
            </a:endParaRPr>
          </a:p>
          <a:p>
            <a:pPr>
              <a:spcAft>
                <a:spcPts val="600"/>
              </a:spcAft>
            </a:pPr>
            <a:r>
              <a:rPr lang="en-US">
                <a:ea typeface="+mn-lt"/>
                <a:cs typeface="+mn-lt"/>
              </a:rPr>
              <a:t>Pauline Lynch Shostack</a:t>
            </a:r>
            <a:br>
              <a:rPr lang="en-US" sz="1600">
                <a:solidFill>
                  <a:srgbClr val="FFFFFF"/>
                </a:solidFill>
                <a:ea typeface="+mn-lt"/>
                <a:cs typeface="+mn-lt"/>
              </a:rPr>
            </a:br>
            <a:r>
              <a:rPr lang="en-US" sz="1600">
                <a:solidFill>
                  <a:schemeClr val="tx1"/>
                </a:solidFill>
                <a:ea typeface="+mn-lt"/>
                <a:cs typeface="+mn-lt"/>
              </a:rPr>
              <a:t>Emerging Technologies &amp;Makerspace Librarian/Professor, Onondaga</a:t>
            </a:r>
          </a:p>
          <a:p>
            <a:pPr>
              <a:spcAft>
                <a:spcPts val="600"/>
              </a:spcAft>
            </a:pPr>
            <a:r>
              <a:rPr lang="en-US">
                <a:solidFill>
                  <a:srgbClr val="FFFFFF"/>
                </a:solidFill>
                <a:ea typeface="+mn-lt"/>
                <a:cs typeface="+mn-lt"/>
              </a:rPr>
              <a:t>Jill</a:t>
            </a:r>
            <a:r>
              <a:rPr lang="en-US">
                <a:ea typeface="+mn-lt"/>
                <a:cs typeface="+mn-lt"/>
              </a:rPr>
              <a:t> Locascio</a:t>
            </a:r>
            <a:br>
              <a:rPr lang="en-US" sz="1600">
                <a:ea typeface="+mn-lt"/>
                <a:cs typeface="+mn-lt"/>
              </a:rPr>
            </a:br>
            <a:r>
              <a:rPr lang="en-US" sz="1600">
                <a:solidFill>
                  <a:schemeClr val="tx1"/>
                </a:solidFill>
                <a:ea typeface="+mn-lt"/>
                <a:cs typeface="+mn-lt"/>
              </a:rPr>
              <a:t>Associate Librarian - Digital and Technical Services , Optometry</a:t>
            </a:r>
            <a:endParaRPr lang="en-US" sz="1600">
              <a:solidFill>
                <a:schemeClr val="tx1"/>
              </a:solidFill>
              <a:ea typeface="+mn-lt"/>
              <a:cs typeface="Calibri" panose="020F0502020204030204"/>
            </a:endParaRPr>
          </a:p>
          <a:p>
            <a:pPr>
              <a:spcAft>
                <a:spcPts val="600"/>
              </a:spcAft>
            </a:pPr>
            <a:r>
              <a:rPr lang="en-US">
                <a:ea typeface="+mn-lt"/>
                <a:cs typeface="+mn-lt"/>
              </a:rPr>
              <a:t>Jillian Kehoe</a:t>
            </a:r>
            <a:br>
              <a:rPr lang="en-US" sz="1600">
                <a:ea typeface="+mn-lt"/>
                <a:cs typeface="+mn-lt"/>
              </a:rPr>
            </a:br>
            <a:r>
              <a:rPr lang="en-US" sz="1600">
                <a:solidFill>
                  <a:schemeClr val="tx1"/>
                </a:solidFill>
                <a:ea typeface="+mn-lt"/>
                <a:cs typeface="+mn-lt"/>
              </a:rPr>
              <a:t>Library Director, Maritime</a:t>
            </a:r>
            <a:endParaRPr lang="en-US" sz="1600">
              <a:solidFill>
                <a:schemeClr val="tx1"/>
              </a:solidFill>
              <a:ea typeface="+mn-lt"/>
              <a:cs typeface="Calibri"/>
            </a:endParaRPr>
          </a:p>
          <a:p>
            <a:pPr>
              <a:spcAft>
                <a:spcPts val="600"/>
              </a:spcAft>
            </a:pPr>
            <a:r>
              <a:rPr lang="en-US">
                <a:ea typeface="+mn-lt"/>
                <a:cs typeface="+mn-lt"/>
              </a:rPr>
              <a:t>Christine Faraday</a:t>
            </a:r>
            <a:br>
              <a:rPr lang="en-US" sz="1600">
                <a:ea typeface="+mn-lt"/>
                <a:cs typeface="+mn-lt"/>
              </a:rPr>
            </a:br>
            <a:r>
              <a:rPr lang="en-US" sz="1600">
                <a:solidFill>
                  <a:schemeClr val="tx1"/>
                </a:solidFill>
                <a:ea typeface="+mn-lt"/>
                <a:cs typeface="+mn-lt"/>
              </a:rPr>
              <a:t>Library Chairperson, Nassau Community College</a:t>
            </a:r>
            <a:endParaRPr lang="en-US" sz="1600">
              <a:solidFill>
                <a:schemeClr val="tx1"/>
              </a:solidFill>
              <a:ea typeface="+mn-lt"/>
              <a:cs typeface="Calibri"/>
            </a:endParaRPr>
          </a:p>
          <a:p>
            <a:r>
              <a:rPr lang="en-US">
                <a:ea typeface="+mn-lt"/>
                <a:cs typeface="+mn-lt"/>
              </a:rPr>
              <a:t>Joshua Beatty</a:t>
            </a:r>
            <a:br>
              <a:rPr lang="en-US" sz="1600">
                <a:ea typeface="+mn-lt"/>
                <a:cs typeface="+mn-lt"/>
              </a:rPr>
            </a:br>
            <a:r>
              <a:rPr lang="en-US" sz="1600">
                <a:solidFill>
                  <a:schemeClr val="tx1"/>
                </a:solidFill>
                <a:ea typeface="+mn-lt"/>
                <a:cs typeface="+mn-lt"/>
              </a:rPr>
              <a:t>Instruction and Reference Librarian (Associate Librarian), Plattsburgh</a:t>
            </a:r>
            <a:endParaRPr lang="en-US">
              <a:solidFill>
                <a:schemeClr val="tx1"/>
              </a:solidFill>
              <a:cs typeface="Calibri"/>
            </a:endParaRPr>
          </a:p>
        </p:txBody>
      </p:sp>
    </p:spTree>
    <p:extLst>
      <p:ext uri="{BB962C8B-B14F-4D97-AF65-F5344CB8AC3E}">
        <p14:creationId xmlns:p14="http://schemas.microsoft.com/office/powerpoint/2010/main" val="4121200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3"/>
          <a:srcRect l="16726" t="7741" r="18609" b="7772"/>
          <a:stretch/>
        </p:blipFill>
        <p:spPr>
          <a:xfrm>
            <a:off x="4305781" y="0"/>
            <a:ext cx="7886217" cy="6858000"/>
          </a:xfrm>
          <a:prstGeom prst="rect">
            <a:avLst/>
          </a:prstGeom>
        </p:spPr>
      </p:pic>
      <p:sp>
        <p:nvSpPr>
          <p:cNvPr id="5" name="TextBox 4">
            <a:extLst>
              <a:ext uri="{FF2B5EF4-FFF2-40B4-BE49-F238E27FC236}">
                <a16:creationId xmlns:a16="http://schemas.microsoft.com/office/drawing/2014/main" id="{6BC59822-7DB9-334D-AFC1-9547312EB94B}"/>
              </a:ext>
            </a:extLst>
          </p:cNvPr>
          <p:cNvSpPr txBox="1"/>
          <p:nvPr/>
        </p:nvSpPr>
        <p:spPr>
          <a:xfrm>
            <a:off x="418257" y="1836998"/>
            <a:ext cx="3547953" cy="3970318"/>
          </a:xfrm>
          <a:prstGeom prst="rect">
            <a:avLst/>
          </a:prstGeom>
          <a:noFill/>
        </p:spPr>
        <p:txBody>
          <a:bodyPr wrap="square" rtlCol="0">
            <a:spAutoFit/>
          </a:bodyPr>
          <a:lstStyle/>
          <a:p>
            <a:r>
              <a:rPr lang="en-US" sz="3600" b="1">
                <a:solidFill>
                  <a:schemeClr val="accent1">
                    <a:lumMod val="75000"/>
                  </a:schemeClr>
                </a:solidFill>
                <a:latin typeface="AauxPro OT" panose="02000903030000090004" pitchFamily="2" charset="0"/>
              </a:rPr>
              <a:t>Questions?</a:t>
            </a:r>
          </a:p>
          <a:p>
            <a:endParaRPr lang="en-US" sz="3600" b="1">
              <a:solidFill>
                <a:schemeClr val="accent1">
                  <a:lumMod val="75000"/>
                </a:schemeClr>
              </a:solidFill>
              <a:latin typeface="AauxPro OT" panose="02000903030000090004" pitchFamily="2" charset="0"/>
            </a:endParaRPr>
          </a:p>
          <a:p>
            <a:r>
              <a:rPr lang="en-US" sz="3600" b="1">
                <a:solidFill>
                  <a:schemeClr val="accent1">
                    <a:lumMod val="75000"/>
                  </a:schemeClr>
                </a:solidFill>
                <a:latin typeface="AauxPro OT" panose="02000903030000090004" pitchFamily="2" charset="0"/>
              </a:rPr>
              <a:t>How are Things Going at your Campus?</a:t>
            </a:r>
          </a:p>
        </p:txBody>
      </p:sp>
      <p:pic>
        <p:nvPicPr>
          <p:cNvPr id="12" name="Picture 11">
            <a:extLst>
              <a:ext uri="{FF2B5EF4-FFF2-40B4-BE49-F238E27FC236}">
                <a16:creationId xmlns:a16="http://schemas.microsoft.com/office/drawing/2014/main" id="{02177886-6A56-C543-818B-B58CC6220755}"/>
              </a:ext>
            </a:extLst>
          </p:cNvPr>
          <p:cNvPicPr>
            <a:picLocks noChangeAspect="1"/>
          </p:cNvPicPr>
          <p:nvPr/>
        </p:nvPicPr>
        <p:blipFill>
          <a:blip r:embed="rId4"/>
          <a:stretch>
            <a:fillRect/>
          </a:stretch>
        </p:blipFill>
        <p:spPr>
          <a:xfrm>
            <a:off x="359078" y="273553"/>
            <a:ext cx="2096528" cy="1048264"/>
          </a:xfrm>
          <a:prstGeom prst="rect">
            <a:avLst/>
          </a:prstGeom>
        </p:spPr>
      </p:pic>
      <p:grpSp>
        <p:nvGrpSpPr>
          <p:cNvPr id="13" name="Group 12">
            <a:extLst>
              <a:ext uri="{FF2B5EF4-FFF2-40B4-BE49-F238E27FC236}">
                <a16:creationId xmlns:a16="http://schemas.microsoft.com/office/drawing/2014/main" id="{93943C36-6092-2244-AE36-D2625288AA6C}"/>
              </a:ext>
            </a:extLst>
          </p:cNvPr>
          <p:cNvGrpSpPr/>
          <p:nvPr/>
        </p:nvGrpSpPr>
        <p:grpSpPr>
          <a:xfrm>
            <a:off x="1370931" y="6041112"/>
            <a:ext cx="5548758" cy="438513"/>
            <a:chOff x="6320303" y="6041112"/>
            <a:chExt cx="5548758" cy="438513"/>
          </a:xfrm>
        </p:grpSpPr>
        <p:pic>
          <p:nvPicPr>
            <p:cNvPr id="14" name="Picture 13">
              <a:extLst>
                <a:ext uri="{FF2B5EF4-FFF2-40B4-BE49-F238E27FC236}">
                  <a16:creationId xmlns:a16="http://schemas.microsoft.com/office/drawing/2014/main" id="{9133737B-069D-3145-A705-4ECCEB16FE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5" name="Picture 14">
              <a:extLst>
                <a:ext uri="{FF2B5EF4-FFF2-40B4-BE49-F238E27FC236}">
                  <a16:creationId xmlns:a16="http://schemas.microsoft.com/office/drawing/2014/main" id="{8B4D6807-3B4C-AE4B-ADD9-50C2429D72E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6" name="TextBox 15">
              <a:extLst>
                <a:ext uri="{FF2B5EF4-FFF2-40B4-BE49-F238E27FC236}">
                  <a16:creationId xmlns:a16="http://schemas.microsoft.com/office/drawing/2014/main" id="{916DC377-C509-9243-8DC8-DADB6CCD3E0A}"/>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accent1">
                      <a:lumMod val="75000"/>
                    </a:schemeClr>
                  </a:solidFill>
                  <a:latin typeface="Calibri" panose="020F0502020204030204" pitchFamily="34" charset="0"/>
                  <a:cs typeface="Calibri" panose="020F0502020204030204" pitchFamily="34" charset="0"/>
                </a:rPr>
                <a:t>www.suny.edu</a:t>
              </a:r>
              <a:endParaRPr lang="en-US" sz="210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51CE042-932D-3E41-8540-FA13308E9CD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8" name="Picture 17">
              <a:extLst>
                <a:ext uri="{FF2B5EF4-FFF2-40B4-BE49-F238E27FC236}">
                  <a16:creationId xmlns:a16="http://schemas.microsoft.com/office/drawing/2014/main" id="{C9632E47-E815-DD42-AF4E-C21A758CB693}"/>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285502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r>
              <a:rPr lang="en-US">
                <a:latin typeface="Arial" panose="020B0604020202020204" pitchFamily="34" charset="0"/>
                <a:cs typeface="Arial" panose="020B0604020202020204" pitchFamily="34" charset="0"/>
              </a:rPr>
              <a:t>Mark McBride, Library Sr. Strategist</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a:cs typeface="Arial"/>
              </a:rPr>
              <a:t>OLIS Update </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1807982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Following Discussion on Listserv</a:t>
            </a:r>
          </a:p>
        </p:txBody>
      </p:sp>
      <p:sp>
        <p:nvSpPr>
          <p:cNvPr id="3" name="Content Placeholder 2"/>
          <p:cNvSpPr>
            <a:spLocks noGrp="1"/>
          </p:cNvSpPr>
          <p:nvPr>
            <p:ph sz="half" idx="1"/>
          </p:nvPr>
        </p:nvSpPr>
        <p:spPr>
          <a:xfrm>
            <a:off x="154758" y="1401419"/>
            <a:ext cx="5802197" cy="4351338"/>
          </a:xfrm>
        </p:spPr>
        <p:txBody>
          <a:bodyPr vert="horz" lIns="91440" tIns="45720" rIns="91440" bIns="45720" rtlCol="0" anchor="t">
            <a:normAutofit/>
          </a:bodyPr>
          <a:lstStyle/>
          <a:p>
            <a:pPr marL="914400" lvl="2" indent="0">
              <a:buNone/>
            </a:pPr>
            <a:endParaRPr lang="en-US">
              <a:ea typeface="+mn-lt"/>
              <a:cs typeface="+mn-lt"/>
            </a:endParaRPr>
          </a:p>
          <a:p>
            <a:pPr lvl="1"/>
            <a:r>
              <a:rPr lang="en-US">
                <a:cs typeface="Calibri" panose="020F0502020204030204"/>
              </a:rPr>
              <a:t>There is uncertainty on our campuses</a:t>
            </a:r>
          </a:p>
          <a:p>
            <a:pPr lvl="1"/>
            <a:r>
              <a:rPr lang="en-US">
                <a:cs typeface="Calibri" panose="020F0502020204030204"/>
              </a:rPr>
              <a:t>How to manage change; we can't do more with less</a:t>
            </a:r>
          </a:p>
          <a:p>
            <a:pPr lvl="1"/>
            <a:r>
              <a:rPr lang="en-US">
                <a:cs typeface="Calibri" panose="020F0502020204030204"/>
              </a:rPr>
              <a:t>Are there areas where the SLSS could offer more support to campuses? </a:t>
            </a:r>
          </a:p>
          <a:p>
            <a:pPr lvl="1"/>
            <a:r>
              <a:rPr lang="en-US">
                <a:cs typeface="Calibri" panose="020F0502020204030204"/>
              </a:rPr>
              <a:t>A shared library system provides us opportunities</a:t>
            </a:r>
          </a:p>
          <a:p>
            <a:pPr lvl="1"/>
            <a:r>
              <a:rPr lang="en-US">
                <a:cs typeface="Calibri" panose="020F0502020204030204"/>
              </a:rPr>
              <a:t>We can do more together than separate</a:t>
            </a:r>
          </a:p>
          <a:p>
            <a:pPr lvl="1"/>
            <a:endParaRPr lang="en-US">
              <a:cs typeface="Calibri" panose="020F0502020204030204"/>
            </a:endParaRPr>
          </a:p>
          <a:p>
            <a:pPr lvl="1"/>
            <a:endParaRPr lang="en-US">
              <a:cs typeface="Calibri" panose="020F0502020204030204"/>
            </a:endParaRPr>
          </a:p>
          <a:p>
            <a:pPr lvl="1"/>
            <a:endParaRPr lang="en-US">
              <a:cs typeface="Calibri" panose="020F0502020204030204"/>
            </a:endParaRPr>
          </a:p>
          <a:p>
            <a:pPr lvl="1"/>
            <a:endParaRPr lang="en-US">
              <a:cs typeface="Calibri" panose="020F0502020204030204"/>
            </a:endParaRPr>
          </a:p>
          <a:p>
            <a:pPr lvl="1"/>
            <a:endParaRPr lang="en-US">
              <a:cs typeface="Calibri" panose="020F0502020204030204"/>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15" name="Picture 15" descr="A person sitting posing for the camera&#10;&#10;Description generated with high confidence">
            <a:extLst>
              <a:ext uri="{FF2B5EF4-FFF2-40B4-BE49-F238E27FC236}">
                <a16:creationId xmlns:a16="http://schemas.microsoft.com/office/drawing/2014/main" id="{D3C4681C-A2EB-43EE-9520-B589A4A6C170}"/>
              </a:ext>
            </a:extLst>
          </p:cNvPr>
          <p:cNvPicPr>
            <a:picLocks noGrp="1" noChangeAspect="1"/>
          </p:cNvPicPr>
          <p:nvPr>
            <p:ph sz="half" idx="2"/>
          </p:nvPr>
        </p:nvPicPr>
        <p:blipFill>
          <a:blip r:embed="rId6"/>
          <a:stretch>
            <a:fillRect/>
          </a:stretch>
        </p:blipFill>
        <p:spPr>
          <a:xfrm>
            <a:off x="6448425" y="1402639"/>
            <a:ext cx="5603253" cy="4427455"/>
          </a:xfrm>
        </p:spPr>
      </p:pic>
    </p:spTree>
    <p:extLst>
      <p:ext uri="{BB962C8B-B14F-4D97-AF65-F5344CB8AC3E}">
        <p14:creationId xmlns:p14="http://schemas.microsoft.com/office/powerpoint/2010/main" val="648901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365125"/>
            <a:ext cx="9578013" cy="1325563"/>
          </a:xfrm>
        </p:spPr>
        <p:txBody>
          <a:bodyPr/>
          <a:lstStyle/>
          <a:p>
            <a:r>
              <a:rPr lang="en-US">
                <a:cs typeface="Calibri Light"/>
              </a:rPr>
              <a:t>Volunteers … PLEASE!</a:t>
            </a:r>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29" name="TextBox 28">
            <a:extLst>
              <a:ext uri="{FF2B5EF4-FFF2-40B4-BE49-F238E27FC236}">
                <a16:creationId xmlns:a16="http://schemas.microsoft.com/office/drawing/2014/main" id="{E9417679-1B37-467C-961F-7ECF66A7188C}"/>
              </a:ext>
            </a:extLst>
          </p:cNvPr>
          <p:cNvSpPr txBox="1"/>
          <p:nvPr/>
        </p:nvSpPr>
        <p:spPr>
          <a:xfrm>
            <a:off x="838200" y="1825625"/>
            <a:ext cx="10515600"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400"/>
              <a:t>Seeking 4-6 volunteers from 4-6 different campuses</a:t>
            </a:r>
          </a:p>
          <a:p>
            <a:pPr marL="285750" indent="-285750">
              <a:buFont typeface="Arial" panose="020B0604020202020204" pitchFamily="34" charset="0"/>
              <a:buChar char="•"/>
            </a:pPr>
            <a:r>
              <a:rPr lang="en-US" sz="2400"/>
              <a:t>Not just library directors </a:t>
            </a:r>
            <a:endParaRPr lang="en-US" sz="2400">
              <a:cs typeface="Calibri"/>
            </a:endParaRPr>
          </a:p>
          <a:p>
            <a:pPr marL="285750" indent="-285750">
              <a:buFont typeface="Arial" panose="020B0604020202020204" pitchFamily="34" charset="0"/>
              <a:buChar char="•"/>
            </a:pPr>
            <a:r>
              <a:rPr lang="en-US" sz="2400"/>
              <a:t>Review the problem areas</a:t>
            </a:r>
            <a:endParaRPr lang="en-US" sz="2400">
              <a:cs typeface="Calibri"/>
            </a:endParaRPr>
          </a:p>
          <a:p>
            <a:pPr marL="285750" indent="-285750">
              <a:buFont typeface="Arial" panose="020B0604020202020204" pitchFamily="34" charset="0"/>
              <a:buChar char="•"/>
            </a:pPr>
            <a:r>
              <a:rPr lang="en-US" sz="2400"/>
              <a:t>Represent the problem areas to everyone next week</a:t>
            </a:r>
          </a:p>
          <a:p>
            <a:pPr marL="285750" indent="-285750">
              <a:buFont typeface="Arial" panose="020B0604020202020204" pitchFamily="34" charset="0"/>
              <a:buChar char="•"/>
            </a:pPr>
            <a:r>
              <a:rPr lang="en-US" sz="2400"/>
              <a:t>Seek another 4-6 volunteers, from 4-6 different campuses </a:t>
            </a:r>
            <a:endParaRPr lang="en-US" sz="2400">
              <a:cs typeface="Calibri"/>
            </a:endParaRPr>
          </a:p>
          <a:p>
            <a:pPr marL="285750" indent="-285750">
              <a:buFont typeface="Arial" panose="020B0604020202020204" pitchFamily="34" charset="0"/>
              <a:buChar char="•"/>
            </a:pPr>
            <a:r>
              <a:rPr lang="en-US" sz="2400"/>
              <a:t>This will be a 4 week assignment; members of OLIS will facilitate</a:t>
            </a:r>
            <a:endParaRPr lang="en-US" sz="2400">
              <a:cs typeface="Calibri"/>
            </a:endParaRPr>
          </a:p>
          <a:p>
            <a:pPr marL="285750" indent="-285750">
              <a:buFont typeface="Arial" panose="020B0604020202020204" pitchFamily="34" charset="0"/>
              <a:buChar char="•"/>
            </a:pPr>
            <a:r>
              <a:rPr lang="en-US" sz="2400"/>
              <a:t>Each week teams will report progress; seek feedback</a:t>
            </a:r>
            <a:endParaRPr lang="en-US" sz="2400">
              <a:cs typeface="Calibri"/>
            </a:endParaRPr>
          </a:p>
          <a:p>
            <a:pPr marL="285750" indent="-285750">
              <a:buFont typeface="Arial" panose="020B0604020202020204" pitchFamily="34" charset="0"/>
              <a:buChar char="•"/>
            </a:pPr>
            <a:r>
              <a:rPr lang="en-US" sz="2400"/>
              <a:t>May 29 solutions presented to implement; no one required to implement</a:t>
            </a:r>
            <a:endParaRPr lang="en-US" sz="2400">
              <a:cs typeface="Calibri"/>
            </a:endParaRPr>
          </a:p>
          <a:p>
            <a:pPr marL="285750" indent="-285750">
              <a:buFont typeface="Arial" panose="020B0604020202020204" pitchFamily="34" charset="0"/>
              <a:buChar char="•"/>
            </a:pPr>
            <a:endParaRPr lang="en-US"/>
          </a:p>
          <a:p>
            <a:endParaRPr lang="en-US"/>
          </a:p>
        </p:txBody>
      </p:sp>
    </p:spTree>
    <p:extLst>
      <p:ext uri="{BB962C8B-B14F-4D97-AF65-F5344CB8AC3E}">
        <p14:creationId xmlns:p14="http://schemas.microsoft.com/office/powerpoint/2010/main" val="3296402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EF867-20CE-4E66-8FE2-41A331E81E33}"/>
              </a:ext>
            </a:extLst>
          </p:cNvPr>
          <p:cNvSpPr>
            <a:spLocks noGrp="1"/>
          </p:cNvSpPr>
          <p:nvPr>
            <p:ph type="title"/>
          </p:nvPr>
        </p:nvSpPr>
        <p:spPr/>
        <p:txBody>
          <a:bodyPr/>
          <a:lstStyle/>
          <a:p>
            <a:r>
              <a:rPr lang="en-US">
                <a:cs typeface="Calibri Light"/>
              </a:rPr>
              <a:t>Areas to Explore</a:t>
            </a:r>
          </a:p>
        </p:txBody>
      </p:sp>
      <p:sp>
        <p:nvSpPr>
          <p:cNvPr id="3" name="Content Placeholder 2">
            <a:extLst>
              <a:ext uri="{FF2B5EF4-FFF2-40B4-BE49-F238E27FC236}">
                <a16:creationId xmlns:a16="http://schemas.microsoft.com/office/drawing/2014/main" id="{6011F8F9-D069-43D0-91B6-EB58FDBE14E1}"/>
              </a:ext>
            </a:extLst>
          </p:cNvPr>
          <p:cNvSpPr>
            <a:spLocks noGrp="1"/>
          </p:cNvSpPr>
          <p:nvPr>
            <p:ph sz="half" idx="1"/>
          </p:nvPr>
        </p:nvSpPr>
        <p:spPr/>
        <p:txBody>
          <a:bodyPr vert="horz" lIns="91440" tIns="45720" rIns="91440" bIns="45720" rtlCol="0" anchor="t">
            <a:normAutofit fontScale="92500" lnSpcReduction="10000"/>
          </a:bodyPr>
          <a:lstStyle/>
          <a:p>
            <a:r>
              <a:rPr lang="en-US" sz="4000">
                <a:cs typeface="Calibri" panose="020F0502020204030204"/>
              </a:rPr>
              <a:t>Virtual Library Services</a:t>
            </a:r>
          </a:p>
          <a:p>
            <a:r>
              <a:rPr lang="en-US" sz="4000">
                <a:cs typeface="Calibri" panose="020F0502020204030204"/>
              </a:rPr>
              <a:t>Shared Collection Management Strategies (CPC already working on)</a:t>
            </a:r>
          </a:p>
          <a:p>
            <a:r>
              <a:rPr lang="en-US" sz="4000">
                <a:cs typeface="Calibri" panose="020F0502020204030204"/>
              </a:rPr>
              <a:t>Scholarly Communications Services</a:t>
            </a:r>
          </a:p>
        </p:txBody>
      </p:sp>
      <p:sp>
        <p:nvSpPr>
          <p:cNvPr id="4" name="Content Placeholder 3">
            <a:extLst>
              <a:ext uri="{FF2B5EF4-FFF2-40B4-BE49-F238E27FC236}">
                <a16:creationId xmlns:a16="http://schemas.microsoft.com/office/drawing/2014/main" id="{FB00DB1A-0EB7-44EE-93B5-F90FF83F3899}"/>
              </a:ext>
            </a:extLst>
          </p:cNvPr>
          <p:cNvSpPr>
            <a:spLocks noGrp="1"/>
          </p:cNvSpPr>
          <p:nvPr>
            <p:ph sz="half" idx="2"/>
          </p:nvPr>
        </p:nvSpPr>
        <p:spPr/>
        <p:txBody>
          <a:bodyPr vert="horz" lIns="91440" tIns="45720" rIns="91440" bIns="45720" rtlCol="0" anchor="t">
            <a:normAutofit fontScale="92500" lnSpcReduction="10000"/>
          </a:bodyPr>
          <a:lstStyle/>
          <a:p>
            <a:r>
              <a:rPr lang="en-US" sz="4000">
                <a:ea typeface="+mn-lt"/>
                <a:cs typeface="+mn-lt"/>
              </a:rPr>
              <a:t>Coordinated Resource Sharing </a:t>
            </a:r>
            <a:endParaRPr lang="en-US" sz="4000">
              <a:cs typeface="Calibri" panose="020F0502020204030204"/>
            </a:endParaRPr>
          </a:p>
          <a:p>
            <a:r>
              <a:rPr lang="en-US" sz="4000">
                <a:ea typeface="+mn-lt"/>
                <a:cs typeface="+mn-lt"/>
              </a:rPr>
              <a:t>Professional Development</a:t>
            </a:r>
            <a:endParaRPr lang="en-US" sz="4000">
              <a:cs typeface="Calibri"/>
            </a:endParaRPr>
          </a:p>
          <a:p>
            <a:r>
              <a:rPr lang="en-US" sz="4000">
                <a:ea typeface="+mn-lt"/>
                <a:cs typeface="+mn-lt"/>
              </a:rPr>
              <a:t>External &amp; Internal Partnerships</a:t>
            </a:r>
            <a:endParaRPr lang="en-US">
              <a:ea typeface="+mn-lt"/>
              <a:cs typeface="+mn-lt"/>
            </a:endParaRPr>
          </a:p>
          <a:p>
            <a:r>
              <a:rPr lang="en-US" sz="4000">
                <a:cs typeface="Calibri"/>
              </a:rPr>
              <a:t>Course Reserves (Mike Daly leading)</a:t>
            </a:r>
          </a:p>
        </p:txBody>
      </p:sp>
    </p:spTree>
    <p:extLst>
      <p:ext uri="{BB962C8B-B14F-4D97-AF65-F5344CB8AC3E}">
        <p14:creationId xmlns:p14="http://schemas.microsoft.com/office/powerpoint/2010/main" val="183139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7" name="Title 1">
            <a:extLst>
              <a:ext uri="{FF2B5EF4-FFF2-40B4-BE49-F238E27FC236}">
                <a16:creationId xmlns:a16="http://schemas.microsoft.com/office/drawing/2014/main" id="{BC519BA6-CF6E-0245-871F-DBF1E9ABA45A}"/>
              </a:ext>
            </a:extLst>
          </p:cNvPr>
          <p:cNvSpPr>
            <a:spLocks noGrp="1"/>
          </p:cNvSpPr>
          <p:nvPr>
            <p:ph type="title"/>
          </p:nvPr>
        </p:nvSpPr>
        <p:spPr>
          <a:xfrm>
            <a:off x="153600" y="158744"/>
            <a:ext cx="10515600" cy="439200"/>
          </a:xfrm>
        </p:spPr>
        <p:txBody>
          <a:bodyPr>
            <a:normAutofit fontScale="90000"/>
          </a:bodyPr>
          <a:lstStyle/>
          <a:p>
            <a:r>
              <a:rPr lang="en-US"/>
              <a:t>Our Steps to Problem Solving (4 Weeks)</a:t>
            </a:r>
          </a:p>
        </p:txBody>
      </p:sp>
      <p:sp>
        <p:nvSpPr>
          <p:cNvPr id="27" name="Rectangle 26">
            <a:extLst>
              <a:ext uri="{FF2B5EF4-FFF2-40B4-BE49-F238E27FC236}">
                <a16:creationId xmlns:a16="http://schemas.microsoft.com/office/drawing/2014/main" id="{AF19BD83-C4DB-9447-A771-50DA612B496A}"/>
              </a:ext>
            </a:extLst>
          </p:cNvPr>
          <p:cNvSpPr/>
          <p:nvPr/>
        </p:nvSpPr>
        <p:spPr>
          <a:xfrm>
            <a:off x="3989947" y="4646138"/>
            <a:ext cx="6786053" cy="627302"/>
          </a:xfrm>
          <a:prstGeom prst="rect">
            <a:avLst/>
          </a:prstGeom>
          <a:solidFill>
            <a:schemeClr val="accent1"/>
          </a:solidFill>
          <a:ln w="3175" cap="flat" cmpd="sng" algn="ctr">
            <a:solidFill>
              <a:sysClr val="window" lastClr="FFFFFF"/>
            </a:solidFill>
            <a:prstDash val="solid"/>
            <a:miter lim="800000"/>
          </a:ln>
          <a:effectLst/>
        </p:spPr>
        <p:txBody>
          <a:bodyPr rtlCol="0" anchor="ctr"/>
          <a:lstStyle/>
          <a:p>
            <a:pPr algn="ctr"/>
            <a:r>
              <a:rPr lang="en-US" sz="3200">
                <a:solidFill>
                  <a:schemeClr val="bg1"/>
                </a:solidFill>
              </a:rPr>
              <a:t>Define the problem</a:t>
            </a:r>
          </a:p>
        </p:txBody>
      </p:sp>
      <p:sp>
        <p:nvSpPr>
          <p:cNvPr id="28" name="Rectangle 338">
            <a:extLst>
              <a:ext uri="{FF2B5EF4-FFF2-40B4-BE49-F238E27FC236}">
                <a16:creationId xmlns:a16="http://schemas.microsoft.com/office/drawing/2014/main" id="{60740A1E-390A-D14D-8662-6EC4B96BB056}"/>
              </a:ext>
            </a:extLst>
          </p:cNvPr>
          <p:cNvSpPr/>
          <p:nvPr/>
        </p:nvSpPr>
        <p:spPr>
          <a:xfrm>
            <a:off x="3989947" y="4174658"/>
            <a:ext cx="6786053" cy="471480"/>
          </a:xfrm>
          <a:custGeom>
            <a:avLst/>
            <a:gdLst>
              <a:gd name="connsiteX0" fmla="*/ 0 w 6150405"/>
              <a:gd name="connsiteY0" fmla="*/ 0 h 585026"/>
              <a:gd name="connsiteX1" fmla="*/ 6150405 w 6150405"/>
              <a:gd name="connsiteY1" fmla="*/ 0 h 585026"/>
              <a:gd name="connsiteX2" fmla="*/ 6150405 w 6150405"/>
              <a:gd name="connsiteY2" fmla="*/ 585026 h 585026"/>
              <a:gd name="connsiteX3" fmla="*/ 0 w 6150405"/>
              <a:gd name="connsiteY3" fmla="*/ 585026 h 585026"/>
              <a:gd name="connsiteX4" fmla="*/ 0 w 6150405"/>
              <a:gd name="connsiteY4" fmla="*/ 0 h 585026"/>
              <a:gd name="connsiteX0" fmla="*/ 610567 w 6150405"/>
              <a:gd name="connsiteY0" fmla="*/ 8142 h 585026"/>
              <a:gd name="connsiteX1" fmla="*/ 6150405 w 6150405"/>
              <a:gd name="connsiteY1" fmla="*/ 0 h 585026"/>
              <a:gd name="connsiteX2" fmla="*/ 6150405 w 6150405"/>
              <a:gd name="connsiteY2" fmla="*/ 585026 h 585026"/>
              <a:gd name="connsiteX3" fmla="*/ 0 w 6150405"/>
              <a:gd name="connsiteY3" fmla="*/ 585026 h 585026"/>
              <a:gd name="connsiteX4" fmla="*/ 610567 w 6150405"/>
              <a:gd name="connsiteY4" fmla="*/ 8142 h 585026"/>
              <a:gd name="connsiteX0" fmla="*/ 610567 w 6150405"/>
              <a:gd name="connsiteY0" fmla="*/ 0 h 576884"/>
              <a:gd name="connsiteX1" fmla="*/ 5515416 w 6150405"/>
              <a:gd name="connsiteY1" fmla="*/ 0 h 576884"/>
              <a:gd name="connsiteX2" fmla="*/ 6150405 w 6150405"/>
              <a:gd name="connsiteY2" fmla="*/ 576884 h 576884"/>
              <a:gd name="connsiteX3" fmla="*/ 0 w 6150405"/>
              <a:gd name="connsiteY3" fmla="*/ 576884 h 576884"/>
              <a:gd name="connsiteX4" fmla="*/ 610567 w 6150405"/>
              <a:gd name="connsiteY4" fmla="*/ 0 h 576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0405" h="576884">
                <a:moveTo>
                  <a:pt x="610567" y="0"/>
                </a:moveTo>
                <a:lnTo>
                  <a:pt x="5515416" y="0"/>
                </a:lnTo>
                <a:lnTo>
                  <a:pt x="6150405" y="576884"/>
                </a:lnTo>
                <a:lnTo>
                  <a:pt x="0" y="576884"/>
                </a:lnTo>
                <a:lnTo>
                  <a:pt x="610567" y="0"/>
                </a:lnTo>
                <a:close/>
              </a:path>
            </a:pathLst>
          </a:custGeom>
          <a:solidFill>
            <a:schemeClr val="accent1"/>
          </a:solidFill>
          <a:ln w="3175" cap="flat" cmpd="sng" algn="ctr">
            <a:solidFill>
              <a:sysClr val="window" lastClr="FFFFFF"/>
            </a:solidFill>
            <a:prstDash val="solid"/>
            <a:miter lim="800000"/>
          </a:ln>
          <a:effectLst/>
        </p:spPr>
        <p:txBody>
          <a:bodyPr rtlCol="0" anchor="ctr"/>
          <a:lstStyle/>
          <a:p>
            <a:pPr algn="ctr">
              <a:defRPr/>
            </a:pPr>
            <a:endParaRPr lang="en-US" b="1" kern="0">
              <a:solidFill>
                <a:sysClr val="window" lastClr="FFFFFF"/>
              </a:solidFill>
              <a:cs typeface="Calibri"/>
            </a:endParaRPr>
          </a:p>
        </p:txBody>
      </p:sp>
      <p:sp>
        <p:nvSpPr>
          <p:cNvPr id="30" name="Rectangle 29">
            <a:extLst>
              <a:ext uri="{FF2B5EF4-FFF2-40B4-BE49-F238E27FC236}">
                <a16:creationId xmlns:a16="http://schemas.microsoft.com/office/drawing/2014/main" id="{3DD15528-9405-7840-900B-F1CD6F3A0125}"/>
              </a:ext>
            </a:extLst>
          </p:cNvPr>
          <p:cNvSpPr/>
          <p:nvPr/>
        </p:nvSpPr>
        <p:spPr>
          <a:xfrm>
            <a:off x="4562573" y="3733381"/>
            <a:ext cx="5640799" cy="521435"/>
          </a:xfrm>
          <a:prstGeom prst="rect">
            <a:avLst/>
          </a:prstGeom>
          <a:solidFill>
            <a:schemeClr val="accent2"/>
          </a:solidFill>
          <a:ln w="3175" cap="flat" cmpd="sng" algn="ctr">
            <a:solidFill>
              <a:sysClr val="window" lastClr="FFFFFF"/>
            </a:solidFill>
            <a:prstDash val="solid"/>
            <a:miter lim="800000"/>
          </a:ln>
          <a:effectLst/>
        </p:spPr>
        <p:txBody>
          <a:bodyPr rtlCol="0" anchor="ctr"/>
          <a:lstStyle/>
          <a:p>
            <a:pPr algn="ctr"/>
            <a:r>
              <a:rPr lang="en-US" sz="2800">
                <a:solidFill>
                  <a:schemeClr val="bg1"/>
                </a:solidFill>
              </a:rPr>
              <a:t>Gather Information</a:t>
            </a:r>
          </a:p>
        </p:txBody>
      </p:sp>
      <p:sp>
        <p:nvSpPr>
          <p:cNvPr id="31" name="Rectangle 338">
            <a:extLst>
              <a:ext uri="{FF2B5EF4-FFF2-40B4-BE49-F238E27FC236}">
                <a16:creationId xmlns:a16="http://schemas.microsoft.com/office/drawing/2014/main" id="{F3B29831-2313-BB42-9C3D-491D8E464339}"/>
              </a:ext>
            </a:extLst>
          </p:cNvPr>
          <p:cNvSpPr/>
          <p:nvPr/>
        </p:nvSpPr>
        <p:spPr>
          <a:xfrm>
            <a:off x="4562573" y="3341470"/>
            <a:ext cx="5640799" cy="391910"/>
          </a:xfrm>
          <a:custGeom>
            <a:avLst/>
            <a:gdLst>
              <a:gd name="connsiteX0" fmla="*/ 0 w 6150405"/>
              <a:gd name="connsiteY0" fmla="*/ 0 h 585026"/>
              <a:gd name="connsiteX1" fmla="*/ 6150405 w 6150405"/>
              <a:gd name="connsiteY1" fmla="*/ 0 h 585026"/>
              <a:gd name="connsiteX2" fmla="*/ 6150405 w 6150405"/>
              <a:gd name="connsiteY2" fmla="*/ 585026 h 585026"/>
              <a:gd name="connsiteX3" fmla="*/ 0 w 6150405"/>
              <a:gd name="connsiteY3" fmla="*/ 585026 h 585026"/>
              <a:gd name="connsiteX4" fmla="*/ 0 w 6150405"/>
              <a:gd name="connsiteY4" fmla="*/ 0 h 585026"/>
              <a:gd name="connsiteX0" fmla="*/ 610567 w 6150405"/>
              <a:gd name="connsiteY0" fmla="*/ 8142 h 585026"/>
              <a:gd name="connsiteX1" fmla="*/ 6150405 w 6150405"/>
              <a:gd name="connsiteY1" fmla="*/ 0 h 585026"/>
              <a:gd name="connsiteX2" fmla="*/ 6150405 w 6150405"/>
              <a:gd name="connsiteY2" fmla="*/ 585026 h 585026"/>
              <a:gd name="connsiteX3" fmla="*/ 0 w 6150405"/>
              <a:gd name="connsiteY3" fmla="*/ 585026 h 585026"/>
              <a:gd name="connsiteX4" fmla="*/ 610567 w 6150405"/>
              <a:gd name="connsiteY4" fmla="*/ 8142 h 585026"/>
              <a:gd name="connsiteX0" fmla="*/ 610567 w 6150405"/>
              <a:gd name="connsiteY0" fmla="*/ 0 h 576884"/>
              <a:gd name="connsiteX1" fmla="*/ 5515416 w 6150405"/>
              <a:gd name="connsiteY1" fmla="*/ 0 h 576884"/>
              <a:gd name="connsiteX2" fmla="*/ 6150405 w 6150405"/>
              <a:gd name="connsiteY2" fmla="*/ 576884 h 576884"/>
              <a:gd name="connsiteX3" fmla="*/ 0 w 6150405"/>
              <a:gd name="connsiteY3" fmla="*/ 576884 h 576884"/>
              <a:gd name="connsiteX4" fmla="*/ 610567 w 6150405"/>
              <a:gd name="connsiteY4" fmla="*/ 0 h 576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0405" h="576884">
                <a:moveTo>
                  <a:pt x="610567" y="0"/>
                </a:moveTo>
                <a:lnTo>
                  <a:pt x="5515416" y="0"/>
                </a:lnTo>
                <a:lnTo>
                  <a:pt x="6150405" y="576884"/>
                </a:lnTo>
                <a:lnTo>
                  <a:pt x="0" y="576884"/>
                </a:lnTo>
                <a:lnTo>
                  <a:pt x="610567" y="0"/>
                </a:lnTo>
                <a:close/>
              </a:path>
            </a:pathLst>
          </a:custGeom>
          <a:solidFill>
            <a:schemeClr val="accent2"/>
          </a:solidFill>
          <a:ln w="3175" cap="flat" cmpd="sng" algn="ctr">
            <a:solidFill>
              <a:sysClr val="window" lastClr="FFFFFF"/>
            </a:solidFill>
            <a:prstDash val="solid"/>
            <a:miter lim="800000"/>
          </a:ln>
          <a:effectLst/>
        </p:spPr>
        <p:txBody>
          <a:bodyPr rtlCol="0" anchor="ctr"/>
          <a:lstStyle/>
          <a:p>
            <a:pPr algn="ctr">
              <a:defRPr/>
            </a:pPr>
            <a:endParaRPr lang="en-US" b="1" kern="0">
              <a:solidFill>
                <a:sysClr val="window" lastClr="FFFFFF"/>
              </a:solidFill>
              <a:cs typeface="Calibri"/>
            </a:endParaRPr>
          </a:p>
        </p:txBody>
      </p:sp>
      <p:sp>
        <p:nvSpPr>
          <p:cNvPr id="32" name="Rectangle 31">
            <a:extLst>
              <a:ext uri="{FF2B5EF4-FFF2-40B4-BE49-F238E27FC236}">
                <a16:creationId xmlns:a16="http://schemas.microsoft.com/office/drawing/2014/main" id="{F76BBC86-4750-AC4F-9292-FF1AA96576D6}"/>
              </a:ext>
            </a:extLst>
          </p:cNvPr>
          <p:cNvSpPr/>
          <p:nvPr/>
        </p:nvSpPr>
        <p:spPr>
          <a:xfrm>
            <a:off x="5137013" y="2927870"/>
            <a:ext cx="4491920" cy="415233"/>
          </a:xfrm>
          <a:prstGeom prst="rect">
            <a:avLst/>
          </a:prstGeom>
          <a:solidFill>
            <a:schemeClr val="accent3"/>
          </a:solidFill>
          <a:ln w="3175" cap="flat" cmpd="sng" algn="ctr">
            <a:solidFill>
              <a:sysClr val="window" lastClr="FFFFFF"/>
            </a:solidFill>
            <a:prstDash val="solid"/>
            <a:miter lim="800000"/>
          </a:ln>
          <a:effectLst/>
        </p:spPr>
        <p:txBody>
          <a:bodyPr rtlCol="0" anchor="ctr"/>
          <a:lstStyle/>
          <a:p>
            <a:pPr algn="ctr"/>
            <a:r>
              <a:rPr lang="en-US" sz="2000">
                <a:solidFill>
                  <a:schemeClr val="bg1"/>
                </a:solidFill>
              </a:rPr>
              <a:t>Generate Possible Solutions</a:t>
            </a:r>
          </a:p>
        </p:txBody>
      </p:sp>
      <p:sp>
        <p:nvSpPr>
          <p:cNvPr id="33" name="Rectangle 338">
            <a:extLst>
              <a:ext uri="{FF2B5EF4-FFF2-40B4-BE49-F238E27FC236}">
                <a16:creationId xmlns:a16="http://schemas.microsoft.com/office/drawing/2014/main" id="{DBC2E38B-28CC-4D44-B67F-3AE610CFD92D}"/>
              </a:ext>
            </a:extLst>
          </p:cNvPr>
          <p:cNvSpPr/>
          <p:nvPr/>
        </p:nvSpPr>
        <p:spPr>
          <a:xfrm>
            <a:off x="5137013" y="2615780"/>
            <a:ext cx="4491920" cy="312089"/>
          </a:xfrm>
          <a:custGeom>
            <a:avLst/>
            <a:gdLst>
              <a:gd name="connsiteX0" fmla="*/ 0 w 6150405"/>
              <a:gd name="connsiteY0" fmla="*/ 0 h 585026"/>
              <a:gd name="connsiteX1" fmla="*/ 6150405 w 6150405"/>
              <a:gd name="connsiteY1" fmla="*/ 0 h 585026"/>
              <a:gd name="connsiteX2" fmla="*/ 6150405 w 6150405"/>
              <a:gd name="connsiteY2" fmla="*/ 585026 h 585026"/>
              <a:gd name="connsiteX3" fmla="*/ 0 w 6150405"/>
              <a:gd name="connsiteY3" fmla="*/ 585026 h 585026"/>
              <a:gd name="connsiteX4" fmla="*/ 0 w 6150405"/>
              <a:gd name="connsiteY4" fmla="*/ 0 h 585026"/>
              <a:gd name="connsiteX0" fmla="*/ 610567 w 6150405"/>
              <a:gd name="connsiteY0" fmla="*/ 8142 h 585026"/>
              <a:gd name="connsiteX1" fmla="*/ 6150405 w 6150405"/>
              <a:gd name="connsiteY1" fmla="*/ 0 h 585026"/>
              <a:gd name="connsiteX2" fmla="*/ 6150405 w 6150405"/>
              <a:gd name="connsiteY2" fmla="*/ 585026 h 585026"/>
              <a:gd name="connsiteX3" fmla="*/ 0 w 6150405"/>
              <a:gd name="connsiteY3" fmla="*/ 585026 h 585026"/>
              <a:gd name="connsiteX4" fmla="*/ 610567 w 6150405"/>
              <a:gd name="connsiteY4" fmla="*/ 8142 h 585026"/>
              <a:gd name="connsiteX0" fmla="*/ 610567 w 6150405"/>
              <a:gd name="connsiteY0" fmla="*/ 0 h 576884"/>
              <a:gd name="connsiteX1" fmla="*/ 5515416 w 6150405"/>
              <a:gd name="connsiteY1" fmla="*/ 0 h 576884"/>
              <a:gd name="connsiteX2" fmla="*/ 6150405 w 6150405"/>
              <a:gd name="connsiteY2" fmla="*/ 576884 h 576884"/>
              <a:gd name="connsiteX3" fmla="*/ 0 w 6150405"/>
              <a:gd name="connsiteY3" fmla="*/ 576884 h 576884"/>
              <a:gd name="connsiteX4" fmla="*/ 610567 w 6150405"/>
              <a:gd name="connsiteY4" fmla="*/ 0 h 576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0405" h="576884">
                <a:moveTo>
                  <a:pt x="610567" y="0"/>
                </a:moveTo>
                <a:lnTo>
                  <a:pt x="5515416" y="0"/>
                </a:lnTo>
                <a:lnTo>
                  <a:pt x="6150405" y="576884"/>
                </a:lnTo>
                <a:lnTo>
                  <a:pt x="0" y="576884"/>
                </a:lnTo>
                <a:lnTo>
                  <a:pt x="610567" y="0"/>
                </a:lnTo>
                <a:close/>
              </a:path>
            </a:pathLst>
          </a:custGeom>
          <a:solidFill>
            <a:schemeClr val="accent3"/>
          </a:solidFill>
          <a:ln w="3175" cap="flat" cmpd="sng" algn="ctr">
            <a:solidFill>
              <a:sysClr val="window" lastClr="FFFFFF"/>
            </a:solidFill>
            <a:prstDash val="solid"/>
            <a:miter lim="800000"/>
          </a:ln>
          <a:effectLst/>
        </p:spPr>
        <p:txBody>
          <a:bodyPr rtlCol="0" anchor="ctr"/>
          <a:lstStyle/>
          <a:p>
            <a:pPr algn="ctr">
              <a:defRPr/>
            </a:pPr>
            <a:endParaRPr lang="en-US" b="1" kern="0">
              <a:solidFill>
                <a:sysClr val="window" lastClr="FFFFFF"/>
              </a:solidFill>
              <a:cs typeface="Calibri"/>
            </a:endParaRPr>
          </a:p>
        </p:txBody>
      </p:sp>
      <p:sp>
        <p:nvSpPr>
          <p:cNvPr id="34" name="Rectangle 33">
            <a:extLst>
              <a:ext uri="{FF2B5EF4-FFF2-40B4-BE49-F238E27FC236}">
                <a16:creationId xmlns:a16="http://schemas.microsoft.com/office/drawing/2014/main" id="{45B8A68B-1E22-9941-9082-4FB4064104B9}"/>
              </a:ext>
            </a:extLst>
          </p:cNvPr>
          <p:cNvSpPr/>
          <p:nvPr/>
        </p:nvSpPr>
        <p:spPr>
          <a:xfrm>
            <a:off x="5594990" y="2289165"/>
            <a:ext cx="3575969" cy="330562"/>
          </a:xfrm>
          <a:prstGeom prst="rect">
            <a:avLst/>
          </a:prstGeom>
          <a:solidFill>
            <a:schemeClr val="accent4"/>
          </a:solidFill>
          <a:ln w="3175" cap="flat" cmpd="sng" algn="ctr">
            <a:solidFill>
              <a:sysClr val="window" lastClr="FFFFFF"/>
            </a:solidFill>
            <a:prstDash val="solid"/>
            <a:miter lim="800000"/>
          </a:ln>
          <a:effectLst/>
        </p:spPr>
        <p:txBody>
          <a:bodyPr rtlCol="0" anchor="ctr"/>
          <a:lstStyle/>
          <a:p>
            <a:pPr algn="ctr"/>
            <a:r>
              <a:rPr lang="en-US" sz="1600">
                <a:solidFill>
                  <a:schemeClr val="bg1"/>
                </a:solidFill>
              </a:rPr>
              <a:t>Implement </a:t>
            </a:r>
          </a:p>
        </p:txBody>
      </p:sp>
      <p:sp>
        <p:nvSpPr>
          <p:cNvPr id="35" name="Rectangle 338">
            <a:extLst>
              <a:ext uri="{FF2B5EF4-FFF2-40B4-BE49-F238E27FC236}">
                <a16:creationId xmlns:a16="http://schemas.microsoft.com/office/drawing/2014/main" id="{26FBF8F7-2C67-674F-B4D2-3C07561DE39F}"/>
              </a:ext>
            </a:extLst>
          </p:cNvPr>
          <p:cNvSpPr/>
          <p:nvPr/>
        </p:nvSpPr>
        <p:spPr>
          <a:xfrm>
            <a:off x="5594990" y="2040714"/>
            <a:ext cx="3575969" cy="248451"/>
          </a:xfrm>
          <a:custGeom>
            <a:avLst/>
            <a:gdLst>
              <a:gd name="connsiteX0" fmla="*/ 0 w 6150405"/>
              <a:gd name="connsiteY0" fmla="*/ 0 h 585026"/>
              <a:gd name="connsiteX1" fmla="*/ 6150405 w 6150405"/>
              <a:gd name="connsiteY1" fmla="*/ 0 h 585026"/>
              <a:gd name="connsiteX2" fmla="*/ 6150405 w 6150405"/>
              <a:gd name="connsiteY2" fmla="*/ 585026 h 585026"/>
              <a:gd name="connsiteX3" fmla="*/ 0 w 6150405"/>
              <a:gd name="connsiteY3" fmla="*/ 585026 h 585026"/>
              <a:gd name="connsiteX4" fmla="*/ 0 w 6150405"/>
              <a:gd name="connsiteY4" fmla="*/ 0 h 585026"/>
              <a:gd name="connsiteX0" fmla="*/ 610567 w 6150405"/>
              <a:gd name="connsiteY0" fmla="*/ 8142 h 585026"/>
              <a:gd name="connsiteX1" fmla="*/ 6150405 w 6150405"/>
              <a:gd name="connsiteY1" fmla="*/ 0 h 585026"/>
              <a:gd name="connsiteX2" fmla="*/ 6150405 w 6150405"/>
              <a:gd name="connsiteY2" fmla="*/ 585026 h 585026"/>
              <a:gd name="connsiteX3" fmla="*/ 0 w 6150405"/>
              <a:gd name="connsiteY3" fmla="*/ 585026 h 585026"/>
              <a:gd name="connsiteX4" fmla="*/ 610567 w 6150405"/>
              <a:gd name="connsiteY4" fmla="*/ 8142 h 585026"/>
              <a:gd name="connsiteX0" fmla="*/ 610567 w 6150405"/>
              <a:gd name="connsiteY0" fmla="*/ 0 h 576884"/>
              <a:gd name="connsiteX1" fmla="*/ 5515416 w 6150405"/>
              <a:gd name="connsiteY1" fmla="*/ 0 h 576884"/>
              <a:gd name="connsiteX2" fmla="*/ 6150405 w 6150405"/>
              <a:gd name="connsiteY2" fmla="*/ 576884 h 576884"/>
              <a:gd name="connsiteX3" fmla="*/ 0 w 6150405"/>
              <a:gd name="connsiteY3" fmla="*/ 576884 h 576884"/>
              <a:gd name="connsiteX4" fmla="*/ 610567 w 6150405"/>
              <a:gd name="connsiteY4" fmla="*/ 0 h 576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0405" h="576884">
                <a:moveTo>
                  <a:pt x="610567" y="0"/>
                </a:moveTo>
                <a:lnTo>
                  <a:pt x="5515416" y="0"/>
                </a:lnTo>
                <a:lnTo>
                  <a:pt x="6150405" y="576884"/>
                </a:lnTo>
                <a:lnTo>
                  <a:pt x="0" y="576884"/>
                </a:lnTo>
                <a:lnTo>
                  <a:pt x="610567" y="0"/>
                </a:lnTo>
                <a:close/>
              </a:path>
            </a:pathLst>
          </a:custGeom>
          <a:solidFill>
            <a:schemeClr val="accent4"/>
          </a:solidFill>
          <a:ln w="3175" cap="flat" cmpd="sng" algn="ctr">
            <a:solidFill>
              <a:sysClr val="window" lastClr="FFFFFF"/>
            </a:solidFill>
            <a:prstDash val="solid"/>
            <a:miter lim="800000"/>
          </a:ln>
          <a:effectLst/>
        </p:spPr>
        <p:txBody>
          <a:bodyPr rtlCol="0" anchor="ctr"/>
          <a:lstStyle/>
          <a:p>
            <a:pPr algn="ctr">
              <a:defRPr/>
            </a:pPr>
            <a:endParaRPr lang="en-US" b="1" kern="0">
              <a:solidFill>
                <a:sysClr val="window" lastClr="FFFFFF"/>
              </a:solidFill>
              <a:cs typeface="Calibri"/>
            </a:endParaRPr>
          </a:p>
        </p:txBody>
      </p:sp>
      <p:sp>
        <p:nvSpPr>
          <p:cNvPr id="36" name="Rectangle 35">
            <a:extLst>
              <a:ext uri="{FF2B5EF4-FFF2-40B4-BE49-F238E27FC236}">
                <a16:creationId xmlns:a16="http://schemas.microsoft.com/office/drawing/2014/main" id="{A0068BFF-E26F-B043-8824-40806575F797}"/>
              </a:ext>
            </a:extLst>
          </p:cNvPr>
          <p:cNvSpPr/>
          <p:nvPr/>
        </p:nvSpPr>
        <p:spPr>
          <a:xfrm>
            <a:off x="5964399" y="1781681"/>
            <a:ext cx="2837148" cy="262265"/>
          </a:xfrm>
          <a:prstGeom prst="rect">
            <a:avLst/>
          </a:prstGeom>
          <a:solidFill>
            <a:schemeClr val="accent5"/>
          </a:solidFill>
          <a:ln w="3175" cap="flat" cmpd="sng" algn="ctr">
            <a:solidFill>
              <a:sysClr val="window" lastClr="FFFFFF"/>
            </a:solidFill>
            <a:prstDash val="solid"/>
            <a:miter lim="800000"/>
          </a:ln>
          <a:effectLst/>
        </p:spPr>
        <p:txBody>
          <a:bodyPr rtlCol="0" anchor="ctr"/>
          <a:lstStyle/>
          <a:p>
            <a:pPr algn="ctr"/>
            <a:r>
              <a:rPr lang="en-US" sz="1400">
                <a:solidFill>
                  <a:schemeClr val="bg1"/>
                </a:solidFill>
              </a:rPr>
              <a:t>Evaluate &amp; Iterate</a:t>
            </a:r>
          </a:p>
        </p:txBody>
      </p:sp>
      <p:sp>
        <p:nvSpPr>
          <p:cNvPr id="37" name="Rectangle 338">
            <a:extLst>
              <a:ext uri="{FF2B5EF4-FFF2-40B4-BE49-F238E27FC236}">
                <a16:creationId xmlns:a16="http://schemas.microsoft.com/office/drawing/2014/main" id="{59A671A8-BDDD-E74A-8BD0-CC323BA0CEC3}"/>
              </a:ext>
            </a:extLst>
          </p:cNvPr>
          <p:cNvSpPr/>
          <p:nvPr/>
        </p:nvSpPr>
        <p:spPr>
          <a:xfrm>
            <a:off x="5964399" y="1584561"/>
            <a:ext cx="2837148" cy="197120"/>
          </a:xfrm>
          <a:custGeom>
            <a:avLst/>
            <a:gdLst>
              <a:gd name="connsiteX0" fmla="*/ 0 w 6150405"/>
              <a:gd name="connsiteY0" fmla="*/ 0 h 585026"/>
              <a:gd name="connsiteX1" fmla="*/ 6150405 w 6150405"/>
              <a:gd name="connsiteY1" fmla="*/ 0 h 585026"/>
              <a:gd name="connsiteX2" fmla="*/ 6150405 w 6150405"/>
              <a:gd name="connsiteY2" fmla="*/ 585026 h 585026"/>
              <a:gd name="connsiteX3" fmla="*/ 0 w 6150405"/>
              <a:gd name="connsiteY3" fmla="*/ 585026 h 585026"/>
              <a:gd name="connsiteX4" fmla="*/ 0 w 6150405"/>
              <a:gd name="connsiteY4" fmla="*/ 0 h 585026"/>
              <a:gd name="connsiteX0" fmla="*/ 610567 w 6150405"/>
              <a:gd name="connsiteY0" fmla="*/ 8142 h 585026"/>
              <a:gd name="connsiteX1" fmla="*/ 6150405 w 6150405"/>
              <a:gd name="connsiteY1" fmla="*/ 0 h 585026"/>
              <a:gd name="connsiteX2" fmla="*/ 6150405 w 6150405"/>
              <a:gd name="connsiteY2" fmla="*/ 585026 h 585026"/>
              <a:gd name="connsiteX3" fmla="*/ 0 w 6150405"/>
              <a:gd name="connsiteY3" fmla="*/ 585026 h 585026"/>
              <a:gd name="connsiteX4" fmla="*/ 610567 w 6150405"/>
              <a:gd name="connsiteY4" fmla="*/ 8142 h 585026"/>
              <a:gd name="connsiteX0" fmla="*/ 610567 w 6150405"/>
              <a:gd name="connsiteY0" fmla="*/ 0 h 576884"/>
              <a:gd name="connsiteX1" fmla="*/ 5515416 w 6150405"/>
              <a:gd name="connsiteY1" fmla="*/ 0 h 576884"/>
              <a:gd name="connsiteX2" fmla="*/ 6150405 w 6150405"/>
              <a:gd name="connsiteY2" fmla="*/ 576884 h 576884"/>
              <a:gd name="connsiteX3" fmla="*/ 0 w 6150405"/>
              <a:gd name="connsiteY3" fmla="*/ 576884 h 576884"/>
              <a:gd name="connsiteX4" fmla="*/ 610567 w 6150405"/>
              <a:gd name="connsiteY4" fmla="*/ 0 h 576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0405" h="576884">
                <a:moveTo>
                  <a:pt x="610567" y="0"/>
                </a:moveTo>
                <a:lnTo>
                  <a:pt x="5515416" y="0"/>
                </a:lnTo>
                <a:lnTo>
                  <a:pt x="6150405" y="576884"/>
                </a:lnTo>
                <a:lnTo>
                  <a:pt x="0" y="576884"/>
                </a:lnTo>
                <a:lnTo>
                  <a:pt x="610567" y="0"/>
                </a:lnTo>
                <a:close/>
              </a:path>
            </a:pathLst>
          </a:custGeom>
          <a:solidFill>
            <a:schemeClr val="accent5"/>
          </a:solidFill>
          <a:ln w="3175" cap="flat" cmpd="sng" algn="ctr">
            <a:solidFill>
              <a:sysClr val="window" lastClr="FFFFFF"/>
            </a:solidFill>
            <a:prstDash val="solid"/>
            <a:miter lim="800000"/>
          </a:ln>
          <a:effectLst/>
        </p:spPr>
        <p:txBody>
          <a:bodyPr rtlCol="0" anchor="ctr"/>
          <a:lstStyle/>
          <a:p>
            <a:pPr algn="ctr">
              <a:defRPr/>
            </a:pPr>
            <a:endParaRPr lang="en-US" b="1" kern="0">
              <a:solidFill>
                <a:sysClr val="window" lastClr="FFFFFF"/>
              </a:solidFill>
              <a:cs typeface="Calibri"/>
            </a:endParaRPr>
          </a:p>
        </p:txBody>
      </p:sp>
      <p:sp>
        <p:nvSpPr>
          <p:cNvPr id="38" name="Rectangle 37">
            <a:extLst>
              <a:ext uri="{FF2B5EF4-FFF2-40B4-BE49-F238E27FC236}">
                <a16:creationId xmlns:a16="http://schemas.microsoft.com/office/drawing/2014/main" id="{037A7AA2-4E04-8F41-B303-70A828E20832}"/>
              </a:ext>
            </a:extLst>
          </p:cNvPr>
          <p:cNvSpPr/>
          <p:nvPr/>
        </p:nvSpPr>
        <p:spPr>
          <a:xfrm>
            <a:off x="151937" y="1685046"/>
            <a:ext cx="3574978" cy="386581"/>
          </a:xfrm>
          <a:prstGeom prst="rect">
            <a:avLst/>
          </a:prstGeom>
        </p:spPr>
        <p:txBody>
          <a:bodyPr wrap="square">
            <a:spAutoFit/>
          </a:bodyPr>
          <a:lstStyle/>
          <a:p>
            <a:pPr lvl="0">
              <a:lnSpc>
                <a:spcPct val="130000"/>
              </a:lnSpc>
              <a:defRPr/>
            </a:pPr>
            <a:r>
              <a:rPr lang="en-US" sz="1600" kern="0">
                <a:cs typeface="Calibri"/>
              </a:rPr>
              <a:t>Be flexible, willing to change, &amp; measure</a:t>
            </a:r>
          </a:p>
        </p:txBody>
      </p:sp>
      <p:sp>
        <p:nvSpPr>
          <p:cNvPr id="39" name="Rectangle 38">
            <a:extLst>
              <a:ext uri="{FF2B5EF4-FFF2-40B4-BE49-F238E27FC236}">
                <a16:creationId xmlns:a16="http://schemas.microsoft.com/office/drawing/2014/main" id="{6CD5482B-F619-454B-B3F5-ECA215320275}"/>
              </a:ext>
            </a:extLst>
          </p:cNvPr>
          <p:cNvSpPr/>
          <p:nvPr/>
        </p:nvSpPr>
        <p:spPr>
          <a:xfrm>
            <a:off x="1226822" y="2942194"/>
            <a:ext cx="2289557" cy="386581"/>
          </a:xfrm>
          <a:prstGeom prst="rect">
            <a:avLst/>
          </a:prstGeom>
        </p:spPr>
        <p:txBody>
          <a:bodyPr wrap="square">
            <a:spAutoFit/>
          </a:bodyPr>
          <a:lstStyle/>
          <a:p>
            <a:pPr lvl="0">
              <a:lnSpc>
                <a:spcPct val="130000"/>
              </a:lnSpc>
              <a:defRPr/>
            </a:pPr>
            <a:r>
              <a:rPr lang="en-US" sz="1600" kern="0">
                <a:cs typeface="Calibri"/>
              </a:rPr>
              <a:t>How can this be solved?</a:t>
            </a:r>
          </a:p>
        </p:txBody>
      </p:sp>
      <p:sp>
        <p:nvSpPr>
          <p:cNvPr id="40" name="Rectangle 39">
            <a:extLst>
              <a:ext uri="{FF2B5EF4-FFF2-40B4-BE49-F238E27FC236}">
                <a16:creationId xmlns:a16="http://schemas.microsoft.com/office/drawing/2014/main" id="{09DBB14E-891B-6648-B3AF-85E115BC7D02}"/>
              </a:ext>
            </a:extLst>
          </p:cNvPr>
          <p:cNvSpPr/>
          <p:nvPr/>
        </p:nvSpPr>
        <p:spPr>
          <a:xfrm>
            <a:off x="759630" y="4699385"/>
            <a:ext cx="2900632" cy="386581"/>
          </a:xfrm>
          <a:prstGeom prst="rect">
            <a:avLst/>
          </a:prstGeom>
        </p:spPr>
        <p:txBody>
          <a:bodyPr wrap="square">
            <a:spAutoFit/>
          </a:bodyPr>
          <a:lstStyle/>
          <a:p>
            <a:pPr lvl="0">
              <a:lnSpc>
                <a:spcPct val="130000"/>
              </a:lnSpc>
              <a:defRPr/>
            </a:pPr>
            <a:r>
              <a:rPr lang="en-US" sz="1600" kern="0">
                <a:cs typeface="Calibri"/>
              </a:rPr>
              <a:t>What are we going to solve?</a:t>
            </a:r>
          </a:p>
        </p:txBody>
      </p:sp>
      <p:sp>
        <p:nvSpPr>
          <p:cNvPr id="41" name="Rectangle 40">
            <a:extLst>
              <a:ext uri="{FF2B5EF4-FFF2-40B4-BE49-F238E27FC236}">
                <a16:creationId xmlns:a16="http://schemas.microsoft.com/office/drawing/2014/main" id="{EA060675-FC5A-764C-B7C5-396AE9A49B3E}"/>
              </a:ext>
            </a:extLst>
          </p:cNvPr>
          <p:cNvSpPr/>
          <p:nvPr/>
        </p:nvSpPr>
        <p:spPr>
          <a:xfrm>
            <a:off x="1661166" y="2243317"/>
            <a:ext cx="1940708" cy="386581"/>
          </a:xfrm>
          <a:prstGeom prst="rect">
            <a:avLst/>
          </a:prstGeom>
        </p:spPr>
        <p:txBody>
          <a:bodyPr wrap="square">
            <a:spAutoFit/>
          </a:bodyPr>
          <a:lstStyle/>
          <a:p>
            <a:pPr lvl="0">
              <a:lnSpc>
                <a:spcPct val="130000"/>
              </a:lnSpc>
              <a:defRPr/>
            </a:pPr>
            <a:r>
              <a:rPr lang="en-US" sz="1600" kern="0">
                <a:cs typeface="Calibri"/>
              </a:rPr>
              <a:t>What is the solution</a:t>
            </a:r>
          </a:p>
        </p:txBody>
      </p:sp>
      <p:cxnSp>
        <p:nvCxnSpPr>
          <p:cNvPr id="43" name="Straight Connector 42">
            <a:extLst>
              <a:ext uri="{FF2B5EF4-FFF2-40B4-BE49-F238E27FC236}">
                <a16:creationId xmlns:a16="http://schemas.microsoft.com/office/drawing/2014/main" id="{D8C0387D-E9BE-7448-8EEA-CF87A9BB3901}"/>
              </a:ext>
            </a:extLst>
          </p:cNvPr>
          <p:cNvCxnSpPr/>
          <p:nvPr/>
        </p:nvCxnSpPr>
        <p:spPr>
          <a:xfrm flipH="1">
            <a:off x="3660261" y="1912814"/>
            <a:ext cx="228815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6AA9DF5-C120-BD4F-A14F-FBFCB3CC92C2}"/>
              </a:ext>
            </a:extLst>
          </p:cNvPr>
          <p:cNvCxnSpPr/>
          <p:nvPr/>
        </p:nvCxnSpPr>
        <p:spPr>
          <a:xfrm flipH="1">
            <a:off x="3549466" y="2454445"/>
            <a:ext cx="2055463" cy="16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3724586-3A1B-5242-B63C-4A0E1036AF8C}"/>
              </a:ext>
            </a:extLst>
          </p:cNvPr>
          <p:cNvCxnSpPr/>
          <p:nvPr/>
        </p:nvCxnSpPr>
        <p:spPr>
          <a:xfrm flipH="1">
            <a:off x="3619653" y="3135485"/>
            <a:ext cx="1551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1838172-685E-CD42-BF85-5894B2497BEB}"/>
              </a:ext>
            </a:extLst>
          </p:cNvPr>
          <p:cNvCxnSpPr>
            <a:stCxn id="30" idx="1"/>
          </p:cNvCxnSpPr>
          <p:nvPr/>
        </p:nvCxnSpPr>
        <p:spPr>
          <a:xfrm flipH="1">
            <a:off x="3726915" y="3994098"/>
            <a:ext cx="81442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52CD531-51CA-D047-B5F9-2840CD9CD590}"/>
              </a:ext>
            </a:extLst>
          </p:cNvPr>
          <p:cNvCxnSpPr/>
          <p:nvPr/>
        </p:nvCxnSpPr>
        <p:spPr>
          <a:xfrm flipH="1">
            <a:off x="3541377" y="4959789"/>
            <a:ext cx="46538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F4751AF4-1961-2944-B134-B2C6E842CDC4}"/>
              </a:ext>
            </a:extLst>
          </p:cNvPr>
          <p:cNvSpPr/>
          <p:nvPr/>
        </p:nvSpPr>
        <p:spPr>
          <a:xfrm>
            <a:off x="702632" y="3807217"/>
            <a:ext cx="3001002" cy="386581"/>
          </a:xfrm>
          <a:prstGeom prst="rect">
            <a:avLst/>
          </a:prstGeom>
        </p:spPr>
        <p:txBody>
          <a:bodyPr wrap="square">
            <a:spAutoFit/>
          </a:bodyPr>
          <a:lstStyle/>
          <a:p>
            <a:pPr lvl="0">
              <a:lnSpc>
                <a:spcPct val="130000"/>
              </a:lnSpc>
              <a:defRPr/>
            </a:pPr>
            <a:r>
              <a:rPr lang="en-US" sz="1600" kern="0">
                <a:cs typeface="Calibri"/>
              </a:rPr>
              <a:t>What is it we are dealing with?</a:t>
            </a:r>
          </a:p>
        </p:txBody>
      </p:sp>
    </p:spTree>
    <p:extLst>
      <p:ext uri="{BB962C8B-B14F-4D97-AF65-F5344CB8AC3E}">
        <p14:creationId xmlns:p14="http://schemas.microsoft.com/office/powerpoint/2010/main" val="403808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C582-4F5B-6C4F-B7B8-730B43A21763}"/>
              </a:ext>
            </a:extLst>
          </p:cNvPr>
          <p:cNvSpPr>
            <a:spLocks noGrp="1"/>
          </p:cNvSpPr>
          <p:nvPr>
            <p:ph type="title"/>
          </p:nvPr>
        </p:nvSpPr>
        <p:spPr>
          <a:xfrm>
            <a:off x="838200" y="2344678"/>
            <a:ext cx="10515600" cy="1651059"/>
          </a:xfrm>
        </p:spPr>
        <p:txBody>
          <a:bodyPr>
            <a:normAutofit fontScale="90000"/>
          </a:bodyPr>
          <a:lstStyle/>
          <a:p>
            <a:pPr algn="ctr"/>
            <a:br>
              <a:rPr lang="en-US">
                <a:ea typeface="+mj-lt"/>
                <a:cs typeface="+mj-lt"/>
                <a:hlinkClick r:id="rId3" invalidUrl="http://"/>
              </a:rPr>
            </a:br>
            <a:r>
              <a:rPr lang="en-US">
                <a:ea typeface="+mj-lt"/>
                <a:cs typeface="+mj-lt"/>
                <a:hlinkClick r:id="rId4"/>
              </a:rPr>
              <a:t>https://bit.ly/4weekvolunteers</a:t>
            </a:r>
            <a:r>
              <a:rPr lang="en-US">
                <a:ea typeface="+mj-lt"/>
                <a:cs typeface="+mj-lt"/>
              </a:rPr>
              <a:t> </a:t>
            </a:r>
            <a:endParaRPr lang="en-US">
              <a:cs typeface="Calibri Light" panose="020F0302020204030204"/>
            </a:endParaRPr>
          </a:p>
        </p:txBody>
      </p:sp>
    </p:spTree>
    <p:extLst>
      <p:ext uri="{BB962C8B-B14F-4D97-AF65-F5344CB8AC3E}">
        <p14:creationId xmlns:p14="http://schemas.microsoft.com/office/powerpoint/2010/main" val="3948720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745281"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Shannon Pritting, Director of SUNY Library Shared Services</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SLSS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739890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Need Help with Something?</a:t>
            </a:r>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1825625"/>
            <a:ext cx="8597900" cy="4300742"/>
          </a:xfrm>
        </p:spPr>
        <p:txBody>
          <a:bodyPr vert="horz" lIns="91440" tIns="45720" rIns="91440" bIns="45720" rtlCol="0" anchor="t">
            <a:normAutofit/>
          </a:bodyPr>
          <a:lstStyle/>
          <a:p>
            <a:r>
              <a:rPr lang="en-US">
                <a:cs typeface="Calibri"/>
              </a:rPr>
              <a:t>If you're struggling with something related to COVID 19 response, please let us know, and we'll try to help.</a:t>
            </a:r>
          </a:p>
          <a:p>
            <a:pPr lvl="1"/>
            <a:r>
              <a:rPr lang="en-US">
                <a:cs typeface="Calibri"/>
              </a:rPr>
              <a:t>We've heard some campuses may need some help setting up configuration for laptop lending from emergency loans from state.</a:t>
            </a:r>
          </a:p>
          <a:p>
            <a:pPr lvl="1"/>
            <a:r>
              <a:rPr lang="en-US">
                <a:cs typeface="Calibri"/>
              </a:rPr>
              <a:t>Other adjustments related to services that you've needed to adjust for COVID 19 response.</a:t>
            </a: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419966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25541735DBF5479A85A0E07C52A45A" ma:contentTypeVersion="9" ma:contentTypeDescription="Create a new document." ma:contentTypeScope="" ma:versionID="cf4e206d0aed1cb5ba3ae77ec89f5497">
  <xsd:schema xmlns:xsd="http://www.w3.org/2001/XMLSchema" xmlns:xs="http://www.w3.org/2001/XMLSchema" xmlns:p="http://schemas.microsoft.com/office/2006/metadata/properties" xmlns:ns2="61ce4d65-48b5-4510-a74e-67217dcdfadf" targetNamespace="http://schemas.microsoft.com/office/2006/metadata/properties" ma:root="true" ma:fieldsID="1a288436851de82893f8bba96f25252d" ns2:_="">
    <xsd:import namespace="61ce4d65-48b5-4510-a74e-67217dcdfad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e4d65-48b5-4510-a74e-67217dcdf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32B7E1-008C-4875-BAEB-792625A78717}">
  <ds:schemaRefs>
    <ds:schemaRef ds:uri="http://schemas.microsoft.com/sharepoint/v3/contenttype/forms"/>
  </ds:schemaRefs>
</ds:datastoreItem>
</file>

<file path=customXml/itemProps2.xml><?xml version="1.0" encoding="utf-8"?>
<ds:datastoreItem xmlns:ds="http://schemas.openxmlformats.org/officeDocument/2006/customXml" ds:itemID="{12D83235-88EE-4E2B-9FD9-F696DD588AFF}">
  <ds:schemaRefs>
    <ds:schemaRef ds:uri="61ce4d65-48b5-4510-a74e-67217dcdfa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588AD8D-1EF1-40FE-ABB6-5F78DF0AD710}">
  <ds:schemaRefs>
    <ds:schemaRef ds:uri="61ce4d65-48b5-4510-a74e-67217dcdfa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4</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Following Discussion on Listserv</vt:lpstr>
      <vt:lpstr>Volunteers … PLEASE!</vt:lpstr>
      <vt:lpstr>Areas to Explore</vt:lpstr>
      <vt:lpstr>Our Steps to Problem Solving (4 Weeks)</vt:lpstr>
      <vt:lpstr> https://bit.ly/4weekvolunteers </vt:lpstr>
      <vt:lpstr>PowerPoint Presentation</vt:lpstr>
      <vt:lpstr>Need Help with Something?</vt:lpstr>
      <vt:lpstr>PowerPoint Presentation</vt:lpstr>
      <vt:lpstr>SUNY Libraries, OER, and Inclusive Access Programs</vt:lpstr>
      <vt:lpstr>SUNY OER welcomes the SUNY Press</vt:lpstr>
      <vt:lpstr>PowerPoint Presentation</vt:lpstr>
      <vt:lpstr>PowerPoint Presentation</vt:lpstr>
      <vt:lpstr>PowerPoint Presentation</vt:lpstr>
      <vt:lpstr>VOTE for SLC Board  Each institution can vote once and should select three candidates  Voting ends at 5 p.m. Friday May 8th Results will be shared the following week  https://forms.gle/8VVHPfrHB8tSKhxSA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Pritting, Shannon</dc:creator>
  <cp:revision>1</cp:revision>
  <dcterms:created xsi:type="dcterms:W3CDTF">2019-08-22T15:05:39Z</dcterms:created>
  <dcterms:modified xsi:type="dcterms:W3CDTF">2020-05-01T14:26:26Z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0x0101001025541735DBF5479A85A0E07C52A45A</vt:lpwstr>
  </property>
</Properties>
</file>