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27"/>
  </p:notesMasterIdLst>
  <p:sldIdLst>
    <p:sldId id="256" r:id="rId3"/>
    <p:sldId id="257" r:id="rId4"/>
    <p:sldId id="258" r:id="rId5"/>
    <p:sldId id="259" r:id="rId6"/>
    <p:sldId id="260" r:id="rId7"/>
    <p:sldId id="261" r:id="rId8"/>
    <p:sldId id="262" r:id="rId9"/>
    <p:sldId id="263" r:id="rId10"/>
    <p:sldId id="264" r:id="rId11"/>
    <p:sldId id="265"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Roboto" panose="020000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7C7E67-D692-9EC6-22B4-390FCC89818C}" name="Press, Hannah" initials="PH" userId="S::hp0050@nemours.org::79ae02e8-8d22-42dd-ae3f-95a57fbe11b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819" autoAdjust="0"/>
  </p:normalViewPr>
  <p:slideViewPr>
    <p:cSldViewPr snapToGrid="0">
      <p:cViewPr varScale="1">
        <p:scale>
          <a:sx n="49" d="100"/>
          <a:sy n="49" d="100"/>
        </p:scale>
        <p:origin x="1312" y="44"/>
      </p:cViewPr>
      <p:guideLst/>
    </p:cSldViewPr>
  </p:slideViewPr>
  <p:notesTextViewPr>
    <p:cViewPr>
      <p:scale>
        <a:sx n="1" d="1"/>
        <a:sy n="1" d="1"/>
      </p:scale>
      <p:origin x="0" y="-444"/>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futureme.or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ositiveexperience.org/wp-content/uploads/2021/03/Spreading-HOPE_FINAL_2.2.2021.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d8527b1616_11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d8527b1616_11_85:notes"/>
          <p:cNvSpPr txBox="1">
            <a:spLocks noGrp="1"/>
          </p:cNvSpPr>
          <p:nvPr>
            <p:ph type="body" idx="1"/>
          </p:nvPr>
        </p:nvSpPr>
        <p:spPr>
          <a:xfrm>
            <a:off x="685800" y="4400550"/>
            <a:ext cx="5486400" cy="3600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400"/>
              <a:buFont typeface="Arial"/>
              <a:buNone/>
            </a:pPr>
            <a:r>
              <a:rPr lang="en-US" b="1"/>
              <a:t>Trainer Note: </a:t>
            </a:r>
            <a:r>
              <a:rPr lang="en-US"/>
              <a:t>Introduce yourself and welcome participants to the cafe. </a:t>
            </a:r>
            <a:endParaRPr/>
          </a:p>
        </p:txBody>
      </p:sp>
      <p:sp>
        <p:nvSpPr>
          <p:cNvPr id="169" name="Google Shape;169;gd8527b1616_11_8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cd68bf6984_0_801: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gcd68bf6984_0_801: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200"/>
              <a:buFont typeface="Calibri"/>
              <a:buNone/>
            </a:pPr>
            <a:r>
              <a:rPr lang="en-US" i="1"/>
              <a:t>By promoting the HOPE Building Blocks, we aim to support resiliency for our families. We want to encourage positive experiences and the Building Blocks to help children grow into resilient, healthy adults, and to help lessen the effects of adversity.</a:t>
            </a:r>
            <a:endParaRPr i="1"/>
          </a:p>
          <a:p>
            <a:pPr marL="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i="1"/>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hlink"/>
              </a:buClr>
              <a:buSzPts val="1200"/>
              <a:buFont typeface="Calibri"/>
              <a:buNone/>
            </a:pPr>
            <a:endParaRPr/>
          </a:p>
        </p:txBody>
      </p:sp>
      <p:sp>
        <p:nvSpPr>
          <p:cNvPr id="281" name="Google Shape;281;gcd68bf6984_0_8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cd68bf6984_0_974: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gcd68bf6984_0_974: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400"/>
              <a:buFont typeface="Arial"/>
              <a:buNone/>
            </a:pPr>
            <a:r>
              <a:rPr lang="en-US" b="1" dirty="0"/>
              <a:t>Ten minute activity</a:t>
            </a:r>
            <a:r>
              <a:rPr lang="en-US" dirty="0"/>
              <a:t>: Four minutes in groups or breakout rooms, six minutes to debrief upon return</a:t>
            </a:r>
            <a:endParaRPr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r>
              <a:rPr lang="en-US" b="1" dirty="0"/>
              <a:t>Trainer Note: </a:t>
            </a:r>
            <a:endParaRPr b="1" dirty="0"/>
          </a:p>
          <a:p>
            <a:pPr marL="0" lvl="0" indent="0" algn="l" rtl="0">
              <a:spcBef>
                <a:spcPts val="0"/>
              </a:spcBef>
              <a:spcAft>
                <a:spcPts val="0"/>
              </a:spcAft>
              <a:buClr>
                <a:schemeClr val="dk1"/>
              </a:buClr>
              <a:buSzPts val="1400"/>
              <a:buFont typeface="Arial"/>
              <a:buNone/>
            </a:pPr>
            <a:r>
              <a:rPr lang="en-US" dirty="0"/>
              <a:t>Pose question to participants: </a:t>
            </a:r>
            <a:r>
              <a:rPr lang="en-US" i="1" dirty="0"/>
              <a:t>What is your favorite physical activity memory as a child?</a:t>
            </a:r>
            <a:endParaRPr i="1" dirty="0"/>
          </a:p>
          <a:p>
            <a:pPr marL="0" lvl="0" indent="0" algn="l" rtl="0">
              <a:spcBef>
                <a:spcPts val="0"/>
              </a:spcBef>
              <a:spcAft>
                <a:spcPts val="0"/>
              </a:spcAft>
              <a:buClr>
                <a:schemeClr val="dk1"/>
              </a:buClr>
              <a:buSzPts val="1400"/>
              <a:buFont typeface="Arial"/>
              <a:buNone/>
            </a:pPr>
            <a:r>
              <a:rPr lang="en-US" dirty="0"/>
              <a:t>Send participants to groups or breakout rooms in groups of two-three.  Allow four minutes total, approximately two minutes for each partner to share. </a:t>
            </a:r>
            <a:endParaRPr dirty="0"/>
          </a:p>
          <a:p>
            <a:pPr marL="0" lvl="0" indent="0" algn="l" rtl="0">
              <a:spcBef>
                <a:spcPts val="0"/>
              </a:spcBef>
              <a:spcAft>
                <a:spcPts val="0"/>
              </a:spcAft>
              <a:buClr>
                <a:schemeClr val="dk1"/>
              </a:buClr>
              <a:buSzPts val="1400"/>
              <a:buFont typeface="Arial"/>
              <a:buNone/>
            </a:pPr>
            <a:endParaRPr i="1" dirty="0"/>
          </a:p>
          <a:p>
            <a:pPr marL="0" lvl="0" indent="0" algn="l" rtl="0">
              <a:spcBef>
                <a:spcPts val="0"/>
              </a:spcBef>
              <a:spcAft>
                <a:spcPts val="0"/>
              </a:spcAft>
              <a:buClr>
                <a:schemeClr val="dk1"/>
              </a:buClr>
              <a:buSzPts val="1400"/>
              <a:buFont typeface="Arial"/>
              <a:buNone/>
            </a:pPr>
            <a:r>
              <a:rPr lang="en-US" b="1" dirty="0"/>
              <a:t>Debrief:</a:t>
            </a:r>
            <a:r>
              <a:rPr lang="en-US" dirty="0"/>
              <a:t> </a:t>
            </a:r>
            <a:r>
              <a:rPr lang="en-US" i="1" dirty="0"/>
              <a:t>We invite anyone to share your own thoughts or share something from your partner, whatever you are most comfortable with.  </a:t>
            </a:r>
            <a:endParaRPr dirty="0"/>
          </a:p>
          <a:p>
            <a:pPr marL="0" lvl="0" indent="0" algn="l" rtl="0">
              <a:lnSpc>
                <a:spcPct val="100000"/>
              </a:lnSpc>
              <a:spcBef>
                <a:spcPts val="0"/>
              </a:spcBef>
              <a:spcAft>
                <a:spcPts val="0"/>
              </a:spcAft>
              <a:buSzPts val="1400"/>
              <a:buNone/>
            </a:pPr>
            <a:endParaRPr dirty="0"/>
          </a:p>
          <a:p>
            <a:pPr marL="0" marR="0" lvl="0" indent="0" algn="l" rtl="0">
              <a:lnSpc>
                <a:spcPct val="100000"/>
              </a:lnSpc>
              <a:spcBef>
                <a:spcPts val="0"/>
              </a:spcBef>
              <a:spcAft>
                <a:spcPts val="0"/>
              </a:spcAft>
              <a:buClr>
                <a:schemeClr val="dk1"/>
              </a:buClr>
              <a:buSzPts val="1200"/>
              <a:buFont typeface="Arial"/>
              <a:buNone/>
            </a:pPr>
            <a:r>
              <a:rPr lang="en-US" b="1" u="sng" dirty="0"/>
              <a:t>Trainer note: </a:t>
            </a:r>
            <a:endParaRPr dirty="0"/>
          </a:p>
          <a:p>
            <a:pPr marL="0" lvl="0" indent="0" algn="l" rtl="0">
              <a:spcBef>
                <a:spcPts val="0"/>
              </a:spcBef>
              <a:spcAft>
                <a:spcPts val="0"/>
              </a:spcAft>
              <a:buClr>
                <a:schemeClr val="dk1"/>
              </a:buClr>
              <a:buSzPts val="1400"/>
              <a:buFont typeface="Arial"/>
              <a:buNone/>
            </a:pPr>
            <a:r>
              <a:rPr lang="en-US" dirty="0"/>
              <a:t>If no one speaks up during debrief, trainer can share experience first. </a:t>
            </a:r>
            <a:endParaRPr dirty="0"/>
          </a:p>
          <a:p>
            <a:pPr marL="0" marR="0" lvl="0" indent="0" algn="l" rtl="0">
              <a:lnSpc>
                <a:spcPct val="100000"/>
              </a:lnSpc>
              <a:spcBef>
                <a:spcPts val="0"/>
              </a:spcBef>
              <a:spcAft>
                <a:spcPts val="0"/>
              </a:spcAft>
              <a:buClr>
                <a:schemeClr val="dk1"/>
              </a:buClr>
              <a:buSzPts val="1200"/>
              <a:buFont typeface="Arial"/>
              <a:buNone/>
            </a:pPr>
            <a:r>
              <a:rPr lang="en-US" dirty="0"/>
              <a:t>Relate back to the Building Blocks of HOPE how we are supporting these Building Blocks by being physically active with our families. </a:t>
            </a:r>
            <a:endParaRPr dirty="0"/>
          </a:p>
          <a:p>
            <a:pPr marL="0" lvl="0" indent="0" algn="l" rtl="0">
              <a:lnSpc>
                <a:spcPct val="100000"/>
              </a:lnSpc>
              <a:spcBef>
                <a:spcPts val="0"/>
              </a:spcBef>
              <a:spcAft>
                <a:spcPts val="0"/>
              </a:spcAft>
              <a:buSzPts val="1400"/>
              <a:buNone/>
            </a:pPr>
            <a:endParaRPr b="1" dirty="0"/>
          </a:p>
          <a:p>
            <a:pPr marL="0" lvl="0" indent="0" algn="l" rtl="0">
              <a:spcBef>
                <a:spcPts val="383"/>
              </a:spcBef>
              <a:spcAft>
                <a:spcPts val="0"/>
              </a:spcAft>
              <a:buClr>
                <a:schemeClr val="dk1"/>
              </a:buClr>
              <a:buSzPts val="1400"/>
              <a:buFont typeface="Calibri"/>
              <a:buNone/>
            </a:pPr>
            <a:r>
              <a:rPr lang="en-US" i="1" dirty="0"/>
              <a:t>Relationship Building Block:  ex: Taking walks together gives opportunities to move and connect. When we spend time playing and having fun it connects us to others and builds our relationships.</a:t>
            </a:r>
            <a:endParaRPr i="1" dirty="0"/>
          </a:p>
          <a:p>
            <a:pPr marL="0" lvl="0" indent="0" algn="l" rtl="0">
              <a:spcBef>
                <a:spcPts val="383"/>
              </a:spcBef>
              <a:spcAft>
                <a:spcPts val="0"/>
              </a:spcAft>
              <a:buClr>
                <a:schemeClr val="dk1"/>
              </a:buClr>
              <a:buSzPts val="1400"/>
              <a:buFont typeface="Arial"/>
              <a:buNone/>
            </a:pPr>
            <a:endParaRPr i="1" dirty="0"/>
          </a:p>
          <a:p>
            <a:pPr marL="0" lvl="0" indent="0" algn="l" rtl="0">
              <a:spcBef>
                <a:spcPts val="383"/>
              </a:spcBef>
              <a:spcAft>
                <a:spcPts val="0"/>
              </a:spcAft>
              <a:buClr>
                <a:schemeClr val="dk1"/>
              </a:buClr>
              <a:buSzPts val="1400"/>
              <a:buFont typeface="Arial"/>
              <a:buNone/>
            </a:pPr>
            <a:r>
              <a:rPr lang="en-US" i="1" dirty="0"/>
              <a:t>Environment Building Block - ex: Exploring local parks or playing outside in your own yard/neighborhood</a:t>
            </a:r>
            <a:endParaRPr i="1" dirty="0"/>
          </a:p>
          <a:p>
            <a:pPr marL="0" lvl="0" indent="0" algn="l" rtl="0">
              <a:spcBef>
                <a:spcPts val="383"/>
              </a:spcBef>
              <a:spcAft>
                <a:spcPts val="0"/>
              </a:spcAft>
              <a:buClr>
                <a:schemeClr val="dk1"/>
              </a:buClr>
              <a:buSzPts val="1400"/>
              <a:buFont typeface="Arial"/>
              <a:buNone/>
            </a:pPr>
            <a:r>
              <a:rPr lang="en-US" i="1" dirty="0"/>
              <a:t>Children who live, learn, and play in safe, stable, and equitable environments are less likely to experience poor mental and physical health as adults.  </a:t>
            </a:r>
            <a:endParaRPr i="1" dirty="0"/>
          </a:p>
          <a:p>
            <a:pPr marL="0" lvl="0" indent="0" algn="l" rtl="0">
              <a:spcBef>
                <a:spcPts val="383"/>
              </a:spcBef>
              <a:spcAft>
                <a:spcPts val="0"/>
              </a:spcAft>
              <a:buClr>
                <a:schemeClr val="dk1"/>
              </a:buClr>
              <a:buSzPts val="1400"/>
              <a:buFont typeface="Arial"/>
              <a:buNone/>
            </a:pPr>
            <a:endParaRPr i="1" dirty="0"/>
          </a:p>
          <a:p>
            <a:pPr marL="0" lvl="0" indent="0" algn="l" rtl="0">
              <a:spcBef>
                <a:spcPts val="383"/>
              </a:spcBef>
              <a:spcAft>
                <a:spcPts val="0"/>
              </a:spcAft>
              <a:buClr>
                <a:schemeClr val="dk1"/>
              </a:buClr>
              <a:buSzPts val="1400"/>
              <a:buFont typeface="Arial"/>
              <a:buNone/>
            </a:pPr>
            <a:r>
              <a:rPr lang="en-US" i="1" dirty="0"/>
              <a:t>Engagement Building Block - ex: Creating friend groups through school, church or other community opportunities is important.</a:t>
            </a:r>
            <a:endParaRPr i="1" dirty="0"/>
          </a:p>
          <a:p>
            <a:pPr marL="0" lvl="0" indent="0" algn="l" rtl="0">
              <a:spcBef>
                <a:spcPts val="383"/>
              </a:spcBef>
              <a:spcAft>
                <a:spcPts val="0"/>
              </a:spcAft>
              <a:buClr>
                <a:schemeClr val="dk1"/>
              </a:buClr>
              <a:buSzPts val="1400"/>
              <a:buFont typeface="Arial"/>
              <a:buNone/>
            </a:pPr>
            <a:r>
              <a:rPr lang="en-US" i="1" dirty="0"/>
              <a:t>Children need opportunities for social engagement and to develop a sense of connectedness. Developing a connection to and sense of belonging in a community, as well as a sense that you matter to your community is the essence of this building block.</a:t>
            </a:r>
            <a:endParaRPr i="1" dirty="0"/>
          </a:p>
          <a:p>
            <a:pPr marL="0" lvl="0" indent="0" algn="l" rtl="0">
              <a:spcBef>
                <a:spcPts val="383"/>
              </a:spcBef>
              <a:spcAft>
                <a:spcPts val="0"/>
              </a:spcAft>
              <a:buClr>
                <a:schemeClr val="dk1"/>
              </a:buClr>
              <a:buSzPts val="1400"/>
              <a:buFont typeface="Arial"/>
              <a:buNone/>
            </a:pPr>
            <a:endParaRPr i="1" dirty="0"/>
          </a:p>
          <a:p>
            <a:pPr marL="0" lvl="0" indent="0" algn="l" rtl="0">
              <a:spcBef>
                <a:spcPts val="383"/>
              </a:spcBef>
              <a:spcAft>
                <a:spcPts val="0"/>
              </a:spcAft>
              <a:buClr>
                <a:schemeClr val="dk1"/>
              </a:buClr>
              <a:buSzPts val="1400"/>
              <a:buFont typeface="Arial"/>
              <a:buNone/>
            </a:pPr>
            <a:r>
              <a:rPr lang="en-US" i="1" dirty="0"/>
              <a:t>Emotional Growth Building Block: ex: When you play with your child you can take the opportunity to model regulating emotions (learning how respond and express feelings when a game or activity doesn’t go their way).</a:t>
            </a:r>
            <a:endParaRPr i="1" dirty="0"/>
          </a:p>
          <a:p>
            <a:pPr marL="0" lvl="0" indent="0" algn="l" rtl="0">
              <a:spcBef>
                <a:spcPts val="383"/>
              </a:spcBef>
              <a:spcAft>
                <a:spcPts val="0"/>
              </a:spcAft>
              <a:buClr>
                <a:schemeClr val="dk1"/>
              </a:buClr>
              <a:buSzPts val="1400"/>
              <a:buFont typeface="Arial"/>
              <a:buNone/>
            </a:pPr>
            <a:r>
              <a:rPr lang="en-US" i="1" dirty="0"/>
              <a:t>Children need to have ample opportunity to develop their sense of self-awareness and social cognition, learn how to self-regulate emotions and behaviors, and acquire skills needed to respond functionally and productively to challenges.</a:t>
            </a:r>
            <a:endParaRPr i="1" dirty="0"/>
          </a:p>
          <a:p>
            <a:pPr marL="0" lvl="0" indent="0" algn="l" rtl="0">
              <a:spcBef>
                <a:spcPts val="383"/>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r>
              <a:rPr lang="en-US" i="1" dirty="0"/>
              <a:t>Thank you all for participating in our partner activity! We appreciate you sharing your own memories of being physically active. We wanted you to reflect on this because those memories of playing and having fun are impactful and we want to ensure your children have the same types of memories to carry with them.</a:t>
            </a:r>
            <a:endParaRPr dirty="0"/>
          </a:p>
          <a:p>
            <a:pPr marL="0" lvl="0" indent="0" algn="l" rtl="0">
              <a:lnSpc>
                <a:spcPct val="100000"/>
              </a:lnSpc>
              <a:spcBef>
                <a:spcPts val="0"/>
              </a:spcBef>
              <a:spcAft>
                <a:spcPts val="0"/>
              </a:spcAft>
              <a:buSzPts val="1400"/>
              <a:buNone/>
            </a:pPr>
            <a:endParaRPr b="1" dirty="0"/>
          </a:p>
        </p:txBody>
      </p:sp>
      <p:sp>
        <p:nvSpPr>
          <p:cNvPr id="291" name="Google Shape;291;gcd68bf6984_0_9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d8527b1616_9_86: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gd8527b1616_9_86: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i="1" dirty="0"/>
              <a:t>Physical activity plays a key role in personal wellness.  How do you feel after you are physically active? Do you notice a difference in your mood or in your body?  </a:t>
            </a:r>
            <a:endParaRPr i="1" dirty="0"/>
          </a:p>
          <a:p>
            <a:pPr marL="0" lvl="0" indent="0" algn="l" rtl="0">
              <a:lnSpc>
                <a:spcPct val="115000"/>
              </a:lnSpc>
              <a:spcBef>
                <a:spcPts val="0"/>
              </a:spcBef>
              <a:spcAft>
                <a:spcPts val="0"/>
              </a:spcAft>
              <a:buClr>
                <a:schemeClr val="dk1"/>
              </a:buClr>
              <a:buSzPts val="1100"/>
              <a:buFont typeface="Arial"/>
              <a:buNone/>
            </a:pPr>
            <a:endParaRPr i="1" dirty="0"/>
          </a:p>
          <a:p>
            <a:pPr marL="0" lvl="0" indent="0" algn="l" rtl="0">
              <a:lnSpc>
                <a:spcPct val="115000"/>
              </a:lnSpc>
              <a:spcBef>
                <a:spcPts val="0"/>
              </a:spcBef>
              <a:spcAft>
                <a:spcPts val="0"/>
              </a:spcAft>
              <a:buClr>
                <a:schemeClr val="dk1"/>
              </a:buClr>
              <a:buSzPts val="1100"/>
              <a:buFont typeface="Arial"/>
              <a:buNone/>
            </a:pPr>
            <a:r>
              <a:rPr lang="en-US" b="1" dirty="0"/>
              <a:t>Trainer Note: </a:t>
            </a:r>
            <a:r>
              <a:rPr lang="en-US" dirty="0"/>
              <a:t>Pause to give participants a chance to respond.  Prepare to share a personal example. </a:t>
            </a:r>
            <a:endParaRPr sz="1100" dirty="0">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i="1" dirty="0"/>
          </a:p>
          <a:p>
            <a:pPr marL="0" lvl="0" indent="0" algn="l" rtl="0">
              <a:lnSpc>
                <a:spcPct val="115000"/>
              </a:lnSpc>
              <a:spcBef>
                <a:spcPts val="0"/>
              </a:spcBef>
              <a:spcAft>
                <a:spcPts val="0"/>
              </a:spcAft>
              <a:buClr>
                <a:schemeClr val="dk1"/>
              </a:buClr>
              <a:buSzPts val="1100"/>
              <a:buFont typeface="Arial"/>
              <a:buNone/>
            </a:pPr>
            <a:r>
              <a:rPr lang="en-US" i="1" dirty="0"/>
              <a:t>Let’s look at the many benefits of being physically active.</a:t>
            </a:r>
            <a:endParaRPr i="1" dirty="0"/>
          </a:p>
        </p:txBody>
      </p:sp>
      <p:sp>
        <p:nvSpPr>
          <p:cNvPr id="314" name="Google Shape;314;gd8527b1616_9_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cd68bf6984_0_13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cd68bf6984_0_13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i="1" dirty="0"/>
              <a:t>There are many immediate and long-term health benefits of physical activity for adults.</a:t>
            </a:r>
            <a:endParaRPr i="1" dirty="0"/>
          </a:p>
          <a:p>
            <a:pPr marL="457200" lvl="0" indent="-304800" algn="l" rtl="0">
              <a:lnSpc>
                <a:spcPct val="115000"/>
              </a:lnSpc>
              <a:spcBef>
                <a:spcPts val="0"/>
              </a:spcBef>
              <a:spcAft>
                <a:spcPts val="0"/>
              </a:spcAft>
              <a:buClr>
                <a:schemeClr val="dk1"/>
              </a:buClr>
              <a:buSzPts val="1200"/>
              <a:buFont typeface="Calibri"/>
              <a:buChar char="●"/>
            </a:pPr>
            <a:r>
              <a:rPr lang="en-US" i="1" dirty="0"/>
              <a:t>Moderate-to-vigorous physical activity (moderate: raises heart rate but still able to talk. Examples: brisk walk, heavy cleaning, or a leisurely bike ride. Vigorous: causes you to breathe much deeper and faster than normal and leaves you somewhat breathless. Examples: a jog or run, playing basketball, a fast bike ride). These type of physical activities can help improve sleep patterns, lower blood pressure and reduce anxiety. On a day-to-day basis, being physically active reduces feelings of being overwhelmed and stressed. Exercise reduces levels of the body's stress hormones, such as adrenaline and cortisol. It also stimulates the production of endorphins, chemicals in the brain that are the body's natural painkillers and mood elevators.</a:t>
            </a:r>
            <a:endParaRPr i="1" dirty="0"/>
          </a:p>
          <a:p>
            <a:pPr marL="457200" lvl="0" indent="-304800" algn="l" rtl="0">
              <a:lnSpc>
                <a:spcPct val="115000"/>
              </a:lnSpc>
              <a:spcBef>
                <a:spcPts val="0"/>
              </a:spcBef>
              <a:spcAft>
                <a:spcPts val="0"/>
              </a:spcAft>
              <a:buClr>
                <a:schemeClr val="dk1"/>
              </a:buClr>
              <a:buSzPts val="1200"/>
              <a:buChar char="●"/>
            </a:pPr>
            <a:r>
              <a:rPr lang="en-US" i="1" dirty="0"/>
              <a:t>Regular physical activity is important to prevent</a:t>
            </a:r>
            <a:r>
              <a:rPr lang="en-US" b="1" i="1" dirty="0"/>
              <a:t> </a:t>
            </a:r>
            <a:r>
              <a:rPr lang="en-US" i="1" dirty="0"/>
              <a:t>long-term chronic diseases.  </a:t>
            </a:r>
            <a:endParaRPr i="1" dirty="0"/>
          </a:p>
          <a:p>
            <a:pPr marL="457200" lvl="0" indent="-304800" algn="l" rtl="0">
              <a:lnSpc>
                <a:spcPct val="115000"/>
              </a:lnSpc>
              <a:spcBef>
                <a:spcPts val="0"/>
              </a:spcBef>
              <a:spcAft>
                <a:spcPts val="0"/>
              </a:spcAft>
              <a:buClr>
                <a:schemeClr val="dk1"/>
              </a:buClr>
              <a:buSzPts val="1200"/>
              <a:buChar char="●"/>
            </a:pPr>
            <a:r>
              <a:rPr lang="en-US" i="1" dirty="0"/>
              <a:t>Physical activity:</a:t>
            </a:r>
            <a:endParaRPr i="1" dirty="0"/>
          </a:p>
          <a:p>
            <a:pPr marL="914400" lvl="1" indent="-304800" algn="l" rtl="0">
              <a:lnSpc>
                <a:spcPct val="115000"/>
              </a:lnSpc>
              <a:spcBef>
                <a:spcPts val="0"/>
              </a:spcBef>
              <a:spcAft>
                <a:spcPts val="0"/>
              </a:spcAft>
              <a:buClr>
                <a:schemeClr val="dk1"/>
              </a:buClr>
              <a:buSzPts val="1200"/>
              <a:buFont typeface="Calibri"/>
              <a:buChar char="○"/>
            </a:pPr>
            <a:r>
              <a:rPr lang="en-US" i="1" dirty="0"/>
              <a:t>reduces risk of depression and dementia (including Alzheimer’s disease). </a:t>
            </a:r>
            <a:endParaRPr i="1" dirty="0"/>
          </a:p>
          <a:p>
            <a:pPr marL="914400" lvl="1" indent="-304800" algn="l" rtl="0">
              <a:lnSpc>
                <a:spcPct val="115000"/>
              </a:lnSpc>
              <a:spcBef>
                <a:spcPts val="0"/>
              </a:spcBef>
              <a:spcAft>
                <a:spcPts val="0"/>
              </a:spcAft>
              <a:buClr>
                <a:schemeClr val="dk1"/>
              </a:buClr>
              <a:buSzPts val="1200"/>
              <a:buFont typeface="Calibri"/>
              <a:buChar char="○"/>
            </a:pPr>
            <a:r>
              <a:rPr lang="en-US" i="1" dirty="0"/>
              <a:t>improves your heart health.</a:t>
            </a:r>
            <a:endParaRPr i="1" dirty="0"/>
          </a:p>
          <a:p>
            <a:pPr marL="914400" lvl="1" indent="-304800" algn="l" rtl="0">
              <a:lnSpc>
                <a:spcPct val="115000"/>
              </a:lnSpc>
              <a:spcBef>
                <a:spcPts val="0"/>
              </a:spcBef>
              <a:spcAft>
                <a:spcPts val="0"/>
              </a:spcAft>
              <a:buClr>
                <a:schemeClr val="dk1"/>
              </a:buClr>
              <a:buSzPts val="1200"/>
              <a:buFont typeface="Calibri"/>
              <a:buChar char="○"/>
            </a:pPr>
            <a:r>
              <a:rPr lang="en-US" i="1" dirty="0"/>
              <a:t>lowers the risk of developing Type II Diabetes and several types of cancer. </a:t>
            </a:r>
            <a:endParaRPr i="1" dirty="0"/>
          </a:p>
          <a:p>
            <a:pPr marL="914400" lvl="1" indent="-304800" algn="l" rtl="0">
              <a:lnSpc>
                <a:spcPct val="115000"/>
              </a:lnSpc>
              <a:spcBef>
                <a:spcPts val="0"/>
              </a:spcBef>
              <a:spcAft>
                <a:spcPts val="0"/>
              </a:spcAft>
              <a:buClr>
                <a:schemeClr val="dk1"/>
              </a:buClr>
              <a:buSzPts val="1200"/>
              <a:buFont typeface="Calibri"/>
              <a:buChar char="○"/>
            </a:pPr>
            <a:r>
              <a:rPr lang="en-US" i="1" dirty="0"/>
              <a:t>reduces weight gain, strengthens bones and impacts balance and coordination which are all important as one ages.</a:t>
            </a:r>
            <a:endParaRPr i="1" dirty="0"/>
          </a:p>
          <a:p>
            <a:pPr marL="457200" lvl="0" indent="-304800" algn="l" rtl="0">
              <a:lnSpc>
                <a:spcPct val="115000"/>
              </a:lnSpc>
              <a:spcBef>
                <a:spcPts val="0"/>
              </a:spcBef>
              <a:spcAft>
                <a:spcPts val="0"/>
              </a:spcAft>
              <a:buClr>
                <a:schemeClr val="dk1"/>
              </a:buClr>
              <a:buSzPts val="1200"/>
              <a:buFont typeface="Calibri"/>
              <a:buChar char="●"/>
            </a:pPr>
            <a:r>
              <a:rPr lang="en-US" i="1" dirty="0"/>
              <a:t>For our health today and in the future, it is important for adults to stay physically active. </a:t>
            </a:r>
            <a:endParaRPr i="1" dirty="0"/>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r>
              <a:rPr lang="en-US" b="1" dirty="0"/>
              <a:t>Trainer note:</a:t>
            </a:r>
            <a:r>
              <a:rPr lang="en-US" dirty="0"/>
              <a:t> Connect the importance of modeling regular physical activity to the impact it may have on young children. </a:t>
            </a:r>
            <a:endParaRPr dirty="0"/>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r>
              <a:rPr lang="en-US" i="1" dirty="0">
                <a:highlight>
                  <a:srgbClr val="FFFFFF"/>
                </a:highlight>
              </a:rPr>
              <a:t>Let’s take a look at the best practices for children as it relates to physical activity.</a:t>
            </a:r>
            <a:endParaRPr i="1" dirty="0">
              <a:highlight>
                <a:srgbClr val="FFFFFF"/>
              </a:highlight>
            </a:endParaRPr>
          </a:p>
          <a:p>
            <a:pPr marL="0" lvl="0" indent="0" algn="l" rtl="0">
              <a:spcBef>
                <a:spcPts val="0"/>
              </a:spcBef>
              <a:spcAft>
                <a:spcPts val="0"/>
              </a:spcAft>
              <a:buNone/>
            </a:pPr>
            <a:endParaRPr dirty="0"/>
          </a:p>
        </p:txBody>
      </p:sp>
      <p:sp>
        <p:nvSpPr>
          <p:cNvPr id="325" name="Google Shape;325;gcd68bf6984_0_134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d8527b1616_17_68: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gd8527b1616_17_68: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i="1"/>
              <a:t>Children are getting a lot of physical activity throughout the day with their childcare provider and at home, but did you know that toddlers need 90 minutes and preschool age children need 120 minutes of physical activity each day?  That is why it is so important to get your kids up and moving at home!</a:t>
            </a:r>
            <a:endParaRPr i="1"/>
          </a:p>
          <a:p>
            <a:pPr marL="0" lvl="0" indent="0" algn="l" rtl="0">
              <a:lnSpc>
                <a:spcPct val="115000"/>
              </a:lnSpc>
              <a:spcBef>
                <a:spcPts val="0"/>
              </a:spcBef>
              <a:spcAft>
                <a:spcPts val="0"/>
              </a:spcAft>
              <a:buClr>
                <a:schemeClr val="dk1"/>
              </a:buClr>
              <a:buSzPts val="1100"/>
              <a:buFont typeface="Arial"/>
              <a:buNone/>
            </a:pPr>
            <a:endParaRPr i="1"/>
          </a:p>
          <a:p>
            <a:pPr marL="0" lvl="0" indent="0" algn="l" rtl="0">
              <a:lnSpc>
                <a:spcPct val="115000"/>
              </a:lnSpc>
              <a:spcBef>
                <a:spcPts val="0"/>
              </a:spcBef>
              <a:spcAft>
                <a:spcPts val="0"/>
              </a:spcAft>
              <a:buClr>
                <a:schemeClr val="dk1"/>
              </a:buClr>
              <a:buSzPts val="1100"/>
              <a:buFont typeface="Arial"/>
              <a:buNone/>
            </a:pPr>
            <a:r>
              <a:rPr lang="en-US" i="1"/>
              <a:t>It is also important to note that </a:t>
            </a:r>
            <a:r>
              <a:rPr lang="en-US" i="1">
                <a:highlight>
                  <a:schemeClr val="lt1"/>
                </a:highlight>
              </a:rPr>
              <a:t>physical activity occurs even during leisure time (walking around, folding laundry, cleaning the house, making the bed, etc).  All of those things add up over the course of a day. </a:t>
            </a:r>
            <a:endParaRPr i="1">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US" i="1"/>
              <a:t>The healthy practices you develop at home will become positive habits for your children as they grow, which will have a lasting impact on their health and wellbeing. </a:t>
            </a:r>
            <a:endParaRPr i="1"/>
          </a:p>
          <a:p>
            <a:pPr marL="0" lvl="0" indent="0" algn="l" rtl="0">
              <a:lnSpc>
                <a:spcPct val="115000"/>
              </a:lnSpc>
              <a:spcBef>
                <a:spcPts val="0"/>
              </a:spcBef>
              <a:spcAft>
                <a:spcPts val="0"/>
              </a:spcAft>
              <a:buClr>
                <a:schemeClr val="dk1"/>
              </a:buClr>
              <a:buSzPts val="1100"/>
              <a:buFont typeface="Arial"/>
              <a:buNone/>
            </a:pPr>
            <a:endParaRPr i="1"/>
          </a:p>
          <a:p>
            <a:pPr marL="0" lvl="0" indent="0" algn="l" rtl="0">
              <a:lnSpc>
                <a:spcPct val="115000"/>
              </a:lnSpc>
              <a:spcBef>
                <a:spcPts val="0"/>
              </a:spcBef>
              <a:spcAft>
                <a:spcPts val="0"/>
              </a:spcAft>
              <a:buClr>
                <a:schemeClr val="dk1"/>
              </a:buClr>
              <a:buSzPts val="1100"/>
              <a:buFont typeface="Arial"/>
              <a:buNone/>
            </a:pPr>
            <a:r>
              <a:rPr lang="en-US" i="1"/>
              <a:t>Let’s now set the stage for our cafe conversations. </a:t>
            </a:r>
            <a:endParaRPr i="1"/>
          </a:p>
        </p:txBody>
      </p:sp>
      <p:sp>
        <p:nvSpPr>
          <p:cNvPr id="333" name="Google Shape;333;gd8527b1616_17_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cd68bf6984_0_887: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gcd68bf6984_0_887: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i="1"/>
              <a:t>Before we move into the discussion, we want to make sure we are setting a space for a positive environment and experience for all who are participating today.  This will help set the stage for our conversations. </a:t>
            </a:r>
            <a:endParaRPr i="1"/>
          </a:p>
          <a:p>
            <a:pPr marL="0" lvl="0" indent="0" algn="l" rtl="0">
              <a:spcBef>
                <a:spcPts val="0"/>
              </a:spcBef>
              <a:spcAft>
                <a:spcPts val="0"/>
              </a:spcAft>
              <a:buNone/>
            </a:pPr>
            <a:endParaRPr i="1"/>
          </a:p>
          <a:p>
            <a:pPr marL="323850" lvl="0" indent="-323850" algn="l" rtl="0">
              <a:lnSpc>
                <a:spcPct val="125000"/>
              </a:lnSpc>
              <a:spcBef>
                <a:spcPts val="0"/>
              </a:spcBef>
              <a:spcAft>
                <a:spcPts val="0"/>
              </a:spcAft>
              <a:buClr>
                <a:schemeClr val="dk1"/>
              </a:buClr>
              <a:buSzPts val="1200"/>
              <a:buFont typeface="Calibri"/>
              <a:buChar char="●"/>
            </a:pPr>
            <a:r>
              <a:rPr lang="en-US" i="1"/>
              <a:t>Active listening- truly listening to everyone sharing and being present</a:t>
            </a:r>
            <a:endParaRPr i="1"/>
          </a:p>
          <a:p>
            <a:pPr marL="323850" lvl="0" indent="-323850" algn="l" rtl="0">
              <a:lnSpc>
                <a:spcPct val="125000"/>
              </a:lnSpc>
              <a:spcBef>
                <a:spcPts val="0"/>
              </a:spcBef>
              <a:spcAft>
                <a:spcPts val="0"/>
              </a:spcAft>
              <a:buClr>
                <a:schemeClr val="dk1"/>
              </a:buClr>
              <a:buSzPts val="1200"/>
              <a:buFont typeface="Calibri"/>
              <a:buChar char="●"/>
            </a:pPr>
            <a:r>
              <a:rPr lang="en-US" i="1"/>
              <a:t>Judgement free zone/safe place- This is a judgement free zone in order to help create a safe place.</a:t>
            </a:r>
            <a:endParaRPr i="1"/>
          </a:p>
          <a:p>
            <a:pPr marL="323850" lvl="0" indent="-323850" algn="l" rtl="0">
              <a:lnSpc>
                <a:spcPct val="125000"/>
              </a:lnSpc>
              <a:spcBef>
                <a:spcPts val="0"/>
              </a:spcBef>
              <a:spcAft>
                <a:spcPts val="0"/>
              </a:spcAft>
              <a:buClr>
                <a:schemeClr val="dk1"/>
              </a:buClr>
              <a:buSzPts val="1200"/>
              <a:buFont typeface="Calibri"/>
              <a:buChar char="●"/>
            </a:pPr>
            <a:r>
              <a:rPr lang="en-US" i="1"/>
              <a:t>Confidentiality-What happens in the café, stays in the café! </a:t>
            </a:r>
            <a:endParaRPr i="1"/>
          </a:p>
          <a:p>
            <a:pPr marL="323850" lvl="0" indent="-323850" algn="l" rtl="0">
              <a:lnSpc>
                <a:spcPct val="125000"/>
              </a:lnSpc>
              <a:spcBef>
                <a:spcPts val="0"/>
              </a:spcBef>
              <a:spcAft>
                <a:spcPts val="0"/>
              </a:spcAft>
              <a:buClr>
                <a:schemeClr val="dk1"/>
              </a:buClr>
              <a:buSzPts val="1200"/>
              <a:buFont typeface="Calibri"/>
              <a:buChar char="●"/>
            </a:pPr>
            <a:r>
              <a:rPr lang="en-US" i="1"/>
              <a:t>All responses welcome! We encourage everyone to be open in sharing their thoughts and experiences.  That's what makes a cafe so special!</a:t>
            </a:r>
            <a:endParaRPr i="1"/>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i="1"/>
              <a:t>Any questions? Alright, let’s dive into the Cafe questions. </a:t>
            </a:r>
            <a:endParaRPr i="1"/>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344" name="Google Shape;344;gcd68bf6984_0_8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d8527b1616_9_173: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gd8527b1616_9_173: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400"/>
              <a:buFont typeface="Arial"/>
              <a:buNone/>
            </a:pPr>
            <a:r>
              <a:rPr lang="en-US" b="1" dirty="0"/>
              <a:t>Trainer Note:</a:t>
            </a:r>
            <a:r>
              <a:rPr lang="en-US" dirty="0"/>
              <a:t>  Based on the number of participants, divide into groups of up to five people. Breakout rooms will be used for each of the cafe questions. Small group discussions should last for eight-ten minutes.  </a:t>
            </a:r>
            <a:endParaRPr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r>
              <a:rPr lang="en-US" dirty="0"/>
              <a:t>If the Cafe is in person, refer to the Better Together Family Cafe Toolkit for facilitation instructions.</a:t>
            </a:r>
            <a:endParaRPr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r>
              <a:rPr lang="en-US" dirty="0"/>
              <a:t>At this time, give a brief explanation of how the cafe portion works to the participants. </a:t>
            </a:r>
            <a:endParaRPr dirty="0"/>
          </a:p>
          <a:p>
            <a:pPr marL="0" lvl="0" indent="0" algn="l" rtl="0">
              <a:spcBef>
                <a:spcPts val="0"/>
              </a:spcBef>
              <a:spcAft>
                <a:spcPts val="0"/>
              </a:spcAft>
              <a:buClr>
                <a:schemeClr val="dk1"/>
              </a:buClr>
              <a:buSzPts val="1400"/>
              <a:buFont typeface="Arial"/>
              <a:buNone/>
            </a:pPr>
            <a:r>
              <a:rPr lang="en-US" dirty="0"/>
              <a:t>Sample Script (This will vary based on several factors: in person/virtual, large group/small group, </a:t>
            </a:r>
            <a:r>
              <a:rPr lang="en-US" dirty="0" err="1"/>
              <a:t>etc</a:t>
            </a:r>
            <a:r>
              <a:rPr lang="en-US" dirty="0"/>
              <a:t>):</a:t>
            </a:r>
            <a:endParaRPr dirty="0"/>
          </a:p>
          <a:p>
            <a:pPr marL="0" lvl="0" indent="0" algn="l" rtl="0">
              <a:spcBef>
                <a:spcPts val="0"/>
              </a:spcBef>
              <a:spcAft>
                <a:spcPts val="0"/>
              </a:spcAft>
              <a:buClr>
                <a:schemeClr val="dk1"/>
              </a:buClr>
              <a:buSzPts val="1400"/>
              <a:buFont typeface="Arial"/>
              <a:buNone/>
            </a:pPr>
            <a:r>
              <a:rPr lang="en-US" i="1" dirty="0"/>
              <a:t>We are about to move into the cafe questions.  During this time, you will have about eight minutes with your group to discuss the each question.  This is an opportunity to connect and collaborate with each other.  After each cafe question, we will come back together to debrief our discussion with the whole group.  </a:t>
            </a:r>
            <a:endParaRPr dirty="0"/>
          </a:p>
          <a:p>
            <a:pPr marL="0" lvl="0" indent="0" algn="l" rtl="0">
              <a:spcBef>
                <a:spcPts val="0"/>
              </a:spcBef>
              <a:spcAft>
                <a:spcPts val="0"/>
              </a:spcAft>
              <a:buClr>
                <a:schemeClr val="dk1"/>
              </a:buClr>
              <a:buSzPts val="1400"/>
              <a:buFont typeface="Arial"/>
              <a:buNone/>
            </a:pPr>
            <a:endParaRPr b="1" dirty="0"/>
          </a:p>
          <a:p>
            <a:pPr marL="0" lvl="0" indent="0" algn="l" rtl="0">
              <a:lnSpc>
                <a:spcPct val="100000"/>
              </a:lnSpc>
              <a:spcBef>
                <a:spcPts val="0"/>
              </a:spcBef>
              <a:spcAft>
                <a:spcPts val="0"/>
              </a:spcAft>
              <a:buSzPts val="1400"/>
              <a:buNone/>
            </a:pPr>
            <a:endParaRPr b="1" dirty="0"/>
          </a:p>
        </p:txBody>
      </p:sp>
      <p:sp>
        <p:nvSpPr>
          <p:cNvPr id="355" name="Google Shape;355;gd8527b1616_9_1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d8527b1616_9_260: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gd8527b1616_9_260: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i="1" dirty="0"/>
              <a:t>When is a time you felt really good? What was going on? </a:t>
            </a:r>
            <a:endParaRPr i="1" dirty="0"/>
          </a:p>
          <a:p>
            <a:pPr marL="0" lvl="0" indent="0" algn="l" rtl="0">
              <a:lnSpc>
                <a:spcPct val="100000"/>
              </a:lnSpc>
              <a:spcBef>
                <a:spcPts val="0"/>
              </a:spcBef>
              <a:spcAft>
                <a:spcPts val="0"/>
              </a:spcAft>
              <a:buClr>
                <a:schemeClr val="dk1"/>
              </a:buClr>
              <a:buSzPts val="1200"/>
              <a:buFont typeface="Calibri"/>
              <a:buNone/>
            </a:pPr>
            <a:endParaRPr i="1" dirty="0"/>
          </a:p>
          <a:p>
            <a:pPr marL="0" lvl="0" indent="0" algn="l" rtl="0">
              <a:lnSpc>
                <a:spcPct val="100000"/>
              </a:lnSpc>
              <a:spcBef>
                <a:spcPts val="0"/>
              </a:spcBef>
              <a:spcAft>
                <a:spcPts val="0"/>
              </a:spcAft>
              <a:buClr>
                <a:schemeClr val="dk1"/>
              </a:buClr>
              <a:buSzPts val="1200"/>
              <a:buFont typeface="Calibri"/>
              <a:buNone/>
            </a:pPr>
            <a:r>
              <a:rPr lang="en-US" b="1" dirty="0"/>
              <a:t>Trainer Note: </a:t>
            </a:r>
            <a:endParaRPr b="1" dirty="0"/>
          </a:p>
          <a:p>
            <a:pPr marL="0" lvl="0" indent="0" algn="l" rtl="0">
              <a:spcBef>
                <a:spcPts val="0"/>
              </a:spcBef>
              <a:spcAft>
                <a:spcPts val="0"/>
              </a:spcAft>
              <a:buNone/>
            </a:pPr>
            <a:r>
              <a:rPr lang="en-US" dirty="0"/>
              <a:t>Prior to separating into small groups, consider these prompts to initiate thinking.</a:t>
            </a:r>
            <a:endParaRPr dirty="0"/>
          </a:p>
          <a:p>
            <a:pPr marL="457200" lvl="0" indent="-317500" algn="l" rtl="0">
              <a:lnSpc>
                <a:spcPct val="100000"/>
              </a:lnSpc>
              <a:spcBef>
                <a:spcPts val="0"/>
              </a:spcBef>
              <a:spcAft>
                <a:spcPts val="0"/>
              </a:spcAft>
              <a:buSzPts val="1400"/>
              <a:buChar char="-"/>
            </a:pPr>
            <a:r>
              <a:rPr lang="en-US" dirty="0"/>
              <a:t>Was it a time when you were eating well, or being physically active?  A time when the relationships with family were strong? A time when your job was going well, or you were feeling strong financially?</a:t>
            </a:r>
            <a:endParaRPr dirty="0"/>
          </a:p>
          <a:p>
            <a:pPr marL="457200" lvl="0" indent="-317500" algn="l" rtl="0">
              <a:lnSpc>
                <a:spcPct val="100000"/>
              </a:lnSpc>
              <a:spcBef>
                <a:spcPts val="0"/>
              </a:spcBef>
              <a:spcAft>
                <a:spcPts val="0"/>
              </a:spcAft>
              <a:buSzPts val="1400"/>
              <a:buChar char="-"/>
            </a:pPr>
            <a:r>
              <a:rPr lang="en-US" dirty="0"/>
              <a:t>What was happening in your life that would support that? </a:t>
            </a:r>
            <a:endParaRPr dirty="0"/>
          </a:p>
        </p:txBody>
      </p:sp>
      <p:sp>
        <p:nvSpPr>
          <p:cNvPr id="366" name="Google Shape;366;gd8527b1616_9_2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d8527b1616_9_3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gd8527b1616_9_365: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i="1" dirty="0">
                <a:highlight>
                  <a:schemeClr val="lt1"/>
                </a:highlight>
              </a:rPr>
              <a:t>Think about an activity you are currently doing or would like to do as a family.  What are ways that activity is supports child development? (cognitive, language, physical, sensory, social emotional) </a:t>
            </a:r>
            <a:endParaRPr i="1" dirty="0">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US" i="1" dirty="0"/>
              <a:t>Cognitive- Supports brain development</a:t>
            </a:r>
            <a:endParaRPr i="1" dirty="0"/>
          </a:p>
          <a:p>
            <a:pPr marL="0" lvl="0" indent="0" algn="l" rtl="0">
              <a:lnSpc>
                <a:spcPct val="115000"/>
              </a:lnSpc>
              <a:spcBef>
                <a:spcPts val="0"/>
              </a:spcBef>
              <a:spcAft>
                <a:spcPts val="0"/>
              </a:spcAft>
              <a:buClr>
                <a:schemeClr val="dk1"/>
              </a:buClr>
              <a:buSzPts val="1100"/>
              <a:buFont typeface="Arial"/>
              <a:buNone/>
            </a:pPr>
            <a:r>
              <a:rPr lang="en-US" i="1" dirty="0"/>
              <a:t>Language- Supports communication skills</a:t>
            </a:r>
            <a:endParaRPr i="1" dirty="0"/>
          </a:p>
          <a:p>
            <a:pPr marL="0" lvl="0" indent="0" algn="l" rtl="0">
              <a:lnSpc>
                <a:spcPct val="115000"/>
              </a:lnSpc>
              <a:spcBef>
                <a:spcPts val="0"/>
              </a:spcBef>
              <a:spcAft>
                <a:spcPts val="0"/>
              </a:spcAft>
              <a:buClr>
                <a:schemeClr val="dk1"/>
              </a:buClr>
              <a:buSzPts val="1100"/>
              <a:buFont typeface="Arial"/>
              <a:buNone/>
            </a:pPr>
            <a:r>
              <a:rPr lang="en-US" i="1" dirty="0"/>
              <a:t>Physical- Supports a healthy body</a:t>
            </a:r>
            <a:endParaRPr i="1" dirty="0"/>
          </a:p>
          <a:p>
            <a:pPr marL="0" lvl="0" indent="0" algn="l" rtl="0">
              <a:lnSpc>
                <a:spcPct val="115000"/>
              </a:lnSpc>
              <a:spcBef>
                <a:spcPts val="0"/>
              </a:spcBef>
              <a:spcAft>
                <a:spcPts val="0"/>
              </a:spcAft>
              <a:buClr>
                <a:schemeClr val="dk1"/>
              </a:buClr>
              <a:buSzPts val="1100"/>
              <a:buFont typeface="Arial"/>
              <a:buNone/>
            </a:pPr>
            <a:r>
              <a:rPr lang="en-US" i="1" dirty="0"/>
              <a:t>Sensory- Learning about the world through senses</a:t>
            </a:r>
            <a:endParaRPr i="1" dirty="0"/>
          </a:p>
          <a:p>
            <a:pPr marL="0" lvl="0" indent="0" algn="l" rtl="0">
              <a:lnSpc>
                <a:spcPct val="115000"/>
              </a:lnSpc>
              <a:spcBef>
                <a:spcPts val="0"/>
              </a:spcBef>
              <a:spcAft>
                <a:spcPts val="0"/>
              </a:spcAft>
              <a:buClr>
                <a:schemeClr val="dk1"/>
              </a:buClr>
              <a:buSzPts val="1100"/>
              <a:buFont typeface="Arial"/>
              <a:buNone/>
            </a:pPr>
            <a:r>
              <a:rPr lang="en-US" i="1" dirty="0"/>
              <a:t>Social-emotional- Supports positive, healthy relationships</a:t>
            </a:r>
            <a:endParaRPr i="1"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400"/>
              <a:buFont typeface="Arial"/>
              <a:buNone/>
            </a:pPr>
            <a:r>
              <a:rPr lang="en-US" b="1" dirty="0"/>
              <a:t>Trainer Note: </a:t>
            </a:r>
            <a:br>
              <a:rPr lang="en-US" b="1" dirty="0"/>
            </a:br>
            <a:r>
              <a:rPr lang="en-US" dirty="0"/>
              <a:t>Prior to separating into small groups, consider these prompts to initiate thinking. </a:t>
            </a:r>
            <a:r>
              <a:rPr lang="en-US" i="1" dirty="0"/>
              <a:t>Do you have a garden where your child can work with their hands or work with their senses to explore sensory development?  Do you take walks together?  Do you engage your children in your house chores? </a:t>
            </a:r>
            <a:endParaRPr i="1" dirty="0"/>
          </a:p>
        </p:txBody>
      </p:sp>
      <p:sp>
        <p:nvSpPr>
          <p:cNvPr id="376" name="Google Shape;376;gd8527b1616_9_3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d8527b1616_9_279: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gd8527b1616_9_279: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i="1"/>
              <a:t>Share ideas about things your family loves.  What are some of the things you have done as a family that are fun and your kids enjoy? These could be indoor or outdoor activities.</a:t>
            </a:r>
            <a:endParaRPr i="1"/>
          </a:p>
        </p:txBody>
      </p:sp>
      <p:sp>
        <p:nvSpPr>
          <p:cNvPr id="386" name="Google Shape;386;gd8527b1616_9_2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cd68bf6984_0_0: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gcd68bf6984_0_0: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400"/>
              <a:buFont typeface="Arial"/>
              <a:buNone/>
            </a:pPr>
            <a:r>
              <a:rPr lang="en-US" b="1"/>
              <a:t>Trainer Note: </a:t>
            </a:r>
            <a:r>
              <a:rPr lang="en-US"/>
              <a:t>Omit this slide if you are hosting the cafe in person.</a:t>
            </a:r>
            <a:endParaRPr/>
          </a:p>
        </p:txBody>
      </p:sp>
      <p:sp>
        <p:nvSpPr>
          <p:cNvPr id="175" name="Google Shape;175;gcd68bf698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27e2502b3c_0_0: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g127e2502b3c_0_0: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400"/>
              <a:buFont typeface="Arial"/>
              <a:buNone/>
            </a:pPr>
            <a:r>
              <a:rPr lang="en-US" b="1"/>
              <a:t>Trainer Note</a:t>
            </a:r>
            <a:r>
              <a:rPr lang="en-US"/>
              <a:t>: It is important to ask each reflection question individually and allow wait time for responses. </a:t>
            </a:r>
            <a:endParaRPr/>
          </a:p>
        </p:txBody>
      </p:sp>
      <p:sp>
        <p:nvSpPr>
          <p:cNvPr id="396" name="Google Shape;396;g127e2502b3c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d8527b1616_9_555: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gd8527b1616_9_555: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i="1">
                <a:highlight>
                  <a:schemeClr val="lt1"/>
                </a:highlight>
              </a:rPr>
              <a:t>What is one thing you could do to increase/add physical activity into your daily life with your family?</a:t>
            </a:r>
            <a:endParaRPr i="1">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i="1">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US" b="1" i="1">
                <a:highlight>
                  <a:schemeClr val="lt1"/>
                </a:highlight>
              </a:rPr>
              <a:t>Reminder:</a:t>
            </a:r>
            <a:r>
              <a:rPr lang="en-US" i="1">
                <a:highlight>
                  <a:schemeClr val="lt1"/>
                </a:highlight>
              </a:rPr>
              <a:t> It doesn’t have to be going to the gym or anything formal - it can be housework or working in the yard.</a:t>
            </a:r>
            <a:endParaRPr i="1">
              <a:highlight>
                <a:schemeClr val="lt1"/>
              </a:highlight>
            </a:endParaRPr>
          </a:p>
          <a:p>
            <a:pPr marL="0" lvl="0" indent="0" algn="l" rtl="0">
              <a:spcBef>
                <a:spcPts val="0"/>
              </a:spcBef>
              <a:spcAft>
                <a:spcPts val="0"/>
              </a:spcAft>
              <a:buClr>
                <a:schemeClr val="dk1"/>
              </a:buClr>
              <a:buSzPts val="1400"/>
              <a:buFont typeface="Arial"/>
              <a:buNone/>
            </a:pPr>
            <a:endParaRPr sz="1050">
              <a:solidFill>
                <a:srgbClr val="3C4043"/>
              </a:solidFill>
              <a:highlight>
                <a:schemeClr val="lt1"/>
              </a:highlight>
              <a:latin typeface="Roboto"/>
              <a:ea typeface="Roboto"/>
              <a:cs typeface="Roboto"/>
              <a:sym typeface="Roboto"/>
            </a:endParaRPr>
          </a:p>
          <a:p>
            <a:pPr marL="0" lvl="0" indent="0" algn="l" rtl="0">
              <a:spcBef>
                <a:spcPts val="0"/>
              </a:spcBef>
              <a:spcAft>
                <a:spcPts val="0"/>
              </a:spcAft>
              <a:buClr>
                <a:schemeClr val="dk1"/>
              </a:buClr>
              <a:buSzPts val="1400"/>
              <a:buFont typeface="Arial"/>
              <a:buNone/>
            </a:pPr>
            <a:endParaRPr sz="1050">
              <a:solidFill>
                <a:srgbClr val="3C4043"/>
              </a:solidFill>
              <a:highlight>
                <a:schemeClr val="lt1"/>
              </a:highlight>
              <a:latin typeface="Roboto"/>
              <a:ea typeface="Roboto"/>
              <a:cs typeface="Roboto"/>
              <a:sym typeface="Roboto"/>
            </a:endParaRPr>
          </a:p>
          <a:p>
            <a:pPr marL="0" lvl="0" indent="0" algn="l" rtl="0">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rgbClr val="3C4043"/>
              </a:buClr>
              <a:buSzPts val="1200"/>
              <a:buFont typeface="Roboto"/>
              <a:buNone/>
            </a:pPr>
            <a:endParaRPr/>
          </a:p>
        </p:txBody>
      </p:sp>
      <p:sp>
        <p:nvSpPr>
          <p:cNvPr id="411" name="Google Shape;411;gd8527b1616_9_5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cd68bf6984_0_1063: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gcd68bf6984_0_1063: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200"/>
              <a:buFont typeface="Roboto"/>
              <a:buNone/>
            </a:pPr>
            <a:r>
              <a:rPr lang="en-US" b="1"/>
              <a:t>Trainer Note: </a:t>
            </a:r>
            <a:r>
              <a:rPr lang="en-US"/>
              <a:t>Only use this slide if you are hosting the cafe virtually.  If you are hosting in person, please refer to the Better Together Family Cafe Toolkit for more details.</a:t>
            </a:r>
            <a:endParaRPr/>
          </a:p>
          <a:p>
            <a:pPr marL="0" lvl="0" indent="0" algn="l" rtl="0">
              <a:spcBef>
                <a:spcPts val="0"/>
              </a:spcBef>
              <a:spcAft>
                <a:spcPts val="0"/>
              </a:spcAft>
              <a:buClr>
                <a:schemeClr val="dk1"/>
              </a:buClr>
              <a:buSzPts val="1200"/>
              <a:buFont typeface="Roboto"/>
              <a:buNone/>
            </a:pPr>
            <a:endParaRPr/>
          </a:p>
          <a:p>
            <a:pPr marL="0" lvl="0" indent="0" algn="l" rtl="0">
              <a:spcBef>
                <a:spcPts val="0"/>
              </a:spcBef>
              <a:spcAft>
                <a:spcPts val="0"/>
              </a:spcAft>
              <a:buClr>
                <a:schemeClr val="dk1"/>
              </a:buClr>
              <a:buSzPts val="1200"/>
              <a:buFont typeface="Roboto"/>
              <a:buNone/>
            </a:pPr>
            <a:r>
              <a:rPr lang="en-US" i="1"/>
              <a:t>Futureme.org is a website we suggest using for the Note to Self.  Type in your response, click “Choose a Date” and enter the date two weeks from today. Keep the letter private. Type in your email address. Click “Send to the Future!”  On your selected date, your note to self will arrive in your email to serve as a reminder of the positive experience you wanted to create for your family. </a:t>
            </a:r>
            <a:endParaRPr i="1"/>
          </a:p>
          <a:p>
            <a:pPr marL="0" lvl="0" indent="0" algn="l" rtl="0">
              <a:spcBef>
                <a:spcPts val="0"/>
              </a:spcBef>
              <a:spcAft>
                <a:spcPts val="0"/>
              </a:spcAft>
              <a:buClr>
                <a:schemeClr val="dk1"/>
              </a:buClr>
              <a:buSzPts val="1200"/>
              <a:buFont typeface="Roboto"/>
              <a:buNone/>
            </a:pPr>
            <a:endParaRPr/>
          </a:p>
          <a:p>
            <a:pPr marL="0" lvl="0" indent="0" algn="l" rtl="0">
              <a:spcBef>
                <a:spcPts val="0"/>
              </a:spcBef>
              <a:spcAft>
                <a:spcPts val="0"/>
              </a:spcAft>
              <a:buClr>
                <a:schemeClr val="dk1"/>
              </a:buClr>
              <a:buSzPts val="1600"/>
              <a:buFont typeface="Roboto"/>
              <a:buNone/>
            </a:pPr>
            <a:r>
              <a:rPr lang="en-US" b="1"/>
              <a:t>Background Information:</a:t>
            </a:r>
            <a:endParaRPr b="1"/>
          </a:p>
          <a:p>
            <a:pPr marL="0" lvl="0" indent="0" algn="l" rtl="0">
              <a:spcBef>
                <a:spcPts val="0"/>
              </a:spcBef>
              <a:spcAft>
                <a:spcPts val="0"/>
              </a:spcAft>
              <a:buClr>
                <a:schemeClr val="dk1"/>
              </a:buClr>
              <a:buSzPts val="1600"/>
              <a:buFont typeface="Roboto"/>
              <a:buNone/>
            </a:pPr>
            <a:r>
              <a:rPr lang="en-US" u="sng">
                <a:highlight>
                  <a:schemeClr val="lt1"/>
                </a:highlight>
                <a:hlinkClick r:id="rId3"/>
              </a:rPr>
              <a:t>https://www.futureme.org</a:t>
            </a:r>
            <a:r>
              <a:rPr lang="en-US">
                <a:highlight>
                  <a:schemeClr val="lt1"/>
                </a:highlight>
              </a:rPr>
              <a:t> is a website participants can use, especially virtually, to send the note to self. The link and information should be included in the follow up email if the cafe is done virtually. </a:t>
            </a:r>
            <a:endParaRPr>
              <a:highlight>
                <a:schemeClr val="lt1"/>
              </a:highlight>
              <a:latin typeface="Roboto"/>
              <a:ea typeface="Roboto"/>
              <a:cs typeface="Roboto"/>
              <a:sym typeface="Roboto"/>
            </a:endParaRPr>
          </a:p>
          <a:p>
            <a:pPr marL="0" lvl="0" indent="0" algn="l" rtl="0">
              <a:spcBef>
                <a:spcPts val="0"/>
              </a:spcBef>
              <a:spcAft>
                <a:spcPts val="0"/>
              </a:spcAft>
              <a:buClr>
                <a:schemeClr val="dk1"/>
              </a:buClr>
              <a:buSzPts val="1600"/>
              <a:buFont typeface="Roboto"/>
              <a:buNone/>
            </a:pPr>
            <a:endParaRPr b="1"/>
          </a:p>
          <a:p>
            <a:pPr marL="0" lvl="0" indent="0" algn="l" rtl="0">
              <a:lnSpc>
                <a:spcPct val="100000"/>
              </a:lnSpc>
              <a:spcBef>
                <a:spcPts val="0"/>
              </a:spcBef>
              <a:spcAft>
                <a:spcPts val="0"/>
              </a:spcAft>
              <a:buClr>
                <a:srgbClr val="000000"/>
              </a:buClr>
              <a:buSzPts val="1200"/>
              <a:buFont typeface="Roboto"/>
              <a:buNone/>
            </a:pPr>
            <a:endParaRPr sz="1200">
              <a:solidFill>
                <a:srgbClr val="000000"/>
              </a:solidFill>
              <a:latin typeface="Roboto"/>
              <a:ea typeface="Roboto"/>
              <a:cs typeface="Roboto"/>
              <a:sym typeface="Roboto"/>
            </a:endParaRPr>
          </a:p>
          <a:p>
            <a:pPr marL="0" lvl="0" indent="0" algn="l" rtl="0">
              <a:lnSpc>
                <a:spcPct val="100000"/>
              </a:lnSpc>
              <a:spcBef>
                <a:spcPts val="0"/>
              </a:spcBef>
              <a:spcAft>
                <a:spcPts val="0"/>
              </a:spcAft>
              <a:buClr>
                <a:srgbClr val="000000"/>
              </a:buClr>
              <a:buSzPts val="1200"/>
              <a:buFont typeface="Roboto"/>
              <a:buNone/>
            </a:pPr>
            <a:endParaRPr sz="120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Roboto"/>
              <a:buNone/>
            </a:pPr>
            <a:endParaRPr/>
          </a:p>
        </p:txBody>
      </p:sp>
      <p:sp>
        <p:nvSpPr>
          <p:cNvPr id="422" name="Google Shape;422;gcd68bf6984_0_10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1280bb6eec8_0_0: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g1280bb6eec8_0_0: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t>Trainer Note: </a:t>
            </a:r>
            <a:r>
              <a:rPr lang="en-US"/>
              <a:t>This slide can be used to discuss any questions, evaluations, next steps, etc. </a:t>
            </a:r>
            <a:endParaRPr>
              <a:latin typeface="Roboto"/>
              <a:ea typeface="Roboto"/>
              <a:cs typeface="Roboto"/>
              <a:sym typeface="Roboto"/>
            </a:endParaRPr>
          </a:p>
          <a:p>
            <a:pPr marL="0" lvl="0" indent="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p:txBody>
      </p:sp>
      <p:sp>
        <p:nvSpPr>
          <p:cNvPr id="433" name="Google Shape;433;g1280bb6eec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cd68bf6984_0_1235: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gcd68bf6984_0_1235: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Type your notes</a:t>
            </a:r>
            <a:endParaRPr/>
          </a:p>
        </p:txBody>
      </p:sp>
      <p:sp>
        <p:nvSpPr>
          <p:cNvPr id="443" name="Google Shape;443;gcd68bf6984_0_12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d8527b1616_11_75:notes"/>
          <p:cNvSpPr>
            <a:spLocks noGrp="1" noRot="1" noChangeAspect="1"/>
          </p:cNvSpPr>
          <p:nvPr>
            <p:ph type="sldImg" idx="2"/>
          </p:nvPr>
        </p:nvSpPr>
        <p:spPr>
          <a:xfrm>
            <a:off x="687139" y="1143000"/>
            <a:ext cx="548372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d8527b1616_11_75:notes"/>
          <p:cNvSpPr txBox="1">
            <a:spLocks noGrp="1"/>
          </p:cNvSpPr>
          <p:nvPr>
            <p:ph type="body" idx="1"/>
          </p:nvPr>
        </p:nvSpPr>
        <p:spPr>
          <a:xfrm>
            <a:off x="685800" y="4400550"/>
            <a:ext cx="5486400" cy="360045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US" i="1" dirty="0"/>
              <a:t>If you were given an extra hour each day, how would you use it?</a:t>
            </a:r>
            <a:endParaRPr i="1" dirty="0"/>
          </a:p>
          <a:p>
            <a:pPr marL="0" lvl="0" indent="0" algn="l" rtl="0">
              <a:lnSpc>
                <a:spcPct val="100000"/>
              </a:lnSpc>
              <a:spcBef>
                <a:spcPts val="0"/>
              </a:spcBef>
              <a:spcAft>
                <a:spcPts val="0"/>
              </a:spcAft>
              <a:buNone/>
            </a:pPr>
            <a:endParaRPr b="1" dirty="0"/>
          </a:p>
          <a:p>
            <a:pPr marL="0" lvl="0" indent="0" algn="l" rtl="0">
              <a:lnSpc>
                <a:spcPct val="100000"/>
              </a:lnSpc>
              <a:spcBef>
                <a:spcPts val="0"/>
              </a:spcBef>
              <a:spcAft>
                <a:spcPts val="0"/>
              </a:spcAft>
              <a:buNone/>
            </a:pPr>
            <a:r>
              <a:rPr lang="en-US" b="1" dirty="0"/>
              <a:t>Trainer Note:  </a:t>
            </a:r>
            <a:r>
              <a:rPr lang="en-US" dirty="0">
                <a:solidFill>
                  <a:srgbClr val="121212"/>
                </a:solidFill>
              </a:rPr>
              <a:t>Share your own response to start the conversation. </a:t>
            </a:r>
            <a:endParaRPr i="1" dirty="0"/>
          </a:p>
          <a:p>
            <a:pPr marL="0" lvl="0" indent="0" algn="l" rtl="0">
              <a:lnSpc>
                <a:spcPct val="100000"/>
              </a:lnSpc>
              <a:spcBef>
                <a:spcPts val="0"/>
              </a:spcBef>
              <a:spcAft>
                <a:spcPts val="0"/>
              </a:spcAft>
              <a:buNone/>
            </a:pPr>
            <a:r>
              <a:rPr lang="en-US" dirty="0"/>
              <a:t>Encourage participants to respond to this question and engage in conversation. </a:t>
            </a:r>
            <a:endParaRPr dirty="0"/>
          </a:p>
          <a:p>
            <a:pPr marL="0" lvl="0" indent="0" algn="l" rtl="0">
              <a:lnSpc>
                <a:spcPct val="100000"/>
              </a:lnSpc>
              <a:spcBef>
                <a:spcPts val="0"/>
              </a:spcBef>
              <a:spcAft>
                <a:spcPts val="0"/>
              </a:spcAft>
              <a:buNone/>
            </a:pPr>
            <a:endParaRPr dirty="0"/>
          </a:p>
          <a:p>
            <a:pPr marL="0" lvl="0" indent="0" algn="l" rtl="0">
              <a:lnSpc>
                <a:spcPct val="125000"/>
              </a:lnSpc>
              <a:spcBef>
                <a:spcPts val="0"/>
              </a:spcBef>
              <a:spcAft>
                <a:spcPts val="0"/>
              </a:spcAft>
              <a:buClr>
                <a:schemeClr val="dk1"/>
              </a:buClr>
              <a:buSzPts val="1800"/>
              <a:buFont typeface="Arial"/>
              <a:buNone/>
            </a:pPr>
            <a:r>
              <a:rPr lang="en-US" i="1" dirty="0">
                <a:solidFill>
                  <a:srgbClr val="121212"/>
                </a:solidFill>
              </a:rPr>
              <a:t>Thank you all for sharing! Now let’s find out more about what we’re going to be discussing. </a:t>
            </a:r>
            <a:endParaRPr dirty="0"/>
          </a:p>
        </p:txBody>
      </p:sp>
      <p:sp>
        <p:nvSpPr>
          <p:cNvPr id="204" name="Google Shape;204;gd8527b1616_11_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d8527b1616_9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d8527b1616_9_0: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431800" lvl="0" indent="-292100" algn="l" rtl="0">
              <a:lnSpc>
                <a:spcPct val="115000"/>
              </a:lnSpc>
              <a:spcBef>
                <a:spcPts val="0"/>
              </a:spcBef>
              <a:spcAft>
                <a:spcPts val="0"/>
              </a:spcAft>
              <a:buClr>
                <a:schemeClr val="dk1"/>
              </a:buClr>
              <a:buSzPts val="1200"/>
              <a:buFont typeface="Calibri"/>
              <a:buChar char="•"/>
            </a:pPr>
            <a:r>
              <a:rPr lang="en-US" i="1" dirty="0">
                <a:highlight>
                  <a:schemeClr val="lt1"/>
                </a:highlight>
              </a:rPr>
              <a:t>To understand how the Four Building Blocks of HOPE (Healthy Outcomes from Positive Experiences) support the physical development of the child and family</a:t>
            </a:r>
            <a:endParaRPr i="1" dirty="0">
              <a:highlight>
                <a:schemeClr val="lt1"/>
              </a:highlight>
            </a:endParaRPr>
          </a:p>
          <a:p>
            <a:pPr marL="431800" lvl="0" indent="-292100" algn="l" rtl="0">
              <a:lnSpc>
                <a:spcPct val="115000"/>
              </a:lnSpc>
              <a:spcBef>
                <a:spcPts val="0"/>
              </a:spcBef>
              <a:spcAft>
                <a:spcPts val="0"/>
              </a:spcAft>
              <a:buClr>
                <a:schemeClr val="dk1"/>
              </a:buClr>
              <a:buSzPts val="1200"/>
              <a:buFont typeface="Calibri"/>
              <a:buChar char="•"/>
            </a:pPr>
            <a:r>
              <a:rPr lang="en-US" i="1" dirty="0">
                <a:highlight>
                  <a:schemeClr val="lt1"/>
                </a:highlight>
              </a:rPr>
              <a:t>To discuss the health and well-being benefits for children of being physically active as a family</a:t>
            </a:r>
            <a:endParaRPr i="1" dirty="0">
              <a:highlight>
                <a:schemeClr val="lt1"/>
              </a:highlight>
            </a:endParaRPr>
          </a:p>
          <a:p>
            <a:pPr marL="0" lvl="0" indent="0" algn="l" rtl="0">
              <a:lnSpc>
                <a:spcPct val="115000"/>
              </a:lnSpc>
              <a:spcBef>
                <a:spcPts val="0"/>
              </a:spcBef>
              <a:spcAft>
                <a:spcPts val="0"/>
              </a:spcAft>
              <a:buNone/>
            </a:pPr>
            <a:endParaRPr i="1" dirty="0"/>
          </a:p>
          <a:p>
            <a:pPr marL="0" lvl="0" indent="0" algn="l" rtl="0">
              <a:lnSpc>
                <a:spcPct val="115000"/>
              </a:lnSpc>
              <a:spcBef>
                <a:spcPts val="0"/>
              </a:spcBef>
              <a:spcAft>
                <a:spcPts val="0"/>
              </a:spcAft>
              <a:buClr>
                <a:schemeClr val="dk1"/>
              </a:buClr>
              <a:buSzPts val="1100"/>
              <a:buFont typeface="Arial"/>
              <a:buNone/>
            </a:pPr>
            <a:r>
              <a:rPr lang="en-US" i="1" dirty="0"/>
              <a:t>We will start by discussing the Building Blocks of HOPE.</a:t>
            </a:r>
            <a:endParaRPr i="1" dirty="0"/>
          </a:p>
          <a:p>
            <a:pPr marL="0" lvl="0" indent="0" algn="l" rtl="0">
              <a:lnSpc>
                <a:spcPct val="115000"/>
              </a:lnSpc>
              <a:spcBef>
                <a:spcPts val="0"/>
              </a:spcBef>
              <a:spcAft>
                <a:spcPts val="0"/>
              </a:spcAft>
              <a:buNone/>
            </a:pPr>
            <a:endParaRPr i="1" dirty="0"/>
          </a:p>
        </p:txBody>
      </p:sp>
      <p:sp>
        <p:nvSpPr>
          <p:cNvPr id="215" name="Google Shape;215;gd8527b1616_9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cd68bf6984_0_105: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cd68bf6984_0_105: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i="1"/>
              <a:t>Just as ACEs (Adverse Childhood Experiences) are organized into categories or domains, we see that PCEs (positive childhood experiences) can be organized into the Four Building Blocks. HOPE (Healthy Outcomes from Positive Experiences) centers around key Positive Childhood Experiences (PCEs) that buffer against the negative lifelong health effects caused by Adverse Childhood Experiences. These Building Blocks are essential for healthy development - even in the absence of ACES.</a:t>
            </a:r>
            <a:endParaRPr i="1"/>
          </a:p>
          <a:p>
            <a:pPr marL="0" lvl="0" indent="0" algn="l" rtl="0">
              <a:lnSpc>
                <a:spcPct val="100000"/>
              </a:lnSpc>
              <a:spcBef>
                <a:spcPts val="383"/>
              </a:spcBef>
              <a:spcAft>
                <a:spcPts val="0"/>
              </a:spcAft>
              <a:buClr>
                <a:schemeClr val="dk1"/>
              </a:buClr>
              <a:buSzPts val="1400"/>
              <a:buFont typeface="Arial"/>
              <a:buNone/>
            </a:pPr>
            <a:endParaRPr i="1"/>
          </a:p>
          <a:p>
            <a:pPr marL="0" lvl="0" indent="0" algn="l" rtl="0">
              <a:lnSpc>
                <a:spcPct val="100000"/>
              </a:lnSpc>
              <a:spcBef>
                <a:spcPts val="383"/>
              </a:spcBef>
              <a:spcAft>
                <a:spcPts val="0"/>
              </a:spcAft>
              <a:buClr>
                <a:schemeClr val="dk1"/>
              </a:buClr>
              <a:buSzPts val="1400"/>
              <a:buFont typeface="Calibri"/>
              <a:buNone/>
            </a:pPr>
            <a:r>
              <a:rPr lang="en-US" i="1"/>
              <a:t>Research shows that positive experiences promote children’s long-term health and well-being. They allow children to form strong relationships and meaningful connections, cultivate positive self-image and self-worth, provide a sense of belonging, and build skills to cope with stress in healthy ways.</a:t>
            </a:r>
            <a:endParaRPr i="1"/>
          </a:p>
          <a:p>
            <a:pPr marL="0" lvl="0" indent="0" algn="l" rtl="0">
              <a:lnSpc>
                <a:spcPct val="100000"/>
              </a:lnSpc>
              <a:spcBef>
                <a:spcPts val="383"/>
              </a:spcBef>
              <a:spcAft>
                <a:spcPts val="0"/>
              </a:spcAft>
              <a:buClr>
                <a:schemeClr val="dk1"/>
              </a:buClr>
              <a:buSzPts val="1400"/>
              <a:buFont typeface="Calibri"/>
              <a:buNone/>
            </a:pPr>
            <a:endParaRPr i="1"/>
          </a:p>
          <a:p>
            <a:pPr marL="0" lvl="0" indent="0" algn="l" rtl="0">
              <a:lnSpc>
                <a:spcPct val="100000"/>
              </a:lnSpc>
              <a:spcBef>
                <a:spcPts val="383"/>
              </a:spcBef>
              <a:spcAft>
                <a:spcPts val="0"/>
              </a:spcAft>
              <a:buClr>
                <a:schemeClr val="dk1"/>
              </a:buClr>
              <a:buSzPts val="1400"/>
              <a:buFont typeface="Arial"/>
              <a:buNone/>
            </a:pPr>
            <a:r>
              <a:rPr lang="en-US" i="1"/>
              <a:t>Now we will look deeper into each of the Four Building Blocks: Relationships, Environment, Engagement, and Emotional Growth </a:t>
            </a:r>
            <a:endParaRPr i="1"/>
          </a:p>
          <a:p>
            <a:pPr marL="0" lvl="0" indent="0" algn="l" rtl="0">
              <a:lnSpc>
                <a:spcPct val="100000"/>
              </a:lnSpc>
              <a:spcBef>
                <a:spcPts val="383"/>
              </a:spcBef>
              <a:spcAft>
                <a:spcPts val="0"/>
              </a:spcAft>
              <a:buClr>
                <a:schemeClr val="dk1"/>
              </a:buClr>
              <a:buSzPts val="1400"/>
              <a:buFont typeface="Arial"/>
              <a:buNone/>
            </a:pPr>
            <a:endParaRPr/>
          </a:p>
          <a:p>
            <a:pPr marL="0" lvl="0" indent="0" algn="l" rtl="0">
              <a:spcBef>
                <a:spcPts val="383"/>
              </a:spcBef>
              <a:spcAft>
                <a:spcPts val="0"/>
              </a:spcAft>
              <a:buClr>
                <a:schemeClr val="dk1"/>
              </a:buClr>
              <a:buSzPts val="1400"/>
              <a:buFont typeface="Arial"/>
              <a:buNone/>
            </a:pPr>
            <a:r>
              <a:rPr lang="en-US" b="1"/>
              <a:t>Background Information:</a:t>
            </a:r>
            <a:endParaRPr b="1"/>
          </a:p>
          <a:p>
            <a:pPr marL="0" lvl="0" indent="0" algn="l" rtl="0">
              <a:spcBef>
                <a:spcPts val="383"/>
              </a:spcBef>
              <a:spcAft>
                <a:spcPts val="0"/>
              </a:spcAft>
              <a:buClr>
                <a:schemeClr val="dk1"/>
              </a:buClr>
              <a:buSzPts val="1400"/>
              <a:buFont typeface="Arial"/>
              <a:buNone/>
            </a:pPr>
            <a:r>
              <a:rPr lang="en-US"/>
              <a:t>Information about HOPE &amp; the Mission- </a:t>
            </a:r>
            <a:r>
              <a:rPr lang="en-US" u="sng">
                <a:solidFill>
                  <a:srgbClr val="0000FF"/>
                </a:solidFill>
                <a:hlinkClick r:id="rId3">
                  <a:extLst>
                    <a:ext uri="{A12FA001-AC4F-418D-AE19-62706E023703}">
                      <ahyp:hlinkClr xmlns:ahyp="http://schemas.microsoft.com/office/drawing/2018/hyperlinkcolor" val="tx"/>
                    </a:ext>
                  </a:extLst>
                </a:hlinkClick>
              </a:rPr>
              <a:t>Spreading-HOPE_FINAL_2.2.2021.pdf (positiveexperience.org)</a:t>
            </a:r>
            <a:r>
              <a:rPr lang="en-US"/>
              <a:t> </a:t>
            </a:r>
            <a:endParaRPr/>
          </a:p>
        </p:txBody>
      </p:sp>
      <p:sp>
        <p:nvSpPr>
          <p:cNvPr id="225" name="Google Shape;225;gcd68bf6984_0_10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cd68bf6984_0_194: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cd68bf6984_0_194: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383"/>
              </a:spcBef>
              <a:spcAft>
                <a:spcPts val="0"/>
              </a:spcAft>
              <a:buClr>
                <a:schemeClr val="dk1"/>
              </a:buClr>
              <a:buSzPts val="1400"/>
              <a:buFont typeface="Arial"/>
              <a:buNone/>
            </a:pPr>
            <a:r>
              <a:rPr lang="en-US" i="1"/>
              <a:t>Being in nurturing, supportive relationships are critical for children to develop into healthy, resilient adults. </a:t>
            </a:r>
            <a:endParaRPr i="1"/>
          </a:p>
          <a:p>
            <a:pPr marL="171450" lvl="0" indent="-171450" algn="l" rtl="0">
              <a:spcBef>
                <a:spcPts val="383"/>
              </a:spcBef>
              <a:spcAft>
                <a:spcPts val="0"/>
              </a:spcAft>
              <a:buClr>
                <a:schemeClr val="dk1"/>
              </a:buClr>
              <a:buSzPts val="1400"/>
              <a:buFont typeface="Calibri"/>
              <a:buChar char="•"/>
            </a:pPr>
            <a:r>
              <a:rPr lang="en-US" i="1"/>
              <a:t>Having key foundational relationships: parents/caregivers who respond to a child’s needs and have warm, responsive interactions. </a:t>
            </a:r>
            <a:endParaRPr i="1"/>
          </a:p>
          <a:p>
            <a:pPr marL="171450" lvl="0" indent="-171450" algn="l" rtl="0">
              <a:spcBef>
                <a:spcPts val="383"/>
              </a:spcBef>
              <a:spcAft>
                <a:spcPts val="0"/>
              </a:spcAft>
              <a:buClr>
                <a:schemeClr val="dk1"/>
              </a:buClr>
              <a:buSzPts val="1400"/>
              <a:buFont typeface="Calibri"/>
              <a:buChar char="•"/>
            </a:pPr>
            <a:r>
              <a:rPr lang="en-US" i="1"/>
              <a:t>Having adults outside of the family that take a genuine interest in a child and support their growth and development. </a:t>
            </a:r>
            <a:endParaRPr i="1"/>
          </a:p>
          <a:p>
            <a:pPr marL="171450" lvl="0" indent="-171450" algn="l" rtl="0">
              <a:spcBef>
                <a:spcPts val="383"/>
              </a:spcBef>
              <a:spcAft>
                <a:spcPts val="0"/>
              </a:spcAft>
              <a:buClr>
                <a:schemeClr val="dk1"/>
              </a:buClr>
              <a:buSzPts val="1400"/>
              <a:buFont typeface="Calibri"/>
              <a:buChar char="•"/>
            </a:pPr>
            <a:r>
              <a:rPr lang="en-US" i="1"/>
              <a:t>Having healthy, close, and positive relationships with peers. </a:t>
            </a:r>
            <a:endParaRPr i="1"/>
          </a:p>
          <a:p>
            <a:pPr marL="0" lvl="0" indent="0" algn="l" rtl="0">
              <a:spcBef>
                <a:spcPts val="383"/>
              </a:spcBef>
              <a:spcAft>
                <a:spcPts val="0"/>
              </a:spcAft>
              <a:buClr>
                <a:schemeClr val="dk1"/>
              </a:buClr>
              <a:buSzPts val="1100"/>
              <a:buFont typeface="Arial"/>
              <a:buNone/>
            </a:pPr>
            <a:endParaRPr i="1"/>
          </a:p>
          <a:p>
            <a:pPr marL="0" lvl="0" indent="0" algn="l" rtl="0">
              <a:spcBef>
                <a:spcPts val="383"/>
              </a:spcBef>
              <a:spcAft>
                <a:spcPts val="0"/>
              </a:spcAft>
              <a:buClr>
                <a:schemeClr val="dk1"/>
              </a:buClr>
              <a:buSzPts val="1100"/>
              <a:buFont typeface="Arial"/>
              <a:buNone/>
            </a:pPr>
            <a:r>
              <a:rPr lang="en-US" b="1"/>
              <a:t>Trainer Note:</a:t>
            </a:r>
            <a:endParaRPr b="1"/>
          </a:p>
          <a:p>
            <a:pPr marL="0" lvl="0" indent="0" algn="l" rtl="0">
              <a:spcBef>
                <a:spcPts val="383"/>
              </a:spcBef>
              <a:spcAft>
                <a:spcPts val="0"/>
              </a:spcAft>
              <a:buClr>
                <a:schemeClr val="dk1"/>
              </a:buClr>
              <a:buSzPts val="1100"/>
              <a:buFont typeface="Arial"/>
              <a:buNone/>
            </a:pPr>
            <a:r>
              <a:rPr lang="en-US"/>
              <a:t>Below is more information regarding this HOPE Building Block.  It provides more relatable context.  However, if you have already covered the HOPE Building Blocks with the group you are working with in a previous session, please use your discretion in reviewing the information. </a:t>
            </a:r>
            <a:endParaRPr/>
          </a:p>
          <a:p>
            <a:pPr marL="0" lvl="0" indent="0" algn="l" rtl="0">
              <a:spcBef>
                <a:spcPts val="383"/>
              </a:spcBef>
              <a:spcAft>
                <a:spcPts val="0"/>
              </a:spcAft>
              <a:buClr>
                <a:schemeClr val="dk1"/>
              </a:buClr>
              <a:buSzPts val="1100"/>
              <a:buFont typeface="Arial"/>
              <a:buNone/>
            </a:pPr>
            <a:endParaRPr/>
          </a:p>
          <a:p>
            <a:pPr marL="0" lvl="0" indent="0" algn="l" rtl="0">
              <a:spcBef>
                <a:spcPts val="0"/>
              </a:spcBef>
              <a:spcAft>
                <a:spcPts val="0"/>
              </a:spcAft>
              <a:buClr>
                <a:schemeClr val="dk1"/>
              </a:buClr>
              <a:buSzPts val="1200"/>
              <a:buFont typeface="Arial"/>
              <a:buNone/>
            </a:pPr>
            <a:r>
              <a:rPr lang="en-US" b="1"/>
              <a:t>For child care providers</a:t>
            </a:r>
            <a:r>
              <a:rPr lang="en-US"/>
              <a:t>: </a:t>
            </a:r>
            <a:r>
              <a:rPr lang="en-US" i="1"/>
              <a:t>Individuals that recall having these types of relationships during childhood experience significantly lower rates of depression and poor mental and physical health during adulthood. When working with families, especially vulnerable families affected by trauma, it is important to ask about the types of positive relationships a parent may recall from their childhood. This information can then be celebrated and used to help create opportunities for their children to experience the types of relationships encompassed by this Building Block of HOPE.</a:t>
            </a:r>
            <a:endParaRPr i="1"/>
          </a:p>
          <a:p>
            <a:pPr marL="0" lvl="0" indent="0" algn="l" rtl="0">
              <a:spcBef>
                <a:spcPts val="0"/>
              </a:spcBef>
              <a:spcAft>
                <a:spcPts val="0"/>
              </a:spcAft>
              <a:buClr>
                <a:schemeClr val="dk1"/>
              </a:buClr>
              <a:buSzPts val="1200"/>
              <a:buFont typeface="Calibri"/>
              <a:buNone/>
            </a:pPr>
            <a:endParaRPr b="1"/>
          </a:p>
          <a:p>
            <a:pPr marL="0" lvl="0" indent="0" algn="l" rtl="0">
              <a:spcBef>
                <a:spcPts val="0"/>
              </a:spcBef>
              <a:spcAft>
                <a:spcPts val="0"/>
              </a:spcAft>
              <a:buClr>
                <a:schemeClr val="dk1"/>
              </a:buClr>
              <a:buSzPts val="1200"/>
              <a:buFont typeface="Calibri"/>
              <a:buNone/>
            </a:pPr>
            <a:r>
              <a:rPr lang="en-US" b="1"/>
              <a:t>For parents/families: </a:t>
            </a:r>
            <a:r>
              <a:rPr lang="en-US"/>
              <a:t> </a:t>
            </a:r>
            <a:r>
              <a:rPr lang="en-US" i="1"/>
              <a:t>Individuals that recall having these types of relationships during childhood experience significantly lower rates of depression and poor mental and physical health during adulthood. We encourage you to think about these types of positive relationships from your own childhood.  Reflecting on this yourself can then be used to help create opportunities for your own children to experience these types of relationships encompassed by this Building Block of HOPE.</a:t>
            </a:r>
            <a:endParaRPr i="1"/>
          </a:p>
          <a:p>
            <a:pPr marL="0" lvl="0" indent="0" algn="l" rtl="0">
              <a:spcBef>
                <a:spcPts val="0"/>
              </a:spcBef>
              <a:spcAft>
                <a:spcPts val="0"/>
              </a:spcAft>
              <a:buClr>
                <a:schemeClr val="dk1"/>
              </a:buClr>
              <a:buSzPts val="1200"/>
              <a:buFont typeface="Calibri"/>
              <a:buNone/>
            </a:pPr>
            <a:endParaRPr i="1"/>
          </a:p>
          <a:p>
            <a:pPr marL="0" lvl="0" indent="0" algn="l" rtl="0">
              <a:spcBef>
                <a:spcPts val="0"/>
              </a:spcBef>
              <a:spcAft>
                <a:spcPts val="0"/>
              </a:spcAft>
              <a:buClr>
                <a:schemeClr val="dk1"/>
              </a:buClr>
              <a:buSzPts val="1200"/>
              <a:buFont typeface="Calibri"/>
              <a:buNone/>
            </a:pPr>
            <a:r>
              <a:rPr lang="en-US" b="1"/>
              <a:t>Trainer Note:  </a:t>
            </a:r>
            <a:r>
              <a:rPr lang="en-US"/>
              <a:t>Ask for response-</a:t>
            </a:r>
            <a:r>
              <a:rPr lang="en-US" i="1"/>
              <a:t>As you think about the positive relationships in your life - what characteristics have they had?  </a:t>
            </a:r>
            <a:endParaRPr i="1"/>
          </a:p>
          <a:p>
            <a:pPr marL="0" lvl="0" indent="0" algn="l" rtl="0">
              <a:spcBef>
                <a:spcPts val="0"/>
              </a:spcBef>
              <a:spcAft>
                <a:spcPts val="0"/>
              </a:spcAft>
              <a:buClr>
                <a:schemeClr val="dk1"/>
              </a:buClr>
              <a:buSzPts val="1200"/>
              <a:buFont typeface="Calibri"/>
              <a:buNone/>
            </a:pPr>
            <a:r>
              <a:rPr lang="en-US" i="1"/>
              <a:t>Maybe the relationships have been trusting, nurturing, supporting, etc. </a:t>
            </a:r>
            <a:endParaRPr i="1"/>
          </a:p>
          <a:p>
            <a:pPr marL="0" lvl="0" indent="0" algn="l" rtl="0">
              <a:spcBef>
                <a:spcPts val="0"/>
              </a:spcBef>
              <a:spcAft>
                <a:spcPts val="0"/>
              </a:spcAft>
              <a:buClr>
                <a:schemeClr val="dk1"/>
              </a:buClr>
              <a:buSzPts val="1200"/>
              <a:buFont typeface="Calibri"/>
              <a:buNone/>
            </a:pPr>
            <a:endParaRPr i="1"/>
          </a:p>
          <a:p>
            <a:pPr marL="0" lvl="0" indent="0" algn="l" rtl="0">
              <a:spcBef>
                <a:spcPts val="0"/>
              </a:spcBef>
              <a:spcAft>
                <a:spcPts val="0"/>
              </a:spcAft>
              <a:buClr>
                <a:schemeClr val="dk1"/>
              </a:buClr>
              <a:buSzPts val="1200"/>
              <a:buFont typeface="Calibri"/>
              <a:buNone/>
            </a:pPr>
            <a:r>
              <a:rPr lang="en-US" i="1"/>
              <a:t>The next Building Block we will discuss is Environment. </a:t>
            </a:r>
            <a:endParaRPr i="1"/>
          </a:p>
          <a:p>
            <a:pPr marL="457200" lvl="0" indent="0" algn="l" rtl="0">
              <a:lnSpc>
                <a:spcPct val="100000"/>
              </a:lnSpc>
              <a:spcBef>
                <a:spcPts val="383"/>
              </a:spcBef>
              <a:spcAft>
                <a:spcPts val="0"/>
              </a:spcAft>
              <a:buNone/>
            </a:pPr>
            <a:endParaRPr i="1"/>
          </a:p>
          <a:p>
            <a:pPr marL="0" lvl="0" indent="0" algn="l" rtl="0">
              <a:lnSpc>
                <a:spcPct val="100000"/>
              </a:lnSpc>
              <a:spcBef>
                <a:spcPts val="383"/>
              </a:spcBef>
              <a:spcAft>
                <a:spcPts val="0"/>
              </a:spcAft>
              <a:buNone/>
            </a:pPr>
            <a:endParaRPr/>
          </a:p>
          <a:p>
            <a:pPr marL="0" lvl="0" indent="0" algn="l" rtl="0">
              <a:lnSpc>
                <a:spcPct val="100000"/>
              </a:lnSpc>
              <a:spcBef>
                <a:spcPts val="0"/>
              </a:spcBef>
              <a:spcAft>
                <a:spcPts val="0"/>
              </a:spcAft>
              <a:buSzPts val="1400"/>
              <a:buNone/>
            </a:pPr>
            <a:endParaRPr/>
          </a:p>
        </p:txBody>
      </p:sp>
      <p:sp>
        <p:nvSpPr>
          <p:cNvPr id="237" name="Google Shape;237;gcd68bf6984_0_19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cd68bf6984_0_367: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gcd68bf6984_0_367: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383"/>
              </a:spcBef>
              <a:spcAft>
                <a:spcPts val="0"/>
              </a:spcAft>
              <a:buClr>
                <a:schemeClr val="dk1"/>
              </a:buClr>
              <a:buSzPts val="1400"/>
              <a:buFont typeface="Arial"/>
              <a:buNone/>
            </a:pPr>
            <a:r>
              <a:rPr lang="en-US" i="1"/>
              <a:t>Children who live, learn, and play in safe, stable, and equitable environments are less likely to experience poor mental and physical health as adults. So what do we mean by safe, stable, and equitable environments?</a:t>
            </a:r>
            <a:endParaRPr i="1"/>
          </a:p>
          <a:p>
            <a:pPr marL="171450" lvl="0" indent="-171450" algn="l" rtl="0">
              <a:spcBef>
                <a:spcPts val="383"/>
              </a:spcBef>
              <a:spcAft>
                <a:spcPts val="0"/>
              </a:spcAft>
              <a:buClr>
                <a:schemeClr val="dk1"/>
              </a:buClr>
              <a:buSzPts val="1400"/>
              <a:buFont typeface="Calibri"/>
              <a:buChar char="•"/>
            </a:pPr>
            <a:r>
              <a:rPr lang="en-US" i="1"/>
              <a:t>A safe, stable environment, secure in meeting a child’s basic needs, including adequate food, shelter, and healthcare</a:t>
            </a:r>
            <a:endParaRPr i="1"/>
          </a:p>
          <a:p>
            <a:pPr marL="171450" lvl="0" indent="-171450" algn="l" rtl="0">
              <a:spcBef>
                <a:spcPts val="383"/>
              </a:spcBef>
              <a:spcAft>
                <a:spcPts val="0"/>
              </a:spcAft>
              <a:buClr>
                <a:schemeClr val="dk1"/>
              </a:buClr>
              <a:buSzPts val="1400"/>
              <a:buFont typeface="Calibri"/>
              <a:buChar char="•"/>
            </a:pPr>
            <a:r>
              <a:rPr lang="en-US" i="1"/>
              <a:t>A school or home where children feel emotionally safe </a:t>
            </a:r>
            <a:endParaRPr i="1"/>
          </a:p>
          <a:p>
            <a:pPr marL="171450" lvl="0" indent="-171450" algn="l" rtl="0">
              <a:spcBef>
                <a:spcPts val="383"/>
              </a:spcBef>
              <a:spcAft>
                <a:spcPts val="0"/>
              </a:spcAft>
              <a:buClr>
                <a:schemeClr val="dk1"/>
              </a:buClr>
              <a:buSzPts val="1400"/>
              <a:buFont typeface="Calibri"/>
              <a:buChar char="•"/>
            </a:pPr>
            <a:r>
              <a:rPr lang="en-US" i="1"/>
              <a:t>A stable school environment where children feel valued and receive high-quality education</a:t>
            </a:r>
            <a:endParaRPr i="1"/>
          </a:p>
          <a:p>
            <a:pPr marL="171450" lvl="0" indent="-171450" algn="l" rtl="0">
              <a:spcBef>
                <a:spcPts val="383"/>
              </a:spcBef>
              <a:spcAft>
                <a:spcPts val="0"/>
              </a:spcAft>
              <a:buClr>
                <a:schemeClr val="dk1"/>
              </a:buClr>
              <a:buSzPts val="1400"/>
              <a:buFont typeface="Calibri"/>
              <a:buChar char="•"/>
            </a:pPr>
            <a:r>
              <a:rPr lang="en-US" i="1"/>
              <a:t>A community environment to play and interact with other children safely and equitably</a:t>
            </a:r>
            <a:endParaRPr i="1"/>
          </a:p>
          <a:p>
            <a:pPr marL="457200" lvl="0" indent="0" algn="l" rtl="0">
              <a:spcBef>
                <a:spcPts val="383"/>
              </a:spcBef>
              <a:spcAft>
                <a:spcPts val="0"/>
              </a:spcAft>
              <a:buClr>
                <a:schemeClr val="dk1"/>
              </a:buClr>
              <a:buSzPts val="1100"/>
              <a:buFont typeface="Arial"/>
              <a:buNone/>
            </a:pPr>
            <a:endParaRPr i="1"/>
          </a:p>
          <a:p>
            <a:pPr marL="0" lvl="0" indent="0" algn="l" rtl="0">
              <a:spcBef>
                <a:spcPts val="383"/>
              </a:spcBef>
              <a:spcAft>
                <a:spcPts val="0"/>
              </a:spcAft>
              <a:buClr>
                <a:schemeClr val="dk1"/>
              </a:buClr>
              <a:buSzPts val="1100"/>
              <a:buFont typeface="Arial"/>
              <a:buNone/>
            </a:pPr>
            <a:r>
              <a:rPr lang="en-US" b="1"/>
              <a:t>Trainer Note:</a:t>
            </a:r>
            <a:endParaRPr b="1"/>
          </a:p>
          <a:p>
            <a:pPr marL="0" lvl="0" indent="0" algn="l" rtl="0">
              <a:spcBef>
                <a:spcPts val="383"/>
              </a:spcBef>
              <a:spcAft>
                <a:spcPts val="0"/>
              </a:spcAft>
              <a:buClr>
                <a:schemeClr val="dk1"/>
              </a:buClr>
              <a:buSzPts val="1100"/>
              <a:buFont typeface="Arial"/>
              <a:buNone/>
            </a:pPr>
            <a:r>
              <a:rPr lang="en-US"/>
              <a:t>Below is more information regarding this HOPE Building Block.  It provides more relatable context.  However, if you have already covered the HOPE Building Blocks with the group you are working in a previous session, please use your discretion in reviewing the information. </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b="1"/>
              <a:t>For providers</a:t>
            </a:r>
            <a:r>
              <a:rPr lang="en-US"/>
              <a:t>:</a:t>
            </a:r>
            <a:r>
              <a:rPr lang="en-US" i="1"/>
              <a:t> It is crucial to ask caregivers about the types of environments their children are experiencing. Celebrate the positive and work with families to help ensure their child has the opportunity to live, learn and play in safe and nurturing environments.</a:t>
            </a:r>
            <a:endParaRPr i="1"/>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b="1"/>
              <a:t>For parents/families: </a:t>
            </a:r>
            <a:r>
              <a:rPr lang="en-US" i="1"/>
              <a:t>It’s important to think about the types of environments your children are experiencing.  Celebrate the positive and work to ensure your child has the opportunity to live, learn, and play in safe and nurturing environments. </a:t>
            </a:r>
            <a:endParaRPr i="1"/>
          </a:p>
          <a:p>
            <a:pPr marL="0" lvl="0" indent="0" algn="l" rtl="0">
              <a:spcBef>
                <a:spcPts val="0"/>
              </a:spcBef>
              <a:spcAft>
                <a:spcPts val="0"/>
              </a:spcAft>
              <a:buClr>
                <a:schemeClr val="dk1"/>
              </a:buClr>
              <a:buSzPts val="1200"/>
              <a:buFont typeface="Calibri"/>
              <a:buNone/>
            </a:pPr>
            <a:endParaRPr i="1"/>
          </a:p>
          <a:p>
            <a:pPr marL="0" lvl="0" indent="0" algn="l" rtl="0">
              <a:spcBef>
                <a:spcPts val="0"/>
              </a:spcBef>
              <a:spcAft>
                <a:spcPts val="0"/>
              </a:spcAft>
              <a:buClr>
                <a:schemeClr val="dk1"/>
              </a:buClr>
              <a:buSzPts val="1200"/>
              <a:buFont typeface="Calibri"/>
              <a:buNone/>
            </a:pPr>
            <a:r>
              <a:rPr lang="en-US" i="1"/>
              <a:t>Think about your child's environment - what positive things does your child experience in their environment</a:t>
            </a:r>
            <a:r>
              <a:rPr lang="en-US"/>
              <a:t>s?</a:t>
            </a:r>
            <a:endParaRPr>
              <a:latin typeface="Arial"/>
              <a:ea typeface="Arial"/>
              <a:cs typeface="Arial"/>
              <a:sym typeface="Arial"/>
            </a:endParaRPr>
          </a:p>
          <a:p>
            <a:pPr marL="0" lvl="0" indent="0" algn="l" rtl="0">
              <a:spcBef>
                <a:spcPts val="0"/>
              </a:spcBef>
              <a:spcAft>
                <a:spcPts val="0"/>
              </a:spcAft>
              <a:buClr>
                <a:schemeClr val="dk1"/>
              </a:buClr>
              <a:buSzPts val="1200"/>
              <a:buFont typeface="Calibri"/>
              <a:buNone/>
            </a:pPr>
            <a:r>
              <a:rPr lang="en-US" i="1"/>
              <a:t>Do they have friends in their neighborhood they like to play with? Do you have a garden where they can enjoy learning outside? </a:t>
            </a:r>
            <a:endParaRPr i="1"/>
          </a:p>
          <a:p>
            <a:pPr marL="0" lvl="0" indent="0" algn="l" rtl="0">
              <a:spcBef>
                <a:spcPts val="0"/>
              </a:spcBef>
              <a:spcAft>
                <a:spcPts val="0"/>
              </a:spcAft>
              <a:buClr>
                <a:schemeClr val="dk1"/>
              </a:buClr>
              <a:buSzPts val="1200"/>
              <a:buFont typeface="Calibri"/>
              <a:buNone/>
            </a:pPr>
            <a:endParaRPr i="1"/>
          </a:p>
          <a:p>
            <a:pPr marL="0" lvl="0" indent="0" algn="l" rtl="0">
              <a:spcBef>
                <a:spcPts val="0"/>
              </a:spcBef>
              <a:spcAft>
                <a:spcPts val="0"/>
              </a:spcAft>
              <a:buClr>
                <a:schemeClr val="dk1"/>
              </a:buClr>
              <a:buSzPts val="1200"/>
              <a:buFont typeface="Calibri"/>
              <a:buNone/>
            </a:pPr>
            <a:r>
              <a:rPr lang="en-US" i="1"/>
              <a:t>We will now move on to discuss the Engagement Building Block. </a:t>
            </a:r>
            <a:endParaRPr i="1"/>
          </a:p>
        </p:txBody>
      </p:sp>
      <p:sp>
        <p:nvSpPr>
          <p:cNvPr id="248" name="Google Shape;248;gcd68bf6984_0_3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cd68bf6984_0_540: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cd68bf6984_0_540: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383"/>
              </a:spcBef>
              <a:spcAft>
                <a:spcPts val="0"/>
              </a:spcAft>
              <a:buClr>
                <a:schemeClr val="dk1"/>
              </a:buClr>
              <a:buSzPts val="1400"/>
              <a:buFont typeface="Arial"/>
              <a:buNone/>
            </a:pPr>
            <a:r>
              <a:rPr lang="en-US" i="1"/>
              <a:t>Children need opportunities for social engagement and to develop a sense of connectedness. Developing a connection to and sense of belonging in a community, as well as a sense that you matter to your community, describes the essence of the third of the Four Building Blocks of HOPE. What are some examples of social and community engagement?</a:t>
            </a:r>
            <a:endParaRPr i="1"/>
          </a:p>
          <a:p>
            <a:pPr marL="171450" lvl="0" indent="-171450" algn="l" rtl="0">
              <a:spcBef>
                <a:spcPts val="383"/>
              </a:spcBef>
              <a:spcAft>
                <a:spcPts val="0"/>
              </a:spcAft>
              <a:buClr>
                <a:schemeClr val="dk1"/>
              </a:buClr>
              <a:buSzPts val="1400"/>
              <a:buFont typeface="Calibri"/>
              <a:buChar char="•"/>
            </a:pPr>
            <a:r>
              <a:rPr lang="en-US" i="1"/>
              <a:t>Being involved in projects, peer-mentoring, or community service through one’s school or religious organization</a:t>
            </a:r>
            <a:endParaRPr i="1"/>
          </a:p>
          <a:p>
            <a:pPr marL="171450" lvl="0" indent="-171450" algn="l" rtl="0">
              <a:spcBef>
                <a:spcPts val="383"/>
              </a:spcBef>
              <a:spcAft>
                <a:spcPts val="0"/>
              </a:spcAft>
              <a:buClr>
                <a:schemeClr val="dk1"/>
              </a:buClr>
              <a:buSzPts val="1400"/>
              <a:buFont typeface="Calibri"/>
              <a:buChar char="•"/>
            </a:pPr>
            <a:r>
              <a:rPr lang="en-US" i="1"/>
              <a:t>Partaking in family cultural traditions</a:t>
            </a:r>
            <a:endParaRPr i="1"/>
          </a:p>
          <a:p>
            <a:pPr marL="171450" lvl="0" indent="-171450" algn="l" rtl="0">
              <a:spcBef>
                <a:spcPts val="383"/>
              </a:spcBef>
              <a:spcAft>
                <a:spcPts val="0"/>
              </a:spcAft>
              <a:buClr>
                <a:schemeClr val="dk1"/>
              </a:buClr>
              <a:buSzPts val="1400"/>
              <a:buFont typeface="Calibri"/>
              <a:buChar char="•"/>
            </a:pPr>
            <a:r>
              <a:rPr lang="en-US" i="1"/>
              <a:t>Participating in organized music, art, or sports</a:t>
            </a:r>
            <a:endParaRPr i="1"/>
          </a:p>
          <a:p>
            <a:pPr marL="0" lvl="0" indent="0" algn="l" rtl="0">
              <a:spcBef>
                <a:spcPts val="0"/>
              </a:spcBef>
              <a:spcAft>
                <a:spcPts val="0"/>
              </a:spcAft>
              <a:buClr>
                <a:schemeClr val="dk1"/>
              </a:buClr>
              <a:buSzPts val="1400"/>
              <a:buFont typeface="Arial"/>
              <a:buNone/>
            </a:pPr>
            <a:endParaRPr>
              <a:latin typeface="Arial"/>
              <a:ea typeface="Arial"/>
              <a:cs typeface="Arial"/>
              <a:sym typeface="Arial"/>
            </a:endParaRPr>
          </a:p>
          <a:p>
            <a:pPr marL="0" lvl="0" indent="0" algn="l" rtl="0">
              <a:spcBef>
                <a:spcPts val="383"/>
              </a:spcBef>
              <a:spcAft>
                <a:spcPts val="0"/>
              </a:spcAft>
              <a:buClr>
                <a:schemeClr val="dk1"/>
              </a:buClr>
              <a:buSzPts val="1100"/>
              <a:buFont typeface="Arial"/>
              <a:buNone/>
            </a:pPr>
            <a:r>
              <a:rPr lang="en-US" b="1"/>
              <a:t>Trainer Note:</a:t>
            </a:r>
            <a:endParaRPr b="1"/>
          </a:p>
          <a:p>
            <a:pPr marL="0" lvl="0" indent="0" algn="l" rtl="0">
              <a:spcBef>
                <a:spcPts val="383"/>
              </a:spcBef>
              <a:spcAft>
                <a:spcPts val="0"/>
              </a:spcAft>
              <a:buClr>
                <a:schemeClr val="dk1"/>
              </a:buClr>
              <a:buSzPts val="1100"/>
              <a:buFont typeface="Arial"/>
              <a:buNone/>
            </a:pPr>
            <a:r>
              <a:rPr lang="en-US"/>
              <a:t>Below is more information regarding this HOPE Building Block.  It provides more relatable context.  However, if you have already covered the HOPE Building Blocks with the group you are working with before, please use your discretion in reviewing the information. </a:t>
            </a:r>
            <a:endParaRPr/>
          </a:p>
          <a:p>
            <a:pPr marL="0" lvl="0" indent="0" algn="l" rtl="0">
              <a:spcBef>
                <a:spcPts val="0"/>
              </a:spcBef>
              <a:spcAft>
                <a:spcPts val="0"/>
              </a:spcAft>
              <a:buClr>
                <a:schemeClr val="dk1"/>
              </a:buClr>
              <a:buSzPts val="14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US" i="1"/>
              <a:t>Children need to feel connected to their communities, loved, and appreciated. Having this type of engagement (involvement in social institutions and environments, awareness of cultural customs and traditions, and a cultivated “sense of mattering” and belonging) helps children develop into secure and resilient adults.</a:t>
            </a:r>
            <a:endParaRPr i="1"/>
          </a:p>
          <a:p>
            <a:pPr marL="0" lvl="0" indent="0" algn="l" rtl="0">
              <a:spcBef>
                <a:spcPts val="0"/>
              </a:spcBef>
              <a:spcAft>
                <a:spcPts val="0"/>
              </a:spcAft>
              <a:buClr>
                <a:schemeClr val="dk1"/>
              </a:buClr>
              <a:buSzPts val="1200"/>
              <a:buFont typeface="Calibri"/>
              <a:buNone/>
            </a:pPr>
            <a:endParaRPr i="1"/>
          </a:p>
          <a:p>
            <a:pPr marL="0" lvl="0" indent="0" algn="l" rtl="0">
              <a:spcBef>
                <a:spcPts val="0"/>
              </a:spcBef>
              <a:spcAft>
                <a:spcPts val="0"/>
              </a:spcAft>
              <a:buClr>
                <a:schemeClr val="dk1"/>
              </a:buClr>
              <a:buSzPts val="1200"/>
              <a:buFont typeface="Calibri"/>
              <a:buNone/>
            </a:pPr>
            <a:r>
              <a:rPr lang="en-US" i="1"/>
              <a:t>Have you experienced positive benefits or had good experiences being part of a community group or friend group that you would be comfortable sharing?</a:t>
            </a:r>
            <a:endParaRPr i="1"/>
          </a:p>
          <a:p>
            <a:pPr marL="0" lvl="0" indent="0" algn="l" rtl="0">
              <a:spcBef>
                <a:spcPts val="0"/>
              </a:spcBef>
              <a:spcAft>
                <a:spcPts val="0"/>
              </a:spcAft>
              <a:buClr>
                <a:schemeClr val="dk1"/>
              </a:buClr>
              <a:buSzPts val="1200"/>
              <a:buFont typeface="Calibri"/>
              <a:buNone/>
            </a:pPr>
            <a:r>
              <a:rPr lang="en-US" b="1"/>
              <a:t>Trainer Note: </a:t>
            </a:r>
            <a:r>
              <a:rPr lang="en-US"/>
              <a:t>Add a personal story or experience here if participants don’t feel comfortable sharing. </a:t>
            </a:r>
            <a:endParaRPr i="1"/>
          </a:p>
          <a:p>
            <a:pPr marL="0" lvl="0" indent="0" algn="l" rtl="0">
              <a:spcBef>
                <a:spcPts val="0"/>
              </a:spcBef>
              <a:spcAft>
                <a:spcPts val="0"/>
              </a:spcAft>
              <a:buClr>
                <a:schemeClr val="dk1"/>
              </a:buClr>
              <a:buSzPts val="1200"/>
              <a:buFont typeface="Calibri"/>
              <a:buNone/>
            </a:pPr>
            <a:endParaRPr i="1"/>
          </a:p>
          <a:p>
            <a:pPr marL="0" lvl="0" indent="0" algn="l" rtl="0">
              <a:spcBef>
                <a:spcPts val="0"/>
              </a:spcBef>
              <a:spcAft>
                <a:spcPts val="0"/>
              </a:spcAft>
              <a:buClr>
                <a:schemeClr val="dk1"/>
              </a:buClr>
              <a:buSzPts val="1200"/>
              <a:buFont typeface="Calibri"/>
              <a:buNone/>
            </a:pPr>
            <a:r>
              <a:rPr lang="en-US" i="1"/>
              <a:t>Now let’s move on to discuss the last Building Block- Emotional Growth.</a:t>
            </a:r>
            <a:endParaRPr i="1"/>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259" name="Google Shape;259;gcd68bf6984_0_5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cd68bf6984_0_713: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cd68bf6984_0_713: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400"/>
              <a:buFont typeface="Arial"/>
              <a:buNone/>
            </a:pPr>
            <a:r>
              <a:rPr lang="en-US" i="1"/>
              <a:t>The final Building Block of HOPE Emotional Growth: through playing and interacting with peers for self-awareness and self-regulation. </a:t>
            </a:r>
            <a:endParaRPr i="1"/>
          </a:p>
          <a:p>
            <a:pPr marL="0" lvl="0" indent="0" algn="l" rtl="0">
              <a:spcBef>
                <a:spcPts val="0"/>
              </a:spcBef>
              <a:spcAft>
                <a:spcPts val="0"/>
              </a:spcAft>
              <a:buClr>
                <a:schemeClr val="dk1"/>
              </a:buClr>
              <a:buSzPts val="1400"/>
              <a:buFont typeface="Arial"/>
              <a:buNone/>
            </a:pPr>
            <a:endParaRPr i="1"/>
          </a:p>
          <a:p>
            <a:pPr marL="0" lvl="0" indent="0" algn="l" rtl="0">
              <a:spcBef>
                <a:spcPts val="0"/>
              </a:spcBef>
              <a:spcAft>
                <a:spcPts val="0"/>
              </a:spcAft>
              <a:buClr>
                <a:schemeClr val="dk1"/>
              </a:buClr>
              <a:buSzPts val="1400"/>
              <a:buFont typeface="Arial"/>
              <a:buNone/>
            </a:pPr>
            <a:r>
              <a:rPr lang="en-US" i="1"/>
              <a:t>Children need opportunities for social and emotional development. What do we mean by social and emotional development?</a:t>
            </a:r>
            <a:endParaRPr i="1"/>
          </a:p>
          <a:p>
            <a:pPr marL="171450" lvl="0" indent="-171450" algn="l" rtl="0">
              <a:spcBef>
                <a:spcPts val="0"/>
              </a:spcBef>
              <a:spcAft>
                <a:spcPts val="0"/>
              </a:spcAft>
              <a:buClr>
                <a:schemeClr val="dk1"/>
              </a:buClr>
              <a:buSzPts val="1200"/>
              <a:buFont typeface="Calibri"/>
              <a:buChar char="•"/>
            </a:pPr>
            <a:r>
              <a:rPr lang="en-US" i="1"/>
              <a:t>Developing a sense of emotional and behavioral self-regulation</a:t>
            </a:r>
            <a:endParaRPr i="1"/>
          </a:p>
          <a:p>
            <a:pPr marL="171450" lvl="0" indent="-171450" algn="l" rtl="0">
              <a:spcBef>
                <a:spcPts val="0"/>
              </a:spcBef>
              <a:spcAft>
                <a:spcPts val="0"/>
              </a:spcAft>
              <a:buClr>
                <a:schemeClr val="dk1"/>
              </a:buClr>
              <a:buSzPts val="1200"/>
              <a:buFont typeface="Calibri"/>
              <a:buChar char="•"/>
            </a:pPr>
            <a:r>
              <a:rPr lang="en-US" i="1"/>
              <a:t>Having the ability to respond to challenges in a productive manner</a:t>
            </a:r>
            <a:endParaRPr i="1"/>
          </a:p>
          <a:p>
            <a:pPr marL="171450" lvl="0" indent="-171450" algn="l" rtl="0">
              <a:spcBef>
                <a:spcPts val="0"/>
              </a:spcBef>
              <a:spcAft>
                <a:spcPts val="0"/>
              </a:spcAft>
              <a:buClr>
                <a:schemeClr val="dk1"/>
              </a:buClr>
              <a:buSzPts val="1200"/>
              <a:buFont typeface="Calibri"/>
              <a:buChar char="•"/>
            </a:pPr>
            <a:r>
              <a:rPr lang="en-US" i="1"/>
              <a:t>Developing key socially and culturally appropriate communication and interpersonal skills</a:t>
            </a:r>
            <a:endParaRPr i="1"/>
          </a:p>
          <a:p>
            <a:pPr marL="0" lvl="0" indent="0" algn="l" rtl="0">
              <a:spcBef>
                <a:spcPts val="0"/>
              </a:spcBef>
              <a:spcAft>
                <a:spcPts val="0"/>
              </a:spcAft>
              <a:buClr>
                <a:schemeClr val="dk1"/>
              </a:buClr>
              <a:buSzPts val="1400"/>
              <a:buFont typeface="Arial"/>
              <a:buNone/>
            </a:pPr>
            <a:endParaRPr i="1"/>
          </a:p>
          <a:p>
            <a:pPr marL="0" lvl="0" indent="0" algn="l" rtl="0">
              <a:spcBef>
                <a:spcPts val="0"/>
              </a:spcBef>
              <a:spcAft>
                <a:spcPts val="0"/>
              </a:spcAft>
              <a:buClr>
                <a:schemeClr val="dk1"/>
              </a:buClr>
              <a:buSzPts val="1200"/>
              <a:buFont typeface="Arial"/>
              <a:buNone/>
            </a:pPr>
            <a:r>
              <a:rPr lang="en-US" i="1"/>
              <a:t>Children need to have ample opportunity to develop their sense of social and self-awareness, learn how to self-regulate emotions and behaviors, and acquire skills needed to respond functionally and productively to challenges. </a:t>
            </a:r>
            <a:endParaRPr i="1"/>
          </a:p>
          <a:p>
            <a:pPr marL="0" lvl="0" indent="0" algn="l" rtl="0">
              <a:spcBef>
                <a:spcPts val="0"/>
              </a:spcBef>
              <a:spcAft>
                <a:spcPts val="0"/>
              </a:spcAft>
              <a:buClr>
                <a:schemeClr val="dk1"/>
              </a:buClr>
              <a:buSzPts val="1200"/>
              <a:buFont typeface="Arial"/>
              <a:buNone/>
            </a:pPr>
            <a:r>
              <a:rPr lang="en-US" b="1"/>
              <a:t>Trainer Note: (emphasize this point)</a:t>
            </a:r>
            <a:r>
              <a:rPr lang="en-US" b="1" i="1"/>
              <a:t>-</a:t>
            </a:r>
            <a:r>
              <a:rPr lang="en-US" i="1"/>
              <a:t> Opportunities to develop these skills arise during child-centered play. Children need the support of adults to name and understand make meaning of their emotions. Whether a child needs help developing these skills or they naturally pick up on them, these skills are critical for children to be able to become resilient, emotionally healthy adults.</a:t>
            </a:r>
            <a:r>
              <a:rPr lang="en-US" b="1" i="1"/>
              <a:t> </a:t>
            </a:r>
            <a:endParaRPr b="1" i="1"/>
          </a:p>
          <a:p>
            <a:pPr marL="0" lvl="0" indent="0" algn="l" rtl="0">
              <a:spcBef>
                <a:spcPts val="0"/>
              </a:spcBef>
              <a:spcAft>
                <a:spcPts val="0"/>
              </a:spcAft>
              <a:buClr>
                <a:schemeClr val="dk1"/>
              </a:buClr>
              <a:buSzPts val="1400"/>
              <a:buFont typeface="Arial"/>
              <a:buNone/>
            </a:pPr>
            <a:endParaRPr b="1" i="1"/>
          </a:p>
          <a:p>
            <a:pPr marL="0" lvl="0" indent="0" algn="l" rtl="0">
              <a:spcBef>
                <a:spcPts val="0"/>
              </a:spcBef>
              <a:spcAft>
                <a:spcPts val="0"/>
              </a:spcAft>
              <a:buClr>
                <a:schemeClr val="dk1"/>
              </a:buClr>
              <a:buSzPts val="1400"/>
              <a:buFont typeface="Arial"/>
              <a:buNone/>
            </a:pPr>
            <a:r>
              <a:rPr lang="en-US" b="1"/>
              <a:t>Trainer note:</a:t>
            </a:r>
            <a:endParaRPr b="1"/>
          </a:p>
          <a:p>
            <a:pPr marL="0" lvl="0" indent="0" algn="l" rtl="0">
              <a:spcBef>
                <a:spcPts val="0"/>
              </a:spcBef>
              <a:spcAft>
                <a:spcPts val="0"/>
              </a:spcAft>
              <a:buClr>
                <a:schemeClr val="dk1"/>
              </a:buClr>
              <a:buSzPts val="1200"/>
              <a:buFont typeface="Arial"/>
              <a:buNone/>
            </a:pPr>
            <a:r>
              <a:rPr lang="en-US"/>
              <a:t>Examples of play and social emotional development:</a:t>
            </a:r>
            <a:endParaRPr/>
          </a:p>
          <a:p>
            <a:pPr marL="171450" lvl="0" indent="-171450" algn="l" rtl="0">
              <a:spcBef>
                <a:spcPts val="0"/>
              </a:spcBef>
              <a:spcAft>
                <a:spcPts val="0"/>
              </a:spcAft>
              <a:buClr>
                <a:schemeClr val="dk1"/>
              </a:buClr>
              <a:buSzPts val="1200"/>
              <a:buFont typeface="Calibri"/>
              <a:buChar char="•"/>
            </a:pPr>
            <a:r>
              <a:rPr lang="en-US"/>
              <a:t>Play pretend with baby dolls with your child.  This helps develop empathy as young as eighteen months. Say aloud what you’re doing by responding to the baby “crying” and naming their feelings.  “Oh the baby must be sad”. Then give the doll to your child and encourage them to do the same.</a:t>
            </a:r>
            <a:endParaRPr/>
          </a:p>
          <a:p>
            <a:pPr marL="171450" lvl="0" indent="-171450" algn="l" rtl="0">
              <a:spcBef>
                <a:spcPts val="0"/>
              </a:spcBef>
              <a:spcAft>
                <a:spcPts val="0"/>
              </a:spcAft>
              <a:buClr>
                <a:schemeClr val="dk1"/>
              </a:buClr>
              <a:buSzPts val="1200"/>
              <a:buFont typeface="Calibri"/>
              <a:buChar char="•"/>
            </a:pPr>
            <a:r>
              <a:rPr lang="en-US"/>
              <a:t>Play dress up and imitate housework activities to help them develop a sense of independence.  </a:t>
            </a:r>
            <a:endParaRPr/>
          </a:p>
          <a:p>
            <a:pPr marL="171450" lvl="0" indent="-171450" algn="l" rtl="0">
              <a:spcBef>
                <a:spcPts val="0"/>
              </a:spcBef>
              <a:spcAft>
                <a:spcPts val="0"/>
              </a:spcAft>
              <a:buClr>
                <a:schemeClr val="dk1"/>
              </a:buClr>
              <a:buSzPts val="1200"/>
              <a:buFont typeface="Calibri"/>
              <a:buChar char="•"/>
            </a:pPr>
            <a:r>
              <a:rPr lang="en-US"/>
              <a:t>Practice taking turns.  Use a toy (i.e., race car, blocks, etc.) to model this skill. Use cues such as “my turn, your turn”, “I love the way you’re being patient as you are waiting for your turn”.  You can practice this skill with an infant by playing games such as peek a boo and cooing back and forth. </a:t>
            </a:r>
            <a:endParaRPr i="1"/>
          </a:p>
          <a:p>
            <a:pPr marL="0" lvl="0" indent="0" algn="l" rtl="0">
              <a:lnSpc>
                <a:spcPct val="100000"/>
              </a:lnSpc>
              <a:spcBef>
                <a:spcPts val="0"/>
              </a:spcBef>
              <a:spcAft>
                <a:spcPts val="0"/>
              </a:spcAft>
              <a:buSzPts val="1400"/>
              <a:buNone/>
            </a:pPr>
            <a:endParaRPr i="1"/>
          </a:p>
          <a:p>
            <a:pPr marL="0" marR="0" lvl="0" indent="0" algn="l" rtl="0">
              <a:lnSpc>
                <a:spcPct val="100000"/>
              </a:lnSpc>
              <a:spcBef>
                <a:spcPts val="0"/>
              </a:spcBef>
              <a:spcAft>
                <a:spcPts val="0"/>
              </a:spcAft>
              <a:buClr>
                <a:srgbClr val="000000"/>
              </a:buClr>
              <a:buSzPts val="1400"/>
              <a:buFont typeface="Arial"/>
              <a:buNone/>
            </a:pPr>
            <a:endParaRPr i="1"/>
          </a:p>
          <a:p>
            <a:pPr marL="0" lvl="0" indent="0" algn="l" rtl="0">
              <a:lnSpc>
                <a:spcPct val="100000"/>
              </a:lnSpc>
              <a:spcBef>
                <a:spcPts val="0"/>
              </a:spcBef>
              <a:spcAft>
                <a:spcPts val="0"/>
              </a:spcAft>
              <a:buSzPts val="1400"/>
              <a:buNone/>
            </a:pPr>
            <a:endParaRPr b="0" i="0">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270" name="Google Shape;270;gcd68bf6984_0_7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5" name="Google Shape;75;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7"/>
        <p:cNvGrpSpPr/>
        <p:nvPr/>
      </p:nvGrpSpPr>
      <p:grpSpPr>
        <a:xfrm>
          <a:off x="0" y="0"/>
          <a:ext cx="0" cy="0"/>
          <a:chOff x="0" y="0"/>
          <a:chExt cx="0" cy="0"/>
        </a:xfrm>
      </p:grpSpPr>
      <p:sp>
        <p:nvSpPr>
          <p:cNvPr id="98" name="Google Shape;98;p16"/>
          <p:cNvSpPr txBox="1">
            <a:spLocks noGrp="1"/>
          </p:cNvSpPr>
          <p:nvPr>
            <p:ph type="ctrTitle"/>
          </p:nvPr>
        </p:nvSpPr>
        <p:spPr>
          <a:xfrm>
            <a:off x="1428053" y="1052215"/>
            <a:ext cx="8568317" cy="2238375"/>
          </a:xfrm>
          <a:prstGeom prst="rect">
            <a:avLst/>
          </a:prstGeom>
          <a:noFill/>
          <a:ln>
            <a:noFill/>
          </a:ln>
        </p:spPr>
        <p:txBody>
          <a:bodyPr spcFirstLastPara="1" wrap="square" lIns="85675" tIns="42825" rIns="85675" bIns="42825" anchor="b" anchorCtr="0">
            <a:normAutofit/>
          </a:bodyPr>
          <a:lstStyle>
            <a:lvl1pPr lvl="0" algn="ctr">
              <a:spcBef>
                <a:spcPts val="0"/>
              </a:spcBef>
              <a:spcAft>
                <a:spcPts val="0"/>
              </a:spcAft>
              <a:buClr>
                <a:schemeClr val="dk1"/>
              </a:buClr>
              <a:buSzPts val="5600"/>
              <a:buFont typeface="Calibri"/>
              <a:buNone/>
              <a:defRPr sz="5600"/>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99" name="Google Shape;99;p16"/>
          <p:cNvSpPr txBox="1">
            <a:spLocks noGrp="1"/>
          </p:cNvSpPr>
          <p:nvPr>
            <p:ph type="subTitle" idx="1"/>
          </p:nvPr>
        </p:nvSpPr>
        <p:spPr>
          <a:xfrm>
            <a:off x="1428053" y="3376911"/>
            <a:ext cx="8568317" cy="1552277"/>
          </a:xfrm>
          <a:prstGeom prst="rect">
            <a:avLst/>
          </a:prstGeom>
          <a:noFill/>
          <a:ln>
            <a:noFill/>
          </a:ln>
        </p:spPr>
        <p:txBody>
          <a:bodyPr spcFirstLastPara="1" wrap="square" lIns="85675" tIns="42825" rIns="85675" bIns="42825" anchor="t" anchorCtr="0">
            <a:normAutofit/>
          </a:bodyPr>
          <a:lstStyle>
            <a:lvl1pPr lvl="0" algn="ctr">
              <a:spcBef>
                <a:spcPts val="400"/>
              </a:spcBef>
              <a:spcAft>
                <a:spcPts val="0"/>
              </a:spcAft>
              <a:buClr>
                <a:schemeClr val="dk1"/>
              </a:buClr>
              <a:buSzPts val="2200"/>
              <a:buNone/>
              <a:defRPr sz="2200"/>
            </a:lvl1pPr>
            <a:lvl2pPr lvl="1" algn="ctr">
              <a:spcBef>
                <a:spcPts val="400"/>
              </a:spcBef>
              <a:spcAft>
                <a:spcPts val="0"/>
              </a:spcAft>
              <a:buClr>
                <a:schemeClr val="dk1"/>
              </a:buClr>
              <a:buSzPts val="1900"/>
              <a:buNone/>
              <a:defRPr sz="1900"/>
            </a:lvl2pPr>
            <a:lvl3pPr lvl="2" algn="ctr">
              <a:spcBef>
                <a:spcPts val="300"/>
              </a:spcBef>
              <a:spcAft>
                <a:spcPts val="0"/>
              </a:spcAft>
              <a:buClr>
                <a:schemeClr val="dk1"/>
              </a:buClr>
              <a:buSzPts val="1700"/>
              <a:buNone/>
              <a:defRPr sz="1700"/>
            </a:lvl3pPr>
            <a:lvl4pPr lvl="3" algn="ctr">
              <a:spcBef>
                <a:spcPts val="300"/>
              </a:spcBef>
              <a:spcAft>
                <a:spcPts val="0"/>
              </a:spcAft>
              <a:buClr>
                <a:schemeClr val="dk1"/>
              </a:buClr>
              <a:buSzPts val="1500"/>
              <a:buNone/>
              <a:defRPr sz="1500"/>
            </a:lvl4pPr>
            <a:lvl5pPr lvl="4" algn="ctr">
              <a:spcBef>
                <a:spcPts val="300"/>
              </a:spcBef>
              <a:spcAft>
                <a:spcPts val="0"/>
              </a:spcAft>
              <a:buClr>
                <a:schemeClr val="dk1"/>
              </a:buClr>
              <a:buSzPts val="1500"/>
              <a:buNone/>
              <a:defRPr sz="1500"/>
            </a:lvl5pPr>
            <a:lvl6pPr lvl="5" algn="ctr">
              <a:spcBef>
                <a:spcPts val="300"/>
              </a:spcBef>
              <a:spcAft>
                <a:spcPts val="0"/>
              </a:spcAft>
              <a:buClr>
                <a:schemeClr val="dk1"/>
              </a:buClr>
              <a:buSzPts val="1500"/>
              <a:buNone/>
              <a:defRPr sz="1500"/>
            </a:lvl6pPr>
            <a:lvl7pPr lvl="6" algn="ctr">
              <a:spcBef>
                <a:spcPts val="300"/>
              </a:spcBef>
              <a:spcAft>
                <a:spcPts val="0"/>
              </a:spcAft>
              <a:buClr>
                <a:schemeClr val="dk1"/>
              </a:buClr>
              <a:buSzPts val="1500"/>
              <a:buNone/>
              <a:defRPr sz="1500"/>
            </a:lvl7pPr>
            <a:lvl8pPr lvl="7" algn="ctr">
              <a:spcBef>
                <a:spcPts val="300"/>
              </a:spcBef>
              <a:spcAft>
                <a:spcPts val="0"/>
              </a:spcAft>
              <a:buClr>
                <a:schemeClr val="dk1"/>
              </a:buClr>
              <a:buSzPts val="1500"/>
              <a:buNone/>
              <a:defRPr sz="1500"/>
            </a:lvl8pPr>
            <a:lvl9pPr lvl="8" algn="ctr">
              <a:spcBef>
                <a:spcPts val="300"/>
              </a:spcBef>
              <a:spcAft>
                <a:spcPts val="0"/>
              </a:spcAft>
              <a:buClr>
                <a:schemeClr val="dk1"/>
              </a:buClr>
              <a:buSzPts val="1500"/>
              <a:buNone/>
              <a:defRPr sz="1500"/>
            </a:lvl9pPr>
          </a:lstStyle>
          <a:p>
            <a:endParaRPr/>
          </a:p>
        </p:txBody>
      </p:sp>
      <p:sp>
        <p:nvSpPr>
          <p:cNvPr id="100" name="Google Shape;100;p16"/>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01" name="Google Shape;101;p16"/>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02" name="Google Shape;102;p16"/>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3"/>
        <p:cNvGrpSpPr/>
        <p:nvPr/>
      </p:nvGrpSpPr>
      <p:grpSpPr>
        <a:xfrm>
          <a:off x="0" y="0"/>
          <a:ext cx="0" cy="0"/>
          <a:chOff x="0" y="0"/>
          <a:chExt cx="0" cy="0"/>
        </a:xfrm>
      </p:grpSpPr>
      <p:sp>
        <p:nvSpPr>
          <p:cNvPr id="104" name="Google Shape;104;p17"/>
          <p:cNvSpPr txBox="1">
            <a:spLocks noGrp="1"/>
          </p:cNvSpPr>
          <p:nvPr>
            <p:ph type="title"/>
          </p:nvPr>
        </p:nvSpPr>
        <p:spPr>
          <a:xfrm>
            <a:off x="428416" y="257473"/>
            <a:ext cx="7711485" cy="1071563"/>
          </a:xfrm>
          <a:prstGeom prst="rect">
            <a:avLst/>
          </a:prstGeom>
          <a:noFill/>
          <a:ln>
            <a:noFill/>
          </a:ln>
        </p:spPr>
        <p:txBody>
          <a:bodyPr spcFirstLastPara="1" wrap="square" lIns="85675" tIns="42825" rIns="85675" bIns="42825" anchor="ctr" anchorCtr="0">
            <a:normAutofit/>
          </a:bodyPr>
          <a:lstStyle>
            <a:lvl1pPr lvl="0" algn="ctr">
              <a:spcBef>
                <a:spcPts val="0"/>
              </a:spcBef>
              <a:spcAft>
                <a:spcPts val="0"/>
              </a:spcAft>
              <a:buClr>
                <a:schemeClr val="dk1"/>
              </a:buClr>
              <a:buSzPts val="17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05" name="Google Shape;105;p17"/>
          <p:cNvSpPr txBox="1">
            <a:spLocks noGrp="1"/>
          </p:cNvSpPr>
          <p:nvPr>
            <p:ph type="body" idx="1"/>
          </p:nvPr>
        </p:nvSpPr>
        <p:spPr>
          <a:xfrm>
            <a:off x="428416" y="1500188"/>
            <a:ext cx="7711485" cy="4243090"/>
          </a:xfrm>
          <a:prstGeom prst="rect">
            <a:avLst/>
          </a:prstGeom>
          <a:noFill/>
          <a:ln>
            <a:noFill/>
          </a:ln>
        </p:spPr>
        <p:txBody>
          <a:bodyPr spcFirstLastPara="1" wrap="square" lIns="85675" tIns="42825" rIns="85675" bIns="42825" anchor="t" anchorCtr="0">
            <a:normAutofit/>
          </a:bodyPr>
          <a:lstStyle>
            <a:lvl1pPr marL="457200" lvl="0" indent="-336550" algn="l">
              <a:spcBef>
                <a:spcPts val="300"/>
              </a:spcBef>
              <a:spcAft>
                <a:spcPts val="0"/>
              </a:spcAft>
              <a:buClr>
                <a:schemeClr val="dk1"/>
              </a:buClr>
              <a:buSzPts val="1700"/>
              <a:buChar char="•"/>
              <a:defRPr/>
            </a:lvl1pPr>
            <a:lvl2pPr marL="914400" lvl="1" indent="-336550" algn="l">
              <a:spcBef>
                <a:spcPts val="300"/>
              </a:spcBef>
              <a:spcAft>
                <a:spcPts val="0"/>
              </a:spcAft>
              <a:buClr>
                <a:schemeClr val="dk1"/>
              </a:buClr>
              <a:buSzPts val="1700"/>
              <a:buChar char="–"/>
              <a:defRPr/>
            </a:lvl2pPr>
            <a:lvl3pPr marL="1371600" lvl="2" indent="-336550" algn="l">
              <a:spcBef>
                <a:spcPts val="300"/>
              </a:spcBef>
              <a:spcAft>
                <a:spcPts val="0"/>
              </a:spcAft>
              <a:buClr>
                <a:schemeClr val="dk1"/>
              </a:buClr>
              <a:buSzPts val="1700"/>
              <a:buChar char="•"/>
              <a:defRPr/>
            </a:lvl3pPr>
            <a:lvl4pPr marL="1828800" lvl="3" indent="-336550" algn="l">
              <a:spcBef>
                <a:spcPts val="300"/>
              </a:spcBef>
              <a:spcAft>
                <a:spcPts val="0"/>
              </a:spcAft>
              <a:buClr>
                <a:schemeClr val="dk1"/>
              </a:buClr>
              <a:buSzPts val="1700"/>
              <a:buChar char="–"/>
              <a:defRPr/>
            </a:lvl4pPr>
            <a:lvl5pPr marL="2286000" lvl="4" indent="-336550" algn="l">
              <a:spcBef>
                <a:spcPts val="300"/>
              </a:spcBef>
              <a:spcAft>
                <a:spcPts val="0"/>
              </a:spcAft>
              <a:buClr>
                <a:schemeClr val="dk1"/>
              </a:buClr>
              <a:buSzPts val="1700"/>
              <a:buChar char="»"/>
              <a:defRPr/>
            </a:lvl5pPr>
            <a:lvl6pPr marL="2743200" lvl="5" indent="-336550" algn="l">
              <a:spcBef>
                <a:spcPts val="300"/>
              </a:spcBef>
              <a:spcAft>
                <a:spcPts val="0"/>
              </a:spcAft>
              <a:buClr>
                <a:schemeClr val="dk1"/>
              </a:buClr>
              <a:buSzPts val="1700"/>
              <a:buChar char="•"/>
              <a:defRPr/>
            </a:lvl6pPr>
            <a:lvl7pPr marL="3200400" lvl="6" indent="-336550" algn="l">
              <a:spcBef>
                <a:spcPts val="300"/>
              </a:spcBef>
              <a:spcAft>
                <a:spcPts val="0"/>
              </a:spcAft>
              <a:buClr>
                <a:schemeClr val="dk1"/>
              </a:buClr>
              <a:buSzPts val="1700"/>
              <a:buChar char="•"/>
              <a:defRPr/>
            </a:lvl7pPr>
            <a:lvl8pPr marL="3657600" lvl="7" indent="-336550" algn="l">
              <a:spcBef>
                <a:spcPts val="300"/>
              </a:spcBef>
              <a:spcAft>
                <a:spcPts val="0"/>
              </a:spcAft>
              <a:buClr>
                <a:schemeClr val="dk1"/>
              </a:buClr>
              <a:buSzPts val="1700"/>
              <a:buChar char="•"/>
              <a:defRPr/>
            </a:lvl8pPr>
            <a:lvl9pPr marL="4114800" lvl="8" indent="-336550" algn="l">
              <a:spcBef>
                <a:spcPts val="300"/>
              </a:spcBef>
              <a:spcAft>
                <a:spcPts val="0"/>
              </a:spcAft>
              <a:buClr>
                <a:schemeClr val="dk1"/>
              </a:buClr>
              <a:buSzPts val="1700"/>
              <a:buChar char="•"/>
              <a:defRPr/>
            </a:lvl9pPr>
          </a:lstStyle>
          <a:p>
            <a:endParaRPr/>
          </a:p>
        </p:txBody>
      </p:sp>
      <p:sp>
        <p:nvSpPr>
          <p:cNvPr id="106" name="Google Shape;106;p17"/>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07" name="Google Shape;107;p17"/>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08" name="Google Shape;108;p17"/>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9"/>
        <p:cNvGrpSpPr/>
        <p:nvPr/>
      </p:nvGrpSpPr>
      <p:grpSpPr>
        <a:xfrm>
          <a:off x="0" y="0"/>
          <a:ext cx="0" cy="0"/>
          <a:chOff x="0" y="0"/>
          <a:chExt cx="0" cy="0"/>
        </a:xfrm>
      </p:grpSpPr>
      <p:sp>
        <p:nvSpPr>
          <p:cNvPr id="110" name="Google Shape;110;p18"/>
          <p:cNvSpPr txBox="1">
            <a:spLocks noGrp="1"/>
          </p:cNvSpPr>
          <p:nvPr>
            <p:ph type="title"/>
          </p:nvPr>
        </p:nvSpPr>
        <p:spPr>
          <a:xfrm>
            <a:off x="676838" y="4131469"/>
            <a:ext cx="7283069" cy="1276945"/>
          </a:xfrm>
          <a:prstGeom prst="rect">
            <a:avLst/>
          </a:prstGeom>
          <a:noFill/>
          <a:ln>
            <a:noFill/>
          </a:ln>
        </p:spPr>
        <p:txBody>
          <a:bodyPr spcFirstLastPara="1" wrap="square" lIns="85675" tIns="42825" rIns="85675" bIns="42825" anchor="t" anchorCtr="0">
            <a:normAutofit/>
          </a:bodyPr>
          <a:lstStyle>
            <a:lvl1pPr lvl="0" algn="l">
              <a:spcBef>
                <a:spcPts val="0"/>
              </a:spcBef>
              <a:spcAft>
                <a:spcPts val="0"/>
              </a:spcAft>
              <a:buClr>
                <a:schemeClr val="dk1"/>
              </a:buClr>
              <a:buSzPts val="3700"/>
              <a:buFont typeface="Calibri"/>
              <a:buNone/>
              <a:defRPr sz="3700" b="1" cap="none"/>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11" name="Google Shape;111;p18"/>
          <p:cNvSpPr txBox="1">
            <a:spLocks noGrp="1"/>
          </p:cNvSpPr>
          <p:nvPr>
            <p:ph type="body" idx="1"/>
          </p:nvPr>
        </p:nvSpPr>
        <p:spPr>
          <a:xfrm>
            <a:off x="676838" y="2725044"/>
            <a:ext cx="7283069" cy="1406425"/>
          </a:xfrm>
          <a:prstGeom prst="rect">
            <a:avLst/>
          </a:prstGeom>
          <a:noFill/>
          <a:ln>
            <a:noFill/>
          </a:ln>
        </p:spPr>
        <p:txBody>
          <a:bodyPr spcFirstLastPara="1" wrap="square" lIns="85675" tIns="42825" rIns="85675" bIns="42825" anchor="b" anchorCtr="0">
            <a:normAutofit/>
          </a:bodyPr>
          <a:lstStyle>
            <a:lvl1pPr marL="457200" lvl="0" indent="-228600" algn="l">
              <a:spcBef>
                <a:spcPts val="400"/>
              </a:spcBef>
              <a:spcAft>
                <a:spcPts val="0"/>
              </a:spcAft>
              <a:buClr>
                <a:srgbClr val="888888"/>
              </a:buClr>
              <a:buSzPts val="1900"/>
              <a:buNone/>
              <a:defRPr sz="1900">
                <a:solidFill>
                  <a:srgbClr val="888888"/>
                </a:solidFill>
              </a:defRPr>
            </a:lvl1pPr>
            <a:lvl2pPr marL="914400" lvl="1" indent="-228600" algn="l">
              <a:spcBef>
                <a:spcPts val="300"/>
              </a:spcBef>
              <a:spcAft>
                <a:spcPts val="0"/>
              </a:spcAft>
              <a:buClr>
                <a:srgbClr val="888888"/>
              </a:buClr>
              <a:buSzPts val="1700"/>
              <a:buNone/>
              <a:defRPr sz="1700">
                <a:solidFill>
                  <a:srgbClr val="888888"/>
                </a:solidFill>
              </a:defRPr>
            </a:lvl2pPr>
            <a:lvl3pPr marL="1371600" lvl="2" indent="-228600" algn="l">
              <a:spcBef>
                <a:spcPts val="300"/>
              </a:spcBef>
              <a:spcAft>
                <a:spcPts val="0"/>
              </a:spcAft>
              <a:buClr>
                <a:srgbClr val="888888"/>
              </a:buClr>
              <a:buSzPts val="1500"/>
              <a:buNone/>
              <a:defRPr sz="1500">
                <a:solidFill>
                  <a:srgbClr val="888888"/>
                </a:solidFill>
              </a:defRPr>
            </a:lvl3pPr>
            <a:lvl4pPr marL="1828800" lvl="3" indent="-228600" algn="l">
              <a:spcBef>
                <a:spcPts val="300"/>
              </a:spcBef>
              <a:spcAft>
                <a:spcPts val="0"/>
              </a:spcAft>
              <a:buClr>
                <a:srgbClr val="888888"/>
              </a:buClr>
              <a:buSzPts val="1300"/>
              <a:buNone/>
              <a:defRPr sz="1300">
                <a:solidFill>
                  <a:srgbClr val="888888"/>
                </a:solidFill>
              </a:defRPr>
            </a:lvl4pPr>
            <a:lvl5pPr marL="2286000" lvl="4" indent="-228600" algn="l">
              <a:spcBef>
                <a:spcPts val="300"/>
              </a:spcBef>
              <a:spcAft>
                <a:spcPts val="0"/>
              </a:spcAft>
              <a:buClr>
                <a:srgbClr val="888888"/>
              </a:buClr>
              <a:buSzPts val="1300"/>
              <a:buNone/>
              <a:defRPr sz="1300">
                <a:solidFill>
                  <a:srgbClr val="888888"/>
                </a:solidFill>
              </a:defRPr>
            </a:lvl5pPr>
            <a:lvl6pPr marL="2743200" lvl="5" indent="-228600" algn="l">
              <a:spcBef>
                <a:spcPts val="300"/>
              </a:spcBef>
              <a:spcAft>
                <a:spcPts val="0"/>
              </a:spcAft>
              <a:buClr>
                <a:srgbClr val="888888"/>
              </a:buClr>
              <a:buSzPts val="1300"/>
              <a:buNone/>
              <a:defRPr sz="1300">
                <a:solidFill>
                  <a:srgbClr val="888888"/>
                </a:solidFill>
              </a:defRPr>
            </a:lvl6pPr>
            <a:lvl7pPr marL="3200400" lvl="6" indent="-228600" algn="l">
              <a:spcBef>
                <a:spcPts val="300"/>
              </a:spcBef>
              <a:spcAft>
                <a:spcPts val="0"/>
              </a:spcAft>
              <a:buClr>
                <a:srgbClr val="888888"/>
              </a:buClr>
              <a:buSzPts val="1300"/>
              <a:buNone/>
              <a:defRPr sz="1300">
                <a:solidFill>
                  <a:srgbClr val="888888"/>
                </a:solidFill>
              </a:defRPr>
            </a:lvl7pPr>
            <a:lvl8pPr marL="3657600" lvl="7" indent="-228600" algn="l">
              <a:spcBef>
                <a:spcPts val="300"/>
              </a:spcBef>
              <a:spcAft>
                <a:spcPts val="0"/>
              </a:spcAft>
              <a:buClr>
                <a:srgbClr val="888888"/>
              </a:buClr>
              <a:buSzPts val="1300"/>
              <a:buNone/>
              <a:defRPr sz="1300">
                <a:solidFill>
                  <a:srgbClr val="888888"/>
                </a:solidFill>
              </a:defRPr>
            </a:lvl8pPr>
            <a:lvl9pPr marL="4114800" lvl="8" indent="-228600" algn="l">
              <a:spcBef>
                <a:spcPts val="300"/>
              </a:spcBef>
              <a:spcAft>
                <a:spcPts val="0"/>
              </a:spcAft>
              <a:buClr>
                <a:srgbClr val="888888"/>
              </a:buClr>
              <a:buSzPts val="1300"/>
              <a:buNone/>
              <a:defRPr sz="1300">
                <a:solidFill>
                  <a:srgbClr val="888888"/>
                </a:solidFill>
              </a:defRPr>
            </a:lvl9pPr>
          </a:lstStyle>
          <a:p>
            <a:endParaRPr/>
          </a:p>
        </p:txBody>
      </p:sp>
      <p:sp>
        <p:nvSpPr>
          <p:cNvPr id="112" name="Google Shape;112;p18"/>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13" name="Google Shape;113;p18"/>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14" name="Google Shape;114;p18"/>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xfrm>
            <a:off x="428416" y="257473"/>
            <a:ext cx="7711485" cy="1071563"/>
          </a:xfrm>
          <a:prstGeom prst="rect">
            <a:avLst/>
          </a:prstGeom>
          <a:noFill/>
          <a:ln>
            <a:noFill/>
          </a:ln>
        </p:spPr>
        <p:txBody>
          <a:bodyPr spcFirstLastPara="1" wrap="square" lIns="85675" tIns="42825" rIns="85675" bIns="42825" anchor="ctr" anchorCtr="0">
            <a:normAutofit/>
          </a:bodyPr>
          <a:lstStyle>
            <a:lvl1pPr lvl="0" algn="ctr">
              <a:spcBef>
                <a:spcPts val="0"/>
              </a:spcBef>
              <a:spcAft>
                <a:spcPts val="0"/>
              </a:spcAft>
              <a:buClr>
                <a:schemeClr val="dk1"/>
              </a:buClr>
              <a:buSzPts val="17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17" name="Google Shape;117;p19"/>
          <p:cNvSpPr txBox="1">
            <a:spLocks noGrp="1"/>
          </p:cNvSpPr>
          <p:nvPr>
            <p:ph type="body" idx="1"/>
          </p:nvPr>
        </p:nvSpPr>
        <p:spPr>
          <a:xfrm>
            <a:off x="428416" y="1500188"/>
            <a:ext cx="3784340" cy="4243090"/>
          </a:xfrm>
          <a:prstGeom prst="rect">
            <a:avLst/>
          </a:prstGeom>
          <a:noFill/>
          <a:ln>
            <a:noFill/>
          </a:ln>
        </p:spPr>
        <p:txBody>
          <a:bodyPr spcFirstLastPara="1" wrap="square" lIns="85675" tIns="42825" rIns="85675" bIns="42825" anchor="t" anchorCtr="0">
            <a:normAutofit/>
          </a:bodyPr>
          <a:lstStyle>
            <a:lvl1pPr marL="457200" lvl="0" indent="-393700" algn="l">
              <a:spcBef>
                <a:spcPts val="500"/>
              </a:spcBef>
              <a:spcAft>
                <a:spcPts val="0"/>
              </a:spcAft>
              <a:buClr>
                <a:schemeClr val="dk1"/>
              </a:buClr>
              <a:buSzPts val="2600"/>
              <a:buChar char="•"/>
              <a:defRPr sz="2600"/>
            </a:lvl1pPr>
            <a:lvl2pPr marL="914400" lvl="1" indent="-368300" algn="l">
              <a:spcBef>
                <a:spcPts val="400"/>
              </a:spcBef>
              <a:spcAft>
                <a:spcPts val="0"/>
              </a:spcAft>
              <a:buClr>
                <a:schemeClr val="dk1"/>
              </a:buClr>
              <a:buSzPts val="2200"/>
              <a:buChar char="–"/>
              <a:defRPr sz="2200"/>
            </a:lvl2pPr>
            <a:lvl3pPr marL="1371600" lvl="2" indent="-349250" algn="l">
              <a:spcBef>
                <a:spcPts val="400"/>
              </a:spcBef>
              <a:spcAft>
                <a:spcPts val="0"/>
              </a:spcAft>
              <a:buClr>
                <a:schemeClr val="dk1"/>
              </a:buClr>
              <a:buSzPts val="1900"/>
              <a:buChar char="•"/>
              <a:defRPr sz="1900"/>
            </a:lvl3pPr>
            <a:lvl4pPr marL="1828800" lvl="3" indent="-336550" algn="l">
              <a:spcBef>
                <a:spcPts val="300"/>
              </a:spcBef>
              <a:spcAft>
                <a:spcPts val="0"/>
              </a:spcAft>
              <a:buClr>
                <a:schemeClr val="dk1"/>
              </a:buClr>
              <a:buSzPts val="1700"/>
              <a:buChar char="–"/>
              <a:defRPr sz="1700"/>
            </a:lvl4pPr>
            <a:lvl5pPr marL="2286000" lvl="4" indent="-336550" algn="l">
              <a:spcBef>
                <a:spcPts val="300"/>
              </a:spcBef>
              <a:spcAft>
                <a:spcPts val="0"/>
              </a:spcAft>
              <a:buClr>
                <a:schemeClr val="dk1"/>
              </a:buClr>
              <a:buSzPts val="1700"/>
              <a:buChar char="»"/>
              <a:defRPr sz="1700"/>
            </a:lvl5pPr>
            <a:lvl6pPr marL="2743200" lvl="5" indent="-336550" algn="l">
              <a:spcBef>
                <a:spcPts val="300"/>
              </a:spcBef>
              <a:spcAft>
                <a:spcPts val="0"/>
              </a:spcAft>
              <a:buClr>
                <a:schemeClr val="dk1"/>
              </a:buClr>
              <a:buSzPts val="1700"/>
              <a:buChar char="•"/>
              <a:defRPr sz="1700"/>
            </a:lvl6pPr>
            <a:lvl7pPr marL="3200400" lvl="6" indent="-336550" algn="l">
              <a:spcBef>
                <a:spcPts val="300"/>
              </a:spcBef>
              <a:spcAft>
                <a:spcPts val="0"/>
              </a:spcAft>
              <a:buClr>
                <a:schemeClr val="dk1"/>
              </a:buClr>
              <a:buSzPts val="1700"/>
              <a:buChar char="•"/>
              <a:defRPr sz="1700"/>
            </a:lvl7pPr>
            <a:lvl8pPr marL="3657600" lvl="7" indent="-336550" algn="l">
              <a:spcBef>
                <a:spcPts val="300"/>
              </a:spcBef>
              <a:spcAft>
                <a:spcPts val="0"/>
              </a:spcAft>
              <a:buClr>
                <a:schemeClr val="dk1"/>
              </a:buClr>
              <a:buSzPts val="1700"/>
              <a:buChar char="•"/>
              <a:defRPr sz="1700"/>
            </a:lvl8pPr>
            <a:lvl9pPr marL="4114800" lvl="8" indent="-336550" algn="l">
              <a:spcBef>
                <a:spcPts val="300"/>
              </a:spcBef>
              <a:spcAft>
                <a:spcPts val="0"/>
              </a:spcAft>
              <a:buClr>
                <a:schemeClr val="dk1"/>
              </a:buClr>
              <a:buSzPts val="1700"/>
              <a:buChar char="•"/>
              <a:defRPr sz="1700"/>
            </a:lvl9pPr>
          </a:lstStyle>
          <a:p>
            <a:endParaRPr/>
          </a:p>
        </p:txBody>
      </p:sp>
      <p:sp>
        <p:nvSpPr>
          <p:cNvPr id="118" name="Google Shape;118;p19"/>
          <p:cNvSpPr txBox="1">
            <a:spLocks noGrp="1"/>
          </p:cNvSpPr>
          <p:nvPr>
            <p:ph type="body" idx="2"/>
          </p:nvPr>
        </p:nvSpPr>
        <p:spPr>
          <a:xfrm>
            <a:off x="4355561" y="1500188"/>
            <a:ext cx="3784340" cy="4243090"/>
          </a:xfrm>
          <a:prstGeom prst="rect">
            <a:avLst/>
          </a:prstGeom>
          <a:noFill/>
          <a:ln>
            <a:noFill/>
          </a:ln>
        </p:spPr>
        <p:txBody>
          <a:bodyPr spcFirstLastPara="1" wrap="square" lIns="85675" tIns="42825" rIns="85675" bIns="42825" anchor="t" anchorCtr="0">
            <a:normAutofit/>
          </a:bodyPr>
          <a:lstStyle>
            <a:lvl1pPr marL="457200" lvl="0" indent="-393700" algn="l">
              <a:spcBef>
                <a:spcPts val="500"/>
              </a:spcBef>
              <a:spcAft>
                <a:spcPts val="0"/>
              </a:spcAft>
              <a:buClr>
                <a:schemeClr val="dk1"/>
              </a:buClr>
              <a:buSzPts val="2600"/>
              <a:buChar char="•"/>
              <a:defRPr sz="2600"/>
            </a:lvl1pPr>
            <a:lvl2pPr marL="914400" lvl="1" indent="-368300" algn="l">
              <a:spcBef>
                <a:spcPts val="400"/>
              </a:spcBef>
              <a:spcAft>
                <a:spcPts val="0"/>
              </a:spcAft>
              <a:buClr>
                <a:schemeClr val="dk1"/>
              </a:buClr>
              <a:buSzPts val="2200"/>
              <a:buChar char="–"/>
              <a:defRPr sz="2200"/>
            </a:lvl2pPr>
            <a:lvl3pPr marL="1371600" lvl="2" indent="-349250" algn="l">
              <a:spcBef>
                <a:spcPts val="400"/>
              </a:spcBef>
              <a:spcAft>
                <a:spcPts val="0"/>
              </a:spcAft>
              <a:buClr>
                <a:schemeClr val="dk1"/>
              </a:buClr>
              <a:buSzPts val="1900"/>
              <a:buChar char="•"/>
              <a:defRPr sz="1900"/>
            </a:lvl3pPr>
            <a:lvl4pPr marL="1828800" lvl="3" indent="-336550" algn="l">
              <a:spcBef>
                <a:spcPts val="300"/>
              </a:spcBef>
              <a:spcAft>
                <a:spcPts val="0"/>
              </a:spcAft>
              <a:buClr>
                <a:schemeClr val="dk1"/>
              </a:buClr>
              <a:buSzPts val="1700"/>
              <a:buChar char="–"/>
              <a:defRPr sz="1700"/>
            </a:lvl4pPr>
            <a:lvl5pPr marL="2286000" lvl="4" indent="-336550" algn="l">
              <a:spcBef>
                <a:spcPts val="300"/>
              </a:spcBef>
              <a:spcAft>
                <a:spcPts val="0"/>
              </a:spcAft>
              <a:buClr>
                <a:schemeClr val="dk1"/>
              </a:buClr>
              <a:buSzPts val="1700"/>
              <a:buChar char="»"/>
              <a:defRPr sz="1700"/>
            </a:lvl5pPr>
            <a:lvl6pPr marL="2743200" lvl="5" indent="-336550" algn="l">
              <a:spcBef>
                <a:spcPts val="300"/>
              </a:spcBef>
              <a:spcAft>
                <a:spcPts val="0"/>
              </a:spcAft>
              <a:buClr>
                <a:schemeClr val="dk1"/>
              </a:buClr>
              <a:buSzPts val="1700"/>
              <a:buChar char="•"/>
              <a:defRPr sz="1700"/>
            </a:lvl6pPr>
            <a:lvl7pPr marL="3200400" lvl="6" indent="-336550" algn="l">
              <a:spcBef>
                <a:spcPts val="300"/>
              </a:spcBef>
              <a:spcAft>
                <a:spcPts val="0"/>
              </a:spcAft>
              <a:buClr>
                <a:schemeClr val="dk1"/>
              </a:buClr>
              <a:buSzPts val="1700"/>
              <a:buChar char="•"/>
              <a:defRPr sz="1700"/>
            </a:lvl7pPr>
            <a:lvl8pPr marL="3657600" lvl="7" indent="-336550" algn="l">
              <a:spcBef>
                <a:spcPts val="300"/>
              </a:spcBef>
              <a:spcAft>
                <a:spcPts val="0"/>
              </a:spcAft>
              <a:buClr>
                <a:schemeClr val="dk1"/>
              </a:buClr>
              <a:buSzPts val="1700"/>
              <a:buChar char="•"/>
              <a:defRPr sz="1700"/>
            </a:lvl8pPr>
            <a:lvl9pPr marL="4114800" lvl="8" indent="-336550" algn="l">
              <a:spcBef>
                <a:spcPts val="300"/>
              </a:spcBef>
              <a:spcAft>
                <a:spcPts val="0"/>
              </a:spcAft>
              <a:buClr>
                <a:schemeClr val="dk1"/>
              </a:buClr>
              <a:buSzPts val="1700"/>
              <a:buChar char="•"/>
              <a:defRPr sz="1700"/>
            </a:lvl9pPr>
          </a:lstStyle>
          <a:p>
            <a:endParaRPr/>
          </a:p>
        </p:txBody>
      </p:sp>
      <p:sp>
        <p:nvSpPr>
          <p:cNvPr id="119" name="Google Shape;119;p19"/>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20" name="Google Shape;120;p19"/>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21" name="Google Shape;121;p19"/>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2"/>
        <p:cNvGrpSpPr/>
        <p:nvPr/>
      </p:nvGrpSpPr>
      <p:grpSpPr>
        <a:xfrm>
          <a:off x="0" y="0"/>
          <a:ext cx="0" cy="0"/>
          <a:chOff x="0" y="0"/>
          <a:chExt cx="0" cy="0"/>
        </a:xfrm>
      </p:grpSpPr>
      <p:sp>
        <p:nvSpPr>
          <p:cNvPr id="123" name="Google Shape;123;p20"/>
          <p:cNvSpPr txBox="1">
            <a:spLocks noGrp="1"/>
          </p:cNvSpPr>
          <p:nvPr>
            <p:ph type="title"/>
          </p:nvPr>
        </p:nvSpPr>
        <p:spPr>
          <a:xfrm>
            <a:off x="428416" y="257473"/>
            <a:ext cx="7711485" cy="1071563"/>
          </a:xfrm>
          <a:prstGeom prst="rect">
            <a:avLst/>
          </a:prstGeom>
          <a:noFill/>
          <a:ln>
            <a:noFill/>
          </a:ln>
        </p:spPr>
        <p:txBody>
          <a:bodyPr spcFirstLastPara="1" wrap="square" lIns="85675" tIns="42825" rIns="85675" bIns="42825" anchor="ctr" anchorCtr="0">
            <a:normAutofit/>
          </a:bodyPr>
          <a:lstStyle>
            <a:lvl1pPr lvl="0" algn="ctr">
              <a:spcBef>
                <a:spcPts val="0"/>
              </a:spcBef>
              <a:spcAft>
                <a:spcPts val="0"/>
              </a:spcAft>
              <a:buClr>
                <a:schemeClr val="dk1"/>
              </a:buClr>
              <a:buSzPts val="4100"/>
              <a:buFont typeface="Calibri"/>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24" name="Google Shape;124;p20"/>
          <p:cNvSpPr txBox="1">
            <a:spLocks noGrp="1"/>
          </p:cNvSpPr>
          <p:nvPr>
            <p:ph type="body" idx="1"/>
          </p:nvPr>
        </p:nvSpPr>
        <p:spPr>
          <a:xfrm>
            <a:off x="428416" y="1439168"/>
            <a:ext cx="3785828" cy="599777"/>
          </a:xfrm>
          <a:prstGeom prst="rect">
            <a:avLst/>
          </a:prstGeom>
          <a:noFill/>
          <a:ln>
            <a:noFill/>
          </a:ln>
        </p:spPr>
        <p:txBody>
          <a:bodyPr spcFirstLastPara="1" wrap="square" lIns="85675" tIns="42825" rIns="85675" bIns="42825" anchor="b" anchorCtr="0">
            <a:normAutofit/>
          </a:bodyPr>
          <a:lstStyle>
            <a:lvl1pPr marL="457200" lvl="0" indent="-228600" algn="l">
              <a:spcBef>
                <a:spcPts val="400"/>
              </a:spcBef>
              <a:spcAft>
                <a:spcPts val="0"/>
              </a:spcAft>
              <a:buClr>
                <a:schemeClr val="dk1"/>
              </a:buClr>
              <a:buSzPts val="2200"/>
              <a:buNone/>
              <a:defRPr sz="2200" b="1"/>
            </a:lvl1pPr>
            <a:lvl2pPr marL="914400" lvl="1" indent="-228600" algn="l">
              <a:spcBef>
                <a:spcPts val="400"/>
              </a:spcBef>
              <a:spcAft>
                <a:spcPts val="0"/>
              </a:spcAft>
              <a:buClr>
                <a:schemeClr val="dk1"/>
              </a:buClr>
              <a:buSzPts val="1900"/>
              <a:buNone/>
              <a:defRPr sz="1900" b="1"/>
            </a:lvl2pPr>
            <a:lvl3pPr marL="1371600" lvl="2" indent="-228600" algn="l">
              <a:spcBef>
                <a:spcPts val="300"/>
              </a:spcBef>
              <a:spcAft>
                <a:spcPts val="0"/>
              </a:spcAft>
              <a:buClr>
                <a:schemeClr val="dk1"/>
              </a:buClr>
              <a:buSzPts val="1700"/>
              <a:buNone/>
              <a:defRPr sz="1700" b="1"/>
            </a:lvl3pPr>
            <a:lvl4pPr marL="1828800" lvl="3" indent="-228600" algn="l">
              <a:spcBef>
                <a:spcPts val="300"/>
              </a:spcBef>
              <a:spcAft>
                <a:spcPts val="0"/>
              </a:spcAft>
              <a:buClr>
                <a:schemeClr val="dk1"/>
              </a:buClr>
              <a:buSzPts val="1500"/>
              <a:buNone/>
              <a:defRPr sz="1500" b="1"/>
            </a:lvl4pPr>
            <a:lvl5pPr marL="2286000" lvl="4" indent="-228600" algn="l">
              <a:spcBef>
                <a:spcPts val="300"/>
              </a:spcBef>
              <a:spcAft>
                <a:spcPts val="0"/>
              </a:spcAft>
              <a:buClr>
                <a:schemeClr val="dk1"/>
              </a:buClr>
              <a:buSzPts val="1500"/>
              <a:buNone/>
              <a:defRPr sz="1500" b="1"/>
            </a:lvl5pPr>
            <a:lvl6pPr marL="2743200" lvl="5" indent="-228600" algn="l">
              <a:spcBef>
                <a:spcPts val="300"/>
              </a:spcBef>
              <a:spcAft>
                <a:spcPts val="0"/>
              </a:spcAft>
              <a:buClr>
                <a:schemeClr val="dk1"/>
              </a:buClr>
              <a:buSzPts val="1500"/>
              <a:buNone/>
              <a:defRPr sz="1500" b="1"/>
            </a:lvl6pPr>
            <a:lvl7pPr marL="3200400" lvl="6" indent="-228600" algn="l">
              <a:spcBef>
                <a:spcPts val="300"/>
              </a:spcBef>
              <a:spcAft>
                <a:spcPts val="0"/>
              </a:spcAft>
              <a:buClr>
                <a:schemeClr val="dk1"/>
              </a:buClr>
              <a:buSzPts val="1500"/>
              <a:buNone/>
              <a:defRPr sz="1500" b="1"/>
            </a:lvl7pPr>
            <a:lvl8pPr marL="3657600" lvl="7" indent="-228600" algn="l">
              <a:spcBef>
                <a:spcPts val="300"/>
              </a:spcBef>
              <a:spcAft>
                <a:spcPts val="0"/>
              </a:spcAft>
              <a:buClr>
                <a:schemeClr val="dk1"/>
              </a:buClr>
              <a:buSzPts val="1500"/>
              <a:buNone/>
              <a:defRPr sz="1500" b="1"/>
            </a:lvl8pPr>
            <a:lvl9pPr marL="4114800" lvl="8" indent="-228600" algn="l">
              <a:spcBef>
                <a:spcPts val="300"/>
              </a:spcBef>
              <a:spcAft>
                <a:spcPts val="0"/>
              </a:spcAft>
              <a:buClr>
                <a:schemeClr val="dk1"/>
              </a:buClr>
              <a:buSzPts val="1500"/>
              <a:buNone/>
              <a:defRPr sz="1500" b="1"/>
            </a:lvl9pPr>
          </a:lstStyle>
          <a:p>
            <a:endParaRPr/>
          </a:p>
        </p:txBody>
      </p:sp>
      <p:sp>
        <p:nvSpPr>
          <p:cNvPr id="125" name="Google Shape;125;p20"/>
          <p:cNvSpPr txBox="1">
            <a:spLocks noGrp="1"/>
          </p:cNvSpPr>
          <p:nvPr>
            <p:ph type="body" idx="2"/>
          </p:nvPr>
        </p:nvSpPr>
        <p:spPr>
          <a:xfrm>
            <a:off x="428416" y="2038945"/>
            <a:ext cx="3785828" cy="3704332"/>
          </a:xfrm>
          <a:prstGeom prst="rect">
            <a:avLst/>
          </a:prstGeom>
          <a:noFill/>
          <a:ln>
            <a:noFill/>
          </a:ln>
        </p:spPr>
        <p:txBody>
          <a:bodyPr spcFirstLastPara="1" wrap="square" lIns="85675" tIns="42825" rIns="85675" bIns="42825" anchor="t" anchorCtr="0">
            <a:normAutofit/>
          </a:bodyPr>
          <a:lstStyle>
            <a:lvl1pPr marL="457200" lvl="0" indent="-368300" algn="l">
              <a:spcBef>
                <a:spcPts val="400"/>
              </a:spcBef>
              <a:spcAft>
                <a:spcPts val="0"/>
              </a:spcAft>
              <a:buClr>
                <a:schemeClr val="dk1"/>
              </a:buClr>
              <a:buSzPts val="2200"/>
              <a:buChar char="•"/>
              <a:defRPr sz="2200"/>
            </a:lvl1pPr>
            <a:lvl2pPr marL="914400" lvl="1" indent="-349250" algn="l">
              <a:spcBef>
                <a:spcPts val="400"/>
              </a:spcBef>
              <a:spcAft>
                <a:spcPts val="0"/>
              </a:spcAft>
              <a:buClr>
                <a:schemeClr val="dk1"/>
              </a:buClr>
              <a:buSzPts val="1900"/>
              <a:buChar char="–"/>
              <a:defRPr sz="1900"/>
            </a:lvl2pPr>
            <a:lvl3pPr marL="1371600" lvl="2" indent="-336550" algn="l">
              <a:spcBef>
                <a:spcPts val="300"/>
              </a:spcBef>
              <a:spcAft>
                <a:spcPts val="0"/>
              </a:spcAft>
              <a:buClr>
                <a:schemeClr val="dk1"/>
              </a:buClr>
              <a:buSzPts val="1700"/>
              <a:buChar char="•"/>
              <a:defRPr sz="1700"/>
            </a:lvl3pPr>
            <a:lvl4pPr marL="1828800" lvl="3" indent="-323850" algn="l">
              <a:spcBef>
                <a:spcPts val="300"/>
              </a:spcBef>
              <a:spcAft>
                <a:spcPts val="0"/>
              </a:spcAft>
              <a:buClr>
                <a:schemeClr val="dk1"/>
              </a:buClr>
              <a:buSzPts val="1500"/>
              <a:buChar char="–"/>
              <a:defRPr sz="1500"/>
            </a:lvl4pPr>
            <a:lvl5pPr marL="2286000" lvl="4" indent="-323850" algn="l">
              <a:spcBef>
                <a:spcPts val="300"/>
              </a:spcBef>
              <a:spcAft>
                <a:spcPts val="0"/>
              </a:spcAft>
              <a:buClr>
                <a:schemeClr val="dk1"/>
              </a:buClr>
              <a:buSzPts val="1500"/>
              <a:buChar char="»"/>
              <a:defRPr sz="1500"/>
            </a:lvl5pPr>
            <a:lvl6pPr marL="2743200" lvl="5" indent="-323850" algn="l">
              <a:spcBef>
                <a:spcPts val="300"/>
              </a:spcBef>
              <a:spcAft>
                <a:spcPts val="0"/>
              </a:spcAft>
              <a:buClr>
                <a:schemeClr val="dk1"/>
              </a:buClr>
              <a:buSzPts val="1500"/>
              <a:buChar char="•"/>
              <a:defRPr sz="1500"/>
            </a:lvl6pPr>
            <a:lvl7pPr marL="3200400" lvl="6" indent="-323850" algn="l">
              <a:spcBef>
                <a:spcPts val="300"/>
              </a:spcBef>
              <a:spcAft>
                <a:spcPts val="0"/>
              </a:spcAft>
              <a:buClr>
                <a:schemeClr val="dk1"/>
              </a:buClr>
              <a:buSzPts val="1500"/>
              <a:buChar char="•"/>
              <a:defRPr sz="1500"/>
            </a:lvl7pPr>
            <a:lvl8pPr marL="3657600" lvl="7" indent="-323850" algn="l">
              <a:spcBef>
                <a:spcPts val="300"/>
              </a:spcBef>
              <a:spcAft>
                <a:spcPts val="0"/>
              </a:spcAft>
              <a:buClr>
                <a:schemeClr val="dk1"/>
              </a:buClr>
              <a:buSzPts val="1500"/>
              <a:buChar char="•"/>
              <a:defRPr sz="1500"/>
            </a:lvl8pPr>
            <a:lvl9pPr marL="4114800" lvl="8" indent="-323850" algn="l">
              <a:spcBef>
                <a:spcPts val="300"/>
              </a:spcBef>
              <a:spcAft>
                <a:spcPts val="0"/>
              </a:spcAft>
              <a:buClr>
                <a:schemeClr val="dk1"/>
              </a:buClr>
              <a:buSzPts val="1500"/>
              <a:buChar char="•"/>
              <a:defRPr sz="1500"/>
            </a:lvl9pPr>
          </a:lstStyle>
          <a:p>
            <a:endParaRPr/>
          </a:p>
        </p:txBody>
      </p:sp>
      <p:sp>
        <p:nvSpPr>
          <p:cNvPr id="126" name="Google Shape;126;p20"/>
          <p:cNvSpPr txBox="1">
            <a:spLocks noGrp="1"/>
          </p:cNvSpPr>
          <p:nvPr>
            <p:ph type="body" idx="3"/>
          </p:nvPr>
        </p:nvSpPr>
        <p:spPr>
          <a:xfrm>
            <a:off x="4352586" y="1439168"/>
            <a:ext cx="3787315" cy="599777"/>
          </a:xfrm>
          <a:prstGeom prst="rect">
            <a:avLst/>
          </a:prstGeom>
          <a:noFill/>
          <a:ln>
            <a:noFill/>
          </a:ln>
        </p:spPr>
        <p:txBody>
          <a:bodyPr spcFirstLastPara="1" wrap="square" lIns="85675" tIns="42825" rIns="85675" bIns="42825" anchor="b" anchorCtr="0">
            <a:normAutofit/>
          </a:bodyPr>
          <a:lstStyle>
            <a:lvl1pPr marL="457200" lvl="0" indent="-228600" algn="l">
              <a:spcBef>
                <a:spcPts val="400"/>
              </a:spcBef>
              <a:spcAft>
                <a:spcPts val="0"/>
              </a:spcAft>
              <a:buClr>
                <a:schemeClr val="dk1"/>
              </a:buClr>
              <a:buSzPts val="2200"/>
              <a:buNone/>
              <a:defRPr sz="2200" b="1"/>
            </a:lvl1pPr>
            <a:lvl2pPr marL="914400" lvl="1" indent="-228600" algn="l">
              <a:spcBef>
                <a:spcPts val="400"/>
              </a:spcBef>
              <a:spcAft>
                <a:spcPts val="0"/>
              </a:spcAft>
              <a:buClr>
                <a:schemeClr val="dk1"/>
              </a:buClr>
              <a:buSzPts val="1900"/>
              <a:buNone/>
              <a:defRPr sz="1900" b="1"/>
            </a:lvl2pPr>
            <a:lvl3pPr marL="1371600" lvl="2" indent="-228600" algn="l">
              <a:spcBef>
                <a:spcPts val="300"/>
              </a:spcBef>
              <a:spcAft>
                <a:spcPts val="0"/>
              </a:spcAft>
              <a:buClr>
                <a:schemeClr val="dk1"/>
              </a:buClr>
              <a:buSzPts val="1700"/>
              <a:buNone/>
              <a:defRPr sz="1700" b="1"/>
            </a:lvl3pPr>
            <a:lvl4pPr marL="1828800" lvl="3" indent="-228600" algn="l">
              <a:spcBef>
                <a:spcPts val="300"/>
              </a:spcBef>
              <a:spcAft>
                <a:spcPts val="0"/>
              </a:spcAft>
              <a:buClr>
                <a:schemeClr val="dk1"/>
              </a:buClr>
              <a:buSzPts val="1500"/>
              <a:buNone/>
              <a:defRPr sz="1500" b="1"/>
            </a:lvl4pPr>
            <a:lvl5pPr marL="2286000" lvl="4" indent="-228600" algn="l">
              <a:spcBef>
                <a:spcPts val="300"/>
              </a:spcBef>
              <a:spcAft>
                <a:spcPts val="0"/>
              </a:spcAft>
              <a:buClr>
                <a:schemeClr val="dk1"/>
              </a:buClr>
              <a:buSzPts val="1500"/>
              <a:buNone/>
              <a:defRPr sz="1500" b="1"/>
            </a:lvl5pPr>
            <a:lvl6pPr marL="2743200" lvl="5" indent="-228600" algn="l">
              <a:spcBef>
                <a:spcPts val="300"/>
              </a:spcBef>
              <a:spcAft>
                <a:spcPts val="0"/>
              </a:spcAft>
              <a:buClr>
                <a:schemeClr val="dk1"/>
              </a:buClr>
              <a:buSzPts val="1500"/>
              <a:buNone/>
              <a:defRPr sz="1500" b="1"/>
            </a:lvl6pPr>
            <a:lvl7pPr marL="3200400" lvl="6" indent="-228600" algn="l">
              <a:spcBef>
                <a:spcPts val="300"/>
              </a:spcBef>
              <a:spcAft>
                <a:spcPts val="0"/>
              </a:spcAft>
              <a:buClr>
                <a:schemeClr val="dk1"/>
              </a:buClr>
              <a:buSzPts val="1500"/>
              <a:buNone/>
              <a:defRPr sz="1500" b="1"/>
            </a:lvl7pPr>
            <a:lvl8pPr marL="3657600" lvl="7" indent="-228600" algn="l">
              <a:spcBef>
                <a:spcPts val="300"/>
              </a:spcBef>
              <a:spcAft>
                <a:spcPts val="0"/>
              </a:spcAft>
              <a:buClr>
                <a:schemeClr val="dk1"/>
              </a:buClr>
              <a:buSzPts val="1500"/>
              <a:buNone/>
              <a:defRPr sz="1500" b="1"/>
            </a:lvl8pPr>
            <a:lvl9pPr marL="4114800" lvl="8" indent="-228600" algn="l">
              <a:spcBef>
                <a:spcPts val="300"/>
              </a:spcBef>
              <a:spcAft>
                <a:spcPts val="0"/>
              </a:spcAft>
              <a:buClr>
                <a:schemeClr val="dk1"/>
              </a:buClr>
              <a:buSzPts val="1500"/>
              <a:buNone/>
              <a:defRPr sz="1500" b="1"/>
            </a:lvl9pPr>
          </a:lstStyle>
          <a:p>
            <a:endParaRPr/>
          </a:p>
        </p:txBody>
      </p:sp>
      <p:sp>
        <p:nvSpPr>
          <p:cNvPr id="127" name="Google Shape;127;p20"/>
          <p:cNvSpPr txBox="1">
            <a:spLocks noGrp="1"/>
          </p:cNvSpPr>
          <p:nvPr>
            <p:ph type="body" idx="4"/>
          </p:nvPr>
        </p:nvSpPr>
        <p:spPr>
          <a:xfrm>
            <a:off x="4352586" y="2038945"/>
            <a:ext cx="3787315" cy="3704332"/>
          </a:xfrm>
          <a:prstGeom prst="rect">
            <a:avLst/>
          </a:prstGeom>
          <a:noFill/>
          <a:ln>
            <a:noFill/>
          </a:ln>
        </p:spPr>
        <p:txBody>
          <a:bodyPr spcFirstLastPara="1" wrap="square" lIns="85675" tIns="42825" rIns="85675" bIns="42825" anchor="t" anchorCtr="0">
            <a:normAutofit/>
          </a:bodyPr>
          <a:lstStyle>
            <a:lvl1pPr marL="457200" lvl="0" indent="-368300" algn="l">
              <a:spcBef>
                <a:spcPts val="400"/>
              </a:spcBef>
              <a:spcAft>
                <a:spcPts val="0"/>
              </a:spcAft>
              <a:buClr>
                <a:schemeClr val="dk1"/>
              </a:buClr>
              <a:buSzPts val="2200"/>
              <a:buChar char="•"/>
              <a:defRPr sz="2200"/>
            </a:lvl1pPr>
            <a:lvl2pPr marL="914400" lvl="1" indent="-349250" algn="l">
              <a:spcBef>
                <a:spcPts val="400"/>
              </a:spcBef>
              <a:spcAft>
                <a:spcPts val="0"/>
              </a:spcAft>
              <a:buClr>
                <a:schemeClr val="dk1"/>
              </a:buClr>
              <a:buSzPts val="1900"/>
              <a:buChar char="–"/>
              <a:defRPr sz="1900"/>
            </a:lvl2pPr>
            <a:lvl3pPr marL="1371600" lvl="2" indent="-336550" algn="l">
              <a:spcBef>
                <a:spcPts val="300"/>
              </a:spcBef>
              <a:spcAft>
                <a:spcPts val="0"/>
              </a:spcAft>
              <a:buClr>
                <a:schemeClr val="dk1"/>
              </a:buClr>
              <a:buSzPts val="1700"/>
              <a:buChar char="•"/>
              <a:defRPr sz="1700"/>
            </a:lvl3pPr>
            <a:lvl4pPr marL="1828800" lvl="3" indent="-323850" algn="l">
              <a:spcBef>
                <a:spcPts val="300"/>
              </a:spcBef>
              <a:spcAft>
                <a:spcPts val="0"/>
              </a:spcAft>
              <a:buClr>
                <a:schemeClr val="dk1"/>
              </a:buClr>
              <a:buSzPts val="1500"/>
              <a:buChar char="–"/>
              <a:defRPr sz="1500"/>
            </a:lvl4pPr>
            <a:lvl5pPr marL="2286000" lvl="4" indent="-323850" algn="l">
              <a:spcBef>
                <a:spcPts val="300"/>
              </a:spcBef>
              <a:spcAft>
                <a:spcPts val="0"/>
              </a:spcAft>
              <a:buClr>
                <a:schemeClr val="dk1"/>
              </a:buClr>
              <a:buSzPts val="1500"/>
              <a:buChar char="»"/>
              <a:defRPr sz="1500"/>
            </a:lvl5pPr>
            <a:lvl6pPr marL="2743200" lvl="5" indent="-323850" algn="l">
              <a:spcBef>
                <a:spcPts val="300"/>
              </a:spcBef>
              <a:spcAft>
                <a:spcPts val="0"/>
              </a:spcAft>
              <a:buClr>
                <a:schemeClr val="dk1"/>
              </a:buClr>
              <a:buSzPts val="1500"/>
              <a:buChar char="•"/>
              <a:defRPr sz="1500"/>
            </a:lvl6pPr>
            <a:lvl7pPr marL="3200400" lvl="6" indent="-323850" algn="l">
              <a:spcBef>
                <a:spcPts val="300"/>
              </a:spcBef>
              <a:spcAft>
                <a:spcPts val="0"/>
              </a:spcAft>
              <a:buClr>
                <a:schemeClr val="dk1"/>
              </a:buClr>
              <a:buSzPts val="1500"/>
              <a:buChar char="•"/>
              <a:defRPr sz="1500"/>
            </a:lvl7pPr>
            <a:lvl8pPr marL="3657600" lvl="7" indent="-323850" algn="l">
              <a:spcBef>
                <a:spcPts val="300"/>
              </a:spcBef>
              <a:spcAft>
                <a:spcPts val="0"/>
              </a:spcAft>
              <a:buClr>
                <a:schemeClr val="dk1"/>
              </a:buClr>
              <a:buSzPts val="1500"/>
              <a:buChar char="•"/>
              <a:defRPr sz="1500"/>
            </a:lvl8pPr>
            <a:lvl9pPr marL="4114800" lvl="8" indent="-323850" algn="l">
              <a:spcBef>
                <a:spcPts val="300"/>
              </a:spcBef>
              <a:spcAft>
                <a:spcPts val="0"/>
              </a:spcAft>
              <a:buClr>
                <a:schemeClr val="dk1"/>
              </a:buClr>
              <a:buSzPts val="1500"/>
              <a:buChar char="•"/>
              <a:defRPr sz="1500"/>
            </a:lvl9pPr>
          </a:lstStyle>
          <a:p>
            <a:endParaRPr/>
          </a:p>
        </p:txBody>
      </p:sp>
      <p:sp>
        <p:nvSpPr>
          <p:cNvPr id="128" name="Google Shape;128;p20"/>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29" name="Google Shape;129;p20"/>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30" name="Google Shape;130;p20"/>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428416" y="257473"/>
            <a:ext cx="7711485" cy="1071563"/>
          </a:xfrm>
          <a:prstGeom prst="rect">
            <a:avLst/>
          </a:prstGeom>
          <a:noFill/>
          <a:ln>
            <a:noFill/>
          </a:ln>
        </p:spPr>
        <p:txBody>
          <a:bodyPr spcFirstLastPara="1" wrap="square" lIns="85675" tIns="42825" rIns="85675" bIns="42825" anchor="ctr" anchorCtr="0">
            <a:normAutofit/>
          </a:bodyPr>
          <a:lstStyle>
            <a:lvl1pPr lvl="0" algn="ctr">
              <a:spcBef>
                <a:spcPts val="0"/>
              </a:spcBef>
              <a:spcAft>
                <a:spcPts val="0"/>
              </a:spcAft>
              <a:buClr>
                <a:schemeClr val="dk1"/>
              </a:buClr>
              <a:buSzPts val="17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33" name="Google Shape;133;p21"/>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34" name="Google Shape;134;p21"/>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35" name="Google Shape;135;p21"/>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 name="Google Shape;24;p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 name="Google Shape;26;p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6"/>
        <p:cNvGrpSpPr/>
        <p:nvPr/>
      </p:nvGrpSpPr>
      <p:grpSpPr>
        <a:xfrm>
          <a:off x="0" y="0"/>
          <a:ext cx="0" cy="0"/>
          <a:chOff x="0" y="0"/>
          <a:chExt cx="0" cy="0"/>
        </a:xfrm>
      </p:grpSpPr>
      <p:sp>
        <p:nvSpPr>
          <p:cNvPr id="137" name="Google Shape;137;p22"/>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38" name="Google Shape;138;p22"/>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39" name="Google Shape;139;p22"/>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0"/>
        <p:cNvGrpSpPr/>
        <p:nvPr/>
      </p:nvGrpSpPr>
      <p:grpSpPr>
        <a:xfrm>
          <a:off x="0" y="0"/>
          <a:ext cx="0" cy="0"/>
          <a:chOff x="0" y="0"/>
          <a:chExt cx="0" cy="0"/>
        </a:xfrm>
      </p:grpSpPr>
      <p:sp>
        <p:nvSpPr>
          <p:cNvPr id="141" name="Google Shape;141;p23"/>
          <p:cNvSpPr txBox="1">
            <a:spLocks noGrp="1"/>
          </p:cNvSpPr>
          <p:nvPr>
            <p:ph type="title"/>
          </p:nvPr>
        </p:nvSpPr>
        <p:spPr>
          <a:xfrm>
            <a:off x="428416" y="255984"/>
            <a:ext cx="2818917" cy="1089422"/>
          </a:xfrm>
          <a:prstGeom prst="rect">
            <a:avLst/>
          </a:prstGeom>
          <a:noFill/>
          <a:ln>
            <a:noFill/>
          </a:ln>
        </p:spPr>
        <p:txBody>
          <a:bodyPr spcFirstLastPara="1" wrap="square" lIns="85675" tIns="42825" rIns="85675" bIns="42825" anchor="b" anchorCtr="0">
            <a:normAutofit/>
          </a:bodyPr>
          <a:lstStyle>
            <a:lvl1pPr lvl="0" algn="l">
              <a:spcBef>
                <a:spcPts val="0"/>
              </a:spcBef>
              <a:spcAft>
                <a:spcPts val="0"/>
              </a:spcAft>
              <a:buClr>
                <a:schemeClr val="dk1"/>
              </a:buClr>
              <a:buSzPts val="1900"/>
              <a:buFont typeface="Calibri"/>
              <a:buNone/>
              <a:defRPr sz="1900" b="1"/>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42" name="Google Shape;142;p23"/>
          <p:cNvSpPr txBox="1">
            <a:spLocks noGrp="1"/>
          </p:cNvSpPr>
          <p:nvPr>
            <p:ph type="body" idx="1"/>
          </p:nvPr>
        </p:nvSpPr>
        <p:spPr>
          <a:xfrm>
            <a:off x="3349974" y="255984"/>
            <a:ext cx="4789927" cy="5487293"/>
          </a:xfrm>
          <a:prstGeom prst="rect">
            <a:avLst/>
          </a:prstGeom>
          <a:noFill/>
          <a:ln>
            <a:noFill/>
          </a:ln>
        </p:spPr>
        <p:txBody>
          <a:bodyPr spcFirstLastPara="1" wrap="square" lIns="85675" tIns="42825" rIns="85675" bIns="42825" anchor="t" anchorCtr="0">
            <a:normAutofit/>
          </a:bodyPr>
          <a:lstStyle>
            <a:lvl1pPr marL="457200" lvl="0" indent="-419100" algn="l">
              <a:spcBef>
                <a:spcPts val="600"/>
              </a:spcBef>
              <a:spcAft>
                <a:spcPts val="0"/>
              </a:spcAft>
              <a:buClr>
                <a:schemeClr val="dk1"/>
              </a:buClr>
              <a:buSzPts val="3000"/>
              <a:buChar char="•"/>
              <a:defRPr sz="3000"/>
            </a:lvl1pPr>
            <a:lvl2pPr marL="914400" lvl="1" indent="-393700" algn="l">
              <a:spcBef>
                <a:spcPts val="500"/>
              </a:spcBef>
              <a:spcAft>
                <a:spcPts val="0"/>
              </a:spcAft>
              <a:buClr>
                <a:schemeClr val="dk1"/>
              </a:buClr>
              <a:buSzPts val="2600"/>
              <a:buChar char="–"/>
              <a:defRPr sz="2600"/>
            </a:lvl2pPr>
            <a:lvl3pPr marL="1371600" lvl="2" indent="-368300" algn="l">
              <a:spcBef>
                <a:spcPts val="400"/>
              </a:spcBef>
              <a:spcAft>
                <a:spcPts val="0"/>
              </a:spcAft>
              <a:buClr>
                <a:schemeClr val="dk1"/>
              </a:buClr>
              <a:buSzPts val="2200"/>
              <a:buChar char="•"/>
              <a:defRPr sz="2200"/>
            </a:lvl3pPr>
            <a:lvl4pPr marL="1828800" lvl="3" indent="-349250" algn="l">
              <a:spcBef>
                <a:spcPts val="400"/>
              </a:spcBef>
              <a:spcAft>
                <a:spcPts val="0"/>
              </a:spcAft>
              <a:buClr>
                <a:schemeClr val="dk1"/>
              </a:buClr>
              <a:buSzPts val="1900"/>
              <a:buChar char="–"/>
              <a:defRPr sz="1900"/>
            </a:lvl4pPr>
            <a:lvl5pPr marL="2286000" lvl="4" indent="-349250" algn="l">
              <a:spcBef>
                <a:spcPts val="400"/>
              </a:spcBef>
              <a:spcAft>
                <a:spcPts val="0"/>
              </a:spcAft>
              <a:buClr>
                <a:schemeClr val="dk1"/>
              </a:buClr>
              <a:buSzPts val="1900"/>
              <a:buChar char="»"/>
              <a:defRPr sz="1900"/>
            </a:lvl5pPr>
            <a:lvl6pPr marL="2743200" lvl="5" indent="-349250" algn="l">
              <a:spcBef>
                <a:spcPts val="400"/>
              </a:spcBef>
              <a:spcAft>
                <a:spcPts val="0"/>
              </a:spcAft>
              <a:buClr>
                <a:schemeClr val="dk1"/>
              </a:buClr>
              <a:buSzPts val="1900"/>
              <a:buChar char="•"/>
              <a:defRPr sz="1900"/>
            </a:lvl6pPr>
            <a:lvl7pPr marL="3200400" lvl="6" indent="-349250" algn="l">
              <a:spcBef>
                <a:spcPts val="400"/>
              </a:spcBef>
              <a:spcAft>
                <a:spcPts val="0"/>
              </a:spcAft>
              <a:buClr>
                <a:schemeClr val="dk1"/>
              </a:buClr>
              <a:buSzPts val="1900"/>
              <a:buChar char="•"/>
              <a:defRPr sz="1900"/>
            </a:lvl7pPr>
            <a:lvl8pPr marL="3657600" lvl="7" indent="-349250" algn="l">
              <a:spcBef>
                <a:spcPts val="400"/>
              </a:spcBef>
              <a:spcAft>
                <a:spcPts val="0"/>
              </a:spcAft>
              <a:buClr>
                <a:schemeClr val="dk1"/>
              </a:buClr>
              <a:buSzPts val="1900"/>
              <a:buChar char="•"/>
              <a:defRPr sz="1900"/>
            </a:lvl8pPr>
            <a:lvl9pPr marL="4114800" lvl="8" indent="-349250" algn="l">
              <a:spcBef>
                <a:spcPts val="400"/>
              </a:spcBef>
              <a:spcAft>
                <a:spcPts val="0"/>
              </a:spcAft>
              <a:buClr>
                <a:schemeClr val="dk1"/>
              </a:buClr>
              <a:buSzPts val="1900"/>
              <a:buChar char="•"/>
              <a:defRPr sz="1900"/>
            </a:lvl9pPr>
          </a:lstStyle>
          <a:p>
            <a:endParaRPr/>
          </a:p>
        </p:txBody>
      </p:sp>
      <p:sp>
        <p:nvSpPr>
          <p:cNvPr id="143" name="Google Shape;143;p23"/>
          <p:cNvSpPr txBox="1">
            <a:spLocks noGrp="1"/>
          </p:cNvSpPr>
          <p:nvPr>
            <p:ph type="body" idx="2"/>
          </p:nvPr>
        </p:nvSpPr>
        <p:spPr>
          <a:xfrm>
            <a:off x="428416" y="1345406"/>
            <a:ext cx="2818917" cy="4397872"/>
          </a:xfrm>
          <a:prstGeom prst="rect">
            <a:avLst/>
          </a:prstGeom>
          <a:noFill/>
          <a:ln>
            <a:noFill/>
          </a:ln>
        </p:spPr>
        <p:txBody>
          <a:bodyPr spcFirstLastPara="1" wrap="square" lIns="85675" tIns="42825" rIns="85675" bIns="42825" anchor="t" anchorCtr="0">
            <a:normAutofit/>
          </a:bodyPr>
          <a:lstStyle>
            <a:lvl1pPr marL="457200" lvl="0" indent="-228600" algn="l">
              <a:spcBef>
                <a:spcPts val="300"/>
              </a:spcBef>
              <a:spcAft>
                <a:spcPts val="0"/>
              </a:spcAft>
              <a:buClr>
                <a:schemeClr val="dk1"/>
              </a:buClr>
              <a:buSzPts val="1300"/>
              <a:buNone/>
              <a:defRPr sz="1300"/>
            </a:lvl1pPr>
            <a:lvl2pPr marL="914400" lvl="1" indent="-228600" algn="l">
              <a:spcBef>
                <a:spcPts val="200"/>
              </a:spcBef>
              <a:spcAft>
                <a:spcPts val="0"/>
              </a:spcAft>
              <a:buClr>
                <a:schemeClr val="dk1"/>
              </a:buClr>
              <a:buSzPts val="1100"/>
              <a:buNone/>
              <a:defRPr sz="1100"/>
            </a:lvl2pPr>
            <a:lvl3pPr marL="1371600" lvl="2" indent="-228600" algn="l">
              <a:spcBef>
                <a:spcPts val="200"/>
              </a:spcBef>
              <a:spcAft>
                <a:spcPts val="0"/>
              </a:spcAft>
              <a:buClr>
                <a:schemeClr val="dk1"/>
              </a:buClr>
              <a:buSzPts val="900"/>
              <a:buNone/>
              <a:defRPr sz="900"/>
            </a:lvl3pPr>
            <a:lvl4pPr marL="1828800" lvl="3" indent="-228600" algn="l">
              <a:spcBef>
                <a:spcPts val="200"/>
              </a:spcBef>
              <a:spcAft>
                <a:spcPts val="0"/>
              </a:spcAft>
              <a:buClr>
                <a:schemeClr val="dk1"/>
              </a:buClr>
              <a:buSzPts val="800"/>
              <a:buNone/>
              <a:defRPr sz="800"/>
            </a:lvl4pPr>
            <a:lvl5pPr marL="2286000" lvl="4" indent="-228600" algn="l">
              <a:spcBef>
                <a:spcPts val="200"/>
              </a:spcBef>
              <a:spcAft>
                <a:spcPts val="0"/>
              </a:spcAft>
              <a:buClr>
                <a:schemeClr val="dk1"/>
              </a:buClr>
              <a:buSzPts val="800"/>
              <a:buNone/>
              <a:defRPr sz="800"/>
            </a:lvl5pPr>
            <a:lvl6pPr marL="2743200" lvl="5" indent="-228600" algn="l">
              <a:spcBef>
                <a:spcPts val="200"/>
              </a:spcBef>
              <a:spcAft>
                <a:spcPts val="0"/>
              </a:spcAft>
              <a:buClr>
                <a:schemeClr val="dk1"/>
              </a:buClr>
              <a:buSzPts val="800"/>
              <a:buNone/>
              <a:defRPr sz="800"/>
            </a:lvl6pPr>
            <a:lvl7pPr marL="3200400" lvl="6" indent="-228600" algn="l">
              <a:spcBef>
                <a:spcPts val="200"/>
              </a:spcBef>
              <a:spcAft>
                <a:spcPts val="0"/>
              </a:spcAft>
              <a:buClr>
                <a:schemeClr val="dk1"/>
              </a:buClr>
              <a:buSzPts val="800"/>
              <a:buNone/>
              <a:defRPr sz="800"/>
            </a:lvl7pPr>
            <a:lvl8pPr marL="3657600" lvl="7" indent="-228600" algn="l">
              <a:spcBef>
                <a:spcPts val="200"/>
              </a:spcBef>
              <a:spcAft>
                <a:spcPts val="0"/>
              </a:spcAft>
              <a:buClr>
                <a:schemeClr val="dk1"/>
              </a:buClr>
              <a:buSzPts val="800"/>
              <a:buNone/>
              <a:defRPr sz="800"/>
            </a:lvl8pPr>
            <a:lvl9pPr marL="4114800" lvl="8" indent="-228600" algn="l">
              <a:spcBef>
                <a:spcPts val="200"/>
              </a:spcBef>
              <a:spcAft>
                <a:spcPts val="0"/>
              </a:spcAft>
              <a:buClr>
                <a:schemeClr val="dk1"/>
              </a:buClr>
              <a:buSzPts val="800"/>
              <a:buNone/>
              <a:defRPr sz="800"/>
            </a:lvl9pPr>
          </a:lstStyle>
          <a:p>
            <a:endParaRPr/>
          </a:p>
        </p:txBody>
      </p:sp>
      <p:sp>
        <p:nvSpPr>
          <p:cNvPr id="144" name="Google Shape;144;p23"/>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45" name="Google Shape;145;p23"/>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46" name="Google Shape;146;p23"/>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7"/>
        <p:cNvGrpSpPr/>
        <p:nvPr/>
      </p:nvGrpSpPr>
      <p:grpSpPr>
        <a:xfrm>
          <a:off x="0" y="0"/>
          <a:ext cx="0" cy="0"/>
          <a:chOff x="0" y="0"/>
          <a:chExt cx="0" cy="0"/>
        </a:xfrm>
      </p:grpSpPr>
      <p:sp>
        <p:nvSpPr>
          <p:cNvPr id="148" name="Google Shape;148;p24"/>
          <p:cNvSpPr txBox="1">
            <a:spLocks noGrp="1"/>
          </p:cNvSpPr>
          <p:nvPr>
            <p:ph type="title"/>
          </p:nvPr>
        </p:nvSpPr>
        <p:spPr>
          <a:xfrm>
            <a:off x="1679450" y="4500563"/>
            <a:ext cx="5140990" cy="531317"/>
          </a:xfrm>
          <a:prstGeom prst="rect">
            <a:avLst/>
          </a:prstGeom>
          <a:noFill/>
          <a:ln>
            <a:noFill/>
          </a:ln>
        </p:spPr>
        <p:txBody>
          <a:bodyPr spcFirstLastPara="1" wrap="square" lIns="85675" tIns="42825" rIns="85675" bIns="42825" anchor="b" anchorCtr="0">
            <a:normAutofit/>
          </a:bodyPr>
          <a:lstStyle>
            <a:lvl1pPr lvl="0" algn="l">
              <a:spcBef>
                <a:spcPts val="0"/>
              </a:spcBef>
              <a:spcAft>
                <a:spcPts val="0"/>
              </a:spcAft>
              <a:buClr>
                <a:schemeClr val="dk1"/>
              </a:buClr>
              <a:buSzPts val="1900"/>
              <a:buFont typeface="Calibri"/>
              <a:buNone/>
              <a:defRPr sz="1900" b="1"/>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49" name="Google Shape;149;p24"/>
          <p:cNvSpPr>
            <a:spLocks noGrp="1"/>
          </p:cNvSpPr>
          <p:nvPr>
            <p:ph type="pic" idx="2"/>
          </p:nvPr>
        </p:nvSpPr>
        <p:spPr>
          <a:xfrm>
            <a:off x="1679450" y="574477"/>
            <a:ext cx="5140990" cy="3857625"/>
          </a:xfrm>
          <a:prstGeom prst="rect">
            <a:avLst/>
          </a:prstGeom>
          <a:noFill/>
          <a:ln>
            <a:noFill/>
          </a:ln>
        </p:spPr>
        <p:txBody>
          <a:bodyPr spcFirstLastPara="1" wrap="square" lIns="85675" tIns="42825" rIns="85675" bIns="42825" anchor="t" anchorCtr="0">
            <a:noAutofit/>
          </a:bodyPr>
          <a:lstStyle>
            <a:lvl1pPr marR="0" lvl="0" algn="l" rtl="0">
              <a:spcBef>
                <a:spcPts val="600"/>
              </a:spcBef>
              <a:spcAft>
                <a:spcPts val="0"/>
              </a:spcAft>
              <a:buClr>
                <a:schemeClr val="dk1"/>
              </a:buClr>
              <a:buSzPts val="3000"/>
              <a:buFont typeface="Arial"/>
              <a:buNone/>
              <a:defRPr sz="3000" b="0" i="0" u="none" strike="noStrike" cap="none">
                <a:solidFill>
                  <a:schemeClr val="dk1"/>
                </a:solidFill>
                <a:latin typeface="Calibri"/>
                <a:ea typeface="Calibri"/>
                <a:cs typeface="Calibri"/>
                <a:sym typeface="Calibri"/>
              </a:defRPr>
            </a:lvl1pPr>
            <a:lvl2pPr marR="0" lvl="1" algn="l" rtl="0">
              <a:spcBef>
                <a:spcPts val="500"/>
              </a:spcBef>
              <a:spcAft>
                <a:spcPts val="0"/>
              </a:spcAft>
              <a:buClr>
                <a:schemeClr val="dk1"/>
              </a:buClr>
              <a:buSzPts val="2600"/>
              <a:buFont typeface="Arial"/>
              <a:buNone/>
              <a:defRPr sz="2600" b="0" i="0" u="none" strike="noStrike" cap="none">
                <a:solidFill>
                  <a:schemeClr val="dk1"/>
                </a:solidFill>
                <a:latin typeface="Calibri"/>
                <a:ea typeface="Calibri"/>
                <a:cs typeface="Calibri"/>
                <a:sym typeface="Calibri"/>
              </a:defRPr>
            </a:lvl2pPr>
            <a:lvl3pPr marR="0" lvl="2" algn="l" rtl="0">
              <a:spcBef>
                <a:spcPts val="40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150" name="Google Shape;150;p24"/>
          <p:cNvSpPr txBox="1">
            <a:spLocks noGrp="1"/>
          </p:cNvSpPr>
          <p:nvPr>
            <p:ph type="body" idx="1"/>
          </p:nvPr>
        </p:nvSpPr>
        <p:spPr>
          <a:xfrm>
            <a:off x="1679450" y="5031879"/>
            <a:ext cx="5140990" cy="754558"/>
          </a:xfrm>
          <a:prstGeom prst="rect">
            <a:avLst/>
          </a:prstGeom>
          <a:noFill/>
          <a:ln>
            <a:noFill/>
          </a:ln>
        </p:spPr>
        <p:txBody>
          <a:bodyPr spcFirstLastPara="1" wrap="square" lIns="85675" tIns="42825" rIns="85675" bIns="42825" anchor="t" anchorCtr="0">
            <a:normAutofit/>
          </a:bodyPr>
          <a:lstStyle>
            <a:lvl1pPr marL="457200" lvl="0" indent="-228600" algn="l">
              <a:spcBef>
                <a:spcPts val="300"/>
              </a:spcBef>
              <a:spcAft>
                <a:spcPts val="0"/>
              </a:spcAft>
              <a:buClr>
                <a:schemeClr val="dk1"/>
              </a:buClr>
              <a:buSzPts val="1300"/>
              <a:buNone/>
              <a:defRPr sz="1300"/>
            </a:lvl1pPr>
            <a:lvl2pPr marL="914400" lvl="1" indent="-228600" algn="l">
              <a:spcBef>
                <a:spcPts val="200"/>
              </a:spcBef>
              <a:spcAft>
                <a:spcPts val="0"/>
              </a:spcAft>
              <a:buClr>
                <a:schemeClr val="dk1"/>
              </a:buClr>
              <a:buSzPts val="1100"/>
              <a:buNone/>
              <a:defRPr sz="1100"/>
            </a:lvl2pPr>
            <a:lvl3pPr marL="1371600" lvl="2" indent="-228600" algn="l">
              <a:spcBef>
                <a:spcPts val="200"/>
              </a:spcBef>
              <a:spcAft>
                <a:spcPts val="0"/>
              </a:spcAft>
              <a:buClr>
                <a:schemeClr val="dk1"/>
              </a:buClr>
              <a:buSzPts val="900"/>
              <a:buNone/>
              <a:defRPr sz="900"/>
            </a:lvl3pPr>
            <a:lvl4pPr marL="1828800" lvl="3" indent="-228600" algn="l">
              <a:spcBef>
                <a:spcPts val="200"/>
              </a:spcBef>
              <a:spcAft>
                <a:spcPts val="0"/>
              </a:spcAft>
              <a:buClr>
                <a:schemeClr val="dk1"/>
              </a:buClr>
              <a:buSzPts val="800"/>
              <a:buNone/>
              <a:defRPr sz="800"/>
            </a:lvl4pPr>
            <a:lvl5pPr marL="2286000" lvl="4" indent="-228600" algn="l">
              <a:spcBef>
                <a:spcPts val="200"/>
              </a:spcBef>
              <a:spcAft>
                <a:spcPts val="0"/>
              </a:spcAft>
              <a:buClr>
                <a:schemeClr val="dk1"/>
              </a:buClr>
              <a:buSzPts val="800"/>
              <a:buNone/>
              <a:defRPr sz="800"/>
            </a:lvl5pPr>
            <a:lvl6pPr marL="2743200" lvl="5" indent="-228600" algn="l">
              <a:spcBef>
                <a:spcPts val="200"/>
              </a:spcBef>
              <a:spcAft>
                <a:spcPts val="0"/>
              </a:spcAft>
              <a:buClr>
                <a:schemeClr val="dk1"/>
              </a:buClr>
              <a:buSzPts val="800"/>
              <a:buNone/>
              <a:defRPr sz="800"/>
            </a:lvl6pPr>
            <a:lvl7pPr marL="3200400" lvl="6" indent="-228600" algn="l">
              <a:spcBef>
                <a:spcPts val="200"/>
              </a:spcBef>
              <a:spcAft>
                <a:spcPts val="0"/>
              </a:spcAft>
              <a:buClr>
                <a:schemeClr val="dk1"/>
              </a:buClr>
              <a:buSzPts val="800"/>
              <a:buNone/>
              <a:defRPr sz="800"/>
            </a:lvl7pPr>
            <a:lvl8pPr marL="3657600" lvl="7" indent="-228600" algn="l">
              <a:spcBef>
                <a:spcPts val="200"/>
              </a:spcBef>
              <a:spcAft>
                <a:spcPts val="0"/>
              </a:spcAft>
              <a:buClr>
                <a:schemeClr val="dk1"/>
              </a:buClr>
              <a:buSzPts val="800"/>
              <a:buNone/>
              <a:defRPr sz="800"/>
            </a:lvl8pPr>
            <a:lvl9pPr marL="4114800" lvl="8" indent="-228600" algn="l">
              <a:spcBef>
                <a:spcPts val="200"/>
              </a:spcBef>
              <a:spcAft>
                <a:spcPts val="0"/>
              </a:spcAft>
              <a:buClr>
                <a:schemeClr val="dk1"/>
              </a:buClr>
              <a:buSzPts val="800"/>
              <a:buNone/>
              <a:defRPr sz="800"/>
            </a:lvl9pPr>
          </a:lstStyle>
          <a:p>
            <a:endParaRPr/>
          </a:p>
        </p:txBody>
      </p:sp>
      <p:sp>
        <p:nvSpPr>
          <p:cNvPr id="151" name="Google Shape;151;p24"/>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52" name="Google Shape;152;p24"/>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53" name="Google Shape;153;p24"/>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4"/>
        <p:cNvGrpSpPr/>
        <p:nvPr/>
      </p:nvGrpSpPr>
      <p:grpSpPr>
        <a:xfrm>
          <a:off x="0" y="0"/>
          <a:ext cx="0" cy="0"/>
          <a:chOff x="0" y="0"/>
          <a:chExt cx="0" cy="0"/>
        </a:xfrm>
      </p:grpSpPr>
      <p:sp>
        <p:nvSpPr>
          <p:cNvPr id="155" name="Google Shape;155;p25"/>
          <p:cNvSpPr txBox="1">
            <a:spLocks noGrp="1"/>
          </p:cNvSpPr>
          <p:nvPr>
            <p:ph type="title"/>
          </p:nvPr>
        </p:nvSpPr>
        <p:spPr>
          <a:xfrm>
            <a:off x="428416" y="257473"/>
            <a:ext cx="7711485" cy="1071563"/>
          </a:xfrm>
          <a:prstGeom prst="rect">
            <a:avLst/>
          </a:prstGeom>
          <a:noFill/>
          <a:ln>
            <a:noFill/>
          </a:ln>
        </p:spPr>
        <p:txBody>
          <a:bodyPr spcFirstLastPara="1" wrap="square" lIns="85675" tIns="42825" rIns="85675" bIns="42825" anchor="ctr" anchorCtr="0">
            <a:normAutofit/>
          </a:bodyPr>
          <a:lstStyle>
            <a:lvl1pPr lvl="0" algn="ctr">
              <a:spcBef>
                <a:spcPts val="0"/>
              </a:spcBef>
              <a:spcAft>
                <a:spcPts val="0"/>
              </a:spcAft>
              <a:buClr>
                <a:schemeClr val="dk1"/>
              </a:buClr>
              <a:buSzPts val="17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56" name="Google Shape;156;p25"/>
          <p:cNvSpPr txBox="1">
            <a:spLocks noGrp="1"/>
          </p:cNvSpPr>
          <p:nvPr>
            <p:ph type="body" idx="1"/>
          </p:nvPr>
        </p:nvSpPr>
        <p:spPr>
          <a:xfrm rot="5400000">
            <a:off x="2162613" y="-234010"/>
            <a:ext cx="4243090" cy="7711485"/>
          </a:xfrm>
          <a:prstGeom prst="rect">
            <a:avLst/>
          </a:prstGeom>
          <a:noFill/>
          <a:ln>
            <a:noFill/>
          </a:ln>
        </p:spPr>
        <p:txBody>
          <a:bodyPr spcFirstLastPara="1" wrap="square" lIns="85675" tIns="42825" rIns="85675" bIns="42825" anchor="t" anchorCtr="0">
            <a:normAutofit/>
          </a:bodyPr>
          <a:lstStyle>
            <a:lvl1pPr marL="457200" lvl="0" indent="-336550" algn="l">
              <a:spcBef>
                <a:spcPts val="300"/>
              </a:spcBef>
              <a:spcAft>
                <a:spcPts val="0"/>
              </a:spcAft>
              <a:buClr>
                <a:schemeClr val="dk1"/>
              </a:buClr>
              <a:buSzPts val="1700"/>
              <a:buChar char="•"/>
              <a:defRPr/>
            </a:lvl1pPr>
            <a:lvl2pPr marL="914400" lvl="1" indent="-336550" algn="l">
              <a:spcBef>
                <a:spcPts val="300"/>
              </a:spcBef>
              <a:spcAft>
                <a:spcPts val="0"/>
              </a:spcAft>
              <a:buClr>
                <a:schemeClr val="dk1"/>
              </a:buClr>
              <a:buSzPts val="1700"/>
              <a:buChar char="–"/>
              <a:defRPr/>
            </a:lvl2pPr>
            <a:lvl3pPr marL="1371600" lvl="2" indent="-336550" algn="l">
              <a:spcBef>
                <a:spcPts val="300"/>
              </a:spcBef>
              <a:spcAft>
                <a:spcPts val="0"/>
              </a:spcAft>
              <a:buClr>
                <a:schemeClr val="dk1"/>
              </a:buClr>
              <a:buSzPts val="1700"/>
              <a:buChar char="•"/>
              <a:defRPr/>
            </a:lvl3pPr>
            <a:lvl4pPr marL="1828800" lvl="3" indent="-336550" algn="l">
              <a:spcBef>
                <a:spcPts val="300"/>
              </a:spcBef>
              <a:spcAft>
                <a:spcPts val="0"/>
              </a:spcAft>
              <a:buClr>
                <a:schemeClr val="dk1"/>
              </a:buClr>
              <a:buSzPts val="1700"/>
              <a:buChar char="–"/>
              <a:defRPr/>
            </a:lvl4pPr>
            <a:lvl5pPr marL="2286000" lvl="4" indent="-336550" algn="l">
              <a:spcBef>
                <a:spcPts val="300"/>
              </a:spcBef>
              <a:spcAft>
                <a:spcPts val="0"/>
              </a:spcAft>
              <a:buClr>
                <a:schemeClr val="dk1"/>
              </a:buClr>
              <a:buSzPts val="1700"/>
              <a:buChar char="»"/>
              <a:defRPr/>
            </a:lvl5pPr>
            <a:lvl6pPr marL="2743200" lvl="5" indent="-336550" algn="l">
              <a:spcBef>
                <a:spcPts val="300"/>
              </a:spcBef>
              <a:spcAft>
                <a:spcPts val="0"/>
              </a:spcAft>
              <a:buClr>
                <a:schemeClr val="dk1"/>
              </a:buClr>
              <a:buSzPts val="1700"/>
              <a:buChar char="•"/>
              <a:defRPr/>
            </a:lvl6pPr>
            <a:lvl7pPr marL="3200400" lvl="6" indent="-336550" algn="l">
              <a:spcBef>
                <a:spcPts val="300"/>
              </a:spcBef>
              <a:spcAft>
                <a:spcPts val="0"/>
              </a:spcAft>
              <a:buClr>
                <a:schemeClr val="dk1"/>
              </a:buClr>
              <a:buSzPts val="1700"/>
              <a:buChar char="•"/>
              <a:defRPr/>
            </a:lvl7pPr>
            <a:lvl8pPr marL="3657600" lvl="7" indent="-336550" algn="l">
              <a:spcBef>
                <a:spcPts val="300"/>
              </a:spcBef>
              <a:spcAft>
                <a:spcPts val="0"/>
              </a:spcAft>
              <a:buClr>
                <a:schemeClr val="dk1"/>
              </a:buClr>
              <a:buSzPts val="1700"/>
              <a:buChar char="•"/>
              <a:defRPr/>
            </a:lvl8pPr>
            <a:lvl9pPr marL="4114800" lvl="8" indent="-336550" algn="l">
              <a:spcBef>
                <a:spcPts val="300"/>
              </a:spcBef>
              <a:spcAft>
                <a:spcPts val="0"/>
              </a:spcAft>
              <a:buClr>
                <a:schemeClr val="dk1"/>
              </a:buClr>
              <a:buSzPts val="1700"/>
              <a:buChar char="•"/>
              <a:defRPr/>
            </a:lvl9pPr>
          </a:lstStyle>
          <a:p>
            <a:endParaRPr/>
          </a:p>
        </p:txBody>
      </p:sp>
      <p:sp>
        <p:nvSpPr>
          <p:cNvPr id="157" name="Google Shape;157;p25"/>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58" name="Google Shape;158;p25"/>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59" name="Google Shape;159;p25"/>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0"/>
        <p:cNvGrpSpPr/>
        <p:nvPr/>
      </p:nvGrpSpPr>
      <p:grpSpPr>
        <a:xfrm>
          <a:off x="0" y="0"/>
          <a:ext cx="0" cy="0"/>
          <a:chOff x="0" y="0"/>
          <a:chExt cx="0" cy="0"/>
        </a:xfrm>
      </p:grpSpPr>
      <p:sp>
        <p:nvSpPr>
          <p:cNvPr id="161" name="Google Shape;161;p26"/>
          <p:cNvSpPr txBox="1">
            <a:spLocks noGrp="1"/>
          </p:cNvSpPr>
          <p:nvPr>
            <p:ph type="title"/>
          </p:nvPr>
        </p:nvSpPr>
        <p:spPr>
          <a:xfrm rot="5400000">
            <a:off x="4433062" y="2036440"/>
            <a:ext cx="5485805" cy="1927871"/>
          </a:xfrm>
          <a:prstGeom prst="rect">
            <a:avLst/>
          </a:prstGeom>
          <a:noFill/>
          <a:ln>
            <a:noFill/>
          </a:ln>
        </p:spPr>
        <p:txBody>
          <a:bodyPr spcFirstLastPara="1" wrap="square" lIns="85675" tIns="42825" rIns="85675" bIns="42825" anchor="ctr" anchorCtr="0">
            <a:normAutofit/>
          </a:bodyPr>
          <a:lstStyle>
            <a:lvl1pPr lvl="0" algn="ctr">
              <a:spcBef>
                <a:spcPts val="0"/>
              </a:spcBef>
              <a:spcAft>
                <a:spcPts val="0"/>
              </a:spcAft>
              <a:buClr>
                <a:schemeClr val="dk1"/>
              </a:buClr>
              <a:buSzPts val="17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62" name="Google Shape;162;p26"/>
          <p:cNvSpPr txBox="1">
            <a:spLocks noGrp="1"/>
          </p:cNvSpPr>
          <p:nvPr>
            <p:ph type="body" idx="1"/>
          </p:nvPr>
        </p:nvSpPr>
        <p:spPr>
          <a:xfrm rot="5400000">
            <a:off x="505918" y="179972"/>
            <a:ext cx="5485805" cy="5640808"/>
          </a:xfrm>
          <a:prstGeom prst="rect">
            <a:avLst/>
          </a:prstGeom>
          <a:noFill/>
          <a:ln>
            <a:noFill/>
          </a:ln>
        </p:spPr>
        <p:txBody>
          <a:bodyPr spcFirstLastPara="1" wrap="square" lIns="85675" tIns="42825" rIns="85675" bIns="42825" anchor="t" anchorCtr="0">
            <a:normAutofit/>
          </a:bodyPr>
          <a:lstStyle>
            <a:lvl1pPr marL="457200" lvl="0" indent="-336550" algn="l">
              <a:spcBef>
                <a:spcPts val="300"/>
              </a:spcBef>
              <a:spcAft>
                <a:spcPts val="0"/>
              </a:spcAft>
              <a:buClr>
                <a:schemeClr val="dk1"/>
              </a:buClr>
              <a:buSzPts val="1700"/>
              <a:buChar char="•"/>
              <a:defRPr/>
            </a:lvl1pPr>
            <a:lvl2pPr marL="914400" lvl="1" indent="-336550" algn="l">
              <a:spcBef>
                <a:spcPts val="300"/>
              </a:spcBef>
              <a:spcAft>
                <a:spcPts val="0"/>
              </a:spcAft>
              <a:buClr>
                <a:schemeClr val="dk1"/>
              </a:buClr>
              <a:buSzPts val="1700"/>
              <a:buChar char="–"/>
              <a:defRPr/>
            </a:lvl2pPr>
            <a:lvl3pPr marL="1371600" lvl="2" indent="-336550" algn="l">
              <a:spcBef>
                <a:spcPts val="300"/>
              </a:spcBef>
              <a:spcAft>
                <a:spcPts val="0"/>
              </a:spcAft>
              <a:buClr>
                <a:schemeClr val="dk1"/>
              </a:buClr>
              <a:buSzPts val="1700"/>
              <a:buChar char="•"/>
              <a:defRPr/>
            </a:lvl3pPr>
            <a:lvl4pPr marL="1828800" lvl="3" indent="-336550" algn="l">
              <a:spcBef>
                <a:spcPts val="300"/>
              </a:spcBef>
              <a:spcAft>
                <a:spcPts val="0"/>
              </a:spcAft>
              <a:buClr>
                <a:schemeClr val="dk1"/>
              </a:buClr>
              <a:buSzPts val="1700"/>
              <a:buChar char="–"/>
              <a:defRPr/>
            </a:lvl4pPr>
            <a:lvl5pPr marL="2286000" lvl="4" indent="-336550" algn="l">
              <a:spcBef>
                <a:spcPts val="300"/>
              </a:spcBef>
              <a:spcAft>
                <a:spcPts val="0"/>
              </a:spcAft>
              <a:buClr>
                <a:schemeClr val="dk1"/>
              </a:buClr>
              <a:buSzPts val="1700"/>
              <a:buChar char="»"/>
              <a:defRPr/>
            </a:lvl5pPr>
            <a:lvl6pPr marL="2743200" lvl="5" indent="-336550" algn="l">
              <a:spcBef>
                <a:spcPts val="300"/>
              </a:spcBef>
              <a:spcAft>
                <a:spcPts val="0"/>
              </a:spcAft>
              <a:buClr>
                <a:schemeClr val="dk1"/>
              </a:buClr>
              <a:buSzPts val="1700"/>
              <a:buChar char="•"/>
              <a:defRPr/>
            </a:lvl6pPr>
            <a:lvl7pPr marL="3200400" lvl="6" indent="-336550" algn="l">
              <a:spcBef>
                <a:spcPts val="300"/>
              </a:spcBef>
              <a:spcAft>
                <a:spcPts val="0"/>
              </a:spcAft>
              <a:buClr>
                <a:schemeClr val="dk1"/>
              </a:buClr>
              <a:buSzPts val="1700"/>
              <a:buChar char="•"/>
              <a:defRPr/>
            </a:lvl7pPr>
            <a:lvl8pPr marL="3657600" lvl="7" indent="-336550" algn="l">
              <a:spcBef>
                <a:spcPts val="300"/>
              </a:spcBef>
              <a:spcAft>
                <a:spcPts val="0"/>
              </a:spcAft>
              <a:buClr>
                <a:schemeClr val="dk1"/>
              </a:buClr>
              <a:buSzPts val="1700"/>
              <a:buChar char="•"/>
              <a:defRPr/>
            </a:lvl8pPr>
            <a:lvl9pPr marL="4114800" lvl="8" indent="-336550" algn="l">
              <a:spcBef>
                <a:spcPts val="300"/>
              </a:spcBef>
              <a:spcAft>
                <a:spcPts val="0"/>
              </a:spcAft>
              <a:buClr>
                <a:schemeClr val="dk1"/>
              </a:buClr>
              <a:buSzPts val="1700"/>
              <a:buChar char="•"/>
              <a:defRPr/>
            </a:lvl9pPr>
          </a:lstStyle>
          <a:p>
            <a:endParaRPr/>
          </a:p>
        </p:txBody>
      </p:sp>
      <p:sp>
        <p:nvSpPr>
          <p:cNvPr id="163" name="Google Shape;163;p26"/>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64" name="Google Shape;164;p26"/>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65" name="Google Shape;165;p26"/>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426720" y="685800"/>
            <a:ext cx="10972800" cy="30175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r>
              <a:rPr lang="en-US"/>
              <a:t>  </a:t>
            </a:r>
            <a:endParaRPr sz="12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 Bullets">
  <p:cSld name="Title and Content - Bullets">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426720" y="685800"/>
            <a:ext cx="10972800" cy="30175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body" idx="1"/>
          </p:nvPr>
        </p:nvSpPr>
        <p:spPr>
          <a:xfrm>
            <a:off x="426720" y="1371601"/>
            <a:ext cx="10972800" cy="4152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1"/>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r>
              <a:rPr lang="en-US"/>
              <a:t>  </a:t>
            </a:r>
            <a:endParaRPr sz="12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7" name="Google Shape;5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428416" y="257473"/>
            <a:ext cx="7711485" cy="1071563"/>
          </a:xfrm>
          <a:prstGeom prst="rect">
            <a:avLst/>
          </a:prstGeom>
          <a:noFill/>
          <a:ln>
            <a:noFill/>
          </a:ln>
        </p:spPr>
        <p:txBody>
          <a:bodyPr spcFirstLastPara="1" wrap="square" lIns="85675" tIns="42825" rIns="85675" bIns="42825" anchor="ctr" anchorCtr="0">
            <a:normAutofit/>
          </a:bodyPr>
          <a:lstStyle>
            <a:lvl1pPr marR="0" lvl="0" algn="ctr" rtl="0">
              <a:spcBef>
                <a:spcPts val="0"/>
              </a:spcBef>
              <a:spcAft>
                <a:spcPts val="0"/>
              </a:spcAft>
              <a:buClr>
                <a:schemeClr val="dk1"/>
              </a:buClr>
              <a:buSzPts val="4100"/>
              <a:buFont typeface="Calibri"/>
              <a:buNone/>
              <a:defRPr sz="4100" b="0" i="0" u="none" strike="noStrike" cap="none">
                <a:solidFill>
                  <a:schemeClr val="dk1"/>
                </a:solidFill>
                <a:latin typeface="Calibri"/>
                <a:ea typeface="Calibri"/>
                <a:cs typeface="Calibri"/>
                <a:sym typeface="Calibri"/>
              </a:defRPr>
            </a:lvl1pPr>
            <a:lvl2pPr lvl="1">
              <a:spcBef>
                <a:spcPts val="0"/>
              </a:spcBef>
              <a:spcAft>
                <a:spcPts val="0"/>
              </a:spcAft>
              <a:buSzPts val="1300"/>
              <a:buNone/>
              <a:defRPr sz="1700"/>
            </a:lvl2pPr>
            <a:lvl3pPr lvl="2">
              <a:spcBef>
                <a:spcPts val="0"/>
              </a:spcBef>
              <a:spcAft>
                <a:spcPts val="0"/>
              </a:spcAft>
              <a:buSzPts val="1300"/>
              <a:buNone/>
              <a:defRPr sz="1700"/>
            </a:lvl3pPr>
            <a:lvl4pPr lvl="3">
              <a:spcBef>
                <a:spcPts val="0"/>
              </a:spcBef>
              <a:spcAft>
                <a:spcPts val="0"/>
              </a:spcAft>
              <a:buSzPts val="1300"/>
              <a:buNone/>
              <a:defRPr sz="1700"/>
            </a:lvl4pPr>
            <a:lvl5pPr lvl="4">
              <a:spcBef>
                <a:spcPts val="0"/>
              </a:spcBef>
              <a:spcAft>
                <a:spcPts val="0"/>
              </a:spcAft>
              <a:buSzPts val="1300"/>
              <a:buNone/>
              <a:defRPr sz="1700"/>
            </a:lvl5pPr>
            <a:lvl6pPr lvl="5">
              <a:spcBef>
                <a:spcPts val="0"/>
              </a:spcBef>
              <a:spcAft>
                <a:spcPts val="0"/>
              </a:spcAft>
              <a:buSzPts val="1300"/>
              <a:buNone/>
              <a:defRPr sz="1700"/>
            </a:lvl6pPr>
            <a:lvl7pPr lvl="6">
              <a:spcBef>
                <a:spcPts val="0"/>
              </a:spcBef>
              <a:spcAft>
                <a:spcPts val="0"/>
              </a:spcAft>
              <a:buSzPts val="1300"/>
              <a:buNone/>
              <a:defRPr sz="1700"/>
            </a:lvl7pPr>
            <a:lvl8pPr lvl="7">
              <a:spcBef>
                <a:spcPts val="0"/>
              </a:spcBef>
              <a:spcAft>
                <a:spcPts val="0"/>
              </a:spcAft>
              <a:buSzPts val="1300"/>
              <a:buNone/>
              <a:defRPr sz="1700"/>
            </a:lvl8pPr>
            <a:lvl9pPr lvl="8">
              <a:spcBef>
                <a:spcPts val="0"/>
              </a:spcBef>
              <a:spcAft>
                <a:spcPts val="0"/>
              </a:spcAft>
              <a:buSzPts val="1300"/>
              <a:buNone/>
              <a:defRPr sz="1700"/>
            </a:lvl9pPr>
          </a:lstStyle>
          <a:p>
            <a:endParaRPr/>
          </a:p>
        </p:txBody>
      </p:sp>
      <p:sp>
        <p:nvSpPr>
          <p:cNvPr id="93" name="Google Shape;93;p15"/>
          <p:cNvSpPr txBox="1">
            <a:spLocks noGrp="1"/>
          </p:cNvSpPr>
          <p:nvPr>
            <p:ph type="body" idx="1"/>
          </p:nvPr>
        </p:nvSpPr>
        <p:spPr>
          <a:xfrm>
            <a:off x="428416" y="1500188"/>
            <a:ext cx="7711485" cy="4243090"/>
          </a:xfrm>
          <a:prstGeom prst="rect">
            <a:avLst/>
          </a:prstGeom>
          <a:noFill/>
          <a:ln>
            <a:noFill/>
          </a:ln>
        </p:spPr>
        <p:txBody>
          <a:bodyPr spcFirstLastPara="1" wrap="square" lIns="85675" tIns="42825" rIns="85675" bIns="42825" anchor="t" anchorCtr="0">
            <a:normAutofit/>
          </a:bodyPr>
          <a:lstStyle>
            <a:lvl1pPr marL="457200" marR="0" lvl="0" indent="-419100" algn="l" rtl="0">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1pPr>
            <a:lvl2pPr marL="914400" marR="0" lvl="1"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2pPr>
            <a:lvl3pPr marL="1371600" marR="0" lvl="2" indent="-368300" algn="l" rtl="0">
              <a:spcBef>
                <a:spcPts val="4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4pPr>
            <a:lvl5pPr marL="2286000" marR="0" lvl="4"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5pPr>
            <a:lvl6pPr marL="2743200" marR="0" lvl="5"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94" name="Google Shape;94;p15"/>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marR="0" lvl="0" algn="l" rtl="0">
              <a:spcBef>
                <a:spcPts val="0"/>
              </a:spcBef>
              <a:spcAft>
                <a:spcPts val="0"/>
              </a:spcAft>
              <a:buSzPts val="1300"/>
              <a:buNone/>
              <a:defRPr sz="1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9pPr>
          </a:lstStyle>
          <a:p>
            <a:endParaRPr/>
          </a:p>
        </p:txBody>
      </p:sp>
      <p:sp>
        <p:nvSpPr>
          <p:cNvPr id="95" name="Google Shape;95;p15"/>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marR="0" lvl="0" algn="ctr" rtl="0">
              <a:spcBef>
                <a:spcPts val="0"/>
              </a:spcBef>
              <a:spcAft>
                <a:spcPts val="0"/>
              </a:spcAft>
              <a:buSzPts val="1300"/>
              <a:buNone/>
              <a:defRPr sz="1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9pPr>
          </a:lstStyle>
          <a:p>
            <a:endParaRPr/>
          </a:p>
        </p:txBody>
      </p:sp>
      <p:sp>
        <p:nvSpPr>
          <p:cNvPr id="96" name="Google Shape;96;p15"/>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marR="0" lvl="0" indent="0" algn="r" rtl="0">
              <a:spcBef>
                <a:spcPts val="0"/>
              </a:spcBef>
              <a:buNone/>
              <a:defRPr sz="1100" b="0" i="0" u="none" strike="noStrike" cap="none">
                <a:solidFill>
                  <a:srgbClr val="888888"/>
                </a:solidFill>
                <a:latin typeface="Calibri"/>
                <a:ea typeface="Calibri"/>
                <a:cs typeface="Calibri"/>
                <a:sym typeface="Calibri"/>
              </a:defRPr>
            </a:lvl1pPr>
            <a:lvl2pPr marL="0" marR="0" lvl="1" indent="0" algn="r" rtl="0">
              <a:spcBef>
                <a:spcPts val="0"/>
              </a:spcBef>
              <a:buNone/>
              <a:defRPr sz="1100" b="0" i="0" u="none" strike="noStrike" cap="none">
                <a:solidFill>
                  <a:srgbClr val="888888"/>
                </a:solidFill>
                <a:latin typeface="Calibri"/>
                <a:ea typeface="Calibri"/>
                <a:cs typeface="Calibri"/>
                <a:sym typeface="Calibri"/>
              </a:defRPr>
            </a:lvl2pPr>
            <a:lvl3pPr marL="0" marR="0" lvl="2" indent="0" algn="r" rtl="0">
              <a:spcBef>
                <a:spcPts val="0"/>
              </a:spcBef>
              <a:buNone/>
              <a:defRPr sz="1100" b="0" i="0" u="none" strike="noStrike" cap="none">
                <a:solidFill>
                  <a:srgbClr val="888888"/>
                </a:solidFill>
                <a:latin typeface="Calibri"/>
                <a:ea typeface="Calibri"/>
                <a:cs typeface="Calibri"/>
                <a:sym typeface="Calibri"/>
              </a:defRPr>
            </a:lvl3pPr>
            <a:lvl4pPr marL="0" marR="0" lvl="3" indent="0" algn="r" rtl="0">
              <a:spcBef>
                <a:spcPts val="0"/>
              </a:spcBef>
              <a:buNone/>
              <a:defRPr sz="1100" b="0" i="0" u="none" strike="noStrike" cap="none">
                <a:solidFill>
                  <a:srgbClr val="888888"/>
                </a:solidFill>
                <a:latin typeface="Calibri"/>
                <a:ea typeface="Calibri"/>
                <a:cs typeface="Calibri"/>
                <a:sym typeface="Calibri"/>
              </a:defRPr>
            </a:lvl4pPr>
            <a:lvl5pPr marL="0" marR="0" lvl="4" indent="0" algn="r" rtl="0">
              <a:spcBef>
                <a:spcPts val="0"/>
              </a:spcBef>
              <a:buNone/>
              <a:defRPr sz="1100" b="0" i="0" u="none" strike="noStrike" cap="none">
                <a:solidFill>
                  <a:srgbClr val="888888"/>
                </a:solidFill>
                <a:latin typeface="Calibri"/>
                <a:ea typeface="Calibri"/>
                <a:cs typeface="Calibri"/>
                <a:sym typeface="Calibri"/>
              </a:defRPr>
            </a:lvl5pPr>
            <a:lvl6pPr marL="0" marR="0" lvl="5" indent="0" algn="r" rtl="0">
              <a:spcBef>
                <a:spcPts val="0"/>
              </a:spcBef>
              <a:buNone/>
              <a:defRPr sz="1100" b="0" i="0" u="none" strike="noStrike" cap="none">
                <a:solidFill>
                  <a:srgbClr val="888888"/>
                </a:solidFill>
                <a:latin typeface="Calibri"/>
                <a:ea typeface="Calibri"/>
                <a:cs typeface="Calibri"/>
                <a:sym typeface="Calibri"/>
              </a:defRPr>
            </a:lvl6pPr>
            <a:lvl7pPr marL="0" marR="0" lvl="6" indent="0" algn="r" rtl="0">
              <a:spcBef>
                <a:spcPts val="0"/>
              </a:spcBef>
              <a:buNone/>
              <a:defRPr sz="1100" b="0" i="0" u="none" strike="noStrike" cap="none">
                <a:solidFill>
                  <a:srgbClr val="888888"/>
                </a:solidFill>
                <a:latin typeface="Calibri"/>
                <a:ea typeface="Calibri"/>
                <a:cs typeface="Calibri"/>
                <a:sym typeface="Calibri"/>
              </a:defRPr>
            </a:lvl7pPr>
            <a:lvl8pPr marL="0" marR="0" lvl="7" indent="0" algn="r" rtl="0">
              <a:spcBef>
                <a:spcPts val="0"/>
              </a:spcBef>
              <a:buNone/>
              <a:defRPr sz="1100" b="0" i="0" u="none" strike="noStrike" cap="none">
                <a:solidFill>
                  <a:srgbClr val="888888"/>
                </a:solidFill>
                <a:latin typeface="Calibri"/>
                <a:ea typeface="Calibri"/>
                <a:cs typeface="Calibri"/>
                <a:sym typeface="Calibri"/>
              </a:defRPr>
            </a:lvl8pPr>
            <a:lvl9pPr marL="0" marR="0" lvl="8" indent="0" algn="r" rtl="0">
              <a:spcBef>
                <a:spcPts val="0"/>
              </a:spcBef>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6.jp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7.jp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9.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0.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6.jp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7.pn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7.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6.jp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0"/>
        <p:cNvGrpSpPr/>
        <p:nvPr/>
      </p:nvGrpSpPr>
      <p:grpSpPr>
        <a:xfrm>
          <a:off x="0" y="0"/>
          <a:ext cx="0" cy="0"/>
          <a:chOff x="0" y="0"/>
          <a:chExt cx="0" cy="0"/>
        </a:xfrm>
      </p:grpSpPr>
      <p:sp>
        <p:nvSpPr>
          <p:cNvPr id="171" name="Google Shape;171;p27"/>
          <p:cNvSpPr/>
          <p:nvPr/>
        </p:nvSpPr>
        <p:spPr>
          <a:xfrm>
            <a:off x="321000" y="1204667"/>
            <a:ext cx="11550000" cy="2959500"/>
          </a:xfrm>
          <a:prstGeom prst="rect">
            <a:avLst/>
          </a:prstGeom>
          <a:noFill/>
          <a:ln>
            <a:noFill/>
          </a:ln>
        </p:spPr>
        <p:txBody>
          <a:bodyPr spcFirstLastPara="1" wrap="square" lIns="0" tIns="0" rIns="0" bIns="0" anchor="t" anchorCtr="0">
            <a:noAutofit/>
          </a:bodyPr>
          <a:lstStyle/>
          <a:p>
            <a:pPr marL="0" marR="0" lvl="0" indent="0" algn="ctr" rtl="0">
              <a:lnSpc>
                <a:spcPct val="125000"/>
              </a:lnSpc>
              <a:spcBef>
                <a:spcPts val="0"/>
              </a:spcBef>
              <a:spcAft>
                <a:spcPts val="0"/>
              </a:spcAft>
              <a:buNone/>
            </a:pPr>
            <a:r>
              <a:rPr lang="en-US" sz="6100" b="1" i="0" u="none" strike="noStrike" cap="none" dirty="0">
                <a:solidFill>
                  <a:srgbClr val="2061A3"/>
                </a:solidFill>
                <a:latin typeface="Roboto"/>
                <a:ea typeface="Roboto"/>
                <a:cs typeface="Roboto"/>
                <a:sym typeface="Roboto"/>
              </a:rPr>
              <a:t>Better Together Family Café:</a:t>
            </a:r>
          </a:p>
          <a:p>
            <a:pPr marL="0" marR="0" lvl="0" indent="0" algn="ctr" rtl="0">
              <a:lnSpc>
                <a:spcPct val="125000"/>
              </a:lnSpc>
              <a:spcBef>
                <a:spcPts val="0"/>
              </a:spcBef>
              <a:spcAft>
                <a:spcPts val="0"/>
              </a:spcAft>
              <a:buNone/>
            </a:pPr>
            <a:r>
              <a:rPr lang="en-US" sz="6100" b="1" i="0" u="none" strike="noStrike" cap="none" dirty="0">
                <a:solidFill>
                  <a:srgbClr val="2061A3"/>
                </a:solidFill>
                <a:latin typeface="Roboto"/>
                <a:ea typeface="Roboto"/>
                <a:cs typeface="Roboto"/>
                <a:sym typeface="Roboto"/>
              </a:rPr>
              <a:t>Active Families, Active Children: </a:t>
            </a:r>
            <a:endParaRPr sz="6100" b="1" i="0" u="none" strike="noStrike" cap="none" dirty="0">
              <a:solidFill>
                <a:srgbClr val="2061A3"/>
              </a:solidFill>
              <a:latin typeface="Roboto"/>
              <a:ea typeface="Roboto"/>
              <a:cs typeface="Roboto"/>
              <a:sym typeface="Roboto"/>
            </a:endParaRPr>
          </a:p>
          <a:p>
            <a:pPr marL="0" marR="0" lvl="0" indent="0" algn="ctr" rtl="0">
              <a:lnSpc>
                <a:spcPct val="125000"/>
              </a:lnSpc>
              <a:spcBef>
                <a:spcPts val="0"/>
              </a:spcBef>
              <a:spcAft>
                <a:spcPts val="0"/>
              </a:spcAft>
              <a:buNone/>
            </a:pPr>
            <a:r>
              <a:rPr lang="en-US" sz="5900" b="1" dirty="0">
                <a:solidFill>
                  <a:srgbClr val="2061A3"/>
                </a:solidFill>
                <a:latin typeface="Roboto"/>
                <a:ea typeface="Roboto"/>
                <a:cs typeface="Roboto"/>
                <a:sym typeface="Roboto"/>
              </a:rPr>
              <a:t>H</a:t>
            </a:r>
            <a:r>
              <a:rPr lang="en-US" sz="5900" b="1" i="0" u="none" strike="noStrike" cap="none" dirty="0">
                <a:solidFill>
                  <a:srgbClr val="2061A3"/>
                </a:solidFill>
                <a:latin typeface="Roboto"/>
                <a:ea typeface="Roboto"/>
                <a:cs typeface="Roboto"/>
                <a:sym typeface="Roboto"/>
              </a:rPr>
              <a:t>ow </a:t>
            </a:r>
            <a:r>
              <a:rPr lang="en-US" sz="5900" b="1" dirty="0">
                <a:solidFill>
                  <a:srgbClr val="2061A3"/>
                </a:solidFill>
                <a:latin typeface="Roboto"/>
                <a:ea typeface="Roboto"/>
                <a:cs typeface="Roboto"/>
                <a:sym typeface="Roboto"/>
              </a:rPr>
              <a:t>E</a:t>
            </a:r>
            <a:r>
              <a:rPr lang="en-US" sz="5900" b="1" i="0" u="none" strike="noStrike" cap="none" dirty="0">
                <a:solidFill>
                  <a:srgbClr val="2061A3"/>
                </a:solidFill>
                <a:latin typeface="Roboto"/>
                <a:ea typeface="Roboto"/>
                <a:cs typeface="Roboto"/>
                <a:sym typeface="Roboto"/>
              </a:rPr>
              <a:t>veryone </a:t>
            </a:r>
            <a:r>
              <a:rPr lang="en-US" sz="5900" b="1" dirty="0">
                <a:solidFill>
                  <a:srgbClr val="2061A3"/>
                </a:solidFill>
                <a:latin typeface="Roboto"/>
                <a:ea typeface="Roboto"/>
                <a:cs typeface="Roboto"/>
                <a:sym typeface="Roboto"/>
              </a:rPr>
              <a:t>B</a:t>
            </a:r>
            <a:r>
              <a:rPr lang="en-US" sz="5900" b="1" i="0" u="none" strike="noStrike" cap="none" dirty="0">
                <a:solidFill>
                  <a:srgbClr val="2061A3"/>
                </a:solidFill>
                <a:latin typeface="Roboto"/>
                <a:ea typeface="Roboto"/>
                <a:cs typeface="Roboto"/>
                <a:sym typeface="Roboto"/>
              </a:rPr>
              <a:t>enefits </a:t>
            </a:r>
            <a:endParaRPr sz="5900" b="1" i="0" u="none" strike="noStrike" cap="none" dirty="0">
              <a:solidFill>
                <a:srgbClr val="2061A3"/>
              </a:solidFill>
              <a:latin typeface="Roboto"/>
              <a:ea typeface="Roboto"/>
              <a:cs typeface="Roboto"/>
              <a:sym typeface="Roboto"/>
            </a:endParaRPr>
          </a:p>
          <a:p>
            <a:pPr marL="0" marR="0" lvl="0" indent="0" algn="ctr" rtl="0">
              <a:lnSpc>
                <a:spcPct val="125000"/>
              </a:lnSpc>
              <a:spcBef>
                <a:spcPts val="0"/>
              </a:spcBef>
              <a:spcAft>
                <a:spcPts val="0"/>
              </a:spcAft>
              <a:buNone/>
            </a:pPr>
            <a:r>
              <a:rPr lang="en-US" sz="5900" b="1" i="0" u="none" strike="noStrike" cap="none" dirty="0">
                <a:solidFill>
                  <a:srgbClr val="2061A3"/>
                </a:solidFill>
                <a:latin typeface="Roboto"/>
                <a:ea typeface="Roboto"/>
                <a:cs typeface="Roboto"/>
                <a:sym typeface="Roboto"/>
              </a:rPr>
              <a:t>from </a:t>
            </a:r>
            <a:r>
              <a:rPr lang="en-US" sz="5900" b="1" dirty="0">
                <a:solidFill>
                  <a:srgbClr val="2061A3"/>
                </a:solidFill>
                <a:latin typeface="Roboto"/>
                <a:ea typeface="Roboto"/>
                <a:cs typeface="Roboto"/>
                <a:sym typeface="Roboto"/>
              </a:rPr>
              <a:t>M</a:t>
            </a:r>
            <a:r>
              <a:rPr lang="en-US" sz="5900" b="1" i="0" u="none" strike="noStrike" cap="none" dirty="0">
                <a:solidFill>
                  <a:srgbClr val="2061A3"/>
                </a:solidFill>
                <a:latin typeface="Roboto"/>
                <a:ea typeface="Roboto"/>
                <a:cs typeface="Roboto"/>
                <a:sym typeface="Roboto"/>
              </a:rPr>
              <a:t>o</a:t>
            </a:r>
            <a:r>
              <a:rPr lang="en-US" sz="5900" b="1" dirty="0">
                <a:solidFill>
                  <a:srgbClr val="2061A3"/>
                </a:solidFill>
                <a:latin typeface="Roboto"/>
                <a:ea typeface="Roboto"/>
                <a:cs typeface="Roboto"/>
                <a:sym typeface="Roboto"/>
              </a:rPr>
              <a:t>vement</a:t>
            </a:r>
            <a:endParaRPr sz="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2"/>
        <p:cNvGrpSpPr/>
        <p:nvPr/>
      </p:nvGrpSpPr>
      <p:grpSpPr>
        <a:xfrm>
          <a:off x="0" y="0"/>
          <a:ext cx="0" cy="0"/>
          <a:chOff x="0" y="0"/>
          <a:chExt cx="0" cy="0"/>
        </a:xfrm>
      </p:grpSpPr>
      <p:sp>
        <p:nvSpPr>
          <p:cNvPr id="283" name="Google Shape;283;p36"/>
          <p:cNvSpPr/>
          <p:nvPr/>
        </p:nvSpPr>
        <p:spPr>
          <a:xfrm>
            <a:off x="946085" y="739606"/>
            <a:ext cx="10290900" cy="714300"/>
          </a:xfrm>
          <a:prstGeom prst="rect">
            <a:avLst/>
          </a:prstGeom>
          <a:noFill/>
          <a:ln>
            <a:noFill/>
          </a:ln>
        </p:spPr>
        <p:txBody>
          <a:bodyPr spcFirstLastPara="1" wrap="square" lIns="89275" tIns="89275" rIns="89275" bIns="0" anchor="t" anchorCtr="0">
            <a:noAutofit/>
          </a:bodyPr>
          <a:lstStyle/>
          <a:p>
            <a:pPr marL="0" marR="0" lvl="0" indent="0" algn="ctr" rtl="0">
              <a:lnSpc>
                <a:spcPct val="100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Why HOPE?</a:t>
            </a:r>
            <a:endParaRPr sz="1300" b="0" i="0" u="none" strike="noStrike" cap="none">
              <a:solidFill>
                <a:srgbClr val="000000"/>
              </a:solidFill>
              <a:latin typeface="Arial"/>
              <a:ea typeface="Arial"/>
              <a:cs typeface="Arial"/>
              <a:sym typeface="Arial"/>
            </a:endParaRPr>
          </a:p>
        </p:txBody>
      </p:sp>
      <p:pic>
        <p:nvPicPr>
          <p:cNvPr id="284" name="Google Shape;284;p36"/>
          <p:cNvPicPr preferRelativeResize="0"/>
          <p:nvPr/>
        </p:nvPicPr>
        <p:blipFill rotWithShape="1">
          <a:blip r:embed="rId3">
            <a:alphaModFix/>
          </a:blip>
          <a:srcRect/>
          <a:stretch/>
        </p:blipFill>
        <p:spPr>
          <a:xfrm rot="10800000" flipH="1">
            <a:off x="5756837" y="-8808"/>
            <a:ext cx="692457" cy="249909"/>
          </a:xfrm>
          <a:prstGeom prst="rect">
            <a:avLst/>
          </a:prstGeom>
          <a:noFill/>
          <a:ln>
            <a:noFill/>
          </a:ln>
        </p:spPr>
      </p:pic>
      <p:pic>
        <p:nvPicPr>
          <p:cNvPr id="285" name="Google Shape;285;p36"/>
          <p:cNvPicPr preferRelativeResize="0"/>
          <p:nvPr/>
        </p:nvPicPr>
        <p:blipFill rotWithShape="1">
          <a:blip r:embed="rId4">
            <a:alphaModFix/>
          </a:blip>
          <a:srcRect/>
          <a:stretch/>
        </p:blipFill>
        <p:spPr>
          <a:xfrm>
            <a:off x="10960182" y="5813227"/>
            <a:ext cx="1231820" cy="1026833"/>
          </a:xfrm>
          <a:prstGeom prst="rect">
            <a:avLst/>
          </a:prstGeom>
          <a:noFill/>
          <a:ln>
            <a:noFill/>
          </a:ln>
        </p:spPr>
      </p:pic>
      <p:sp>
        <p:nvSpPr>
          <p:cNvPr id="286" name="Google Shape;286;p36"/>
          <p:cNvSpPr/>
          <p:nvPr/>
        </p:nvSpPr>
        <p:spPr>
          <a:xfrm>
            <a:off x="954447" y="2053828"/>
            <a:ext cx="10346100" cy="2410800"/>
          </a:xfrm>
          <a:prstGeom prst="rect">
            <a:avLst/>
          </a:prstGeom>
          <a:noFill/>
          <a:ln>
            <a:noFill/>
          </a:ln>
        </p:spPr>
        <p:txBody>
          <a:bodyPr spcFirstLastPara="1" wrap="square" lIns="89275" tIns="89275" rIns="89275" bIns="0" anchor="t" anchorCtr="0">
            <a:noAutofit/>
          </a:bodyPr>
          <a:lstStyle/>
          <a:p>
            <a:pPr marL="0" marR="0" lvl="0" indent="0" algn="ctr" rtl="0">
              <a:lnSpc>
                <a:spcPct val="125000"/>
              </a:lnSpc>
              <a:spcBef>
                <a:spcPts val="0"/>
              </a:spcBef>
              <a:spcAft>
                <a:spcPts val="0"/>
              </a:spcAft>
              <a:buClr>
                <a:srgbClr val="000000"/>
              </a:buClr>
              <a:buSzPts val="2400"/>
              <a:buFont typeface="Arial"/>
              <a:buNone/>
            </a:pPr>
            <a:r>
              <a:rPr lang="en-US" sz="2400" b="0" i="0" u="none" strike="noStrike" cap="none">
                <a:solidFill>
                  <a:srgbClr val="292929"/>
                </a:solidFill>
                <a:latin typeface="Roboto"/>
                <a:ea typeface="Roboto"/>
                <a:cs typeface="Roboto"/>
                <a:sym typeface="Roboto"/>
              </a:rPr>
              <a:t>Positive experiences can alleviate toxic stress and help children grow into more resilient, healthier adults. </a:t>
            </a:r>
            <a:endParaRPr sz="1300" b="0" i="0" u="none" strike="noStrike" cap="none">
              <a:solidFill>
                <a:srgbClr val="000000"/>
              </a:solidFill>
              <a:latin typeface="Arial"/>
              <a:ea typeface="Arial"/>
              <a:cs typeface="Arial"/>
              <a:sym typeface="Arial"/>
            </a:endParaRPr>
          </a:p>
          <a:p>
            <a:pPr marL="0" marR="0" lvl="0" indent="0" algn="ctr" rtl="0">
              <a:lnSpc>
                <a:spcPct val="125000"/>
              </a:lnSpc>
              <a:spcBef>
                <a:spcPts val="0"/>
              </a:spcBef>
              <a:spcAft>
                <a:spcPts val="0"/>
              </a:spcAft>
              <a:buClr>
                <a:srgbClr val="000000"/>
              </a:buClr>
              <a:buSzPts val="2400"/>
              <a:buFont typeface="Arial"/>
              <a:buNone/>
            </a:pPr>
            <a:endParaRPr sz="2400" b="0" i="0" u="none" strike="noStrike" cap="none">
              <a:solidFill>
                <a:srgbClr val="292929"/>
              </a:solidFill>
              <a:latin typeface="Roboto"/>
              <a:ea typeface="Roboto"/>
              <a:cs typeface="Roboto"/>
              <a:sym typeface="Roboto"/>
            </a:endParaRPr>
          </a:p>
          <a:p>
            <a:pPr marL="0" marR="0" lvl="0" indent="0" algn="ctr" rtl="0">
              <a:lnSpc>
                <a:spcPct val="125000"/>
              </a:lnSpc>
              <a:spcBef>
                <a:spcPts val="0"/>
              </a:spcBef>
              <a:spcAft>
                <a:spcPts val="0"/>
              </a:spcAft>
              <a:buClr>
                <a:srgbClr val="000000"/>
              </a:buClr>
              <a:buSzPts val="2400"/>
              <a:buFont typeface="Arial"/>
              <a:buNone/>
            </a:pPr>
            <a:r>
              <a:rPr lang="en-US" sz="2400" b="0" i="0" u="none" strike="noStrike" cap="none">
                <a:solidFill>
                  <a:srgbClr val="292929"/>
                </a:solidFill>
                <a:latin typeface="Roboto"/>
                <a:ea typeface="Roboto"/>
                <a:cs typeface="Roboto"/>
                <a:sym typeface="Roboto"/>
              </a:rPr>
              <a:t>HOPE aims to evolve our understanding and support </a:t>
            </a:r>
            <a:endParaRPr sz="1300" b="0" i="0" u="none" strike="noStrike" cap="none">
              <a:solidFill>
                <a:srgbClr val="000000"/>
              </a:solidFill>
              <a:latin typeface="Arial"/>
              <a:ea typeface="Arial"/>
              <a:cs typeface="Arial"/>
              <a:sym typeface="Arial"/>
            </a:endParaRPr>
          </a:p>
          <a:p>
            <a:pPr marL="0" marR="0" lvl="0" indent="0" algn="ctr" rtl="0">
              <a:lnSpc>
                <a:spcPct val="125000"/>
              </a:lnSpc>
              <a:spcBef>
                <a:spcPts val="0"/>
              </a:spcBef>
              <a:spcAft>
                <a:spcPts val="0"/>
              </a:spcAft>
              <a:buClr>
                <a:srgbClr val="000000"/>
              </a:buClr>
              <a:buSzPts val="2400"/>
              <a:buFont typeface="Arial"/>
              <a:buNone/>
            </a:pPr>
            <a:r>
              <a:rPr lang="en-US" sz="2400" b="0" i="0" u="none" strike="noStrike" cap="none">
                <a:solidFill>
                  <a:srgbClr val="292929"/>
                </a:solidFill>
                <a:latin typeface="Roboto"/>
                <a:ea typeface="Roboto"/>
                <a:cs typeface="Roboto"/>
                <a:sym typeface="Roboto"/>
              </a:rPr>
              <a:t>of these key experiences.</a:t>
            </a:r>
            <a:endParaRPr sz="1300" b="0" i="0" u="none" strike="noStrike" cap="none">
              <a:solidFill>
                <a:srgbClr val="000000"/>
              </a:solidFill>
              <a:latin typeface="Arial"/>
              <a:ea typeface="Arial"/>
              <a:cs typeface="Arial"/>
              <a:sym typeface="Arial"/>
            </a:endParaRPr>
          </a:p>
        </p:txBody>
      </p:sp>
      <p:pic>
        <p:nvPicPr>
          <p:cNvPr id="287" name="Google Shape;287;p36" descr="Curricula-Concepts-logo SMALL.png"/>
          <p:cNvPicPr preferRelativeResize="0"/>
          <p:nvPr/>
        </p:nvPicPr>
        <p:blipFill rotWithShape="1">
          <a:blip r:embed="rId5">
            <a:alphaModFix/>
          </a:blip>
          <a:srcRect/>
          <a:stretch/>
        </p:blipFill>
        <p:spPr>
          <a:xfrm>
            <a:off x="147350" y="6223057"/>
            <a:ext cx="1224050" cy="48674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2"/>
        <p:cNvGrpSpPr/>
        <p:nvPr/>
      </p:nvGrpSpPr>
      <p:grpSpPr>
        <a:xfrm>
          <a:off x="0" y="0"/>
          <a:ext cx="0" cy="0"/>
          <a:chOff x="0" y="0"/>
          <a:chExt cx="0" cy="0"/>
        </a:xfrm>
      </p:grpSpPr>
      <p:pic>
        <p:nvPicPr>
          <p:cNvPr id="293" name="Google Shape;293;p37"/>
          <p:cNvPicPr preferRelativeResize="0"/>
          <p:nvPr/>
        </p:nvPicPr>
        <p:blipFill rotWithShape="1">
          <a:blip r:embed="rId3">
            <a:alphaModFix/>
          </a:blip>
          <a:srcRect/>
          <a:stretch/>
        </p:blipFill>
        <p:spPr>
          <a:xfrm rot="5400000" flipH="1">
            <a:off x="-187432" y="794960"/>
            <a:ext cx="624773" cy="267760"/>
          </a:xfrm>
          <a:prstGeom prst="rect">
            <a:avLst/>
          </a:prstGeom>
          <a:noFill/>
          <a:ln>
            <a:noFill/>
          </a:ln>
        </p:spPr>
      </p:pic>
      <p:sp>
        <p:nvSpPr>
          <p:cNvPr id="294" name="Google Shape;294;p37"/>
          <p:cNvSpPr/>
          <p:nvPr/>
        </p:nvSpPr>
        <p:spPr>
          <a:xfrm>
            <a:off x="757188" y="616148"/>
            <a:ext cx="106656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Partner Activity</a:t>
            </a:r>
            <a:endParaRPr sz="1300" b="0" i="0" u="none" strike="noStrike" cap="none">
              <a:solidFill>
                <a:srgbClr val="000000"/>
              </a:solidFill>
              <a:latin typeface="Arial"/>
              <a:ea typeface="Arial"/>
              <a:cs typeface="Arial"/>
              <a:sym typeface="Arial"/>
            </a:endParaRPr>
          </a:p>
        </p:txBody>
      </p:sp>
      <p:pic>
        <p:nvPicPr>
          <p:cNvPr id="295" name="Google Shape;295;p37"/>
          <p:cNvPicPr preferRelativeResize="0"/>
          <p:nvPr/>
        </p:nvPicPr>
        <p:blipFill rotWithShape="1">
          <a:blip r:embed="rId4">
            <a:alphaModFix/>
          </a:blip>
          <a:srcRect/>
          <a:stretch/>
        </p:blipFill>
        <p:spPr>
          <a:xfrm>
            <a:off x="4550454" y="1616273"/>
            <a:ext cx="6701280" cy="4069950"/>
          </a:xfrm>
          <a:prstGeom prst="rect">
            <a:avLst/>
          </a:prstGeom>
          <a:noFill/>
          <a:ln>
            <a:noFill/>
          </a:ln>
        </p:spPr>
      </p:pic>
      <p:sp>
        <p:nvSpPr>
          <p:cNvPr id="296" name="Google Shape;296;p37"/>
          <p:cNvSpPr/>
          <p:nvPr/>
        </p:nvSpPr>
        <p:spPr>
          <a:xfrm>
            <a:off x="4888788" y="2912502"/>
            <a:ext cx="6024600" cy="1477500"/>
          </a:xfrm>
          <a:prstGeom prst="rect">
            <a:avLst/>
          </a:prstGeom>
          <a:noFill/>
          <a:ln>
            <a:noFill/>
          </a:ln>
        </p:spPr>
        <p:txBody>
          <a:bodyPr spcFirstLastPara="1" wrap="square" lIns="89275" tIns="89275" rIns="89275"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300">
                <a:solidFill>
                  <a:schemeClr val="dk1"/>
                </a:solidFill>
                <a:latin typeface="Roboto"/>
                <a:ea typeface="Roboto"/>
                <a:cs typeface="Roboto"/>
                <a:sym typeface="Roboto"/>
              </a:rPr>
              <a:t>What is your favorite physical activity memory as a child? </a:t>
            </a:r>
            <a:endParaRPr sz="23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23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2300">
                <a:solidFill>
                  <a:schemeClr val="dk1"/>
                </a:solidFill>
                <a:latin typeface="Roboto"/>
                <a:ea typeface="Roboto"/>
                <a:cs typeface="Roboto"/>
                <a:sym typeface="Roboto"/>
              </a:rPr>
              <a:t> </a:t>
            </a:r>
            <a:endParaRPr sz="3600">
              <a:solidFill>
                <a:schemeClr val="dk1"/>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b="0" i="0" u="none" strike="noStrike" cap="none">
              <a:solidFill>
                <a:srgbClr val="000000"/>
              </a:solidFill>
              <a:latin typeface="Roboto"/>
              <a:ea typeface="Roboto"/>
              <a:cs typeface="Roboto"/>
              <a:sym typeface="Roboto"/>
            </a:endParaRPr>
          </a:p>
        </p:txBody>
      </p:sp>
      <p:pic>
        <p:nvPicPr>
          <p:cNvPr id="297" name="Google Shape;297;p37"/>
          <p:cNvPicPr preferRelativeResize="0"/>
          <p:nvPr/>
        </p:nvPicPr>
        <p:blipFill rotWithShape="1">
          <a:blip r:embed="rId5">
            <a:alphaModFix/>
          </a:blip>
          <a:srcRect/>
          <a:stretch/>
        </p:blipFill>
        <p:spPr>
          <a:xfrm>
            <a:off x="10960182" y="5813227"/>
            <a:ext cx="1231820" cy="1026833"/>
          </a:xfrm>
          <a:prstGeom prst="rect">
            <a:avLst/>
          </a:prstGeom>
          <a:noFill/>
          <a:ln>
            <a:noFill/>
          </a:ln>
        </p:spPr>
      </p:pic>
      <p:pic>
        <p:nvPicPr>
          <p:cNvPr id="298" name="Google Shape;298;p37"/>
          <p:cNvPicPr preferRelativeResize="0"/>
          <p:nvPr/>
        </p:nvPicPr>
        <p:blipFill rotWithShape="1">
          <a:blip r:embed="rId6">
            <a:alphaModFix/>
          </a:blip>
          <a:srcRect/>
          <a:stretch/>
        </p:blipFill>
        <p:spPr>
          <a:xfrm>
            <a:off x="896344" y="1616273"/>
            <a:ext cx="3659352" cy="4069950"/>
          </a:xfrm>
          <a:prstGeom prst="rect">
            <a:avLst/>
          </a:prstGeom>
          <a:noFill/>
          <a:ln>
            <a:noFill/>
          </a:ln>
        </p:spPr>
      </p:pic>
      <p:pic>
        <p:nvPicPr>
          <p:cNvPr id="299" name="Google Shape;299;p37"/>
          <p:cNvPicPr preferRelativeResize="0"/>
          <p:nvPr/>
        </p:nvPicPr>
        <p:blipFill rotWithShape="1">
          <a:blip r:embed="rId7">
            <a:alphaModFix/>
          </a:blip>
          <a:srcRect/>
          <a:stretch/>
        </p:blipFill>
        <p:spPr>
          <a:xfrm>
            <a:off x="1834035" y="2416410"/>
            <a:ext cx="1778729" cy="2470457"/>
          </a:xfrm>
          <a:prstGeom prst="rect">
            <a:avLst/>
          </a:prstGeom>
          <a:noFill/>
          <a:ln>
            <a:noFill/>
          </a:ln>
        </p:spPr>
      </p:pic>
      <p:pic>
        <p:nvPicPr>
          <p:cNvPr id="300" name="Google Shape;300;p37" descr="Curricula-Concepts-logo SMALL.png"/>
          <p:cNvPicPr preferRelativeResize="0"/>
          <p:nvPr/>
        </p:nvPicPr>
        <p:blipFill rotWithShape="1">
          <a:blip r:embed="rId8">
            <a:alphaModFix/>
          </a:blip>
          <a:srcRect/>
          <a:stretch/>
        </p:blipFill>
        <p:spPr>
          <a:xfrm>
            <a:off x="258825" y="6205282"/>
            <a:ext cx="1224050" cy="48674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15"/>
        <p:cNvGrpSpPr/>
        <p:nvPr/>
      </p:nvGrpSpPr>
      <p:grpSpPr>
        <a:xfrm>
          <a:off x="0" y="0"/>
          <a:ext cx="0" cy="0"/>
          <a:chOff x="0" y="0"/>
          <a:chExt cx="0" cy="0"/>
        </a:xfrm>
      </p:grpSpPr>
      <p:sp>
        <p:nvSpPr>
          <p:cNvPr id="316" name="Google Shape;316;p39"/>
          <p:cNvSpPr/>
          <p:nvPr/>
        </p:nvSpPr>
        <p:spPr>
          <a:xfrm>
            <a:off x="946085" y="739606"/>
            <a:ext cx="10290900" cy="714300"/>
          </a:xfrm>
          <a:prstGeom prst="rect">
            <a:avLst/>
          </a:prstGeom>
          <a:noFill/>
          <a:ln>
            <a:noFill/>
          </a:ln>
        </p:spPr>
        <p:txBody>
          <a:bodyPr spcFirstLastPara="1" wrap="square" lIns="89275" tIns="89275" rIns="89275" bIns="0" anchor="t" anchorCtr="0">
            <a:noAutofit/>
          </a:bodyPr>
          <a:lstStyle/>
          <a:p>
            <a:pPr marL="0" marR="0" lvl="0" indent="0" algn="ctr" rtl="0">
              <a:lnSpc>
                <a:spcPct val="100000"/>
              </a:lnSpc>
              <a:spcBef>
                <a:spcPts val="0"/>
              </a:spcBef>
              <a:spcAft>
                <a:spcPts val="0"/>
              </a:spcAft>
              <a:buClr>
                <a:srgbClr val="000000"/>
              </a:buClr>
              <a:buSzPts val="3500"/>
              <a:buFont typeface="Arial"/>
              <a:buNone/>
            </a:pPr>
            <a:r>
              <a:rPr lang="en-US" sz="3500" b="1">
                <a:solidFill>
                  <a:srgbClr val="121212"/>
                </a:solidFill>
                <a:latin typeface="Roboto"/>
                <a:ea typeface="Roboto"/>
                <a:cs typeface="Roboto"/>
                <a:sym typeface="Roboto"/>
              </a:rPr>
              <a:t>Physical Activity</a:t>
            </a:r>
            <a:endParaRPr sz="1300" b="0" i="0" u="none" strike="noStrike" cap="none">
              <a:solidFill>
                <a:srgbClr val="000000"/>
              </a:solidFill>
              <a:latin typeface="Arial"/>
              <a:ea typeface="Arial"/>
              <a:cs typeface="Arial"/>
              <a:sym typeface="Arial"/>
            </a:endParaRPr>
          </a:p>
        </p:txBody>
      </p:sp>
      <p:pic>
        <p:nvPicPr>
          <p:cNvPr id="317" name="Google Shape;317;p39"/>
          <p:cNvPicPr preferRelativeResize="0"/>
          <p:nvPr/>
        </p:nvPicPr>
        <p:blipFill rotWithShape="1">
          <a:blip r:embed="rId3">
            <a:alphaModFix/>
          </a:blip>
          <a:srcRect/>
          <a:stretch/>
        </p:blipFill>
        <p:spPr>
          <a:xfrm rot="10800000" flipH="1">
            <a:off x="5756837" y="-8808"/>
            <a:ext cx="692457" cy="249909"/>
          </a:xfrm>
          <a:prstGeom prst="rect">
            <a:avLst/>
          </a:prstGeom>
          <a:noFill/>
          <a:ln>
            <a:noFill/>
          </a:ln>
        </p:spPr>
      </p:pic>
      <p:pic>
        <p:nvPicPr>
          <p:cNvPr id="318" name="Google Shape;318;p39"/>
          <p:cNvPicPr preferRelativeResize="0"/>
          <p:nvPr/>
        </p:nvPicPr>
        <p:blipFill rotWithShape="1">
          <a:blip r:embed="rId4">
            <a:alphaModFix/>
          </a:blip>
          <a:srcRect/>
          <a:stretch/>
        </p:blipFill>
        <p:spPr>
          <a:xfrm>
            <a:off x="10960182" y="5813227"/>
            <a:ext cx="1231820" cy="1026833"/>
          </a:xfrm>
          <a:prstGeom prst="rect">
            <a:avLst/>
          </a:prstGeom>
          <a:noFill/>
          <a:ln>
            <a:noFill/>
          </a:ln>
        </p:spPr>
      </p:pic>
      <p:sp>
        <p:nvSpPr>
          <p:cNvPr id="319" name="Google Shape;319;p39"/>
          <p:cNvSpPr/>
          <p:nvPr/>
        </p:nvSpPr>
        <p:spPr>
          <a:xfrm>
            <a:off x="6276475" y="2833344"/>
            <a:ext cx="5093700" cy="1191300"/>
          </a:xfrm>
          <a:prstGeom prst="rect">
            <a:avLst/>
          </a:prstGeom>
          <a:noFill/>
          <a:ln>
            <a:noFill/>
          </a:ln>
        </p:spPr>
        <p:txBody>
          <a:bodyPr spcFirstLastPara="1" wrap="square" lIns="89275" tIns="89275" rIns="89275"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800">
                <a:solidFill>
                  <a:schemeClr val="dk1"/>
                </a:solidFill>
                <a:latin typeface="Roboto"/>
                <a:ea typeface="Roboto"/>
                <a:cs typeface="Roboto"/>
                <a:sym typeface="Roboto"/>
              </a:rPr>
              <a:t>When you are physically active, how do you feel in your body?   </a:t>
            </a:r>
            <a:endParaRPr sz="2800">
              <a:solidFill>
                <a:schemeClr val="dk1"/>
              </a:solidFill>
              <a:latin typeface="Roboto"/>
              <a:ea typeface="Roboto"/>
              <a:cs typeface="Roboto"/>
              <a:sym typeface="Roboto"/>
            </a:endParaRPr>
          </a:p>
          <a:p>
            <a:pPr marL="0" marR="0" lvl="0" indent="0" algn="ctr" rtl="0">
              <a:lnSpc>
                <a:spcPct val="125000"/>
              </a:lnSpc>
              <a:spcBef>
                <a:spcPts val="0"/>
              </a:spcBef>
              <a:spcAft>
                <a:spcPts val="0"/>
              </a:spcAft>
              <a:buClr>
                <a:srgbClr val="000000"/>
              </a:buClr>
              <a:buSzPts val="2400"/>
              <a:buFont typeface="Arial"/>
              <a:buNone/>
            </a:pPr>
            <a:endParaRPr sz="2400">
              <a:solidFill>
                <a:srgbClr val="292929"/>
              </a:solidFill>
              <a:latin typeface="Roboto"/>
              <a:ea typeface="Roboto"/>
              <a:cs typeface="Roboto"/>
              <a:sym typeface="Roboto"/>
            </a:endParaRPr>
          </a:p>
          <a:p>
            <a:pPr marL="0" marR="0" lvl="0" indent="0" algn="ctr" rtl="0">
              <a:lnSpc>
                <a:spcPct val="125000"/>
              </a:lnSpc>
              <a:spcBef>
                <a:spcPts val="0"/>
              </a:spcBef>
              <a:spcAft>
                <a:spcPts val="0"/>
              </a:spcAft>
              <a:buClr>
                <a:srgbClr val="000000"/>
              </a:buClr>
              <a:buSzPts val="2400"/>
              <a:buFont typeface="Arial"/>
              <a:buNone/>
            </a:pPr>
            <a:endParaRPr sz="2400" b="0" i="0" u="none" strike="noStrike" cap="none">
              <a:solidFill>
                <a:srgbClr val="292929"/>
              </a:solidFill>
              <a:latin typeface="Roboto"/>
              <a:ea typeface="Roboto"/>
              <a:cs typeface="Roboto"/>
              <a:sym typeface="Roboto"/>
            </a:endParaRPr>
          </a:p>
        </p:txBody>
      </p:sp>
      <p:pic>
        <p:nvPicPr>
          <p:cNvPr id="320" name="Google Shape;320;p39"/>
          <p:cNvPicPr preferRelativeResize="0"/>
          <p:nvPr/>
        </p:nvPicPr>
        <p:blipFill>
          <a:blip r:embed="rId5">
            <a:alphaModFix/>
          </a:blip>
          <a:stretch>
            <a:fillRect/>
          </a:stretch>
        </p:blipFill>
        <p:spPr>
          <a:xfrm>
            <a:off x="671082" y="1960524"/>
            <a:ext cx="5321119" cy="3546550"/>
          </a:xfrm>
          <a:prstGeom prst="rect">
            <a:avLst/>
          </a:prstGeom>
          <a:noFill/>
          <a:ln>
            <a:noFill/>
          </a:ln>
        </p:spPr>
      </p:pic>
      <p:pic>
        <p:nvPicPr>
          <p:cNvPr id="321" name="Google Shape;321;p39" descr="Curricula-Concepts-logo SMALL.png"/>
          <p:cNvPicPr preferRelativeResize="0"/>
          <p:nvPr/>
        </p:nvPicPr>
        <p:blipFill rotWithShape="1">
          <a:blip r:embed="rId6">
            <a:alphaModFix/>
          </a:blip>
          <a:srcRect/>
          <a:stretch/>
        </p:blipFill>
        <p:spPr>
          <a:xfrm>
            <a:off x="221350" y="6247707"/>
            <a:ext cx="1224050" cy="48674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p40"/>
          <p:cNvPicPr preferRelativeResize="0"/>
          <p:nvPr/>
        </p:nvPicPr>
        <p:blipFill>
          <a:blip r:embed="rId3">
            <a:alphaModFix/>
          </a:blip>
          <a:stretch>
            <a:fillRect/>
          </a:stretch>
        </p:blipFill>
        <p:spPr>
          <a:xfrm>
            <a:off x="3660200" y="69825"/>
            <a:ext cx="5196225" cy="6718350"/>
          </a:xfrm>
          <a:prstGeom prst="rect">
            <a:avLst/>
          </a:prstGeom>
          <a:noFill/>
          <a:ln>
            <a:noFill/>
          </a:ln>
        </p:spPr>
      </p:pic>
      <p:pic>
        <p:nvPicPr>
          <p:cNvPr id="328" name="Google Shape;328;p40"/>
          <p:cNvPicPr preferRelativeResize="0"/>
          <p:nvPr/>
        </p:nvPicPr>
        <p:blipFill rotWithShape="1">
          <a:blip r:embed="rId4">
            <a:alphaModFix/>
          </a:blip>
          <a:srcRect/>
          <a:stretch/>
        </p:blipFill>
        <p:spPr>
          <a:xfrm>
            <a:off x="10960182" y="5813227"/>
            <a:ext cx="1231820" cy="1026833"/>
          </a:xfrm>
          <a:prstGeom prst="rect">
            <a:avLst/>
          </a:prstGeom>
          <a:noFill/>
          <a:ln>
            <a:noFill/>
          </a:ln>
        </p:spPr>
      </p:pic>
      <p:pic>
        <p:nvPicPr>
          <p:cNvPr id="329" name="Google Shape;329;p40" descr="Curricula-Concepts-logo SMALL.png"/>
          <p:cNvPicPr preferRelativeResize="0"/>
          <p:nvPr/>
        </p:nvPicPr>
        <p:blipFill rotWithShape="1">
          <a:blip r:embed="rId5">
            <a:alphaModFix/>
          </a:blip>
          <a:srcRect/>
          <a:stretch/>
        </p:blipFill>
        <p:spPr>
          <a:xfrm>
            <a:off x="221350" y="6247707"/>
            <a:ext cx="1224050" cy="48674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4"/>
        <p:cNvGrpSpPr/>
        <p:nvPr/>
      </p:nvGrpSpPr>
      <p:grpSpPr>
        <a:xfrm>
          <a:off x="0" y="0"/>
          <a:ext cx="0" cy="0"/>
          <a:chOff x="0" y="0"/>
          <a:chExt cx="0" cy="0"/>
        </a:xfrm>
      </p:grpSpPr>
      <p:pic>
        <p:nvPicPr>
          <p:cNvPr id="335" name="Google Shape;335;p41"/>
          <p:cNvPicPr preferRelativeResize="0"/>
          <p:nvPr/>
        </p:nvPicPr>
        <p:blipFill rotWithShape="1">
          <a:blip r:embed="rId3">
            <a:alphaModFix/>
          </a:blip>
          <a:srcRect/>
          <a:stretch/>
        </p:blipFill>
        <p:spPr>
          <a:xfrm>
            <a:off x="10960182" y="5813227"/>
            <a:ext cx="1231820" cy="1026833"/>
          </a:xfrm>
          <a:prstGeom prst="rect">
            <a:avLst/>
          </a:prstGeom>
          <a:noFill/>
          <a:ln>
            <a:noFill/>
          </a:ln>
        </p:spPr>
      </p:pic>
      <p:sp>
        <p:nvSpPr>
          <p:cNvPr id="336" name="Google Shape;336;p41"/>
          <p:cNvSpPr/>
          <p:nvPr/>
        </p:nvSpPr>
        <p:spPr>
          <a:xfrm>
            <a:off x="730275" y="1549200"/>
            <a:ext cx="5667300" cy="4959000"/>
          </a:xfrm>
          <a:prstGeom prst="rect">
            <a:avLst/>
          </a:prstGeom>
          <a:noFill/>
          <a:ln>
            <a:noFill/>
          </a:ln>
        </p:spPr>
        <p:txBody>
          <a:bodyPr spcFirstLastPara="1" wrap="square" lIns="89275" tIns="89275" rIns="89275" bIns="0" anchor="t" anchorCtr="0">
            <a:noAutofit/>
          </a:bodyPr>
          <a:lstStyle/>
          <a:p>
            <a:pPr marL="0" lvl="0" indent="0" algn="l" rtl="0">
              <a:lnSpc>
                <a:spcPct val="90000"/>
              </a:lnSpc>
              <a:spcBef>
                <a:spcPts val="1000"/>
              </a:spcBef>
              <a:spcAft>
                <a:spcPts val="0"/>
              </a:spcAft>
              <a:buNone/>
            </a:pPr>
            <a:r>
              <a:rPr lang="en-US" sz="2800" dirty="0">
                <a:solidFill>
                  <a:schemeClr val="dk1"/>
                </a:solidFill>
                <a:latin typeface="Roboto"/>
                <a:ea typeface="Roboto"/>
                <a:cs typeface="Roboto"/>
                <a:sym typeface="Roboto"/>
              </a:rPr>
              <a:t>Best practices recommend:</a:t>
            </a:r>
            <a:endParaRPr sz="2800" dirty="0">
              <a:solidFill>
                <a:schemeClr val="dk1"/>
              </a:solidFill>
              <a:latin typeface="Roboto"/>
              <a:ea typeface="Roboto"/>
              <a:cs typeface="Roboto"/>
              <a:sym typeface="Roboto"/>
            </a:endParaRPr>
          </a:p>
          <a:p>
            <a:pPr marL="457200" lvl="0" indent="-342900" algn="l" rtl="0">
              <a:lnSpc>
                <a:spcPct val="90000"/>
              </a:lnSpc>
              <a:spcBef>
                <a:spcPts val="1000"/>
              </a:spcBef>
              <a:spcAft>
                <a:spcPts val="0"/>
              </a:spcAft>
              <a:buClr>
                <a:schemeClr val="dk1"/>
              </a:buClr>
              <a:buSzPts val="1800"/>
              <a:buFont typeface="Roboto"/>
              <a:buChar char="•"/>
            </a:pPr>
            <a:r>
              <a:rPr lang="en-US" sz="2800" dirty="0">
                <a:solidFill>
                  <a:schemeClr val="dk1"/>
                </a:solidFill>
                <a:latin typeface="Roboto"/>
                <a:ea typeface="Roboto"/>
                <a:cs typeface="Roboto"/>
                <a:sym typeface="Roboto"/>
              </a:rPr>
              <a:t>Toddlers are provided 90 minutes or more for indoor and outdoor physical activity each day</a:t>
            </a:r>
            <a:endParaRPr sz="2800" dirty="0">
              <a:solidFill>
                <a:schemeClr val="dk1"/>
              </a:solidFill>
              <a:latin typeface="Roboto"/>
              <a:ea typeface="Roboto"/>
              <a:cs typeface="Roboto"/>
              <a:sym typeface="Roboto"/>
            </a:endParaRPr>
          </a:p>
          <a:p>
            <a:pPr marL="457200" lvl="0" indent="0" algn="l" rtl="0">
              <a:lnSpc>
                <a:spcPct val="90000"/>
              </a:lnSpc>
              <a:spcBef>
                <a:spcPts val="1000"/>
              </a:spcBef>
              <a:spcAft>
                <a:spcPts val="0"/>
              </a:spcAft>
              <a:buNone/>
            </a:pPr>
            <a:endParaRPr sz="2800" dirty="0">
              <a:solidFill>
                <a:schemeClr val="dk1"/>
              </a:solidFill>
              <a:latin typeface="Roboto"/>
              <a:ea typeface="Roboto"/>
              <a:cs typeface="Roboto"/>
              <a:sym typeface="Roboto"/>
            </a:endParaRPr>
          </a:p>
          <a:p>
            <a:pPr marL="457200" lvl="0" indent="-342900" algn="l" rtl="0">
              <a:lnSpc>
                <a:spcPct val="90000"/>
              </a:lnSpc>
              <a:spcBef>
                <a:spcPts val="1000"/>
              </a:spcBef>
              <a:spcAft>
                <a:spcPts val="0"/>
              </a:spcAft>
              <a:buClr>
                <a:schemeClr val="dk1"/>
              </a:buClr>
              <a:buSzPts val="1800"/>
              <a:buFont typeface="Roboto"/>
              <a:buChar char="•"/>
            </a:pPr>
            <a:r>
              <a:rPr lang="en-US" sz="2800" dirty="0">
                <a:solidFill>
                  <a:schemeClr val="dk1"/>
                </a:solidFill>
                <a:latin typeface="Roboto"/>
                <a:ea typeface="Roboto"/>
                <a:cs typeface="Roboto"/>
                <a:sym typeface="Roboto"/>
              </a:rPr>
              <a:t>Preschool age children are provided 120 minutes or more for indoor and outdoor physical activity each day</a:t>
            </a:r>
            <a:endParaRPr sz="2150" dirty="0">
              <a:solidFill>
                <a:schemeClr val="dk1"/>
              </a:solidFill>
              <a:highlight>
                <a:schemeClr val="lt1"/>
              </a:highlight>
              <a:latin typeface="Roboto"/>
              <a:ea typeface="Roboto"/>
              <a:cs typeface="Roboto"/>
              <a:sym typeface="Roboto"/>
            </a:endParaRPr>
          </a:p>
        </p:txBody>
      </p:sp>
      <p:pic>
        <p:nvPicPr>
          <p:cNvPr id="337" name="Google Shape;337;p41"/>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338" name="Google Shape;338;p41"/>
          <p:cNvSpPr/>
          <p:nvPr/>
        </p:nvSpPr>
        <p:spPr>
          <a:xfrm>
            <a:off x="757188" y="616148"/>
            <a:ext cx="106656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n-US" sz="3500" b="1">
                <a:solidFill>
                  <a:srgbClr val="121212"/>
                </a:solidFill>
                <a:latin typeface="Roboto"/>
                <a:ea typeface="Roboto"/>
                <a:cs typeface="Roboto"/>
                <a:sym typeface="Roboto"/>
              </a:rPr>
              <a:t>Physical Activity Together</a:t>
            </a:r>
            <a:endParaRPr sz="1300" b="0" i="0" u="none" strike="noStrike" cap="none">
              <a:solidFill>
                <a:srgbClr val="000000"/>
              </a:solidFill>
              <a:latin typeface="Arial"/>
              <a:ea typeface="Arial"/>
              <a:cs typeface="Arial"/>
              <a:sym typeface="Arial"/>
            </a:endParaRPr>
          </a:p>
        </p:txBody>
      </p:sp>
      <p:pic>
        <p:nvPicPr>
          <p:cNvPr id="339" name="Google Shape;339;p41"/>
          <p:cNvPicPr preferRelativeResize="0"/>
          <p:nvPr/>
        </p:nvPicPr>
        <p:blipFill rotWithShape="1">
          <a:blip r:embed="rId5">
            <a:alphaModFix/>
          </a:blip>
          <a:srcRect/>
          <a:stretch/>
        </p:blipFill>
        <p:spPr>
          <a:xfrm>
            <a:off x="6557476" y="1805450"/>
            <a:ext cx="5293949" cy="3568475"/>
          </a:xfrm>
          <a:prstGeom prst="rect">
            <a:avLst/>
          </a:prstGeom>
          <a:noFill/>
          <a:ln>
            <a:noFill/>
          </a:ln>
        </p:spPr>
      </p:pic>
      <p:pic>
        <p:nvPicPr>
          <p:cNvPr id="340" name="Google Shape;340;p41" descr="Curricula-Concepts-logo SMALL.png"/>
          <p:cNvPicPr preferRelativeResize="0"/>
          <p:nvPr/>
        </p:nvPicPr>
        <p:blipFill rotWithShape="1">
          <a:blip r:embed="rId6">
            <a:alphaModFix/>
          </a:blip>
          <a:srcRect/>
          <a:stretch/>
        </p:blipFill>
        <p:spPr>
          <a:xfrm>
            <a:off x="221350" y="6247707"/>
            <a:ext cx="1224050" cy="48674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45"/>
        <p:cNvGrpSpPr/>
        <p:nvPr/>
      </p:nvGrpSpPr>
      <p:grpSpPr>
        <a:xfrm>
          <a:off x="0" y="0"/>
          <a:ext cx="0" cy="0"/>
          <a:chOff x="0" y="0"/>
          <a:chExt cx="0" cy="0"/>
        </a:xfrm>
      </p:grpSpPr>
      <p:sp>
        <p:nvSpPr>
          <p:cNvPr id="346" name="Google Shape;346;p42"/>
          <p:cNvSpPr/>
          <p:nvPr/>
        </p:nvSpPr>
        <p:spPr>
          <a:xfrm>
            <a:off x="946085" y="739606"/>
            <a:ext cx="10290900" cy="714300"/>
          </a:xfrm>
          <a:prstGeom prst="rect">
            <a:avLst/>
          </a:prstGeom>
          <a:noFill/>
          <a:ln>
            <a:noFill/>
          </a:ln>
        </p:spPr>
        <p:txBody>
          <a:bodyPr spcFirstLastPara="1" wrap="square" lIns="89275" tIns="89275" rIns="89275" bIns="0" anchor="t" anchorCtr="0">
            <a:noAutofit/>
          </a:bodyPr>
          <a:lstStyle/>
          <a:p>
            <a:pPr marL="0" marR="0" lvl="0" indent="0" algn="ctr" rtl="0">
              <a:lnSpc>
                <a:spcPct val="100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Creating an Emotionally Safe Environment</a:t>
            </a:r>
            <a:endParaRPr sz="1300" b="0" i="0" u="none" strike="noStrike" cap="none">
              <a:solidFill>
                <a:srgbClr val="000000"/>
              </a:solidFill>
              <a:latin typeface="Arial"/>
              <a:ea typeface="Arial"/>
              <a:cs typeface="Arial"/>
              <a:sym typeface="Arial"/>
            </a:endParaRPr>
          </a:p>
        </p:txBody>
      </p:sp>
      <p:pic>
        <p:nvPicPr>
          <p:cNvPr id="347" name="Google Shape;347;p42"/>
          <p:cNvPicPr preferRelativeResize="0"/>
          <p:nvPr/>
        </p:nvPicPr>
        <p:blipFill rotWithShape="1">
          <a:blip r:embed="rId3">
            <a:alphaModFix/>
          </a:blip>
          <a:srcRect/>
          <a:stretch/>
        </p:blipFill>
        <p:spPr>
          <a:xfrm rot="10800000" flipH="1">
            <a:off x="5756837" y="-8808"/>
            <a:ext cx="692457" cy="249909"/>
          </a:xfrm>
          <a:prstGeom prst="rect">
            <a:avLst/>
          </a:prstGeom>
          <a:noFill/>
          <a:ln>
            <a:noFill/>
          </a:ln>
        </p:spPr>
      </p:pic>
      <p:pic>
        <p:nvPicPr>
          <p:cNvPr id="348" name="Google Shape;348;p42"/>
          <p:cNvPicPr preferRelativeResize="0"/>
          <p:nvPr/>
        </p:nvPicPr>
        <p:blipFill rotWithShape="1">
          <a:blip r:embed="rId4">
            <a:alphaModFix/>
          </a:blip>
          <a:srcRect/>
          <a:stretch/>
        </p:blipFill>
        <p:spPr>
          <a:xfrm>
            <a:off x="10960182" y="5813227"/>
            <a:ext cx="1231820" cy="1026833"/>
          </a:xfrm>
          <a:prstGeom prst="rect">
            <a:avLst/>
          </a:prstGeom>
          <a:noFill/>
          <a:ln>
            <a:noFill/>
          </a:ln>
        </p:spPr>
      </p:pic>
      <p:sp>
        <p:nvSpPr>
          <p:cNvPr id="349" name="Google Shape;349;p42"/>
          <p:cNvSpPr/>
          <p:nvPr/>
        </p:nvSpPr>
        <p:spPr>
          <a:xfrm>
            <a:off x="954447" y="2053828"/>
            <a:ext cx="5757000" cy="3750600"/>
          </a:xfrm>
          <a:prstGeom prst="rect">
            <a:avLst/>
          </a:prstGeom>
          <a:noFill/>
          <a:ln>
            <a:noFill/>
          </a:ln>
        </p:spPr>
        <p:txBody>
          <a:bodyPr spcFirstLastPara="1" wrap="square" lIns="89275" tIns="89275" rIns="89275" bIns="0" anchor="t" anchorCtr="0">
            <a:noAutofit/>
          </a:bodyPr>
          <a:lstStyle/>
          <a:p>
            <a:pPr marL="304800" marR="0" lvl="0" indent="-304800" algn="l" rtl="0">
              <a:lnSpc>
                <a:spcPct val="125000"/>
              </a:lnSpc>
              <a:spcBef>
                <a:spcPts val="0"/>
              </a:spcBef>
              <a:spcAft>
                <a:spcPts val="0"/>
              </a:spcAft>
              <a:buClr>
                <a:srgbClr val="292929"/>
              </a:buClr>
              <a:buSzPts val="2400"/>
              <a:buFont typeface="Courier New"/>
              <a:buChar char="o"/>
            </a:pPr>
            <a:r>
              <a:rPr lang="en-US" sz="2400" b="0" i="0" u="none" strike="noStrike" cap="none">
                <a:solidFill>
                  <a:srgbClr val="292929"/>
                </a:solidFill>
                <a:latin typeface="Roboto"/>
                <a:ea typeface="Roboto"/>
                <a:cs typeface="Roboto"/>
                <a:sym typeface="Roboto"/>
              </a:rPr>
              <a:t>Active listening</a:t>
            </a:r>
            <a:endParaRPr sz="1300" b="0" i="0" u="none" strike="noStrike" cap="none">
              <a:solidFill>
                <a:srgbClr val="000000"/>
              </a:solidFill>
              <a:latin typeface="Arial"/>
              <a:ea typeface="Arial"/>
              <a:cs typeface="Arial"/>
              <a:sym typeface="Arial"/>
            </a:endParaRPr>
          </a:p>
          <a:p>
            <a:pPr marL="0" marR="0" lvl="0" indent="0" algn="l" rtl="0">
              <a:lnSpc>
                <a:spcPct val="125000"/>
              </a:lnSpc>
              <a:spcBef>
                <a:spcPts val="0"/>
              </a:spcBef>
              <a:spcAft>
                <a:spcPts val="0"/>
              </a:spcAft>
              <a:buClr>
                <a:srgbClr val="000000"/>
              </a:buClr>
              <a:buSzPts val="2400"/>
              <a:buFont typeface="Arial"/>
              <a:buNone/>
            </a:pPr>
            <a:endParaRPr sz="2400" b="0" i="0" u="none" strike="noStrike" cap="none">
              <a:solidFill>
                <a:srgbClr val="292929"/>
              </a:solidFill>
              <a:latin typeface="Roboto"/>
              <a:ea typeface="Roboto"/>
              <a:cs typeface="Roboto"/>
              <a:sym typeface="Roboto"/>
            </a:endParaRPr>
          </a:p>
          <a:p>
            <a:pPr marL="304800" marR="0" lvl="0" indent="-304800" algn="l" rtl="0">
              <a:lnSpc>
                <a:spcPct val="125000"/>
              </a:lnSpc>
              <a:spcBef>
                <a:spcPts val="0"/>
              </a:spcBef>
              <a:spcAft>
                <a:spcPts val="0"/>
              </a:spcAft>
              <a:buClr>
                <a:srgbClr val="292929"/>
              </a:buClr>
              <a:buSzPts val="2400"/>
              <a:buFont typeface="Courier New"/>
              <a:buChar char="o"/>
            </a:pPr>
            <a:r>
              <a:rPr lang="en-US" sz="2400" b="0" i="0" u="none" strike="noStrike" cap="none">
                <a:solidFill>
                  <a:srgbClr val="292929"/>
                </a:solidFill>
                <a:latin typeface="Roboto"/>
                <a:ea typeface="Roboto"/>
                <a:cs typeface="Roboto"/>
                <a:sym typeface="Roboto"/>
              </a:rPr>
              <a:t>Judgement free zone/safe place</a:t>
            </a:r>
            <a:endParaRPr sz="1300" b="0" i="0" u="none" strike="noStrike" cap="none">
              <a:solidFill>
                <a:srgbClr val="000000"/>
              </a:solidFill>
              <a:latin typeface="Arial"/>
              <a:ea typeface="Arial"/>
              <a:cs typeface="Arial"/>
              <a:sym typeface="Arial"/>
            </a:endParaRPr>
          </a:p>
          <a:p>
            <a:pPr marL="0" marR="0" lvl="0" indent="0" algn="l" rtl="0">
              <a:lnSpc>
                <a:spcPct val="125000"/>
              </a:lnSpc>
              <a:spcBef>
                <a:spcPts val="0"/>
              </a:spcBef>
              <a:spcAft>
                <a:spcPts val="0"/>
              </a:spcAft>
              <a:buClr>
                <a:srgbClr val="000000"/>
              </a:buClr>
              <a:buSzPts val="2400"/>
              <a:buFont typeface="Arial"/>
              <a:buNone/>
            </a:pPr>
            <a:endParaRPr sz="2400" b="0" i="0" u="none" strike="noStrike" cap="none">
              <a:solidFill>
                <a:srgbClr val="292929"/>
              </a:solidFill>
              <a:latin typeface="Roboto"/>
              <a:ea typeface="Roboto"/>
              <a:cs typeface="Roboto"/>
              <a:sym typeface="Roboto"/>
            </a:endParaRPr>
          </a:p>
          <a:p>
            <a:pPr marL="304800" marR="0" lvl="0" indent="-304800" algn="l" rtl="0">
              <a:lnSpc>
                <a:spcPct val="125000"/>
              </a:lnSpc>
              <a:spcBef>
                <a:spcPts val="0"/>
              </a:spcBef>
              <a:spcAft>
                <a:spcPts val="0"/>
              </a:spcAft>
              <a:buClr>
                <a:srgbClr val="292929"/>
              </a:buClr>
              <a:buSzPts val="2400"/>
              <a:buFont typeface="Courier New"/>
              <a:buChar char="o"/>
            </a:pPr>
            <a:r>
              <a:rPr lang="en-US" sz="2400" b="0" i="0" u="none" strike="noStrike" cap="none">
                <a:solidFill>
                  <a:srgbClr val="292929"/>
                </a:solidFill>
                <a:latin typeface="Roboto"/>
                <a:ea typeface="Roboto"/>
                <a:cs typeface="Roboto"/>
                <a:sym typeface="Roboto"/>
              </a:rPr>
              <a:t>Confidentiality</a:t>
            </a:r>
            <a:endParaRPr sz="1300" b="0" i="0" u="none" strike="noStrike" cap="none">
              <a:solidFill>
                <a:srgbClr val="000000"/>
              </a:solidFill>
              <a:latin typeface="Arial"/>
              <a:ea typeface="Arial"/>
              <a:cs typeface="Arial"/>
              <a:sym typeface="Arial"/>
            </a:endParaRPr>
          </a:p>
          <a:p>
            <a:pPr marL="0" marR="0" lvl="0" indent="0" algn="l" rtl="0">
              <a:lnSpc>
                <a:spcPct val="125000"/>
              </a:lnSpc>
              <a:spcBef>
                <a:spcPts val="0"/>
              </a:spcBef>
              <a:spcAft>
                <a:spcPts val="0"/>
              </a:spcAft>
              <a:buClr>
                <a:srgbClr val="000000"/>
              </a:buClr>
              <a:buSzPts val="2400"/>
              <a:buFont typeface="Arial"/>
              <a:buNone/>
            </a:pPr>
            <a:endParaRPr sz="2400" b="0" i="0" u="none" strike="noStrike" cap="none">
              <a:solidFill>
                <a:srgbClr val="292929"/>
              </a:solidFill>
              <a:latin typeface="Roboto"/>
              <a:ea typeface="Roboto"/>
              <a:cs typeface="Roboto"/>
              <a:sym typeface="Roboto"/>
            </a:endParaRPr>
          </a:p>
          <a:p>
            <a:pPr marL="304800" marR="0" lvl="0" indent="-304800" algn="l" rtl="0">
              <a:lnSpc>
                <a:spcPct val="125000"/>
              </a:lnSpc>
              <a:spcBef>
                <a:spcPts val="0"/>
              </a:spcBef>
              <a:spcAft>
                <a:spcPts val="0"/>
              </a:spcAft>
              <a:buClr>
                <a:srgbClr val="292929"/>
              </a:buClr>
              <a:buSzPts val="2400"/>
              <a:buFont typeface="Courier New"/>
              <a:buChar char="o"/>
            </a:pPr>
            <a:r>
              <a:rPr lang="en-US" sz="2400" b="0" i="0" u="none" strike="noStrike" cap="none">
                <a:solidFill>
                  <a:srgbClr val="292929"/>
                </a:solidFill>
                <a:latin typeface="Roboto"/>
                <a:ea typeface="Roboto"/>
                <a:cs typeface="Roboto"/>
                <a:sym typeface="Roboto"/>
              </a:rPr>
              <a:t>All responses welcome!</a:t>
            </a:r>
            <a:endParaRPr sz="1300" b="0" i="0" u="none" strike="noStrike" cap="none">
              <a:solidFill>
                <a:srgbClr val="000000"/>
              </a:solidFill>
              <a:latin typeface="Arial"/>
              <a:ea typeface="Arial"/>
              <a:cs typeface="Arial"/>
              <a:sym typeface="Arial"/>
            </a:endParaRPr>
          </a:p>
          <a:p>
            <a:pPr marL="0" marR="0" lvl="0" indent="0" algn="l" rtl="0">
              <a:lnSpc>
                <a:spcPct val="125000"/>
              </a:lnSpc>
              <a:spcBef>
                <a:spcPts val="0"/>
              </a:spcBef>
              <a:spcAft>
                <a:spcPts val="0"/>
              </a:spcAft>
              <a:buClr>
                <a:srgbClr val="000000"/>
              </a:buClr>
              <a:buSzPts val="2400"/>
              <a:buFont typeface="Arial"/>
              <a:buNone/>
            </a:pPr>
            <a:endParaRPr sz="2400" b="0" i="0" u="none" strike="noStrike" cap="none">
              <a:solidFill>
                <a:srgbClr val="292929"/>
              </a:solidFill>
              <a:latin typeface="Roboto"/>
              <a:ea typeface="Roboto"/>
              <a:cs typeface="Roboto"/>
              <a:sym typeface="Roboto"/>
            </a:endParaRPr>
          </a:p>
        </p:txBody>
      </p:sp>
      <p:pic>
        <p:nvPicPr>
          <p:cNvPr id="350" name="Google Shape;350;p42"/>
          <p:cNvPicPr preferRelativeResize="0"/>
          <p:nvPr/>
        </p:nvPicPr>
        <p:blipFill rotWithShape="1">
          <a:blip r:embed="rId5">
            <a:alphaModFix/>
          </a:blip>
          <a:srcRect/>
          <a:stretch/>
        </p:blipFill>
        <p:spPr>
          <a:xfrm>
            <a:off x="6222655" y="1863586"/>
            <a:ext cx="5117154" cy="3412427"/>
          </a:xfrm>
          <a:prstGeom prst="rect">
            <a:avLst/>
          </a:prstGeom>
          <a:noFill/>
          <a:ln>
            <a:noFill/>
          </a:ln>
        </p:spPr>
      </p:pic>
      <p:pic>
        <p:nvPicPr>
          <p:cNvPr id="351" name="Google Shape;351;p42" descr="Curricula-Concepts-logo SMALL.png"/>
          <p:cNvPicPr preferRelativeResize="0"/>
          <p:nvPr/>
        </p:nvPicPr>
        <p:blipFill rotWithShape="1">
          <a:blip r:embed="rId6">
            <a:alphaModFix/>
          </a:blip>
          <a:srcRect/>
          <a:stretch/>
        </p:blipFill>
        <p:spPr>
          <a:xfrm>
            <a:off x="221350" y="6247707"/>
            <a:ext cx="1224050" cy="48674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56"/>
        <p:cNvGrpSpPr/>
        <p:nvPr/>
      </p:nvGrpSpPr>
      <p:grpSpPr>
        <a:xfrm>
          <a:off x="0" y="0"/>
          <a:ext cx="0" cy="0"/>
          <a:chOff x="0" y="0"/>
          <a:chExt cx="0" cy="0"/>
        </a:xfrm>
      </p:grpSpPr>
      <p:sp>
        <p:nvSpPr>
          <p:cNvPr id="357" name="Google Shape;357;p43"/>
          <p:cNvSpPr/>
          <p:nvPr/>
        </p:nvSpPr>
        <p:spPr>
          <a:xfrm>
            <a:off x="5435526" y="2629792"/>
            <a:ext cx="5801700" cy="812400"/>
          </a:xfrm>
          <a:prstGeom prst="rect">
            <a:avLst/>
          </a:prstGeom>
          <a:noFill/>
          <a:ln>
            <a:noFill/>
          </a:ln>
        </p:spPr>
        <p:txBody>
          <a:bodyPr spcFirstLastPara="1" wrap="square" lIns="89275" tIns="89275" rIns="89275" bIns="0" anchor="t" anchorCtr="0">
            <a:noAutofit/>
          </a:bodyPr>
          <a:lstStyle/>
          <a:p>
            <a:pPr marL="0" marR="0" lvl="0" indent="0" algn="l" rtl="0">
              <a:lnSpc>
                <a:spcPct val="100000"/>
              </a:lnSpc>
              <a:spcBef>
                <a:spcPts val="0"/>
              </a:spcBef>
              <a:spcAft>
                <a:spcPts val="0"/>
              </a:spcAft>
              <a:buClr>
                <a:srgbClr val="000000"/>
              </a:buClr>
              <a:buSzPts val="4200"/>
              <a:buFont typeface="Arial"/>
              <a:buNone/>
            </a:pPr>
            <a:r>
              <a:rPr lang="en-US" sz="4200" b="1" i="0" u="none" strike="noStrike" cap="none">
                <a:solidFill>
                  <a:srgbClr val="121212"/>
                </a:solidFill>
                <a:latin typeface="Roboto"/>
                <a:ea typeface="Roboto"/>
                <a:cs typeface="Roboto"/>
                <a:sym typeface="Roboto"/>
              </a:rPr>
              <a:t>Cafe Questions</a:t>
            </a:r>
            <a:endParaRPr sz="1300" b="0" i="0" u="none" strike="noStrike" cap="none">
              <a:solidFill>
                <a:srgbClr val="000000"/>
              </a:solidFill>
              <a:latin typeface="Arial"/>
              <a:ea typeface="Arial"/>
              <a:cs typeface="Arial"/>
              <a:sym typeface="Arial"/>
            </a:endParaRPr>
          </a:p>
        </p:txBody>
      </p:sp>
      <p:sp>
        <p:nvSpPr>
          <p:cNvPr id="358" name="Google Shape;358;p43"/>
          <p:cNvSpPr/>
          <p:nvPr/>
        </p:nvSpPr>
        <p:spPr>
          <a:xfrm>
            <a:off x="5435526" y="3406676"/>
            <a:ext cx="6110700" cy="500100"/>
          </a:xfrm>
          <a:prstGeom prst="rect">
            <a:avLst/>
          </a:prstGeom>
          <a:noFill/>
          <a:ln>
            <a:noFill/>
          </a:ln>
        </p:spPr>
        <p:txBody>
          <a:bodyPr spcFirstLastPara="1" wrap="square" lIns="89275" tIns="89275" rIns="89275" bIns="0"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a:solidFill>
                  <a:srgbClr val="121212"/>
                </a:solidFill>
                <a:latin typeface="Roboto"/>
                <a:ea typeface="Roboto"/>
                <a:cs typeface="Roboto"/>
                <a:sym typeface="Roboto"/>
              </a:rPr>
              <a:t>Active Families, Active Children: </a:t>
            </a:r>
            <a:endParaRPr sz="2100">
              <a:solidFill>
                <a:srgbClr val="121212"/>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100"/>
              <a:buFont typeface="Arial"/>
              <a:buNone/>
            </a:pPr>
            <a:r>
              <a:rPr lang="en-US" sz="2100">
                <a:solidFill>
                  <a:srgbClr val="121212"/>
                </a:solidFill>
                <a:latin typeface="Roboto"/>
                <a:ea typeface="Roboto"/>
                <a:cs typeface="Roboto"/>
                <a:sym typeface="Roboto"/>
              </a:rPr>
              <a:t>How Everyone Benefits from Movement</a:t>
            </a:r>
            <a:endParaRPr sz="1300" b="0" i="0" u="none" strike="noStrike" cap="none">
              <a:solidFill>
                <a:srgbClr val="000000"/>
              </a:solidFill>
              <a:latin typeface="Arial"/>
              <a:ea typeface="Arial"/>
              <a:cs typeface="Arial"/>
              <a:sym typeface="Arial"/>
            </a:endParaRPr>
          </a:p>
        </p:txBody>
      </p:sp>
      <p:pic>
        <p:nvPicPr>
          <p:cNvPr id="359" name="Google Shape;359;p43"/>
          <p:cNvPicPr preferRelativeResize="0"/>
          <p:nvPr/>
        </p:nvPicPr>
        <p:blipFill rotWithShape="1">
          <a:blip r:embed="rId3">
            <a:alphaModFix/>
          </a:blip>
          <a:srcRect/>
          <a:stretch/>
        </p:blipFill>
        <p:spPr>
          <a:xfrm>
            <a:off x="-56150" y="2200"/>
            <a:ext cx="4462665" cy="6854653"/>
          </a:xfrm>
          <a:prstGeom prst="rect">
            <a:avLst/>
          </a:prstGeom>
          <a:noFill/>
          <a:ln>
            <a:noFill/>
          </a:ln>
        </p:spPr>
      </p:pic>
      <p:pic>
        <p:nvPicPr>
          <p:cNvPr id="360" name="Google Shape;360;p43"/>
          <p:cNvPicPr preferRelativeResize="0"/>
          <p:nvPr/>
        </p:nvPicPr>
        <p:blipFill rotWithShape="1">
          <a:blip r:embed="rId4">
            <a:alphaModFix/>
          </a:blip>
          <a:srcRect/>
          <a:stretch/>
        </p:blipFill>
        <p:spPr>
          <a:xfrm rot="-5400000">
            <a:off x="2696530" y="2817500"/>
            <a:ext cx="2142079" cy="1224046"/>
          </a:xfrm>
          <a:prstGeom prst="rect">
            <a:avLst/>
          </a:prstGeom>
          <a:noFill/>
          <a:ln>
            <a:noFill/>
          </a:ln>
        </p:spPr>
      </p:pic>
      <p:pic>
        <p:nvPicPr>
          <p:cNvPr id="361" name="Google Shape;361;p43"/>
          <p:cNvPicPr preferRelativeResize="0"/>
          <p:nvPr/>
        </p:nvPicPr>
        <p:blipFill rotWithShape="1">
          <a:blip r:embed="rId5">
            <a:alphaModFix/>
          </a:blip>
          <a:srcRect/>
          <a:stretch/>
        </p:blipFill>
        <p:spPr>
          <a:xfrm>
            <a:off x="10960182" y="5813227"/>
            <a:ext cx="1231820" cy="1026833"/>
          </a:xfrm>
          <a:prstGeom prst="rect">
            <a:avLst/>
          </a:prstGeom>
          <a:noFill/>
          <a:ln>
            <a:noFill/>
          </a:ln>
        </p:spPr>
      </p:pic>
      <p:pic>
        <p:nvPicPr>
          <p:cNvPr id="362" name="Google Shape;362;p43" descr="Curricula-Concepts-logo SMALL.png"/>
          <p:cNvPicPr preferRelativeResize="0"/>
          <p:nvPr/>
        </p:nvPicPr>
        <p:blipFill rotWithShape="1">
          <a:blip r:embed="rId6">
            <a:alphaModFix/>
          </a:blip>
          <a:srcRect/>
          <a:stretch/>
        </p:blipFill>
        <p:spPr>
          <a:xfrm>
            <a:off x="4637100" y="6083269"/>
            <a:ext cx="1224050" cy="48674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67"/>
        <p:cNvGrpSpPr/>
        <p:nvPr/>
      </p:nvGrpSpPr>
      <p:grpSpPr>
        <a:xfrm>
          <a:off x="0" y="0"/>
          <a:ext cx="0" cy="0"/>
          <a:chOff x="0" y="0"/>
          <a:chExt cx="0" cy="0"/>
        </a:xfrm>
      </p:grpSpPr>
      <p:sp>
        <p:nvSpPr>
          <p:cNvPr id="368" name="Google Shape;368;p44"/>
          <p:cNvSpPr/>
          <p:nvPr/>
        </p:nvSpPr>
        <p:spPr>
          <a:xfrm>
            <a:off x="4201825" y="2687550"/>
            <a:ext cx="6024600" cy="1482900"/>
          </a:xfrm>
          <a:prstGeom prst="rect">
            <a:avLst/>
          </a:prstGeom>
          <a:noFill/>
          <a:ln>
            <a:noFill/>
          </a:ln>
        </p:spPr>
        <p:txBody>
          <a:bodyPr spcFirstLastPara="1" wrap="square" lIns="89275" tIns="89275" rIns="89275"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600" dirty="0">
                <a:solidFill>
                  <a:schemeClr val="dk1"/>
                </a:solidFill>
                <a:highlight>
                  <a:schemeClr val="lt1"/>
                </a:highlight>
                <a:latin typeface="Roboto"/>
                <a:ea typeface="Roboto"/>
                <a:cs typeface="Roboto"/>
                <a:sym typeface="Roboto"/>
              </a:rPr>
              <a:t>When is a time you felt really good?  What was going on?</a:t>
            </a:r>
            <a:endParaRPr sz="5600" dirty="0">
              <a:solidFill>
                <a:srgbClr val="3C4043"/>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2600"/>
              <a:buFont typeface="Arial"/>
              <a:buNone/>
            </a:pPr>
            <a:endParaRPr sz="2600" dirty="0">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b="0" i="0" u="none" strike="noStrike" cap="none" dirty="0">
              <a:solidFill>
                <a:srgbClr val="000000"/>
              </a:solidFill>
              <a:latin typeface="Roboto"/>
              <a:ea typeface="Roboto"/>
              <a:cs typeface="Roboto"/>
              <a:sym typeface="Roboto"/>
            </a:endParaRPr>
          </a:p>
        </p:txBody>
      </p:sp>
      <p:pic>
        <p:nvPicPr>
          <p:cNvPr id="369" name="Google Shape;369;p44"/>
          <p:cNvPicPr preferRelativeResize="0"/>
          <p:nvPr/>
        </p:nvPicPr>
        <p:blipFill rotWithShape="1">
          <a:blip r:embed="rId3">
            <a:alphaModFix/>
          </a:blip>
          <a:srcRect/>
          <a:stretch/>
        </p:blipFill>
        <p:spPr>
          <a:xfrm>
            <a:off x="10960182" y="5813227"/>
            <a:ext cx="1231820" cy="1026833"/>
          </a:xfrm>
          <a:prstGeom prst="rect">
            <a:avLst/>
          </a:prstGeom>
          <a:noFill/>
          <a:ln>
            <a:noFill/>
          </a:ln>
        </p:spPr>
      </p:pic>
      <p:pic>
        <p:nvPicPr>
          <p:cNvPr id="370" name="Google Shape;370;p44"/>
          <p:cNvPicPr preferRelativeResize="0"/>
          <p:nvPr/>
        </p:nvPicPr>
        <p:blipFill rotWithShape="1">
          <a:blip r:embed="rId4">
            <a:alphaModFix/>
          </a:blip>
          <a:srcRect/>
          <a:stretch/>
        </p:blipFill>
        <p:spPr>
          <a:xfrm>
            <a:off x="896344" y="1616273"/>
            <a:ext cx="2769405" cy="2983060"/>
          </a:xfrm>
          <a:prstGeom prst="rect">
            <a:avLst/>
          </a:prstGeom>
          <a:noFill/>
          <a:ln>
            <a:noFill/>
          </a:ln>
        </p:spPr>
      </p:pic>
      <p:sp>
        <p:nvSpPr>
          <p:cNvPr id="371" name="Google Shape;371;p44"/>
          <p:cNvSpPr/>
          <p:nvPr/>
        </p:nvSpPr>
        <p:spPr>
          <a:xfrm>
            <a:off x="360273" y="2433611"/>
            <a:ext cx="3570000" cy="1348200"/>
          </a:xfrm>
          <a:prstGeom prst="rect">
            <a:avLst/>
          </a:prstGeom>
          <a:noFill/>
          <a:ln>
            <a:noFill/>
          </a:ln>
        </p:spPr>
        <p:txBody>
          <a:bodyPr spcFirstLastPara="1" wrap="square" lIns="89275" tIns="89275" rIns="89275" bIns="0" anchor="t" anchorCtr="0">
            <a:noAutofit/>
          </a:bodyPr>
          <a:lstStyle/>
          <a:p>
            <a:pPr marL="0" marR="0" lvl="0" indent="0" algn="ctr" rtl="0">
              <a:lnSpc>
                <a:spcPct val="100000"/>
              </a:lnSpc>
              <a:spcBef>
                <a:spcPts val="0"/>
              </a:spcBef>
              <a:spcAft>
                <a:spcPts val="0"/>
              </a:spcAft>
              <a:buClr>
                <a:srgbClr val="000000"/>
              </a:buClr>
              <a:buSzPts val="7700"/>
              <a:buFont typeface="Arial"/>
              <a:buNone/>
            </a:pPr>
            <a:r>
              <a:rPr lang="en-US" sz="7700" b="1" i="0" u="none" strike="noStrike" cap="none">
                <a:solidFill>
                  <a:srgbClr val="FFFFFF"/>
                </a:solidFill>
                <a:latin typeface="Roboto"/>
                <a:ea typeface="Roboto"/>
                <a:cs typeface="Roboto"/>
                <a:sym typeface="Roboto"/>
              </a:rPr>
              <a:t>#1</a:t>
            </a:r>
            <a:endParaRPr sz="1300" b="0" i="0" u="none" strike="noStrike" cap="none">
              <a:solidFill>
                <a:srgbClr val="000000"/>
              </a:solidFill>
              <a:latin typeface="Arial"/>
              <a:ea typeface="Arial"/>
              <a:cs typeface="Arial"/>
              <a:sym typeface="Arial"/>
            </a:endParaRPr>
          </a:p>
        </p:txBody>
      </p:sp>
      <p:pic>
        <p:nvPicPr>
          <p:cNvPr id="372" name="Google Shape;372;p44" descr="Curricula-Concepts-logo SMALL.png"/>
          <p:cNvPicPr preferRelativeResize="0"/>
          <p:nvPr/>
        </p:nvPicPr>
        <p:blipFill rotWithShape="1">
          <a:blip r:embed="rId5">
            <a:alphaModFix/>
          </a:blip>
          <a:srcRect/>
          <a:stretch/>
        </p:blipFill>
        <p:spPr>
          <a:xfrm>
            <a:off x="221350" y="6247707"/>
            <a:ext cx="1224050" cy="48674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7"/>
        <p:cNvGrpSpPr/>
        <p:nvPr/>
      </p:nvGrpSpPr>
      <p:grpSpPr>
        <a:xfrm>
          <a:off x="0" y="0"/>
          <a:ext cx="0" cy="0"/>
          <a:chOff x="0" y="0"/>
          <a:chExt cx="0" cy="0"/>
        </a:xfrm>
      </p:grpSpPr>
      <p:sp>
        <p:nvSpPr>
          <p:cNvPr id="378" name="Google Shape;378;p45"/>
          <p:cNvSpPr/>
          <p:nvPr/>
        </p:nvSpPr>
        <p:spPr>
          <a:xfrm>
            <a:off x="4350850" y="1789450"/>
            <a:ext cx="7239000" cy="3116100"/>
          </a:xfrm>
          <a:prstGeom prst="rect">
            <a:avLst/>
          </a:prstGeom>
          <a:noFill/>
          <a:ln>
            <a:noFill/>
          </a:ln>
        </p:spPr>
        <p:txBody>
          <a:bodyPr spcFirstLastPara="1" wrap="square" lIns="89275" tIns="89275" rIns="89275"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800" dirty="0">
                <a:solidFill>
                  <a:schemeClr val="dk1"/>
                </a:solidFill>
                <a:highlight>
                  <a:schemeClr val="lt1"/>
                </a:highlight>
                <a:latin typeface="Roboto"/>
                <a:ea typeface="Roboto"/>
                <a:cs typeface="Roboto"/>
                <a:sym typeface="Roboto"/>
              </a:rPr>
              <a:t>Think about an activity you are currently doing or would like to do as a family.  What are ways that activity supports child development (cognitive, language, physical, sensory, social-emotional)? </a:t>
            </a:r>
            <a:endParaRPr sz="2800" dirty="0">
              <a:solidFill>
                <a:schemeClr val="dk1"/>
              </a:solidFill>
              <a:highlight>
                <a:schemeClr val="lt1"/>
              </a:highlight>
              <a:latin typeface="Roboto"/>
              <a:ea typeface="Roboto"/>
              <a:cs typeface="Roboto"/>
              <a:sym typeface="Roboto"/>
            </a:endParaRPr>
          </a:p>
          <a:p>
            <a:pPr marL="0" marR="0" lvl="0" indent="0" algn="l" rtl="0">
              <a:lnSpc>
                <a:spcPct val="125000"/>
              </a:lnSpc>
              <a:spcBef>
                <a:spcPts val="0"/>
              </a:spcBef>
              <a:spcAft>
                <a:spcPts val="0"/>
              </a:spcAft>
              <a:buClr>
                <a:srgbClr val="000000"/>
              </a:buClr>
              <a:buSzPts val="2600"/>
              <a:buFont typeface="Arial"/>
              <a:buNone/>
            </a:pPr>
            <a:endParaRPr sz="2600" dirty="0">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b="0" i="0" u="none" strike="noStrike" cap="none" dirty="0">
              <a:solidFill>
                <a:srgbClr val="000000"/>
              </a:solidFill>
              <a:latin typeface="Roboto"/>
              <a:ea typeface="Roboto"/>
              <a:cs typeface="Roboto"/>
              <a:sym typeface="Roboto"/>
            </a:endParaRPr>
          </a:p>
        </p:txBody>
      </p:sp>
      <p:pic>
        <p:nvPicPr>
          <p:cNvPr id="379" name="Google Shape;379;p45"/>
          <p:cNvPicPr preferRelativeResize="0"/>
          <p:nvPr/>
        </p:nvPicPr>
        <p:blipFill rotWithShape="1">
          <a:blip r:embed="rId3">
            <a:alphaModFix/>
          </a:blip>
          <a:srcRect/>
          <a:stretch/>
        </p:blipFill>
        <p:spPr>
          <a:xfrm>
            <a:off x="10960182" y="5813227"/>
            <a:ext cx="1231820" cy="1026833"/>
          </a:xfrm>
          <a:prstGeom prst="rect">
            <a:avLst/>
          </a:prstGeom>
          <a:noFill/>
          <a:ln>
            <a:noFill/>
          </a:ln>
        </p:spPr>
      </p:pic>
      <p:pic>
        <p:nvPicPr>
          <p:cNvPr id="380" name="Google Shape;380;p45"/>
          <p:cNvPicPr preferRelativeResize="0"/>
          <p:nvPr/>
        </p:nvPicPr>
        <p:blipFill rotWithShape="1">
          <a:blip r:embed="rId4">
            <a:alphaModFix/>
          </a:blip>
          <a:srcRect/>
          <a:stretch/>
        </p:blipFill>
        <p:spPr>
          <a:xfrm>
            <a:off x="918694" y="1616273"/>
            <a:ext cx="2769405" cy="2983060"/>
          </a:xfrm>
          <a:prstGeom prst="rect">
            <a:avLst/>
          </a:prstGeom>
          <a:noFill/>
          <a:ln>
            <a:noFill/>
          </a:ln>
        </p:spPr>
      </p:pic>
      <p:sp>
        <p:nvSpPr>
          <p:cNvPr id="381" name="Google Shape;381;p45"/>
          <p:cNvSpPr/>
          <p:nvPr/>
        </p:nvSpPr>
        <p:spPr>
          <a:xfrm>
            <a:off x="360273" y="2433611"/>
            <a:ext cx="3570000" cy="1348200"/>
          </a:xfrm>
          <a:prstGeom prst="rect">
            <a:avLst/>
          </a:prstGeom>
          <a:noFill/>
          <a:ln>
            <a:noFill/>
          </a:ln>
        </p:spPr>
        <p:txBody>
          <a:bodyPr spcFirstLastPara="1" wrap="square" lIns="89275" tIns="89275" rIns="89275" bIns="0" anchor="t" anchorCtr="0">
            <a:noAutofit/>
          </a:bodyPr>
          <a:lstStyle/>
          <a:p>
            <a:pPr marL="0" marR="0" lvl="0" indent="0" algn="ctr" rtl="0">
              <a:lnSpc>
                <a:spcPct val="100000"/>
              </a:lnSpc>
              <a:spcBef>
                <a:spcPts val="0"/>
              </a:spcBef>
              <a:spcAft>
                <a:spcPts val="0"/>
              </a:spcAft>
              <a:buClr>
                <a:srgbClr val="000000"/>
              </a:buClr>
              <a:buSzPts val="7700"/>
              <a:buFont typeface="Arial"/>
              <a:buNone/>
            </a:pPr>
            <a:r>
              <a:rPr lang="en-US" sz="7700" b="1" i="0" u="none" strike="noStrike" cap="none">
                <a:solidFill>
                  <a:srgbClr val="FFFFFF"/>
                </a:solidFill>
                <a:latin typeface="Roboto"/>
                <a:ea typeface="Roboto"/>
                <a:cs typeface="Roboto"/>
                <a:sym typeface="Roboto"/>
              </a:rPr>
              <a:t>#2</a:t>
            </a:r>
            <a:endParaRPr sz="7700" b="1" i="0" u="none" strike="noStrike" cap="none">
              <a:solidFill>
                <a:srgbClr val="FFFFFF"/>
              </a:solidFill>
              <a:latin typeface="Roboto"/>
              <a:ea typeface="Roboto"/>
              <a:cs typeface="Roboto"/>
              <a:sym typeface="Roboto"/>
            </a:endParaRPr>
          </a:p>
        </p:txBody>
      </p:sp>
      <p:pic>
        <p:nvPicPr>
          <p:cNvPr id="382" name="Google Shape;382;p45" descr="Curricula-Concepts-logo SMALL.png"/>
          <p:cNvPicPr preferRelativeResize="0"/>
          <p:nvPr/>
        </p:nvPicPr>
        <p:blipFill rotWithShape="1">
          <a:blip r:embed="rId5">
            <a:alphaModFix/>
          </a:blip>
          <a:srcRect/>
          <a:stretch/>
        </p:blipFill>
        <p:spPr>
          <a:xfrm>
            <a:off x="221350" y="6247707"/>
            <a:ext cx="1224050" cy="48674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87"/>
        <p:cNvGrpSpPr/>
        <p:nvPr/>
      </p:nvGrpSpPr>
      <p:grpSpPr>
        <a:xfrm>
          <a:off x="0" y="0"/>
          <a:ext cx="0" cy="0"/>
          <a:chOff x="0" y="0"/>
          <a:chExt cx="0" cy="0"/>
        </a:xfrm>
      </p:grpSpPr>
      <p:pic>
        <p:nvPicPr>
          <p:cNvPr id="388" name="Google Shape;388;p46"/>
          <p:cNvPicPr preferRelativeResize="0"/>
          <p:nvPr/>
        </p:nvPicPr>
        <p:blipFill rotWithShape="1">
          <a:blip r:embed="rId3">
            <a:alphaModFix/>
          </a:blip>
          <a:srcRect/>
          <a:stretch/>
        </p:blipFill>
        <p:spPr>
          <a:xfrm>
            <a:off x="10960182" y="5813227"/>
            <a:ext cx="1231820" cy="1026833"/>
          </a:xfrm>
          <a:prstGeom prst="rect">
            <a:avLst/>
          </a:prstGeom>
          <a:noFill/>
          <a:ln>
            <a:noFill/>
          </a:ln>
        </p:spPr>
      </p:pic>
      <p:pic>
        <p:nvPicPr>
          <p:cNvPr id="389" name="Google Shape;389;p46"/>
          <p:cNvPicPr preferRelativeResize="0"/>
          <p:nvPr/>
        </p:nvPicPr>
        <p:blipFill rotWithShape="1">
          <a:blip r:embed="rId4">
            <a:alphaModFix/>
          </a:blip>
          <a:srcRect/>
          <a:stretch/>
        </p:blipFill>
        <p:spPr>
          <a:xfrm>
            <a:off x="896344" y="1616273"/>
            <a:ext cx="2791755" cy="2983060"/>
          </a:xfrm>
          <a:prstGeom prst="rect">
            <a:avLst/>
          </a:prstGeom>
          <a:noFill/>
          <a:ln>
            <a:noFill/>
          </a:ln>
        </p:spPr>
      </p:pic>
      <p:sp>
        <p:nvSpPr>
          <p:cNvPr id="390" name="Google Shape;390;p46"/>
          <p:cNvSpPr/>
          <p:nvPr/>
        </p:nvSpPr>
        <p:spPr>
          <a:xfrm>
            <a:off x="442231" y="2433611"/>
            <a:ext cx="3570000" cy="1348200"/>
          </a:xfrm>
          <a:prstGeom prst="rect">
            <a:avLst/>
          </a:prstGeom>
          <a:noFill/>
          <a:ln>
            <a:noFill/>
          </a:ln>
        </p:spPr>
        <p:txBody>
          <a:bodyPr spcFirstLastPara="1" wrap="square" lIns="89275" tIns="89275" rIns="89275" bIns="0" anchor="t" anchorCtr="0">
            <a:noAutofit/>
          </a:bodyPr>
          <a:lstStyle/>
          <a:p>
            <a:pPr marL="0" marR="0" lvl="0" indent="0" algn="ctr" rtl="0">
              <a:lnSpc>
                <a:spcPct val="100000"/>
              </a:lnSpc>
              <a:spcBef>
                <a:spcPts val="0"/>
              </a:spcBef>
              <a:spcAft>
                <a:spcPts val="0"/>
              </a:spcAft>
              <a:buClr>
                <a:srgbClr val="000000"/>
              </a:buClr>
              <a:buSzPts val="7700"/>
              <a:buFont typeface="Arial"/>
              <a:buNone/>
            </a:pPr>
            <a:r>
              <a:rPr lang="en-US" sz="7700" b="1" i="0" u="none" strike="noStrike" cap="none">
                <a:solidFill>
                  <a:srgbClr val="FFFFFF"/>
                </a:solidFill>
                <a:latin typeface="Roboto"/>
                <a:ea typeface="Roboto"/>
                <a:cs typeface="Roboto"/>
                <a:sym typeface="Roboto"/>
              </a:rPr>
              <a:t>#3</a:t>
            </a:r>
            <a:endParaRPr sz="1300" b="0" i="0" u="none" strike="noStrike" cap="none">
              <a:solidFill>
                <a:srgbClr val="000000"/>
              </a:solidFill>
              <a:latin typeface="Arial"/>
              <a:ea typeface="Arial"/>
              <a:cs typeface="Arial"/>
              <a:sym typeface="Arial"/>
            </a:endParaRPr>
          </a:p>
        </p:txBody>
      </p:sp>
      <p:sp>
        <p:nvSpPr>
          <p:cNvPr id="391" name="Google Shape;391;p46"/>
          <p:cNvSpPr/>
          <p:nvPr/>
        </p:nvSpPr>
        <p:spPr>
          <a:xfrm>
            <a:off x="4012225" y="2498399"/>
            <a:ext cx="6024600" cy="1218600"/>
          </a:xfrm>
          <a:prstGeom prst="rect">
            <a:avLst/>
          </a:prstGeom>
          <a:noFill/>
          <a:ln>
            <a:noFill/>
          </a:ln>
        </p:spPr>
        <p:txBody>
          <a:bodyPr spcFirstLastPara="1" wrap="square" lIns="89275" tIns="89275" rIns="89275"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700">
                <a:solidFill>
                  <a:schemeClr val="dk1"/>
                </a:solidFill>
                <a:highlight>
                  <a:schemeClr val="lt1"/>
                </a:highlight>
                <a:latin typeface="Roboto"/>
                <a:ea typeface="Roboto"/>
                <a:cs typeface="Roboto"/>
                <a:sym typeface="Roboto"/>
              </a:rPr>
              <a:t>What are some of your favorite activities to do as a family? </a:t>
            </a:r>
            <a:endParaRPr sz="4000">
              <a:solidFill>
                <a:srgbClr val="3C4043"/>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2600"/>
              <a:buFont typeface="Arial"/>
              <a:buNone/>
            </a:pPr>
            <a:endParaRPr sz="2600">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b="0" i="0" u="none" strike="noStrike" cap="none">
              <a:solidFill>
                <a:srgbClr val="000000"/>
              </a:solidFill>
              <a:latin typeface="Roboto"/>
              <a:ea typeface="Roboto"/>
              <a:cs typeface="Roboto"/>
              <a:sym typeface="Roboto"/>
            </a:endParaRPr>
          </a:p>
        </p:txBody>
      </p:sp>
      <p:pic>
        <p:nvPicPr>
          <p:cNvPr id="392" name="Google Shape;392;p46" descr="Curricula-Concepts-logo SMALL.png"/>
          <p:cNvPicPr preferRelativeResize="0"/>
          <p:nvPr/>
        </p:nvPicPr>
        <p:blipFill rotWithShape="1">
          <a:blip r:embed="rId5">
            <a:alphaModFix/>
          </a:blip>
          <a:srcRect/>
          <a:stretch/>
        </p:blipFill>
        <p:spPr>
          <a:xfrm>
            <a:off x="221350" y="6247707"/>
            <a:ext cx="1224050" cy="48674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6"/>
        <p:cNvGrpSpPr/>
        <p:nvPr/>
      </p:nvGrpSpPr>
      <p:grpSpPr>
        <a:xfrm>
          <a:off x="0" y="0"/>
          <a:ext cx="0" cy="0"/>
          <a:chOff x="0" y="0"/>
          <a:chExt cx="0" cy="0"/>
        </a:xfrm>
      </p:grpSpPr>
      <p:sp>
        <p:nvSpPr>
          <p:cNvPr id="177" name="Google Shape;177;p28"/>
          <p:cNvSpPr/>
          <p:nvPr/>
        </p:nvSpPr>
        <p:spPr>
          <a:xfrm>
            <a:off x="1866831" y="1848445"/>
            <a:ext cx="4098600" cy="1428900"/>
          </a:xfrm>
          <a:prstGeom prst="rect">
            <a:avLst/>
          </a:prstGeom>
          <a:noFill/>
          <a:ln>
            <a:noFill/>
          </a:ln>
        </p:spPr>
        <p:txBody>
          <a:bodyPr spcFirstLastPara="1" wrap="square" lIns="89275" tIns="89275" rIns="89275" bIns="0" anchor="t" anchorCtr="0">
            <a:noAutofit/>
          </a:bodyPr>
          <a:lstStyle/>
          <a:p>
            <a:pPr marL="0" marR="0" lvl="0" indent="0" algn="l" rtl="0">
              <a:lnSpc>
                <a:spcPct val="83333"/>
              </a:lnSpc>
              <a:spcBef>
                <a:spcPts val="0"/>
              </a:spcBef>
              <a:spcAft>
                <a:spcPts val="0"/>
              </a:spcAft>
              <a:buClr>
                <a:srgbClr val="000000"/>
              </a:buClr>
              <a:buSzPts val="1400"/>
              <a:buFont typeface="Arial"/>
              <a:buNone/>
            </a:pPr>
            <a:r>
              <a:rPr lang="en-US" sz="1400" b="1" i="0" u="none" strike="noStrike" cap="none">
                <a:solidFill>
                  <a:srgbClr val="121212"/>
                </a:solidFill>
                <a:latin typeface="Roboto"/>
                <a:ea typeface="Roboto"/>
                <a:cs typeface="Roboto"/>
                <a:sym typeface="Roboto"/>
              </a:rPr>
              <a:t>Rename yourself if your screen does NOT say your name. </a:t>
            </a:r>
            <a:endParaRPr sz="1300" b="0" i="0" u="none" strike="noStrike" cap="none">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rgbClr val="121212"/>
              </a:buClr>
              <a:buSzPts val="1400"/>
              <a:buFont typeface="Roboto"/>
              <a:buChar char="○"/>
            </a:pPr>
            <a:r>
              <a:rPr lang="en-US" sz="1400" b="0" i="0" u="none" strike="noStrike" cap="none">
                <a:solidFill>
                  <a:srgbClr val="121212"/>
                </a:solidFill>
                <a:latin typeface="Roboto"/>
                <a:ea typeface="Roboto"/>
                <a:cs typeface="Roboto"/>
                <a:sym typeface="Roboto"/>
              </a:rPr>
              <a:t>Move the mouse over your picture until you see 3 little dots in the top right corner. </a:t>
            </a:r>
            <a:endParaRPr sz="1300" b="0" i="0" u="none" strike="noStrike" cap="none">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rgbClr val="121212"/>
              </a:buClr>
              <a:buSzPts val="1400"/>
              <a:buFont typeface="Roboto"/>
              <a:buChar char="○"/>
            </a:pPr>
            <a:r>
              <a:rPr lang="en-US" sz="1400" b="0" i="0" u="none" strike="noStrike" cap="none">
                <a:solidFill>
                  <a:srgbClr val="121212"/>
                </a:solidFill>
                <a:latin typeface="Roboto"/>
                <a:ea typeface="Roboto"/>
                <a:cs typeface="Roboto"/>
                <a:sym typeface="Roboto"/>
              </a:rPr>
              <a:t>Click on the dots and then click on “Rename” and type your first and last name. </a:t>
            </a:r>
            <a:endParaRPr sz="1300" b="0" i="0" u="none" strike="noStrike" cap="none">
              <a:solidFill>
                <a:srgbClr val="000000"/>
              </a:solidFill>
              <a:latin typeface="Arial"/>
              <a:ea typeface="Arial"/>
              <a:cs typeface="Arial"/>
              <a:sym typeface="Arial"/>
            </a:endParaRPr>
          </a:p>
          <a:p>
            <a:pPr marL="0" marR="0" lvl="0" indent="0" algn="l" rtl="0">
              <a:lnSpc>
                <a:spcPct val="83333"/>
              </a:lnSpc>
              <a:spcBef>
                <a:spcPts val="0"/>
              </a:spcBef>
              <a:spcAft>
                <a:spcPts val="0"/>
              </a:spcAft>
              <a:buClr>
                <a:srgbClr val="000000"/>
              </a:buClr>
              <a:buSzPts val="1400"/>
              <a:buFont typeface="Arial"/>
              <a:buNone/>
            </a:pPr>
            <a:endParaRPr sz="1400" b="0" i="0" u="none" strike="noStrike" cap="none">
              <a:solidFill>
                <a:srgbClr val="121212"/>
              </a:solidFill>
              <a:latin typeface="Roboto"/>
              <a:ea typeface="Roboto"/>
              <a:cs typeface="Roboto"/>
              <a:sym typeface="Roboto"/>
            </a:endParaRPr>
          </a:p>
        </p:txBody>
      </p:sp>
      <p:sp>
        <p:nvSpPr>
          <p:cNvPr id="178" name="Google Shape;178;p28"/>
          <p:cNvSpPr/>
          <p:nvPr/>
        </p:nvSpPr>
        <p:spPr>
          <a:xfrm>
            <a:off x="1855910" y="3645342"/>
            <a:ext cx="4033800" cy="982200"/>
          </a:xfrm>
          <a:prstGeom prst="rect">
            <a:avLst/>
          </a:prstGeom>
          <a:noFill/>
          <a:ln>
            <a:noFill/>
          </a:ln>
        </p:spPr>
        <p:txBody>
          <a:bodyPr spcFirstLastPara="1" wrap="square" lIns="89275" tIns="89275" rIns="89275" bIns="0" anchor="t" anchorCtr="0">
            <a:noAutofit/>
          </a:bodyPr>
          <a:lstStyle/>
          <a:p>
            <a:pPr marL="0" marR="0" lvl="0" indent="0" algn="l" rtl="0">
              <a:lnSpc>
                <a:spcPct val="125000"/>
              </a:lnSpc>
              <a:spcBef>
                <a:spcPts val="0"/>
              </a:spcBef>
              <a:spcAft>
                <a:spcPts val="0"/>
              </a:spcAft>
              <a:buClr>
                <a:srgbClr val="000000"/>
              </a:buClr>
              <a:buSzPts val="1400"/>
              <a:buFont typeface="Arial"/>
              <a:buNone/>
            </a:pPr>
            <a:r>
              <a:rPr lang="en-US" sz="1400" b="1" i="0" u="none" strike="noStrike" cap="none">
                <a:solidFill>
                  <a:srgbClr val="121212"/>
                </a:solidFill>
                <a:latin typeface="Roboto"/>
                <a:ea typeface="Roboto"/>
                <a:cs typeface="Roboto"/>
                <a:sym typeface="Roboto"/>
              </a:rPr>
              <a:t>Type the following information in the chat box:</a:t>
            </a:r>
            <a:endParaRPr sz="1300" b="0" i="0" u="none" strike="noStrike" cap="none">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rgbClr val="121212"/>
              </a:buClr>
              <a:buSzPts val="1400"/>
              <a:buFont typeface="Roboto"/>
              <a:buChar char="○"/>
            </a:pPr>
            <a:r>
              <a:rPr lang="en-US" sz="1400" b="0" i="0" u="none" strike="noStrike" cap="none">
                <a:solidFill>
                  <a:srgbClr val="121212"/>
                </a:solidFill>
                <a:latin typeface="Roboto"/>
                <a:ea typeface="Roboto"/>
                <a:cs typeface="Roboto"/>
                <a:sym typeface="Roboto"/>
              </a:rPr>
              <a:t>First and last name</a:t>
            </a:r>
            <a:endParaRPr sz="1400" b="0" i="0" u="none" strike="noStrike" cap="none">
              <a:solidFill>
                <a:srgbClr val="121212"/>
              </a:solidFill>
              <a:latin typeface="Roboto"/>
              <a:ea typeface="Roboto"/>
              <a:cs typeface="Roboto"/>
              <a:sym typeface="Roboto"/>
            </a:endParaRPr>
          </a:p>
          <a:p>
            <a:pPr marL="457200" lvl="0" indent="-317500" algn="l" rtl="0">
              <a:lnSpc>
                <a:spcPct val="115000"/>
              </a:lnSpc>
              <a:spcBef>
                <a:spcPts val="0"/>
              </a:spcBef>
              <a:spcAft>
                <a:spcPts val="0"/>
              </a:spcAft>
              <a:buClr>
                <a:srgbClr val="121212"/>
              </a:buClr>
              <a:buSzPts val="1400"/>
              <a:buFont typeface="Roboto"/>
              <a:buChar char="○"/>
            </a:pPr>
            <a:r>
              <a:rPr lang="en-US">
                <a:solidFill>
                  <a:srgbClr val="121212"/>
                </a:solidFill>
                <a:latin typeface="Roboto"/>
                <a:ea typeface="Roboto"/>
                <a:cs typeface="Roboto"/>
                <a:sym typeface="Roboto"/>
              </a:rPr>
              <a:t>Tell us the name of the ECE Program your      child attends </a:t>
            </a:r>
            <a:endParaRPr>
              <a:solidFill>
                <a:srgbClr val="121212"/>
              </a:solidFill>
              <a:latin typeface="Roboto"/>
              <a:ea typeface="Roboto"/>
              <a:cs typeface="Roboto"/>
              <a:sym typeface="Roboto"/>
            </a:endParaRPr>
          </a:p>
          <a:p>
            <a:pPr marL="431800" marR="0" lvl="0" indent="0" algn="l" rtl="0">
              <a:lnSpc>
                <a:spcPct val="125000"/>
              </a:lnSpc>
              <a:spcBef>
                <a:spcPts val="0"/>
              </a:spcBef>
              <a:spcAft>
                <a:spcPts val="0"/>
              </a:spcAft>
              <a:buNone/>
            </a:pPr>
            <a:endParaRPr>
              <a:solidFill>
                <a:srgbClr val="121212"/>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1400"/>
              <a:buFont typeface="Arial"/>
              <a:buNone/>
            </a:pPr>
            <a:endParaRPr sz="1400" b="0" i="0" u="none" strike="noStrike" cap="none">
              <a:solidFill>
                <a:srgbClr val="121212"/>
              </a:solidFill>
              <a:latin typeface="Roboto"/>
              <a:ea typeface="Roboto"/>
              <a:cs typeface="Roboto"/>
              <a:sym typeface="Roboto"/>
            </a:endParaRPr>
          </a:p>
        </p:txBody>
      </p:sp>
      <p:sp>
        <p:nvSpPr>
          <p:cNvPr id="179" name="Google Shape;179;p28"/>
          <p:cNvSpPr/>
          <p:nvPr/>
        </p:nvSpPr>
        <p:spPr>
          <a:xfrm>
            <a:off x="7436575" y="1839525"/>
            <a:ext cx="4181400" cy="1527600"/>
          </a:xfrm>
          <a:prstGeom prst="rect">
            <a:avLst/>
          </a:prstGeom>
          <a:noFill/>
          <a:ln>
            <a:noFill/>
          </a:ln>
        </p:spPr>
        <p:txBody>
          <a:bodyPr spcFirstLastPara="1" wrap="square" lIns="89275" tIns="89275" rIns="89275" bIns="0"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400" b="1" i="0" strike="noStrike" cap="none">
                <a:solidFill>
                  <a:srgbClr val="121212"/>
                </a:solidFill>
                <a:latin typeface="Roboto"/>
                <a:ea typeface="Roboto"/>
                <a:cs typeface="Roboto"/>
                <a:sym typeface="Roboto"/>
              </a:rPr>
              <a:t>Please be actively engaged during our time together </a:t>
            </a:r>
            <a:endParaRPr b="1">
              <a:solidFill>
                <a:srgbClr val="121212"/>
              </a:solidFill>
              <a:latin typeface="Roboto"/>
              <a:ea typeface="Roboto"/>
              <a:cs typeface="Roboto"/>
              <a:sym typeface="Roboto"/>
            </a:endParaRPr>
          </a:p>
          <a:p>
            <a:pPr marL="457200" marR="0" lvl="0" indent="-317500" algn="l" rtl="0">
              <a:lnSpc>
                <a:spcPct val="115000"/>
              </a:lnSpc>
              <a:spcBef>
                <a:spcPts val="0"/>
              </a:spcBef>
              <a:spcAft>
                <a:spcPts val="0"/>
              </a:spcAft>
              <a:buClr>
                <a:srgbClr val="121212"/>
              </a:buClr>
              <a:buSzPts val="1400"/>
              <a:buFont typeface="Roboto"/>
              <a:buChar char="○"/>
            </a:pPr>
            <a:r>
              <a:rPr lang="en-US">
                <a:solidFill>
                  <a:srgbClr val="121212"/>
                </a:solidFill>
                <a:latin typeface="Roboto"/>
                <a:ea typeface="Roboto"/>
                <a:cs typeface="Roboto"/>
                <a:sym typeface="Roboto"/>
              </a:rPr>
              <a:t>P</a:t>
            </a:r>
            <a:r>
              <a:rPr lang="en-US" sz="1400" i="0" strike="noStrike" cap="none">
                <a:solidFill>
                  <a:srgbClr val="121212"/>
                </a:solidFill>
                <a:latin typeface="Roboto"/>
                <a:ea typeface="Roboto"/>
                <a:cs typeface="Roboto"/>
                <a:sym typeface="Roboto"/>
              </a:rPr>
              <a:t>articipating in the chat box, discussing topics, contributing to the conversation</a:t>
            </a:r>
            <a:endParaRPr sz="1300" i="0" strike="noStrike" cap="none">
              <a:solidFill>
                <a:srgbClr val="000000"/>
              </a:solidFill>
            </a:endParaRPr>
          </a:p>
          <a:p>
            <a:pPr marL="0" marR="0" lvl="0" indent="0" algn="l" rtl="0">
              <a:lnSpc>
                <a:spcPct val="125000"/>
              </a:lnSpc>
              <a:spcBef>
                <a:spcPts val="0"/>
              </a:spcBef>
              <a:spcAft>
                <a:spcPts val="0"/>
              </a:spcAft>
              <a:buClr>
                <a:srgbClr val="000000"/>
              </a:buClr>
              <a:buSzPts val="1400"/>
              <a:buFont typeface="Arial"/>
              <a:buNone/>
            </a:pPr>
            <a:endParaRPr sz="1400" b="1" i="0" u="sng" strike="noStrike" cap="none">
              <a:solidFill>
                <a:srgbClr val="121212"/>
              </a:solidFill>
              <a:latin typeface="Roboto"/>
              <a:ea typeface="Roboto"/>
              <a:cs typeface="Roboto"/>
              <a:sym typeface="Roboto"/>
            </a:endParaRPr>
          </a:p>
        </p:txBody>
      </p:sp>
      <p:sp>
        <p:nvSpPr>
          <p:cNvPr id="180" name="Google Shape;180;p28"/>
          <p:cNvSpPr/>
          <p:nvPr/>
        </p:nvSpPr>
        <p:spPr>
          <a:xfrm>
            <a:off x="7433668" y="3536156"/>
            <a:ext cx="3995700" cy="714300"/>
          </a:xfrm>
          <a:prstGeom prst="rect">
            <a:avLst/>
          </a:prstGeom>
          <a:noFill/>
          <a:ln>
            <a:noFill/>
          </a:ln>
        </p:spPr>
        <p:txBody>
          <a:bodyPr spcFirstLastPara="1" wrap="square" lIns="89275" tIns="89275" rIns="89275" bIns="0"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400" b="1" i="0" u="none" strike="noStrike" cap="none">
                <a:solidFill>
                  <a:srgbClr val="121212"/>
                </a:solidFill>
                <a:latin typeface="Roboto"/>
                <a:ea typeface="Roboto"/>
                <a:cs typeface="Roboto"/>
                <a:sym typeface="Roboto"/>
              </a:rPr>
              <a:t>Please stay muted unless you have a question or comment.</a:t>
            </a:r>
            <a:endParaRPr sz="1300" b="1" i="0" u="none" strike="noStrike" cap="none">
              <a:solidFill>
                <a:srgbClr val="000000"/>
              </a:solidFill>
            </a:endParaRPr>
          </a:p>
        </p:txBody>
      </p:sp>
      <p:sp>
        <p:nvSpPr>
          <p:cNvPr id="181" name="Google Shape;181;p28"/>
          <p:cNvSpPr/>
          <p:nvPr/>
        </p:nvSpPr>
        <p:spPr>
          <a:xfrm>
            <a:off x="1866825" y="4995543"/>
            <a:ext cx="3570000" cy="803400"/>
          </a:xfrm>
          <a:prstGeom prst="rect">
            <a:avLst/>
          </a:prstGeom>
          <a:noFill/>
          <a:ln>
            <a:noFill/>
          </a:ln>
        </p:spPr>
        <p:txBody>
          <a:bodyPr spcFirstLastPara="1" wrap="square" lIns="89275" tIns="89275" rIns="89275" bIns="0" anchor="t" anchorCtr="0">
            <a:noAutofit/>
          </a:bodyPr>
          <a:lstStyle/>
          <a:p>
            <a:pPr marL="0" marR="0" lvl="0" indent="0" algn="l" rtl="0">
              <a:lnSpc>
                <a:spcPct val="125000"/>
              </a:lnSpc>
              <a:spcBef>
                <a:spcPts val="0"/>
              </a:spcBef>
              <a:spcAft>
                <a:spcPts val="0"/>
              </a:spcAft>
              <a:buClr>
                <a:srgbClr val="000000"/>
              </a:buClr>
              <a:buSzPts val="1400"/>
              <a:buFont typeface="Arial"/>
              <a:buNone/>
            </a:pPr>
            <a:r>
              <a:rPr lang="en-US" sz="1400" b="1" i="0" u="none" strike="noStrike" cap="none">
                <a:solidFill>
                  <a:srgbClr val="121212"/>
                </a:solidFill>
                <a:latin typeface="Roboto"/>
                <a:ea typeface="Roboto"/>
                <a:cs typeface="Roboto"/>
                <a:sym typeface="Roboto"/>
              </a:rPr>
              <a:t>Please turn on your video at this time.</a:t>
            </a:r>
            <a:endParaRPr sz="1400" b="1" i="0" u="none" strike="noStrike" cap="none">
              <a:solidFill>
                <a:srgbClr val="121212"/>
              </a:solidFill>
              <a:latin typeface="Roboto"/>
              <a:ea typeface="Roboto"/>
              <a:cs typeface="Roboto"/>
              <a:sym typeface="Roboto"/>
            </a:endParaRPr>
          </a:p>
          <a:p>
            <a:pPr marL="457200" lvl="0" indent="-317500" algn="l" rtl="0">
              <a:lnSpc>
                <a:spcPct val="115000"/>
              </a:lnSpc>
              <a:spcBef>
                <a:spcPts val="0"/>
              </a:spcBef>
              <a:spcAft>
                <a:spcPts val="0"/>
              </a:spcAft>
              <a:buClr>
                <a:srgbClr val="121212"/>
              </a:buClr>
              <a:buSzPts val="1400"/>
              <a:buFont typeface="Roboto"/>
              <a:buChar char="○"/>
            </a:pPr>
            <a:r>
              <a:rPr lang="en-US">
                <a:solidFill>
                  <a:srgbClr val="121212"/>
                </a:solidFill>
                <a:latin typeface="Roboto"/>
                <a:ea typeface="Roboto"/>
                <a:cs typeface="Roboto"/>
                <a:sym typeface="Roboto"/>
              </a:rPr>
              <a:t>If two of you are watching together, we must be able to see both of you throughout the training.  </a:t>
            </a:r>
            <a:endParaRPr>
              <a:solidFill>
                <a:srgbClr val="121212"/>
              </a:solidFill>
              <a:latin typeface="Roboto"/>
              <a:ea typeface="Roboto"/>
              <a:cs typeface="Roboto"/>
              <a:sym typeface="Roboto"/>
            </a:endParaRPr>
          </a:p>
        </p:txBody>
      </p:sp>
      <p:sp>
        <p:nvSpPr>
          <p:cNvPr id="182" name="Google Shape;182;p28"/>
          <p:cNvSpPr/>
          <p:nvPr/>
        </p:nvSpPr>
        <p:spPr>
          <a:xfrm>
            <a:off x="7394129" y="4890517"/>
            <a:ext cx="4266300" cy="1250100"/>
          </a:xfrm>
          <a:prstGeom prst="rect">
            <a:avLst/>
          </a:prstGeom>
          <a:noFill/>
          <a:ln>
            <a:noFill/>
          </a:ln>
        </p:spPr>
        <p:txBody>
          <a:bodyPr spcFirstLastPara="1" wrap="square" lIns="89275" tIns="89275" rIns="89275" bIns="0"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400" b="1" i="0" u="none" strike="noStrike" cap="none">
                <a:solidFill>
                  <a:srgbClr val="121212"/>
                </a:solidFill>
                <a:latin typeface="Roboto"/>
                <a:ea typeface="Roboto"/>
                <a:cs typeface="Roboto"/>
                <a:sym typeface="Roboto"/>
              </a:rPr>
              <a:t>If you get kicked off during the training due to a technology issue, please log back in using the same link in your confirmation email.</a:t>
            </a:r>
            <a:endParaRPr sz="1300" b="1" i="0" u="none" strike="noStrike" cap="none">
              <a:solidFill>
                <a:srgbClr val="000000"/>
              </a:solidFill>
            </a:endParaRPr>
          </a:p>
          <a:p>
            <a:pPr marL="0" marR="0" lvl="0" indent="0" algn="l" rtl="0">
              <a:lnSpc>
                <a:spcPct val="125000"/>
              </a:lnSpc>
              <a:spcBef>
                <a:spcPts val="0"/>
              </a:spcBef>
              <a:spcAft>
                <a:spcPts val="0"/>
              </a:spcAft>
              <a:buClr>
                <a:srgbClr val="000000"/>
              </a:buClr>
              <a:buSzPts val="1400"/>
              <a:buFont typeface="Arial"/>
              <a:buNone/>
            </a:pPr>
            <a:endParaRPr sz="1400" b="0" i="0" u="none" strike="noStrike" cap="none">
              <a:solidFill>
                <a:srgbClr val="121212"/>
              </a:solidFill>
              <a:latin typeface="Roboto"/>
              <a:ea typeface="Roboto"/>
              <a:cs typeface="Roboto"/>
              <a:sym typeface="Roboto"/>
            </a:endParaRPr>
          </a:p>
        </p:txBody>
      </p:sp>
      <p:pic>
        <p:nvPicPr>
          <p:cNvPr id="183" name="Google Shape;183;p28"/>
          <p:cNvPicPr preferRelativeResize="0"/>
          <p:nvPr/>
        </p:nvPicPr>
        <p:blipFill rotWithShape="1">
          <a:blip r:embed="rId3">
            <a:alphaModFix/>
          </a:blip>
          <a:srcRect/>
          <a:stretch/>
        </p:blipFill>
        <p:spPr>
          <a:xfrm rot="-5400000">
            <a:off x="-134624" y="3914149"/>
            <a:ext cx="2860569" cy="62477"/>
          </a:xfrm>
          <a:prstGeom prst="rect">
            <a:avLst/>
          </a:prstGeom>
          <a:noFill/>
          <a:ln>
            <a:noFill/>
          </a:ln>
        </p:spPr>
      </p:pic>
      <p:pic>
        <p:nvPicPr>
          <p:cNvPr id="184" name="Google Shape;184;p28"/>
          <p:cNvPicPr preferRelativeResize="0"/>
          <p:nvPr/>
        </p:nvPicPr>
        <p:blipFill rotWithShape="1">
          <a:blip r:embed="rId4">
            <a:alphaModFix/>
          </a:blip>
          <a:srcRect/>
          <a:stretch/>
        </p:blipFill>
        <p:spPr>
          <a:xfrm>
            <a:off x="915460" y="1839516"/>
            <a:ext cx="803280" cy="803280"/>
          </a:xfrm>
          <a:prstGeom prst="rect">
            <a:avLst/>
          </a:prstGeom>
          <a:noFill/>
          <a:ln>
            <a:noFill/>
          </a:ln>
        </p:spPr>
      </p:pic>
      <p:pic>
        <p:nvPicPr>
          <p:cNvPr id="185" name="Google Shape;185;p28"/>
          <p:cNvPicPr preferRelativeResize="0"/>
          <p:nvPr/>
        </p:nvPicPr>
        <p:blipFill rotWithShape="1">
          <a:blip r:embed="rId4">
            <a:alphaModFix/>
          </a:blip>
          <a:srcRect/>
          <a:stretch/>
        </p:blipFill>
        <p:spPr>
          <a:xfrm>
            <a:off x="911298" y="3429000"/>
            <a:ext cx="803280" cy="803280"/>
          </a:xfrm>
          <a:prstGeom prst="rect">
            <a:avLst/>
          </a:prstGeom>
          <a:noFill/>
          <a:ln>
            <a:noFill/>
          </a:ln>
        </p:spPr>
      </p:pic>
      <p:pic>
        <p:nvPicPr>
          <p:cNvPr id="186" name="Google Shape;186;p28"/>
          <p:cNvPicPr preferRelativeResize="0"/>
          <p:nvPr/>
        </p:nvPicPr>
        <p:blipFill rotWithShape="1">
          <a:blip r:embed="rId5">
            <a:alphaModFix/>
          </a:blip>
          <a:srcRect/>
          <a:stretch/>
        </p:blipFill>
        <p:spPr>
          <a:xfrm>
            <a:off x="909887" y="4991695"/>
            <a:ext cx="803280" cy="803280"/>
          </a:xfrm>
          <a:prstGeom prst="rect">
            <a:avLst/>
          </a:prstGeom>
          <a:noFill/>
          <a:ln>
            <a:noFill/>
          </a:ln>
        </p:spPr>
      </p:pic>
      <p:sp>
        <p:nvSpPr>
          <p:cNvPr id="187" name="Google Shape;187;p28"/>
          <p:cNvSpPr/>
          <p:nvPr/>
        </p:nvSpPr>
        <p:spPr>
          <a:xfrm>
            <a:off x="946083" y="730453"/>
            <a:ext cx="10290900" cy="750000"/>
          </a:xfrm>
          <a:prstGeom prst="rect">
            <a:avLst/>
          </a:prstGeom>
          <a:noFill/>
          <a:ln>
            <a:noFill/>
          </a:ln>
        </p:spPr>
        <p:txBody>
          <a:bodyPr spcFirstLastPara="1" wrap="square" lIns="89275" tIns="44625" rIns="89275" bIns="0" anchor="t" anchorCtr="0">
            <a:noAutofit/>
          </a:bodyPr>
          <a:lstStyle/>
          <a:p>
            <a:pPr marL="0" marR="0" lvl="0" indent="0" algn="ctr" rtl="0">
              <a:lnSpc>
                <a:spcPct val="125000"/>
              </a:lnSpc>
              <a:spcBef>
                <a:spcPts val="0"/>
              </a:spcBef>
              <a:spcAft>
                <a:spcPts val="0"/>
              </a:spcAft>
              <a:buClr>
                <a:srgbClr val="000000"/>
              </a:buClr>
              <a:buSzPts val="3500"/>
              <a:buFont typeface="Arial"/>
              <a:buNone/>
            </a:pPr>
            <a:r>
              <a:rPr lang="en-US" sz="3500" b="1" i="0" u="none" strike="noStrike" cap="none">
                <a:solidFill>
                  <a:schemeClr val="dk1"/>
                </a:solidFill>
                <a:latin typeface="Roboto"/>
                <a:ea typeface="Roboto"/>
                <a:cs typeface="Roboto"/>
                <a:sym typeface="Roboto"/>
              </a:rPr>
              <a:t>Let's get ready!</a:t>
            </a:r>
            <a:endParaRPr sz="1300" b="0" i="0" u="none" strike="noStrike" cap="none">
              <a:solidFill>
                <a:schemeClr val="dk1"/>
              </a:solidFill>
              <a:latin typeface="Arial"/>
              <a:ea typeface="Arial"/>
              <a:cs typeface="Arial"/>
              <a:sym typeface="Arial"/>
            </a:endParaRPr>
          </a:p>
        </p:txBody>
      </p:sp>
      <p:pic>
        <p:nvPicPr>
          <p:cNvPr id="188" name="Google Shape;188;p28"/>
          <p:cNvPicPr preferRelativeResize="0"/>
          <p:nvPr/>
        </p:nvPicPr>
        <p:blipFill rotWithShape="1">
          <a:blip r:embed="rId6">
            <a:alphaModFix/>
          </a:blip>
          <a:srcRect/>
          <a:stretch/>
        </p:blipFill>
        <p:spPr>
          <a:xfrm rot="10800000" flipH="1">
            <a:off x="5756837" y="-8808"/>
            <a:ext cx="692457" cy="249909"/>
          </a:xfrm>
          <a:prstGeom prst="rect">
            <a:avLst/>
          </a:prstGeom>
          <a:noFill/>
          <a:ln>
            <a:noFill/>
          </a:ln>
        </p:spPr>
      </p:pic>
      <p:pic>
        <p:nvPicPr>
          <p:cNvPr id="189" name="Google Shape;189;p28"/>
          <p:cNvPicPr preferRelativeResize="0"/>
          <p:nvPr/>
        </p:nvPicPr>
        <p:blipFill rotWithShape="1">
          <a:blip r:embed="rId3">
            <a:alphaModFix/>
          </a:blip>
          <a:srcRect/>
          <a:stretch/>
        </p:blipFill>
        <p:spPr>
          <a:xfrm rot="-5400000">
            <a:off x="5372801" y="3923079"/>
            <a:ext cx="2860569" cy="62477"/>
          </a:xfrm>
          <a:prstGeom prst="rect">
            <a:avLst/>
          </a:prstGeom>
          <a:noFill/>
          <a:ln>
            <a:noFill/>
          </a:ln>
        </p:spPr>
      </p:pic>
      <p:pic>
        <p:nvPicPr>
          <p:cNvPr id="190" name="Google Shape;190;p28"/>
          <p:cNvPicPr preferRelativeResize="0"/>
          <p:nvPr/>
        </p:nvPicPr>
        <p:blipFill rotWithShape="1">
          <a:blip r:embed="rId4">
            <a:alphaModFix/>
          </a:blip>
          <a:srcRect/>
          <a:stretch/>
        </p:blipFill>
        <p:spPr>
          <a:xfrm>
            <a:off x="6422884" y="1848445"/>
            <a:ext cx="803280" cy="803280"/>
          </a:xfrm>
          <a:prstGeom prst="rect">
            <a:avLst/>
          </a:prstGeom>
          <a:noFill/>
          <a:ln>
            <a:noFill/>
          </a:ln>
        </p:spPr>
      </p:pic>
      <p:pic>
        <p:nvPicPr>
          <p:cNvPr id="191" name="Google Shape;191;p28"/>
          <p:cNvPicPr preferRelativeResize="0"/>
          <p:nvPr/>
        </p:nvPicPr>
        <p:blipFill rotWithShape="1">
          <a:blip r:embed="rId4">
            <a:alphaModFix/>
          </a:blip>
          <a:srcRect/>
          <a:stretch/>
        </p:blipFill>
        <p:spPr>
          <a:xfrm>
            <a:off x="6418723" y="3437930"/>
            <a:ext cx="803280" cy="803280"/>
          </a:xfrm>
          <a:prstGeom prst="rect">
            <a:avLst/>
          </a:prstGeom>
          <a:noFill/>
          <a:ln>
            <a:noFill/>
          </a:ln>
        </p:spPr>
      </p:pic>
      <p:pic>
        <p:nvPicPr>
          <p:cNvPr id="192" name="Google Shape;192;p28"/>
          <p:cNvPicPr preferRelativeResize="0"/>
          <p:nvPr/>
        </p:nvPicPr>
        <p:blipFill rotWithShape="1">
          <a:blip r:embed="rId5">
            <a:alphaModFix/>
          </a:blip>
          <a:srcRect/>
          <a:stretch/>
        </p:blipFill>
        <p:spPr>
          <a:xfrm>
            <a:off x="6417312" y="5000625"/>
            <a:ext cx="803280" cy="803280"/>
          </a:xfrm>
          <a:prstGeom prst="rect">
            <a:avLst/>
          </a:prstGeom>
          <a:noFill/>
          <a:ln>
            <a:noFill/>
          </a:ln>
        </p:spPr>
      </p:pic>
      <p:sp>
        <p:nvSpPr>
          <p:cNvPr id="193" name="Google Shape;193;p28"/>
          <p:cNvSpPr/>
          <p:nvPr/>
        </p:nvSpPr>
        <p:spPr>
          <a:xfrm>
            <a:off x="960376" y="2035969"/>
            <a:ext cx="696000" cy="393000"/>
          </a:xfrm>
          <a:prstGeom prst="rect">
            <a:avLst/>
          </a:prstGeom>
          <a:noFill/>
          <a:ln>
            <a:noFill/>
          </a:ln>
        </p:spPr>
        <p:txBody>
          <a:bodyPr spcFirstLastPara="1" wrap="square" lIns="89275" tIns="0" rIns="89275" bIns="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n-US" sz="2100" b="0" i="0" u="none" strike="noStrike" cap="none">
                <a:solidFill>
                  <a:srgbClr val="000000"/>
                </a:solidFill>
                <a:latin typeface="Roboto"/>
                <a:ea typeface="Roboto"/>
                <a:cs typeface="Roboto"/>
                <a:sym typeface="Roboto"/>
              </a:rPr>
              <a:t>1</a:t>
            </a:r>
            <a:endParaRPr sz="1300" b="0" i="0" u="none" strike="noStrike" cap="none">
              <a:solidFill>
                <a:srgbClr val="000000"/>
              </a:solidFill>
              <a:latin typeface="Arial"/>
              <a:ea typeface="Arial"/>
              <a:cs typeface="Arial"/>
              <a:sym typeface="Arial"/>
            </a:endParaRPr>
          </a:p>
        </p:txBody>
      </p:sp>
      <p:sp>
        <p:nvSpPr>
          <p:cNvPr id="194" name="Google Shape;194;p28"/>
          <p:cNvSpPr/>
          <p:nvPr/>
        </p:nvSpPr>
        <p:spPr>
          <a:xfrm>
            <a:off x="959617" y="3616523"/>
            <a:ext cx="696000" cy="393000"/>
          </a:xfrm>
          <a:prstGeom prst="rect">
            <a:avLst/>
          </a:prstGeom>
          <a:noFill/>
          <a:ln>
            <a:noFill/>
          </a:ln>
        </p:spPr>
        <p:txBody>
          <a:bodyPr spcFirstLastPara="1" wrap="square" lIns="89275" tIns="0" rIns="89275" bIns="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n-US" sz="2100" b="0" i="0" u="none" strike="noStrike" cap="none">
                <a:solidFill>
                  <a:srgbClr val="000000"/>
                </a:solidFill>
                <a:latin typeface="Roboto"/>
                <a:ea typeface="Roboto"/>
                <a:cs typeface="Roboto"/>
                <a:sym typeface="Roboto"/>
              </a:rPr>
              <a:t>2</a:t>
            </a:r>
            <a:endParaRPr sz="1300" b="0" i="0" u="none" strike="noStrike" cap="none">
              <a:solidFill>
                <a:srgbClr val="000000"/>
              </a:solidFill>
              <a:latin typeface="Arial"/>
              <a:ea typeface="Arial"/>
              <a:cs typeface="Arial"/>
              <a:sym typeface="Arial"/>
            </a:endParaRPr>
          </a:p>
        </p:txBody>
      </p:sp>
      <p:sp>
        <p:nvSpPr>
          <p:cNvPr id="195" name="Google Shape;195;p28"/>
          <p:cNvSpPr/>
          <p:nvPr/>
        </p:nvSpPr>
        <p:spPr>
          <a:xfrm>
            <a:off x="6465155" y="2044898"/>
            <a:ext cx="696000" cy="393000"/>
          </a:xfrm>
          <a:prstGeom prst="rect">
            <a:avLst/>
          </a:prstGeom>
          <a:noFill/>
          <a:ln>
            <a:noFill/>
          </a:ln>
        </p:spPr>
        <p:txBody>
          <a:bodyPr spcFirstLastPara="1" wrap="square" lIns="89275" tIns="0" rIns="89275" bIns="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n-US" sz="2100" b="0" i="0" u="none" strike="noStrike" cap="none">
                <a:solidFill>
                  <a:srgbClr val="000000"/>
                </a:solidFill>
                <a:latin typeface="Roboto"/>
                <a:ea typeface="Roboto"/>
                <a:cs typeface="Roboto"/>
                <a:sym typeface="Roboto"/>
              </a:rPr>
              <a:t>4</a:t>
            </a:r>
            <a:endParaRPr sz="1300" b="0" i="0" u="none" strike="noStrike" cap="none">
              <a:solidFill>
                <a:srgbClr val="000000"/>
              </a:solidFill>
              <a:latin typeface="Arial"/>
              <a:ea typeface="Arial"/>
              <a:cs typeface="Arial"/>
              <a:sym typeface="Arial"/>
            </a:endParaRPr>
          </a:p>
        </p:txBody>
      </p:sp>
      <p:sp>
        <p:nvSpPr>
          <p:cNvPr id="196" name="Google Shape;196;p28"/>
          <p:cNvSpPr/>
          <p:nvPr/>
        </p:nvSpPr>
        <p:spPr>
          <a:xfrm>
            <a:off x="6457375" y="5206008"/>
            <a:ext cx="696000" cy="393000"/>
          </a:xfrm>
          <a:prstGeom prst="rect">
            <a:avLst/>
          </a:prstGeom>
          <a:noFill/>
          <a:ln>
            <a:noFill/>
          </a:ln>
        </p:spPr>
        <p:txBody>
          <a:bodyPr spcFirstLastPara="1" wrap="square" lIns="89275" tIns="0" rIns="89275" bIns="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n-US" sz="2100" b="0" i="0" u="none" strike="noStrike" cap="none">
                <a:solidFill>
                  <a:srgbClr val="000000"/>
                </a:solidFill>
                <a:latin typeface="Roboto"/>
                <a:ea typeface="Roboto"/>
                <a:cs typeface="Roboto"/>
                <a:sym typeface="Roboto"/>
              </a:rPr>
              <a:t>6</a:t>
            </a:r>
            <a:endParaRPr sz="1300" b="0" i="0" u="none" strike="noStrike" cap="none">
              <a:solidFill>
                <a:srgbClr val="000000"/>
              </a:solidFill>
              <a:latin typeface="Arial"/>
              <a:ea typeface="Arial"/>
              <a:cs typeface="Arial"/>
              <a:sym typeface="Arial"/>
            </a:endParaRPr>
          </a:p>
        </p:txBody>
      </p:sp>
      <p:sp>
        <p:nvSpPr>
          <p:cNvPr id="197" name="Google Shape;197;p28"/>
          <p:cNvSpPr/>
          <p:nvPr/>
        </p:nvSpPr>
        <p:spPr>
          <a:xfrm>
            <a:off x="6470010" y="3634383"/>
            <a:ext cx="696000" cy="393000"/>
          </a:xfrm>
          <a:prstGeom prst="rect">
            <a:avLst/>
          </a:prstGeom>
          <a:noFill/>
          <a:ln>
            <a:noFill/>
          </a:ln>
        </p:spPr>
        <p:txBody>
          <a:bodyPr spcFirstLastPara="1" wrap="square" lIns="89275" tIns="0" rIns="89275" bIns="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n-US" sz="2100" b="0" i="0" u="none" strike="noStrike" cap="none">
                <a:solidFill>
                  <a:srgbClr val="000000"/>
                </a:solidFill>
                <a:latin typeface="Roboto"/>
                <a:ea typeface="Roboto"/>
                <a:cs typeface="Roboto"/>
                <a:sym typeface="Roboto"/>
              </a:rPr>
              <a:t>5</a:t>
            </a:r>
            <a:endParaRPr sz="1300" b="0" i="0" u="none" strike="noStrike" cap="none">
              <a:solidFill>
                <a:srgbClr val="000000"/>
              </a:solidFill>
              <a:latin typeface="Arial"/>
              <a:ea typeface="Arial"/>
              <a:cs typeface="Arial"/>
              <a:sym typeface="Arial"/>
            </a:endParaRPr>
          </a:p>
        </p:txBody>
      </p:sp>
      <p:sp>
        <p:nvSpPr>
          <p:cNvPr id="198" name="Google Shape;198;p28"/>
          <p:cNvSpPr/>
          <p:nvPr/>
        </p:nvSpPr>
        <p:spPr>
          <a:xfrm>
            <a:off x="966181" y="5206008"/>
            <a:ext cx="696000" cy="393000"/>
          </a:xfrm>
          <a:prstGeom prst="rect">
            <a:avLst/>
          </a:prstGeom>
          <a:noFill/>
          <a:ln>
            <a:noFill/>
          </a:ln>
        </p:spPr>
        <p:txBody>
          <a:bodyPr spcFirstLastPara="1" wrap="square" lIns="89275" tIns="0" rIns="89275" bIns="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n-US" sz="2100" b="0" i="0" u="none" strike="noStrike" cap="none">
                <a:solidFill>
                  <a:srgbClr val="000000"/>
                </a:solidFill>
                <a:latin typeface="Roboto"/>
                <a:ea typeface="Roboto"/>
                <a:cs typeface="Roboto"/>
                <a:sym typeface="Roboto"/>
              </a:rPr>
              <a:t>3</a:t>
            </a:r>
            <a:endParaRPr sz="1300" b="0" i="0" u="none" strike="noStrike" cap="none">
              <a:solidFill>
                <a:srgbClr val="000000"/>
              </a:solidFill>
              <a:latin typeface="Arial"/>
              <a:ea typeface="Arial"/>
              <a:cs typeface="Arial"/>
              <a:sym typeface="Arial"/>
            </a:endParaRPr>
          </a:p>
        </p:txBody>
      </p:sp>
      <p:pic>
        <p:nvPicPr>
          <p:cNvPr id="199" name="Google Shape;199;p28"/>
          <p:cNvPicPr preferRelativeResize="0"/>
          <p:nvPr/>
        </p:nvPicPr>
        <p:blipFill rotWithShape="1">
          <a:blip r:embed="rId7">
            <a:alphaModFix/>
          </a:blip>
          <a:srcRect/>
          <a:stretch/>
        </p:blipFill>
        <p:spPr>
          <a:xfrm>
            <a:off x="10960182" y="5813227"/>
            <a:ext cx="1231820" cy="1026833"/>
          </a:xfrm>
          <a:prstGeom prst="rect">
            <a:avLst/>
          </a:prstGeom>
          <a:noFill/>
          <a:ln>
            <a:noFill/>
          </a:ln>
        </p:spPr>
      </p:pic>
      <p:pic>
        <p:nvPicPr>
          <p:cNvPr id="200" name="Google Shape;200;p28" descr="Curricula-Concepts-logo SMALL.png"/>
          <p:cNvPicPr preferRelativeResize="0"/>
          <p:nvPr/>
        </p:nvPicPr>
        <p:blipFill rotWithShape="1">
          <a:blip r:embed="rId8">
            <a:alphaModFix/>
          </a:blip>
          <a:srcRect/>
          <a:stretch/>
        </p:blipFill>
        <p:spPr>
          <a:xfrm>
            <a:off x="474349" y="6082250"/>
            <a:ext cx="1685521" cy="488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97"/>
        <p:cNvGrpSpPr/>
        <p:nvPr/>
      </p:nvGrpSpPr>
      <p:grpSpPr>
        <a:xfrm>
          <a:off x="0" y="0"/>
          <a:ext cx="0" cy="0"/>
          <a:chOff x="0" y="0"/>
          <a:chExt cx="0" cy="0"/>
        </a:xfrm>
      </p:grpSpPr>
      <p:pic>
        <p:nvPicPr>
          <p:cNvPr id="398" name="Google Shape;398;p47"/>
          <p:cNvPicPr preferRelativeResize="0"/>
          <p:nvPr/>
        </p:nvPicPr>
        <p:blipFill rotWithShape="1">
          <a:blip r:embed="rId3">
            <a:alphaModFix/>
          </a:blip>
          <a:srcRect/>
          <a:stretch/>
        </p:blipFill>
        <p:spPr>
          <a:xfrm rot="5400000" flipH="1">
            <a:off x="-187432" y="794960"/>
            <a:ext cx="624773" cy="267760"/>
          </a:xfrm>
          <a:prstGeom prst="rect">
            <a:avLst/>
          </a:prstGeom>
          <a:noFill/>
          <a:ln>
            <a:noFill/>
          </a:ln>
        </p:spPr>
      </p:pic>
      <p:sp>
        <p:nvSpPr>
          <p:cNvPr id="399" name="Google Shape;399;p47"/>
          <p:cNvSpPr/>
          <p:nvPr/>
        </p:nvSpPr>
        <p:spPr>
          <a:xfrm>
            <a:off x="757188" y="616148"/>
            <a:ext cx="106656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Reflection</a:t>
            </a:r>
            <a:endParaRPr sz="1300" b="0" i="0" u="none" strike="noStrike" cap="none">
              <a:solidFill>
                <a:srgbClr val="000000"/>
              </a:solidFill>
              <a:latin typeface="Arial"/>
              <a:ea typeface="Arial"/>
              <a:cs typeface="Arial"/>
              <a:sym typeface="Arial"/>
            </a:endParaRPr>
          </a:p>
        </p:txBody>
      </p:sp>
      <p:pic>
        <p:nvPicPr>
          <p:cNvPr id="400" name="Google Shape;400;p47"/>
          <p:cNvPicPr preferRelativeResize="0"/>
          <p:nvPr/>
        </p:nvPicPr>
        <p:blipFill rotWithShape="1">
          <a:blip r:embed="rId4">
            <a:alphaModFix/>
          </a:blip>
          <a:srcRect/>
          <a:stretch/>
        </p:blipFill>
        <p:spPr>
          <a:xfrm>
            <a:off x="4550454" y="1616273"/>
            <a:ext cx="6701280" cy="4069950"/>
          </a:xfrm>
          <a:prstGeom prst="rect">
            <a:avLst/>
          </a:prstGeom>
          <a:noFill/>
          <a:ln>
            <a:noFill/>
          </a:ln>
        </p:spPr>
      </p:pic>
      <p:sp>
        <p:nvSpPr>
          <p:cNvPr id="401" name="Google Shape;401;p47"/>
          <p:cNvSpPr/>
          <p:nvPr/>
        </p:nvSpPr>
        <p:spPr>
          <a:xfrm>
            <a:off x="4889625" y="1643066"/>
            <a:ext cx="6024600" cy="1026900"/>
          </a:xfrm>
          <a:prstGeom prst="rect">
            <a:avLst/>
          </a:prstGeom>
          <a:noFill/>
          <a:ln>
            <a:noFill/>
          </a:ln>
        </p:spPr>
        <p:txBody>
          <a:bodyPr spcFirstLastPara="1" wrap="square" lIns="89275" tIns="89275" rIns="89275" bIns="0" anchor="t" anchorCtr="0">
            <a:noAutofit/>
          </a:bodyPr>
          <a:lstStyle/>
          <a:p>
            <a:pPr marL="0" marR="0" lvl="0" indent="0" algn="l" rtl="0">
              <a:lnSpc>
                <a:spcPct val="125000"/>
              </a:lnSpc>
              <a:spcBef>
                <a:spcPts val="0"/>
              </a:spcBef>
              <a:spcAft>
                <a:spcPts val="0"/>
              </a:spcAft>
              <a:buClr>
                <a:srgbClr val="000000"/>
              </a:buClr>
              <a:buSzPts val="2400"/>
              <a:buFont typeface="Arial"/>
              <a:buNone/>
            </a:pPr>
            <a:r>
              <a:rPr lang="en-US" sz="2400" b="0" i="0" u="none" strike="noStrike" cap="none">
                <a:solidFill>
                  <a:srgbClr val="000000"/>
                </a:solidFill>
                <a:latin typeface="Roboto"/>
                <a:ea typeface="Roboto"/>
                <a:cs typeface="Roboto"/>
                <a:sym typeface="Roboto"/>
              </a:rPr>
              <a:t>How do you feel after listening to the responses from the other participants? </a:t>
            </a:r>
            <a:endParaRPr sz="1300" b="0" i="0" u="none" strike="noStrike" cap="none">
              <a:solidFill>
                <a:srgbClr val="000000"/>
              </a:solidFill>
              <a:latin typeface="Arial"/>
              <a:ea typeface="Arial"/>
              <a:cs typeface="Arial"/>
              <a:sym typeface="Arial"/>
            </a:endParaRPr>
          </a:p>
          <a:p>
            <a:pPr marL="0" marR="0" lvl="0" indent="0" algn="l" rtl="0">
              <a:lnSpc>
                <a:spcPct val="125000"/>
              </a:lnSpc>
              <a:spcBef>
                <a:spcPts val="0"/>
              </a:spcBef>
              <a:spcAft>
                <a:spcPts val="0"/>
              </a:spcAft>
              <a:buClr>
                <a:srgbClr val="000000"/>
              </a:buClr>
              <a:buSzPts val="2400"/>
              <a:buFont typeface="Arial"/>
              <a:buNone/>
            </a:pPr>
            <a:endParaRPr sz="1300" b="0" i="0" u="none" strike="noStrike" cap="none">
              <a:solidFill>
                <a:srgbClr val="000000"/>
              </a:solidFill>
              <a:latin typeface="Arial"/>
              <a:ea typeface="Arial"/>
              <a:cs typeface="Arial"/>
              <a:sym typeface="Arial"/>
            </a:endParaRPr>
          </a:p>
        </p:txBody>
      </p:sp>
      <p:pic>
        <p:nvPicPr>
          <p:cNvPr id="402" name="Google Shape;402;p47"/>
          <p:cNvPicPr preferRelativeResize="0"/>
          <p:nvPr/>
        </p:nvPicPr>
        <p:blipFill rotWithShape="1">
          <a:blip r:embed="rId5">
            <a:alphaModFix/>
          </a:blip>
          <a:srcRect/>
          <a:stretch/>
        </p:blipFill>
        <p:spPr>
          <a:xfrm>
            <a:off x="10960182" y="5813227"/>
            <a:ext cx="1231820" cy="1026833"/>
          </a:xfrm>
          <a:prstGeom prst="rect">
            <a:avLst/>
          </a:prstGeom>
          <a:noFill/>
          <a:ln>
            <a:noFill/>
          </a:ln>
        </p:spPr>
      </p:pic>
      <p:pic>
        <p:nvPicPr>
          <p:cNvPr id="403" name="Google Shape;403;p47"/>
          <p:cNvPicPr preferRelativeResize="0"/>
          <p:nvPr/>
        </p:nvPicPr>
        <p:blipFill rotWithShape="1">
          <a:blip r:embed="rId6">
            <a:alphaModFix/>
          </a:blip>
          <a:srcRect/>
          <a:stretch/>
        </p:blipFill>
        <p:spPr>
          <a:xfrm>
            <a:off x="896344" y="1616273"/>
            <a:ext cx="3659352" cy="4069950"/>
          </a:xfrm>
          <a:prstGeom prst="rect">
            <a:avLst/>
          </a:prstGeom>
          <a:noFill/>
          <a:ln>
            <a:noFill/>
          </a:ln>
        </p:spPr>
      </p:pic>
      <p:pic>
        <p:nvPicPr>
          <p:cNvPr id="404" name="Google Shape;404;p47"/>
          <p:cNvPicPr preferRelativeResize="0"/>
          <p:nvPr/>
        </p:nvPicPr>
        <p:blipFill rotWithShape="1">
          <a:blip r:embed="rId7">
            <a:alphaModFix/>
          </a:blip>
          <a:srcRect/>
          <a:stretch/>
        </p:blipFill>
        <p:spPr>
          <a:xfrm>
            <a:off x="1843942" y="2196703"/>
            <a:ext cx="1778729" cy="2470457"/>
          </a:xfrm>
          <a:prstGeom prst="rect">
            <a:avLst/>
          </a:prstGeom>
          <a:noFill/>
          <a:ln>
            <a:noFill/>
          </a:ln>
        </p:spPr>
      </p:pic>
      <p:pic>
        <p:nvPicPr>
          <p:cNvPr id="405" name="Google Shape;405;p47" descr="Curricula-Concepts-logo SMALL.png"/>
          <p:cNvPicPr preferRelativeResize="0"/>
          <p:nvPr/>
        </p:nvPicPr>
        <p:blipFill rotWithShape="1">
          <a:blip r:embed="rId8">
            <a:alphaModFix/>
          </a:blip>
          <a:srcRect/>
          <a:stretch/>
        </p:blipFill>
        <p:spPr>
          <a:xfrm>
            <a:off x="474349" y="6082250"/>
            <a:ext cx="1685521" cy="488800"/>
          </a:xfrm>
          <a:prstGeom prst="rect">
            <a:avLst/>
          </a:prstGeom>
          <a:noFill/>
          <a:ln>
            <a:noFill/>
          </a:ln>
        </p:spPr>
      </p:pic>
      <p:sp>
        <p:nvSpPr>
          <p:cNvPr id="406" name="Google Shape;406;p47"/>
          <p:cNvSpPr/>
          <p:nvPr/>
        </p:nvSpPr>
        <p:spPr>
          <a:xfrm>
            <a:off x="4889625" y="3137797"/>
            <a:ext cx="6024600" cy="1026900"/>
          </a:xfrm>
          <a:prstGeom prst="rect">
            <a:avLst/>
          </a:prstGeom>
          <a:noFill/>
          <a:ln>
            <a:noFill/>
          </a:ln>
        </p:spPr>
        <p:txBody>
          <a:bodyPr spcFirstLastPara="1" wrap="square" lIns="89275" tIns="89275" rIns="89275" bIns="0" anchor="t" anchorCtr="0">
            <a:noAutofit/>
          </a:bodyPr>
          <a:lstStyle/>
          <a:p>
            <a:pPr marL="0" marR="0" lvl="0" indent="0" algn="l" rtl="0">
              <a:lnSpc>
                <a:spcPct val="125000"/>
              </a:lnSpc>
              <a:spcBef>
                <a:spcPts val="0"/>
              </a:spcBef>
              <a:spcAft>
                <a:spcPts val="0"/>
              </a:spcAft>
              <a:buClr>
                <a:srgbClr val="000000"/>
              </a:buClr>
              <a:buSzPts val="2400"/>
              <a:buFont typeface="Arial"/>
              <a:buNone/>
            </a:pPr>
            <a:r>
              <a:rPr lang="en-US" sz="2400" b="0" i="0" u="none" strike="noStrike" cap="none">
                <a:solidFill>
                  <a:srgbClr val="000000"/>
                </a:solidFill>
                <a:latin typeface="Roboto"/>
                <a:ea typeface="Roboto"/>
                <a:cs typeface="Roboto"/>
                <a:sym typeface="Roboto"/>
              </a:rPr>
              <a:t>How did you feel sharing your own thoughts and experiences? </a:t>
            </a:r>
            <a:endParaRPr sz="1300" b="0" i="0" u="none" strike="noStrike" cap="none">
              <a:solidFill>
                <a:srgbClr val="000000"/>
              </a:solidFill>
              <a:latin typeface="Arial"/>
              <a:ea typeface="Arial"/>
              <a:cs typeface="Arial"/>
              <a:sym typeface="Arial"/>
            </a:endParaRPr>
          </a:p>
        </p:txBody>
      </p:sp>
      <p:sp>
        <p:nvSpPr>
          <p:cNvPr id="407" name="Google Shape;407;p47"/>
          <p:cNvSpPr/>
          <p:nvPr/>
        </p:nvSpPr>
        <p:spPr>
          <a:xfrm>
            <a:off x="4888788" y="4164698"/>
            <a:ext cx="6024600" cy="1430700"/>
          </a:xfrm>
          <a:prstGeom prst="rect">
            <a:avLst/>
          </a:prstGeom>
          <a:noFill/>
          <a:ln>
            <a:noFill/>
          </a:ln>
        </p:spPr>
        <p:txBody>
          <a:bodyPr spcFirstLastPara="1" wrap="square" lIns="89275" tIns="89275" rIns="89275" bIns="0" anchor="t" anchorCtr="0">
            <a:noAutofit/>
          </a:bodyPr>
          <a:lstStyle/>
          <a:p>
            <a:pPr marL="0" marR="0" lvl="0" indent="0" algn="l" rtl="0">
              <a:lnSpc>
                <a:spcPct val="125000"/>
              </a:lnSpc>
              <a:spcBef>
                <a:spcPts val="0"/>
              </a:spcBef>
              <a:spcAft>
                <a:spcPts val="0"/>
              </a:spcAft>
              <a:buClr>
                <a:srgbClr val="000000"/>
              </a:buClr>
              <a:buSzPts val="2400"/>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25000"/>
              </a:lnSpc>
              <a:spcBef>
                <a:spcPts val="0"/>
              </a:spcBef>
              <a:spcAft>
                <a:spcPts val="0"/>
              </a:spcAft>
              <a:buClr>
                <a:srgbClr val="000000"/>
              </a:buClr>
              <a:buSzPts val="2400"/>
              <a:buFont typeface="Arial"/>
              <a:buNone/>
            </a:pPr>
            <a:r>
              <a:rPr lang="en-US" sz="2400" b="0" i="0" u="none" strike="noStrike" cap="none">
                <a:solidFill>
                  <a:srgbClr val="000000"/>
                </a:solidFill>
                <a:latin typeface="Roboto"/>
                <a:ea typeface="Roboto"/>
                <a:cs typeface="Roboto"/>
                <a:sym typeface="Roboto"/>
              </a:rPr>
              <a:t>What is one thing you will take away from today?</a:t>
            </a:r>
            <a:endParaRPr sz="13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1"/>
                                        </p:tgtEl>
                                        <p:attrNameLst>
                                          <p:attrName>style.visibility</p:attrName>
                                        </p:attrNameLst>
                                      </p:cBhvr>
                                      <p:to>
                                        <p:strVal val="visible"/>
                                      </p:to>
                                    </p:set>
                                    <p:animEffect transition="in" filter="fade">
                                      <p:cBhvr>
                                        <p:cTn id="7" dur="1000"/>
                                        <p:tgtEl>
                                          <p:spTgt spid="4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6"/>
                                        </p:tgtEl>
                                        <p:attrNameLst>
                                          <p:attrName>style.visibility</p:attrName>
                                        </p:attrNameLst>
                                      </p:cBhvr>
                                      <p:to>
                                        <p:strVal val="visible"/>
                                      </p:to>
                                    </p:set>
                                    <p:animEffect transition="in" filter="fade">
                                      <p:cBhvr>
                                        <p:cTn id="12" dur="1000"/>
                                        <p:tgtEl>
                                          <p:spTgt spid="40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7"/>
                                        </p:tgtEl>
                                        <p:attrNameLst>
                                          <p:attrName>style.visibility</p:attrName>
                                        </p:attrNameLst>
                                      </p:cBhvr>
                                      <p:to>
                                        <p:strVal val="visible"/>
                                      </p:to>
                                    </p:set>
                                    <p:animEffect transition="in" filter="fade">
                                      <p:cBhvr>
                                        <p:cTn id="17" dur="1000"/>
                                        <p:tgtEl>
                                          <p:spTgt spid="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12"/>
        <p:cNvGrpSpPr/>
        <p:nvPr/>
      </p:nvGrpSpPr>
      <p:grpSpPr>
        <a:xfrm>
          <a:off x="0" y="0"/>
          <a:ext cx="0" cy="0"/>
          <a:chOff x="0" y="0"/>
          <a:chExt cx="0" cy="0"/>
        </a:xfrm>
      </p:grpSpPr>
      <p:sp>
        <p:nvSpPr>
          <p:cNvPr id="413" name="Google Shape;413;p48"/>
          <p:cNvSpPr/>
          <p:nvPr/>
        </p:nvSpPr>
        <p:spPr>
          <a:xfrm>
            <a:off x="946085" y="739606"/>
            <a:ext cx="3715200" cy="714300"/>
          </a:xfrm>
          <a:prstGeom prst="rect">
            <a:avLst/>
          </a:prstGeom>
          <a:noFill/>
          <a:ln>
            <a:noFill/>
          </a:ln>
        </p:spPr>
        <p:txBody>
          <a:bodyPr spcFirstLastPara="1" wrap="square" lIns="89275" tIns="89275" rIns="89275" bIns="0" anchor="t" anchorCtr="0">
            <a:noAutofit/>
          </a:bodyPr>
          <a:lstStyle/>
          <a:p>
            <a:pPr marL="0" marR="0" lvl="0" indent="0" algn="l" rtl="0">
              <a:lnSpc>
                <a:spcPct val="100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Note to Self</a:t>
            </a:r>
            <a:endParaRPr sz="1300" b="0" i="0" u="none" strike="noStrike" cap="none">
              <a:solidFill>
                <a:srgbClr val="000000"/>
              </a:solidFill>
              <a:latin typeface="Arial"/>
              <a:ea typeface="Arial"/>
              <a:cs typeface="Arial"/>
              <a:sym typeface="Arial"/>
            </a:endParaRPr>
          </a:p>
        </p:txBody>
      </p:sp>
      <p:sp>
        <p:nvSpPr>
          <p:cNvPr id="414" name="Google Shape;414;p48"/>
          <p:cNvSpPr/>
          <p:nvPr/>
        </p:nvSpPr>
        <p:spPr>
          <a:xfrm>
            <a:off x="749728" y="2393156"/>
            <a:ext cx="5627700" cy="2375400"/>
          </a:xfrm>
          <a:prstGeom prst="rect">
            <a:avLst/>
          </a:prstGeom>
          <a:noFill/>
          <a:ln>
            <a:noFill/>
          </a:ln>
        </p:spPr>
        <p:txBody>
          <a:bodyPr spcFirstLastPara="1" wrap="square" lIns="89275" tIns="89275" rIns="89275"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3400">
                <a:solidFill>
                  <a:schemeClr val="dk1"/>
                </a:solidFill>
                <a:highlight>
                  <a:schemeClr val="lt1"/>
                </a:highlight>
                <a:latin typeface="Roboto"/>
                <a:ea typeface="Roboto"/>
                <a:cs typeface="Roboto"/>
                <a:sym typeface="Roboto"/>
              </a:rPr>
              <a:t>What is one thing you could do to increase/add physical activity into your daily life with your family?</a:t>
            </a:r>
            <a:endParaRPr sz="5300">
              <a:solidFill>
                <a:srgbClr val="3C4043"/>
              </a:solidFill>
              <a:latin typeface="Roboto"/>
              <a:ea typeface="Roboto"/>
              <a:cs typeface="Roboto"/>
              <a:sym typeface="Roboto"/>
            </a:endParaRPr>
          </a:p>
          <a:p>
            <a:pPr marL="0" marR="0" lvl="0" indent="0" algn="l" rtl="0">
              <a:lnSpc>
                <a:spcPct val="100000"/>
              </a:lnSpc>
              <a:spcBef>
                <a:spcPts val="0"/>
              </a:spcBef>
              <a:spcAft>
                <a:spcPts val="0"/>
              </a:spcAft>
              <a:buNone/>
            </a:pPr>
            <a:endParaRPr sz="2600">
              <a:solidFill>
                <a:srgbClr val="262626"/>
              </a:solidFill>
              <a:highlight>
                <a:srgbClr val="FFFFFF"/>
              </a:highlight>
              <a:latin typeface="Roboto"/>
              <a:ea typeface="Roboto"/>
              <a:cs typeface="Roboto"/>
              <a:sym typeface="Roboto"/>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121212"/>
              </a:solidFill>
              <a:latin typeface="Roboto"/>
              <a:ea typeface="Roboto"/>
              <a:cs typeface="Roboto"/>
              <a:sym typeface="Roboto"/>
            </a:endParaRPr>
          </a:p>
        </p:txBody>
      </p:sp>
      <p:pic>
        <p:nvPicPr>
          <p:cNvPr id="415" name="Google Shape;415;p48"/>
          <p:cNvPicPr preferRelativeResize="0"/>
          <p:nvPr/>
        </p:nvPicPr>
        <p:blipFill rotWithShape="1">
          <a:blip r:embed="rId3">
            <a:alphaModFix/>
          </a:blip>
          <a:srcRect/>
          <a:stretch/>
        </p:blipFill>
        <p:spPr>
          <a:xfrm rot="5400000" flipH="1">
            <a:off x="-187432" y="794960"/>
            <a:ext cx="624773" cy="267760"/>
          </a:xfrm>
          <a:prstGeom prst="rect">
            <a:avLst/>
          </a:prstGeom>
          <a:noFill/>
          <a:ln>
            <a:noFill/>
          </a:ln>
        </p:spPr>
      </p:pic>
      <p:pic>
        <p:nvPicPr>
          <p:cNvPr id="416" name="Google Shape;416;p48"/>
          <p:cNvPicPr preferRelativeResize="0"/>
          <p:nvPr/>
        </p:nvPicPr>
        <p:blipFill>
          <a:blip r:embed="rId4">
            <a:alphaModFix/>
          </a:blip>
          <a:stretch>
            <a:fillRect/>
          </a:stretch>
        </p:blipFill>
        <p:spPr>
          <a:xfrm>
            <a:off x="6748100" y="1889476"/>
            <a:ext cx="5071677" cy="3382749"/>
          </a:xfrm>
          <a:prstGeom prst="rect">
            <a:avLst/>
          </a:prstGeom>
          <a:noFill/>
          <a:ln>
            <a:noFill/>
          </a:ln>
        </p:spPr>
      </p:pic>
      <p:pic>
        <p:nvPicPr>
          <p:cNvPr id="417" name="Google Shape;417;p48" descr="Curricula-Concepts-logo SMALL.png"/>
          <p:cNvPicPr preferRelativeResize="0"/>
          <p:nvPr/>
        </p:nvPicPr>
        <p:blipFill rotWithShape="1">
          <a:blip r:embed="rId5">
            <a:alphaModFix/>
          </a:blip>
          <a:srcRect/>
          <a:stretch/>
        </p:blipFill>
        <p:spPr>
          <a:xfrm>
            <a:off x="221350" y="6247707"/>
            <a:ext cx="1224050" cy="486743"/>
          </a:xfrm>
          <a:prstGeom prst="rect">
            <a:avLst/>
          </a:prstGeom>
          <a:noFill/>
          <a:ln>
            <a:noFill/>
          </a:ln>
        </p:spPr>
      </p:pic>
      <p:pic>
        <p:nvPicPr>
          <p:cNvPr id="418" name="Google Shape;418;p48"/>
          <p:cNvPicPr preferRelativeResize="0"/>
          <p:nvPr/>
        </p:nvPicPr>
        <p:blipFill rotWithShape="1">
          <a:blip r:embed="rId6">
            <a:alphaModFix/>
          </a:blip>
          <a:srcRect/>
          <a:stretch/>
        </p:blipFill>
        <p:spPr>
          <a:xfrm>
            <a:off x="10960182" y="5813227"/>
            <a:ext cx="1231820" cy="102683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23"/>
        <p:cNvGrpSpPr/>
        <p:nvPr/>
      </p:nvGrpSpPr>
      <p:grpSpPr>
        <a:xfrm>
          <a:off x="0" y="0"/>
          <a:ext cx="0" cy="0"/>
          <a:chOff x="0" y="0"/>
          <a:chExt cx="0" cy="0"/>
        </a:xfrm>
      </p:grpSpPr>
      <p:sp>
        <p:nvSpPr>
          <p:cNvPr id="424" name="Google Shape;424;p49"/>
          <p:cNvSpPr/>
          <p:nvPr/>
        </p:nvSpPr>
        <p:spPr>
          <a:xfrm>
            <a:off x="1597634" y="687586"/>
            <a:ext cx="4296900" cy="714300"/>
          </a:xfrm>
          <a:prstGeom prst="rect">
            <a:avLst/>
          </a:prstGeom>
          <a:noFill/>
          <a:ln>
            <a:noFill/>
          </a:ln>
        </p:spPr>
        <p:txBody>
          <a:bodyPr spcFirstLastPara="1" wrap="square" lIns="89275" tIns="89275" rIns="89275" bIns="0" anchor="t" anchorCtr="0">
            <a:noAutofit/>
          </a:bodyPr>
          <a:lstStyle/>
          <a:p>
            <a:pPr marL="0" marR="0" lvl="0" indent="0" algn="l" rtl="0">
              <a:lnSpc>
                <a:spcPct val="100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Futureme.org</a:t>
            </a:r>
            <a:endParaRPr sz="1300" b="0" i="0" u="none" strike="noStrike" cap="none">
              <a:solidFill>
                <a:srgbClr val="000000"/>
              </a:solidFill>
              <a:latin typeface="Arial"/>
              <a:ea typeface="Arial"/>
              <a:cs typeface="Arial"/>
              <a:sym typeface="Arial"/>
            </a:endParaRPr>
          </a:p>
        </p:txBody>
      </p:sp>
      <p:sp>
        <p:nvSpPr>
          <p:cNvPr id="425" name="Google Shape;425;p49"/>
          <p:cNvSpPr/>
          <p:nvPr/>
        </p:nvSpPr>
        <p:spPr>
          <a:xfrm>
            <a:off x="471232" y="1571625"/>
            <a:ext cx="5909100" cy="4821900"/>
          </a:xfrm>
          <a:prstGeom prst="rect">
            <a:avLst/>
          </a:prstGeom>
          <a:noFill/>
          <a:ln>
            <a:noFill/>
          </a:ln>
        </p:spPr>
        <p:txBody>
          <a:bodyPr spcFirstLastPara="1" wrap="square" lIns="89275" tIns="89275" rIns="89275" bIns="0" anchor="t" anchorCtr="0">
            <a:noAutofit/>
          </a:bodyPr>
          <a:lstStyle/>
          <a:p>
            <a:pPr marL="304800" marR="0" lvl="0" indent="-304800" algn="l" rtl="0">
              <a:lnSpc>
                <a:spcPct val="100000"/>
              </a:lnSpc>
              <a:spcBef>
                <a:spcPts val="0"/>
              </a:spcBef>
              <a:spcAft>
                <a:spcPts val="0"/>
              </a:spcAft>
              <a:buClr>
                <a:srgbClr val="121212"/>
              </a:buClr>
              <a:buSzPts val="2400"/>
              <a:buFont typeface="Arial"/>
              <a:buChar char="•"/>
            </a:pPr>
            <a:r>
              <a:rPr lang="en-US" sz="2400" b="0" i="0" u="none" strike="noStrike" cap="none">
                <a:solidFill>
                  <a:srgbClr val="121212"/>
                </a:solidFill>
                <a:latin typeface="Roboto"/>
                <a:ea typeface="Roboto"/>
                <a:cs typeface="Roboto"/>
                <a:sym typeface="Roboto"/>
              </a:rPr>
              <a:t>Type response after reflecting on the</a:t>
            </a:r>
            <a:endParaRPr sz="2400" b="0" i="0" u="none" strike="noStrike" cap="none">
              <a:solidFill>
                <a:srgbClr val="121212"/>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121212"/>
                </a:solidFill>
                <a:latin typeface="Roboto"/>
                <a:ea typeface="Roboto"/>
                <a:cs typeface="Roboto"/>
                <a:sym typeface="Roboto"/>
              </a:rPr>
              <a:t> “Note to Self” </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121212"/>
              </a:solidFill>
              <a:latin typeface="Roboto"/>
              <a:ea typeface="Roboto"/>
              <a:cs typeface="Roboto"/>
              <a:sym typeface="Roboto"/>
            </a:endParaRPr>
          </a:p>
          <a:p>
            <a:pPr marL="304800" marR="0" lvl="0" indent="-304800" algn="l" rtl="0">
              <a:lnSpc>
                <a:spcPct val="100000"/>
              </a:lnSpc>
              <a:spcBef>
                <a:spcPts val="0"/>
              </a:spcBef>
              <a:spcAft>
                <a:spcPts val="0"/>
              </a:spcAft>
              <a:buClr>
                <a:srgbClr val="121212"/>
              </a:buClr>
              <a:buSzPts val="2400"/>
              <a:buFont typeface="Arial"/>
              <a:buChar char="•"/>
            </a:pPr>
            <a:r>
              <a:rPr lang="en-US" sz="2400" b="0" i="0" u="none" strike="noStrike" cap="none">
                <a:solidFill>
                  <a:srgbClr val="121212"/>
                </a:solidFill>
                <a:latin typeface="Roboto"/>
                <a:ea typeface="Roboto"/>
                <a:cs typeface="Roboto"/>
                <a:sym typeface="Roboto"/>
              </a:rPr>
              <a:t>Click ‘Choose a Date”</a:t>
            </a:r>
            <a:endParaRPr sz="1300" b="0" i="0" u="none" strike="noStrike" cap="none">
              <a:solidFill>
                <a:srgbClr val="000000"/>
              </a:solidFill>
              <a:latin typeface="Arial"/>
              <a:ea typeface="Arial"/>
              <a:cs typeface="Arial"/>
              <a:sym typeface="Arial"/>
            </a:endParaRPr>
          </a:p>
          <a:p>
            <a:pPr marL="850900" marR="0" lvl="1" indent="-419100" algn="l" rtl="0">
              <a:lnSpc>
                <a:spcPct val="100000"/>
              </a:lnSpc>
              <a:spcBef>
                <a:spcPts val="0"/>
              </a:spcBef>
              <a:spcAft>
                <a:spcPts val="0"/>
              </a:spcAft>
              <a:buClr>
                <a:srgbClr val="121212"/>
              </a:buClr>
              <a:buSzPts val="2400"/>
              <a:buFont typeface="Courier New"/>
              <a:buChar char="o"/>
            </a:pPr>
            <a:r>
              <a:rPr lang="en-US" sz="2400" b="0" i="0" u="none" strike="noStrike" cap="none">
                <a:solidFill>
                  <a:srgbClr val="121212"/>
                </a:solidFill>
                <a:latin typeface="Roboto"/>
                <a:ea typeface="Roboto"/>
                <a:cs typeface="Roboto"/>
                <a:sym typeface="Roboto"/>
              </a:rPr>
              <a:t>Enter the date two weeks from today</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121212"/>
              </a:solidFill>
              <a:latin typeface="Roboto"/>
              <a:ea typeface="Roboto"/>
              <a:cs typeface="Roboto"/>
              <a:sym typeface="Roboto"/>
            </a:endParaRPr>
          </a:p>
          <a:p>
            <a:pPr marL="304800" marR="0" lvl="0" indent="-304800" algn="l" rtl="0">
              <a:lnSpc>
                <a:spcPct val="100000"/>
              </a:lnSpc>
              <a:spcBef>
                <a:spcPts val="0"/>
              </a:spcBef>
              <a:spcAft>
                <a:spcPts val="0"/>
              </a:spcAft>
              <a:buClr>
                <a:srgbClr val="121212"/>
              </a:buClr>
              <a:buSzPts val="2400"/>
              <a:buFont typeface="Arial"/>
              <a:buChar char="•"/>
            </a:pPr>
            <a:r>
              <a:rPr lang="en-US" sz="2400" b="0" i="0" u="none" strike="noStrike" cap="none">
                <a:solidFill>
                  <a:srgbClr val="121212"/>
                </a:solidFill>
                <a:latin typeface="Roboto"/>
                <a:ea typeface="Roboto"/>
                <a:cs typeface="Roboto"/>
                <a:sym typeface="Roboto"/>
              </a:rPr>
              <a:t>Make this letter private</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121212"/>
              </a:solidFill>
              <a:latin typeface="Roboto"/>
              <a:ea typeface="Roboto"/>
              <a:cs typeface="Roboto"/>
              <a:sym typeface="Roboto"/>
            </a:endParaRPr>
          </a:p>
          <a:p>
            <a:pPr marL="304800" marR="0" lvl="0" indent="-304800" algn="l" rtl="0">
              <a:lnSpc>
                <a:spcPct val="100000"/>
              </a:lnSpc>
              <a:spcBef>
                <a:spcPts val="0"/>
              </a:spcBef>
              <a:spcAft>
                <a:spcPts val="0"/>
              </a:spcAft>
              <a:buClr>
                <a:srgbClr val="121212"/>
              </a:buClr>
              <a:buSzPts val="2400"/>
              <a:buFont typeface="Arial"/>
              <a:buChar char="•"/>
            </a:pPr>
            <a:r>
              <a:rPr lang="en-US" sz="2400" b="0" i="0" u="none" strike="noStrike" cap="none">
                <a:solidFill>
                  <a:srgbClr val="121212"/>
                </a:solidFill>
                <a:latin typeface="Roboto"/>
                <a:ea typeface="Roboto"/>
                <a:cs typeface="Roboto"/>
                <a:sym typeface="Roboto"/>
              </a:rPr>
              <a:t>Type in your email address</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121212"/>
              </a:solidFill>
              <a:latin typeface="Roboto"/>
              <a:ea typeface="Roboto"/>
              <a:cs typeface="Roboto"/>
              <a:sym typeface="Roboto"/>
            </a:endParaRPr>
          </a:p>
          <a:p>
            <a:pPr marL="304800" marR="0" lvl="0" indent="-304800" algn="l" rtl="0">
              <a:lnSpc>
                <a:spcPct val="100000"/>
              </a:lnSpc>
              <a:spcBef>
                <a:spcPts val="0"/>
              </a:spcBef>
              <a:spcAft>
                <a:spcPts val="0"/>
              </a:spcAft>
              <a:buClr>
                <a:srgbClr val="121212"/>
              </a:buClr>
              <a:buSzPts val="2400"/>
              <a:buFont typeface="Arial"/>
              <a:buChar char="•"/>
            </a:pPr>
            <a:r>
              <a:rPr lang="en-US" sz="2400" b="0" i="0" u="none" strike="noStrike" cap="none">
                <a:solidFill>
                  <a:srgbClr val="121212"/>
                </a:solidFill>
                <a:latin typeface="Roboto"/>
                <a:ea typeface="Roboto"/>
                <a:cs typeface="Roboto"/>
                <a:sym typeface="Roboto"/>
              </a:rPr>
              <a:t>Click “Send to the Future!”</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121212"/>
              </a:solidFill>
              <a:latin typeface="Roboto"/>
              <a:ea typeface="Roboto"/>
              <a:cs typeface="Roboto"/>
              <a:sym typeface="Roboto"/>
            </a:endParaRPr>
          </a:p>
        </p:txBody>
      </p:sp>
      <p:pic>
        <p:nvPicPr>
          <p:cNvPr id="426" name="Google Shape;426;p49"/>
          <p:cNvPicPr preferRelativeResize="0"/>
          <p:nvPr/>
        </p:nvPicPr>
        <p:blipFill rotWithShape="1">
          <a:blip r:embed="rId3">
            <a:alphaModFix/>
          </a:blip>
          <a:srcRect/>
          <a:stretch/>
        </p:blipFill>
        <p:spPr>
          <a:xfrm>
            <a:off x="6952832" y="571500"/>
            <a:ext cx="4726363" cy="5822211"/>
          </a:xfrm>
          <a:prstGeom prst="rect">
            <a:avLst/>
          </a:prstGeom>
          <a:noFill/>
          <a:ln>
            <a:noFill/>
          </a:ln>
        </p:spPr>
      </p:pic>
      <p:pic>
        <p:nvPicPr>
          <p:cNvPr id="427" name="Google Shape;427;p49"/>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pic>
        <p:nvPicPr>
          <p:cNvPr id="428" name="Google Shape;428;p49" descr="Curricula-Concepts-logo SMALL.png"/>
          <p:cNvPicPr preferRelativeResize="0"/>
          <p:nvPr/>
        </p:nvPicPr>
        <p:blipFill rotWithShape="1">
          <a:blip r:embed="rId5">
            <a:alphaModFix/>
          </a:blip>
          <a:srcRect/>
          <a:stretch/>
        </p:blipFill>
        <p:spPr>
          <a:xfrm>
            <a:off x="221350" y="6247707"/>
            <a:ext cx="1224050" cy="486743"/>
          </a:xfrm>
          <a:prstGeom prst="rect">
            <a:avLst/>
          </a:prstGeom>
          <a:noFill/>
          <a:ln>
            <a:noFill/>
          </a:ln>
        </p:spPr>
      </p:pic>
      <p:pic>
        <p:nvPicPr>
          <p:cNvPr id="429" name="Google Shape;429;p49"/>
          <p:cNvPicPr preferRelativeResize="0"/>
          <p:nvPr/>
        </p:nvPicPr>
        <p:blipFill rotWithShape="1">
          <a:blip r:embed="rId6">
            <a:alphaModFix/>
          </a:blip>
          <a:srcRect/>
          <a:stretch/>
        </p:blipFill>
        <p:spPr>
          <a:xfrm>
            <a:off x="5894527" y="6133927"/>
            <a:ext cx="856906" cy="7143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34"/>
        <p:cNvGrpSpPr/>
        <p:nvPr/>
      </p:nvGrpSpPr>
      <p:grpSpPr>
        <a:xfrm>
          <a:off x="0" y="0"/>
          <a:ext cx="0" cy="0"/>
          <a:chOff x="0" y="0"/>
          <a:chExt cx="0" cy="0"/>
        </a:xfrm>
      </p:grpSpPr>
      <p:sp>
        <p:nvSpPr>
          <p:cNvPr id="435" name="Google Shape;435;p50"/>
          <p:cNvSpPr/>
          <p:nvPr/>
        </p:nvSpPr>
        <p:spPr>
          <a:xfrm>
            <a:off x="946085" y="739606"/>
            <a:ext cx="10290900" cy="714300"/>
          </a:xfrm>
          <a:prstGeom prst="rect">
            <a:avLst/>
          </a:prstGeom>
          <a:noFill/>
          <a:ln>
            <a:noFill/>
          </a:ln>
        </p:spPr>
        <p:txBody>
          <a:bodyPr spcFirstLastPara="1" wrap="square" lIns="89275" tIns="89275" rIns="89275" bIns="0" anchor="t" anchorCtr="0">
            <a:noAutofit/>
          </a:bodyPr>
          <a:lstStyle/>
          <a:p>
            <a:pPr marL="0" marR="0" lvl="0" indent="0" algn="ctr" rtl="0">
              <a:lnSpc>
                <a:spcPct val="100000"/>
              </a:lnSpc>
              <a:spcBef>
                <a:spcPts val="0"/>
              </a:spcBef>
              <a:spcAft>
                <a:spcPts val="0"/>
              </a:spcAft>
              <a:buClr>
                <a:srgbClr val="000000"/>
              </a:buClr>
              <a:buSzPts val="3500"/>
              <a:buFont typeface="Arial"/>
              <a:buNone/>
            </a:pPr>
            <a:r>
              <a:rPr lang="en-US" sz="3500" b="1">
                <a:solidFill>
                  <a:srgbClr val="121212"/>
                </a:solidFill>
                <a:latin typeface="Roboto"/>
                <a:ea typeface="Roboto"/>
                <a:cs typeface="Roboto"/>
                <a:sym typeface="Roboto"/>
              </a:rPr>
              <a:t>Questions?</a:t>
            </a:r>
            <a:endParaRPr sz="1300" b="0" i="0" u="none" strike="noStrike" cap="none">
              <a:solidFill>
                <a:srgbClr val="000000"/>
              </a:solidFill>
              <a:latin typeface="Arial"/>
              <a:ea typeface="Arial"/>
              <a:cs typeface="Arial"/>
              <a:sym typeface="Arial"/>
            </a:endParaRPr>
          </a:p>
        </p:txBody>
      </p:sp>
      <p:pic>
        <p:nvPicPr>
          <p:cNvPr id="436" name="Google Shape;436;p50"/>
          <p:cNvPicPr preferRelativeResize="0"/>
          <p:nvPr/>
        </p:nvPicPr>
        <p:blipFill rotWithShape="1">
          <a:blip r:embed="rId3">
            <a:alphaModFix/>
          </a:blip>
          <a:srcRect/>
          <a:stretch/>
        </p:blipFill>
        <p:spPr>
          <a:xfrm rot="10800000" flipH="1">
            <a:off x="5756837" y="-8808"/>
            <a:ext cx="692457" cy="249909"/>
          </a:xfrm>
          <a:prstGeom prst="rect">
            <a:avLst/>
          </a:prstGeom>
          <a:noFill/>
          <a:ln>
            <a:noFill/>
          </a:ln>
        </p:spPr>
      </p:pic>
      <p:pic>
        <p:nvPicPr>
          <p:cNvPr id="437" name="Google Shape;437;p50"/>
          <p:cNvPicPr preferRelativeResize="0"/>
          <p:nvPr/>
        </p:nvPicPr>
        <p:blipFill rotWithShape="1">
          <a:blip r:embed="rId4">
            <a:alphaModFix/>
          </a:blip>
          <a:srcRect/>
          <a:stretch/>
        </p:blipFill>
        <p:spPr>
          <a:xfrm>
            <a:off x="10960182" y="5813227"/>
            <a:ext cx="1231820" cy="1026833"/>
          </a:xfrm>
          <a:prstGeom prst="rect">
            <a:avLst/>
          </a:prstGeom>
          <a:noFill/>
          <a:ln>
            <a:noFill/>
          </a:ln>
        </p:spPr>
      </p:pic>
      <p:sp>
        <p:nvSpPr>
          <p:cNvPr id="438" name="Google Shape;438;p50"/>
          <p:cNvSpPr/>
          <p:nvPr/>
        </p:nvSpPr>
        <p:spPr>
          <a:xfrm>
            <a:off x="769025" y="1886274"/>
            <a:ext cx="10761600" cy="3233400"/>
          </a:xfrm>
          <a:prstGeom prst="rect">
            <a:avLst/>
          </a:prstGeom>
          <a:noFill/>
          <a:ln>
            <a:noFill/>
          </a:ln>
        </p:spPr>
        <p:txBody>
          <a:bodyPr spcFirstLastPara="1" wrap="square" lIns="89275" tIns="89275" rIns="89275" bIns="0" anchor="t" anchorCtr="0">
            <a:noAutofit/>
          </a:bodyPr>
          <a:lstStyle/>
          <a:p>
            <a:pPr marL="431800" marR="0" lvl="0" indent="0" algn="l" rtl="0">
              <a:lnSpc>
                <a:spcPct val="100000"/>
              </a:lnSpc>
              <a:spcBef>
                <a:spcPts val="0"/>
              </a:spcBef>
              <a:spcAft>
                <a:spcPts val="0"/>
              </a:spcAft>
              <a:buNone/>
            </a:pPr>
            <a:endParaRPr sz="1700"/>
          </a:p>
          <a:p>
            <a:pPr marL="431800" marR="0" lvl="0" indent="-279400" algn="l" rtl="0">
              <a:lnSpc>
                <a:spcPct val="100000"/>
              </a:lnSpc>
              <a:spcBef>
                <a:spcPts val="0"/>
              </a:spcBef>
              <a:spcAft>
                <a:spcPts val="0"/>
              </a:spcAft>
              <a:buClr>
                <a:srgbClr val="000000"/>
              </a:buClr>
              <a:buSzPts val="2400"/>
              <a:buFont typeface="Arial"/>
              <a:buNone/>
            </a:pPr>
            <a:endParaRPr sz="2400" b="0" i="0" u="none" strike="noStrike" cap="none">
              <a:solidFill>
                <a:srgbClr val="121212"/>
              </a:solidFill>
              <a:latin typeface="Roboto"/>
              <a:ea typeface="Roboto"/>
              <a:cs typeface="Roboto"/>
              <a:sym typeface="Roboto"/>
            </a:endParaRPr>
          </a:p>
          <a:p>
            <a:pPr marL="431800" marR="0" lvl="0" indent="-34290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121212"/>
              </a:solidFill>
              <a:latin typeface="Roboto"/>
              <a:ea typeface="Roboto"/>
              <a:cs typeface="Roboto"/>
              <a:sym typeface="Roboto"/>
            </a:endParaRPr>
          </a:p>
        </p:txBody>
      </p:sp>
      <p:pic>
        <p:nvPicPr>
          <p:cNvPr id="439" name="Google Shape;439;p50" descr="Curricula-Concepts-logo SMALL.png"/>
          <p:cNvPicPr preferRelativeResize="0"/>
          <p:nvPr/>
        </p:nvPicPr>
        <p:blipFill rotWithShape="1">
          <a:blip r:embed="rId5">
            <a:alphaModFix/>
          </a:blip>
          <a:srcRect/>
          <a:stretch/>
        </p:blipFill>
        <p:spPr>
          <a:xfrm>
            <a:off x="474349" y="6082250"/>
            <a:ext cx="1685521" cy="488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44"/>
        <p:cNvGrpSpPr/>
        <p:nvPr/>
      </p:nvGrpSpPr>
      <p:grpSpPr>
        <a:xfrm>
          <a:off x="0" y="0"/>
          <a:ext cx="0" cy="0"/>
          <a:chOff x="0" y="0"/>
          <a:chExt cx="0" cy="0"/>
        </a:xfrm>
      </p:grpSpPr>
      <p:pic>
        <p:nvPicPr>
          <p:cNvPr id="445" name="Google Shape;445;p51"/>
          <p:cNvPicPr preferRelativeResize="0"/>
          <p:nvPr/>
        </p:nvPicPr>
        <p:blipFill rotWithShape="1">
          <a:blip r:embed="rId3">
            <a:alphaModFix/>
          </a:blip>
          <a:srcRect/>
          <a:stretch/>
        </p:blipFill>
        <p:spPr>
          <a:xfrm>
            <a:off x="1071040" y="2339576"/>
            <a:ext cx="9933393" cy="109770"/>
          </a:xfrm>
          <a:prstGeom prst="rect">
            <a:avLst/>
          </a:prstGeom>
          <a:noFill/>
          <a:ln>
            <a:noFill/>
          </a:ln>
        </p:spPr>
      </p:pic>
      <p:sp>
        <p:nvSpPr>
          <p:cNvPr id="446" name="Google Shape;446;p51"/>
          <p:cNvSpPr/>
          <p:nvPr/>
        </p:nvSpPr>
        <p:spPr>
          <a:xfrm>
            <a:off x="1071040" y="892968"/>
            <a:ext cx="9469800" cy="812400"/>
          </a:xfrm>
          <a:prstGeom prst="rect">
            <a:avLst/>
          </a:prstGeom>
          <a:noFill/>
          <a:ln>
            <a:noFill/>
          </a:ln>
        </p:spPr>
        <p:txBody>
          <a:bodyPr spcFirstLastPara="1" wrap="square" lIns="89275" tIns="89275" rIns="89275" bIns="0" anchor="t" anchorCtr="0">
            <a:noAutofit/>
          </a:bodyPr>
          <a:lstStyle/>
          <a:p>
            <a:pPr marL="0" marR="0" lvl="0" indent="0" algn="l" rtl="0">
              <a:lnSpc>
                <a:spcPct val="100000"/>
              </a:lnSpc>
              <a:spcBef>
                <a:spcPts val="0"/>
              </a:spcBef>
              <a:spcAft>
                <a:spcPts val="0"/>
              </a:spcAft>
              <a:buClr>
                <a:srgbClr val="000000"/>
              </a:buClr>
              <a:buSzPts val="4200"/>
              <a:buFont typeface="Arial"/>
              <a:buNone/>
            </a:pPr>
            <a:r>
              <a:rPr lang="en-US" sz="4200" b="1" i="0" u="none" strike="noStrike" cap="none">
                <a:solidFill>
                  <a:srgbClr val="2061A3"/>
                </a:solidFill>
                <a:latin typeface="Roboto"/>
                <a:ea typeface="Roboto"/>
                <a:cs typeface="Roboto"/>
                <a:sym typeface="Roboto"/>
              </a:rPr>
              <a:t>THANK YOU!</a:t>
            </a:r>
            <a:endParaRPr sz="1300" b="0" i="0" u="none" strike="noStrike" cap="none">
              <a:solidFill>
                <a:srgbClr val="000000"/>
              </a:solidFill>
              <a:latin typeface="Arial"/>
              <a:ea typeface="Arial"/>
              <a:cs typeface="Arial"/>
              <a:sym typeface="Arial"/>
            </a:endParaRPr>
          </a:p>
        </p:txBody>
      </p:sp>
      <p:pic>
        <p:nvPicPr>
          <p:cNvPr id="447" name="Google Shape;447;p51"/>
          <p:cNvPicPr preferRelativeResize="0"/>
          <p:nvPr/>
        </p:nvPicPr>
        <p:blipFill rotWithShape="1">
          <a:blip r:embed="rId4">
            <a:alphaModFix/>
          </a:blip>
          <a:srcRect/>
          <a:stretch/>
        </p:blipFill>
        <p:spPr>
          <a:xfrm>
            <a:off x="8119924" y="4789294"/>
            <a:ext cx="3715794" cy="1810770"/>
          </a:xfrm>
          <a:prstGeom prst="rect">
            <a:avLst/>
          </a:prstGeom>
          <a:noFill/>
          <a:ln>
            <a:noFill/>
          </a:ln>
        </p:spPr>
      </p:pic>
      <p:pic>
        <p:nvPicPr>
          <p:cNvPr id="448" name="Google Shape;448;p51"/>
          <p:cNvPicPr preferRelativeResize="0"/>
          <p:nvPr/>
        </p:nvPicPr>
        <p:blipFill rotWithShape="1">
          <a:blip r:embed="rId5">
            <a:alphaModFix/>
          </a:blip>
          <a:srcRect/>
          <a:stretch/>
        </p:blipFill>
        <p:spPr>
          <a:xfrm>
            <a:off x="4939214" y="5198076"/>
            <a:ext cx="2197046" cy="970195"/>
          </a:xfrm>
          <a:prstGeom prst="rect">
            <a:avLst/>
          </a:prstGeom>
          <a:noFill/>
          <a:ln>
            <a:noFill/>
          </a:ln>
        </p:spPr>
      </p:pic>
      <p:pic>
        <p:nvPicPr>
          <p:cNvPr id="449" name="Google Shape;449;p51" descr="Curricula-Concepts-logo SMALL.png"/>
          <p:cNvPicPr preferRelativeResize="0"/>
          <p:nvPr/>
        </p:nvPicPr>
        <p:blipFill rotWithShape="1">
          <a:blip r:embed="rId6">
            <a:alphaModFix/>
          </a:blip>
          <a:srcRect/>
          <a:stretch/>
        </p:blipFill>
        <p:spPr>
          <a:xfrm>
            <a:off x="1427970" y="5316495"/>
            <a:ext cx="2527581" cy="7329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5"/>
        <p:cNvGrpSpPr/>
        <p:nvPr/>
      </p:nvGrpSpPr>
      <p:grpSpPr>
        <a:xfrm>
          <a:off x="0" y="0"/>
          <a:ext cx="0" cy="0"/>
          <a:chOff x="0" y="0"/>
          <a:chExt cx="0" cy="0"/>
        </a:xfrm>
      </p:grpSpPr>
      <p:pic>
        <p:nvPicPr>
          <p:cNvPr id="206" name="Google Shape;206;p29"/>
          <p:cNvPicPr preferRelativeResize="0"/>
          <p:nvPr/>
        </p:nvPicPr>
        <p:blipFill rotWithShape="1">
          <a:blip r:embed="rId3">
            <a:alphaModFix/>
          </a:blip>
          <a:srcRect/>
          <a:stretch/>
        </p:blipFill>
        <p:spPr>
          <a:xfrm>
            <a:off x="0" y="0"/>
            <a:ext cx="5355198" cy="6854653"/>
          </a:xfrm>
          <a:prstGeom prst="rect">
            <a:avLst/>
          </a:prstGeom>
          <a:noFill/>
          <a:ln>
            <a:noFill/>
          </a:ln>
        </p:spPr>
      </p:pic>
      <p:sp>
        <p:nvSpPr>
          <p:cNvPr id="207" name="Google Shape;207;p29"/>
          <p:cNvSpPr/>
          <p:nvPr/>
        </p:nvSpPr>
        <p:spPr>
          <a:xfrm>
            <a:off x="6265581" y="892968"/>
            <a:ext cx="4908931" cy="848320"/>
          </a:xfrm>
          <a:prstGeom prst="rect">
            <a:avLst/>
          </a:prstGeom>
          <a:noFill/>
          <a:ln>
            <a:noFill/>
          </a:ln>
        </p:spPr>
        <p:txBody>
          <a:bodyPr spcFirstLastPara="1" wrap="square" lIns="89275" tIns="89275" rIns="89275" bIns="0" anchor="t" anchorCtr="0">
            <a:noAutofit/>
          </a:bodyPr>
          <a:lstStyle/>
          <a:p>
            <a:pPr marL="0" marR="0" lvl="0" indent="0" algn="l" rtl="0">
              <a:lnSpc>
                <a:spcPct val="125000"/>
              </a:lnSpc>
              <a:spcBef>
                <a:spcPts val="0"/>
              </a:spcBef>
              <a:spcAft>
                <a:spcPts val="0"/>
              </a:spcAft>
              <a:buNone/>
            </a:pPr>
            <a:r>
              <a:rPr lang="en-US" sz="3500" b="1" i="0" u="none" strike="noStrike" cap="none">
                <a:solidFill>
                  <a:srgbClr val="121212"/>
                </a:solidFill>
                <a:latin typeface="Roboto"/>
                <a:ea typeface="Roboto"/>
                <a:cs typeface="Roboto"/>
                <a:sym typeface="Roboto"/>
              </a:rPr>
              <a:t>Welcome!</a:t>
            </a:r>
            <a:endParaRPr sz="1300"/>
          </a:p>
        </p:txBody>
      </p:sp>
      <p:sp>
        <p:nvSpPr>
          <p:cNvPr id="208" name="Google Shape;208;p29"/>
          <p:cNvSpPr/>
          <p:nvPr/>
        </p:nvSpPr>
        <p:spPr>
          <a:xfrm>
            <a:off x="6283432" y="2134195"/>
            <a:ext cx="4908900" cy="3357600"/>
          </a:xfrm>
          <a:prstGeom prst="rect">
            <a:avLst/>
          </a:prstGeom>
          <a:noFill/>
          <a:ln>
            <a:noFill/>
          </a:ln>
        </p:spPr>
        <p:txBody>
          <a:bodyPr spcFirstLastPara="1" wrap="square" lIns="89275" tIns="89275" rIns="89275" bIns="0" anchor="t" anchorCtr="0">
            <a:noAutofit/>
          </a:bodyPr>
          <a:lstStyle/>
          <a:p>
            <a:pPr marL="0" marR="0" lvl="0" indent="0" algn="l" rtl="0">
              <a:lnSpc>
                <a:spcPct val="125000"/>
              </a:lnSpc>
              <a:spcBef>
                <a:spcPts val="0"/>
              </a:spcBef>
              <a:spcAft>
                <a:spcPts val="0"/>
              </a:spcAft>
              <a:buNone/>
            </a:pPr>
            <a:endParaRPr sz="1700" b="0" i="0" u="none" strike="noStrike" cap="none">
              <a:solidFill>
                <a:schemeClr val="dk1"/>
              </a:solidFill>
              <a:latin typeface="Calibri"/>
              <a:ea typeface="Calibri"/>
              <a:cs typeface="Calibri"/>
              <a:sym typeface="Calibri"/>
            </a:endParaRPr>
          </a:p>
          <a:p>
            <a:pPr marL="0" marR="0" lvl="0" indent="0" algn="l" rtl="0">
              <a:lnSpc>
                <a:spcPct val="125000"/>
              </a:lnSpc>
              <a:spcBef>
                <a:spcPts val="0"/>
              </a:spcBef>
              <a:spcAft>
                <a:spcPts val="0"/>
              </a:spcAft>
              <a:buNone/>
            </a:pPr>
            <a:endParaRPr sz="2000" b="0" i="0" u="none" strike="noStrike" cap="none">
              <a:solidFill>
                <a:srgbClr val="292929"/>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US" sz="2000">
                <a:solidFill>
                  <a:schemeClr val="dk1"/>
                </a:solidFill>
                <a:latin typeface="Roboto"/>
                <a:ea typeface="Roboto"/>
                <a:cs typeface="Roboto"/>
                <a:sym typeface="Roboto"/>
              </a:rPr>
              <a:t>If you were given an extra hour each day, how would you use it?</a:t>
            </a:r>
            <a:endParaRPr sz="1300"/>
          </a:p>
          <a:p>
            <a:pPr marL="0" marR="0" lvl="0" indent="0" algn="l" rtl="0">
              <a:lnSpc>
                <a:spcPct val="125000"/>
              </a:lnSpc>
              <a:spcBef>
                <a:spcPts val="0"/>
              </a:spcBef>
              <a:spcAft>
                <a:spcPts val="0"/>
              </a:spcAft>
              <a:buNone/>
            </a:pPr>
            <a:endParaRPr sz="1700" b="0" i="1" u="none" strike="noStrike" cap="none">
              <a:solidFill>
                <a:srgbClr val="292929"/>
              </a:solidFill>
              <a:latin typeface="Roboto"/>
              <a:ea typeface="Roboto"/>
              <a:cs typeface="Roboto"/>
              <a:sym typeface="Roboto"/>
            </a:endParaRPr>
          </a:p>
        </p:txBody>
      </p:sp>
      <p:pic>
        <p:nvPicPr>
          <p:cNvPr id="209" name="Google Shape;209;p29"/>
          <p:cNvPicPr preferRelativeResize="0"/>
          <p:nvPr/>
        </p:nvPicPr>
        <p:blipFill rotWithShape="1">
          <a:blip r:embed="rId4">
            <a:alphaModFix/>
          </a:blip>
          <a:srcRect/>
          <a:stretch/>
        </p:blipFill>
        <p:spPr>
          <a:xfrm rot="-5400000" flipH="1">
            <a:off x="11754659" y="1071474"/>
            <a:ext cx="624773" cy="267760"/>
          </a:xfrm>
          <a:prstGeom prst="rect">
            <a:avLst/>
          </a:prstGeom>
          <a:noFill/>
          <a:ln>
            <a:noFill/>
          </a:ln>
        </p:spPr>
      </p:pic>
      <p:pic>
        <p:nvPicPr>
          <p:cNvPr id="210" name="Google Shape;210;p29"/>
          <p:cNvPicPr preferRelativeResize="0"/>
          <p:nvPr/>
        </p:nvPicPr>
        <p:blipFill rotWithShape="1">
          <a:blip r:embed="rId5">
            <a:alphaModFix/>
          </a:blip>
          <a:srcRect/>
          <a:stretch/>
        </p:blipFill>
        <p:spPr>
          <a:xfrm>
            <a:off x="10960182" y="5813227"/>
            <a:ext cx="1231819" cy="1026832"/>
          </a:xfrm>
          <a:prstGeom prst="rect">
            <a:avLst/>
          </a:prstGeom>
          <a:noFill/>
          <a:ln>
            <a:noFill/>
          </a:ln>
        </p:spPr>
      </p:pic>
      <p:pic>
        <p:nvPicPr>
          <p:cNvPr id="211" name="Google Shape;211;p29" descr="Curricula-Concepts-logo SMALL.png"/>
          <p:cNvPicPr preferRelativeResize="0"/>
          <p:nvPr/>
        </p:nvPicPr>
        <p:blipFill rotWithShape="1">
          <a:blip r:embed="rId6">
            <a:alphaModFix/>
          </a:blip>
          <a:srcRect/>
          <a:stretch/>
        </p:blipFill>
        <p:spPr>
          <a:xfrm>
            <a:off x="5506849" y="6180925"/>
            <a:ext cx="1685521" cy="488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6"/>
        <p:cNvGrpSpPr/>
        <p:nvPr/>
      </p:nvGrpSpPr>
      <p:grpSpPr>
        <a:xfrm>
          <a:off x="0" y="0"/>
          <a:ext cx="0" cy="0"/>
          <a:chOff x="0" y="0"/>
          <a:chExt cx="0" cy="0"/>
        </a:xfrm>
      </p:grpSpPr>
      <p:pic>
        <p:nvPicPr>
          <p:cNvPr id="217" name="Google Shape;217;p30"/>
          <p:cNvPicPr preferRelativeResize="0"/>
          <p:nvPr/>
        </p:nvPicPr>
        <p:blipFill rotWithShape="1">
          <a:blip r:embed="rId3">
            <a:alphaModFix/>
          </a:blip>
          <a:srcRect/>
          <a:stretch/>
        </p:blipFill>
        <p:spPr>
          <a:xfrm>
            <a:off x="10960182" y="5813227"/>
            <a:ext cx="1231820" cy="1026833"/>
          </a:xfrm>
          <a:prstGeom prst="rect">
            <a:avLst/>
          </a:prstGeom>
          <a:noFill/>
          <a:ln>
            <a:noFill/>
          </a:ln>
        </p:spPr>
      </p:pic>
      <p:sp>
        <p:nvSpPr>
          <p:cNvPr id="218" name="Google Shape;218;p30"/>
          <p:cNvSpPr/>
          <p:nvPr/>
        </p:nvSpPr>
        <p:spPr>
          <a:xfrm>
            <a:off x="954447" y="2053827"/>
            <a:ext cx="9364200" cy="3759600"/>
          </a:xfrm>
          <a:prstGeom prst="rect">
            <a:avLst/>
          </a:prstGeom>
          <a:noFill/>
          <a:ln>
            <a:noFill/>
          </a:ln>
        </p:spPr>
        <p:txBody>
          <a:bodyPr spcFirstLastPara="1" wrap="square" lIns="89275" tIns="89275" rIns="89275" bIns="0" anchor="t" anchorCtr="0">
            <a:noAutofit/>
          </a:bodyPr>
          <a:lstStyle/>
          <a:p>
            <a:pPr marL="431800" lvl="0" indent="-355600" algn="l" rtl="0">
              <a:lnSpc>
                <a:spcPct val="115000"/>
              </a:lnSpc>
              <a:spcBef>
                <a:spcPts val="0"/>
              </a:spcBef>
              <a:spcAft>
                <a:spcPts val="0"/>
              </a:spcAft>
              <a:buClr>
                <a:schemeClr val="dk1"/>
              </a:buClr>
              <a:buSzPts val="2200"/>
              <a:buFont typeface="Roboto"/>
              <a:buChar char="•"/>
            </a:pPr>
            <a:r>
              <a:rPr lang="en-US" sz="2150" dirty="0">
                <a:solidFill>
                  <a:schemeClr val="dk1"/>
                </a:solidFill>
                <a:highlight>
                  <a:schemeClr val="lt1"/>
                </a:highlight>
                <a:latin typeface="Roboto"/>
                <a:ea typeface="Roboto"/>
                <a:cs typeface="Roboto"/>
                <a:sym typeface="Roboto"/>
              </a:rPr>
              <a:t>To understand how the Four Building Blocks of HOPE (Healthy Outcomes from Positive Experiences) support the physical development of the child and family</a:t>
            </a:r>
          </a:p>
          <a:p>
            <a:pPr marL="457200" lvl="0" indent="0" algn="l" rtl="0">
              <a:lnSpc>
                <a:spcPct val="115000"/>
              </a:lnSpc>
              <a:spcBef>
                <a:spcPts val="0"/>
              </a:spcBef>
              <a:spcAft>
                <a:spcPts val="0"/>
              </a:spcAft>
              <a:buNone/>
            </a:pPr>
            <a:endParaRPr sz="2150" dirty="0">
              <a:solidFill>
                <a:schemeClr val="dk1"/>
              </a:solidFill>
              <a:highlight>
                <a:schemeClr val="lt1"/>
              </a:highlight>
              <a:latin typeface="Roboto"/>
              <a:ea typeface="Roboto"/>
              <a:cs typeface="Roboto"/>
              <a:sym typeface="Roboto"/>
            </a:endParaRPr>
          </a:p>
          <a:p>
            <a:pPr marL="431800" lvl="0" indent="-355600" algn="l" rtl="0">
              <a:lnSpc>
                <a:spcPct val="115000"/>
              </a:lnSpc>
              <a:spcBef>
                <a:spcPts val="0"/>
              </a:spcBef>
              <a:spcAft>
                <a:spcPts val="0"/>
              </a:spcAft>
              <a:buClr>
                <a:schemeClr val="dk1"/>
              </a:buClr>
              <a:buSzPts val="2200"/>
              <a:buFont typeface="Roboto"/>
              <a:buChar char="•"/>
            </a:pPr>
            <a:r>
              <a:rPr lang="en-US" sz="2150" dirty="0">
                <a:solidFill>
                  <a:schemeClr val="dk1"/>
                </a:solidFill>
                <a:highlight>
                  <a:schemeClr val="lt1"/>
                </a:highlight>
                <a:latin typeface="Roboto"/>
                <a:ea typeface="Roboto"/>
                <a:cs typeface="Roboto"/>
                <a:sym typeface="Roboto"/>
              </a:rPr>
              <a:t>To discuss the health and well-being benefits for children of being physically active as a family</a:t>
            </a:r>
            <a:endParaRPr sz="2150" dirty="0">
              <a:solidFill>
                <a:schemeClr val="dk1"/>
              </a:solidFill>
              <a:highlight>
                <a:schemeClr val="lt1"/>
              </a:highlight>
              <a:latin typeface="Roboto"/>
              <a:ea typeface="Roboto"/>
              <a:cs typeface="Roboto"/>
              <a:sym typeface="Roboto"/>
            </a:endParaRPr>
          </a:p>
          <a:p>
            <a:pPr marL="457200" lvl="0" indent="0" algn="l" rtl="0">
              <a:lnSpc>
                <a:spcPct val="115000"/>
              </a:lnSpc>
              <a:spcBef>
                <a:spcPts val="0"/>
              </a:spcBef>
              <a:spcAft>
                <a:spcPts val="0"/>
              </a:spcAft>
              <a:buNone/>
            </a:pPr>
            <a:endParaRPr sz="2150" dirty="0">
              <a:solidFill>
                <a:schemeClr val="dk1"/>
              </a:solidFill>
              <a:highlight>
                <a:schemeClr val="lt1"/>
              </a:highlight>
              <a:latin typeface="Roboto"/>
              <a:ea typeface="Roboto"/>
              <a:cs typeface="Roboto"/>
              <a:sym typeface="Roboto"/>
            </a:endParaRPr>
          </a:p>
        </p:txBody>
      </p:sp>
      <p:pic>
        <p:nvPicPr>
          <p:cNvPr id="219" name="Google Shape;219;p30"/>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220" name="Google Shape;220;p30"/>
          <p:cNvSpPr/>
          <p:nvPr/>
        </p:nvSpPr>
        <p:spPr>
          <a:xfrm>
            <a:off x="757188" y="616148"/>
            <a:ext cx="106656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Objectives</a:t>
            </a:r>
            <a:endParaRPr sz="1300" b="0" i="0" u="none" strike="noStrike" cap="none">
              <a:solidFill>
                <a:srgbClr val="000000"/>
              </a:solidFill>
              <a:latin typeface="Arial"/>
              <a:ea typeface="Arial"/>
              <a:cs typeface="Arial"/>
              <a:sym typeface="Arial"/>
            </a:endParaRPr>
          </a:p>
        </p:txBody>
      </p:sp>
      <p:pic>
        <p:nvPicPr>
          <p:cNvPr id="221" name="Google Shape;221;p30" descr="Curricula-Concepts-logo SMALL.png"/>
          <p:cNvPicPr preferRelativeResize="0"/>
          <p:nvPr/>
        </p:nvPicPr>
        <p:blipFill rotWithShape="1">
          <a:blip r:embed="rId5">
            <a:alphaModFix/>
          </a:blip>
          <a:srcRect/>
          <a:stretch/>
        </p:blipFill>
        <p:spPr>
          <a:xfrm>
            <a:off x="474349" y="6082250"/>
            <a:ext cx="1685521" cy="488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31"/>
          <p:cNvPicPr preferRelativeResize="0"/>
          <p:nvPr/>
        </p:nvPicPr>
        <p:blipFill rotWithShape="1">
          <a:blip r:embed="rId3">
            <a:alphaModFix/>
          </a:blip>
          <a:srcRect/>
          <a:stretch/>
        </p:blipFill>
        <p:spPr>
          <a:xfrm>
            <a:off x="0" y="0"/>
            <a:ext cx="4462665" cy="6854653"/>
          </a:xfrm>
          <a:prstGeom prst="rect">
            <a:avLst/>
          </a:prstGeom>
          <a:noFill/>
          <a:ln>
            <a:noFill/>
          </a:ln>
        </p:spPr>
      </p:pic>
      <p:pic>
        <p:nvPicPr>
          <p:cNvPr id="228" name="Google Shape;228;p31"/>
          <p:cNvPicPr preferRelativeResize="0"/>
          <p:nvPr/>
        </p:nvPicPr>
        <p:blipFill rotWithShape="1">
          <a:blip r:embed="rId4">
            <a:alphaModFix/>
          </a:blip>
          <a:srcRect/>
          <a:stretch/>
        </p:blipFill>
        <p:spPr>
          <a:xfrm rot="-5400000">
            <a:off x="2772730" y="2817500"/>
            <a:ext cx="2142079" cy="1224046"/>
          </a:xfrm>
          <a:prstGeom prst="rect">
            <a:avLst/>
          </a:prstGeom>
          <a:noFill/>
          <a:ln>
            <a:noFill/>
          </a:ln>
        </p:spPr>
      </p:pic>
      <p:pic>
        <p:nvPicPr>
          <p:cNvPr id="229" name="Google Shape;229;p31"/>
          <p:cNvPicPr preferRelativeResize="0"/>
          <p:nvPr/>
        </p:nvPicPr>
        <p:blipFill rotWithShape="1">
          <a:blip r:embed="rId5">
            <a:alphaModFix/>
          </a:blip>
          <a:srcRect/>
          <a:stretch/>
        </p:blipFill>
        <p:spPr>
          <a:xfrm>
            <a:off x="10960182" y="5813227"/>
            <a:ext cx="1231820" cy="1026833"/>
          </a:xfrm>
          <a:prstGeom prst="rect">
            <a:avLst/>
          </a:prstGeom>
          <a:noFill/>
          <a:ln>
            <a:noFill/>
          </a:ln>
        </p:spPr>
      </p:pic>
      <p:sp>
        <p:nvSpPr>
          <p:cNvPr id="230" name="Google Shape;230;p31"/>
          <p:cNvSpPr/>
          <p:nvPr/>
        </p:nvSpPr>
        <p:spPr>
          <a:xfrm>
            <a:off x="1151367" y="1828299"/>
            <a:ext cx="2352600" cy="2792400"/>
          </a:xfrm>
          <a:prstGeom prst="rect">
            <a:avLst/>
          </a:prstGeom>
          <a:noFill/>
          <a:ln>
            <a:noFill/>
          </a:ln>
        </p:spPr>
        <p:txBody>
          <a:bodyPr spcFirstLastPara="1" wrap="square" lIns="89275" tIns="89275" rIns="89275" bIns="0" anchor="t" anchorCtr="0">
            <a:noAutofit/>
          </a:bodyPr>
          <a:lstStyle/>
          <a:p>
            <a:pPr marL="0" marR="0" lvl="0" indent="0" algn="l" rtl="0">
              <a:lnSpc>
                <a:spcPct val="100000"/>
              </a:lnSpc>
              <a:spcBef>
                <a:spcPts val="0"/>
              </a:spcBef>
              <a:spcAft>
                <a:spcPts val="0"/>
              </a:spcAft>
              <a:buClr>
                <a:srgbClr val="000000"/>
              </a:buClr>
              <a:buSzPts val="4200"/>
              <a:buFont typeface="Arial"/>
              <a:buNone/>
            </a:pPr>
            <a:r>
              <a:rPr lang="en-US" sz="4200" b="1" i="0" u="none" strike="noStrike" cap="none">
                <a:solidFill>
                  <a:schemeClr val="lt1"/>
                </a:solidFill>
                <a:latin typeface="Roboto"/>
                <a:ea typeface="Roboto"/>
                <a:cs typeface="Roboto"/>
                <a:sym typeface="Roboto"/>
              </a:rPr>
              <a:t>The Four Building Blocks of HOPE </a:t>
            </a:r>
            <a:endParaRPr sz="4200" b="1" i="0" u="none" strike="noStrike" cap="none">
              <a:solidFill>
                <a:schemeClr val="lt1"/>
              </a:solidFill>
              <a:latin typeface="Roboto"/>
              <a:ea typeface="Roboto"/>
              <a:cs typeface="Roboto"/>
              <a:sym typeface="Roboto"/>
            </a:endParaRPr>
          </a:p>
        </p:txBody>
      </p:sp>
      <p:sp>
        <p:nvSpPr>
          <p:cNvPr id="231" name="Google Shape;231;p31"/>
          <p:cNvSpPr/>
          <p:nvPr/>
        </p:nvSpPr>
        <p:spPr>
          <a:xfrm>
            <a:off x="1825121" y="5997696"/>
            <a:ext cx="2585700" cy="792900"/>
          </a:xfrm>
          <a:prstGeom prst="rect">
            <a:avLst/>
          </a:prstGeom>
          <a:noFill/>
          <a:ln>
            <a:noFill/>
          </a:ln>
        </p:spPr>
        <p:txBody>
          <a:bodyPr spcFirstLastPara="1" wrap="square" lIns="91375" tIns="45675" rIns="91375" bIns="45675"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Roboto"/>
                <a:ea typeface="Roboto"/>
                <a:cs typeface="Roboto"/>
                <a:sym typeface="Roboto"/>
              </a:rPr>
              <a:t>Sege and Browne.  Responding to ACEs with HOPE: Health Outcomes from Positive Experiences.  Academic Pediatrics 2017; 17:S79-S85</a:t>
            </a:r>
            <a:endParaRPr sz="1100" b="0" i="0" u="none" strike="noStrike" cap="none">
              <a:solidFill>
                <a:schemeClr val="lt1"/>
              </a:solidFill>
              <a:latin typeface="Roboto"/>
              <a:ea typeface="Roboto"/>
              <a:cs typeface="Roboto"/>
              <a:sym typeface="Roboto"/>
            </a:endParaRPr>
          </a:p>
        </p:txBody>
      </p:sp>
      <p:pic>
        <p:nvPicPr>
          <p:cNvPr id="232" name="Google Shape;232;p31"/>
          <p:cNvPicPr preferRelativeResize="0"/>
          <p:nvPr/>
        </p:nvPicPr>
        <p:blipFill rotWithShape="1">
          <a:blip r:embed="rId6">
            <a:alphaModFix/>
          </a:blip>
          <a:srcRect l="17420" r="16542"/>
          <a:stretch/>
        </p:blipFill>
        <p:spPr>
          <a:xfrm>
            <a:off x="5481870" y="79839"/>
            <a:ext cx="4862590" cy="6698321"/>
          </a:xfrm>
          <a:prstGeom prst="rect">
            <a:avLst/>
          </a:prstGeom>
          <a:noFill/>
          <a:ln>
            <a:noFill/>
          </a:ln>
        </p:spPr>
      </p:pic>
      <p:pic>
        <p:nvPicPr>
          <p:cNvPr id="233" name="Google Shape;233;p31"/>
          <p:cNvPicPr preferRelativeResize="0"/>
          <p:nvPr/>
        </p:nvPicPr>
        <p:blipFill rotWithShape="1">
          <a:blip r:embed="rId7">
            <a:alphaModFix/>
          </a:blip>
          <a:srcRect/>
          <a:stretch/>
        </p:blipFill>
        <p:spPr>
          <a:xfrm>
            <a:off x="258835" y="6206648"/>
            <a:ext cx="1389330" cy="5524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32"/>
          <p:cNvPicPr preferRelativeResize="0"/>
          <p:nvPr/>
        </p:nvPicPr>
        <p:blipFill rotWithShape="1">
          <a:blip r:embed="rId3">
            <a:alphaModFix/>
          </a:blip>
          <a:srcRect/>
          <a:stretch/>
        </p:blipFill>
        <p:spPr>
          <a:xfrm>
            <a:off x="10960182" y="5813227"/>
            <a:ext cx="1231820" cy="1026833"/>
          </a:xfrm>
          <a:prstGeom prst="rect">
            <a:avLst/>
          </a:prstGeom>
          <a:noFill/>
          <a:ln>
            <a:noFill/>
          </a:ln>
        </p:spPr>
      </p:pic>
      <p:pic>
        <p:nvPicPr>
          <p:cNvPr id="240" name="Google Shape;240;p32"/>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241" name="Google Shape;241;p32"/>
          <p:cNvSpPr/>
          <p:nvPr/>
        </p:nvSpPr>
        <p:spPr>
          <a:xfrm>
            <a:off x="757188" y="616148"/>
            <a:ext cx="106656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The Four Building Blocks of HOPE: Relationships</a:t>
            </a:r>
            <a:endParaRPr sz="3500" b="1" i="0" u="none" strike="noStrike" cap="none">
              <a:solidFill>
                <a:srgbClr val="121212"/>
              </a:solidFill>
              <a:latin typeface="Roboto"/>
              <a:ea typeface="Roboto"/>
              <a:cs typeface="Roboto"/>
              <a:sym typeface="Roboto"/>
            </a:endParaRPr>
          </a:p>
        </p:txBody>
      </p:sp>
      <p:pic>
        <p:nvPicPr>
          <p:cNvPr id="242" name="Google Shape;242;p32"/>
          <p:cNvPicPr preferRelativeResize="0"/>
          <p:nvPr/>
        </p:nvPicPr>
        <p:blipFill rotWithShape="1">
          <a:blip r:embed="rId5">
            <a:alphaModFix/>
          </a:blip>
          <a:srcRect/>
          <a:stretch/>
        </p:blipFill>
        <p:spPr>
          <a:xfrm>
            <a:off x="258835" y="6206648"/>
            <a:ext cx="1389330" cy="552482"/>
          </a:xfrm>
          <a:prstGeom prst="rect">
            <a:avLst/>
          </a:prstGeom>
          <a:noFill/>
          <a:ln>
            <a:noFill/>
          </a:ln>
        </p:spPr>
      </p:pic>
      <p:sp>
        <p:nvSpPr>
          <p:cNvPr id="243" name="Google Shape;243;p32"/>
          <p:cNvSpPr/>
          <p:nvPr/>
        </p:nvSpPr>
        <p:spPr>
          <a:xfrm>
            <a:off x="1773269" y="6394822"/>
            <a:ext cx="9093900" cy="299100"/>
          </a:xfrm>
          <a:prstGeom prst="rect">
            <a:avLst/>
          </a:prstGeom>
          <a:noFill/>
          <a:ln>
            <a:noFill/>
          </a:ln>
        </p:spPr>
        <p:txBody>
          <a:bodyPr spcFirstLastPara="1" wrap="square" lIns="91375" tIns="45675" rIns="91375" bIns="456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oboto"/>
                <a:ea typeface="Roboto"/>
                <a:cs typeface="Roboto"/>
                <a:sym typeface="Roboto"/>
              </a:rPr>
              <a:t>Sege and Browne.  Responding to ACEs with HOPE: Health Outcomes from Positive Experiences.  Academic Pediatrics 2017; 17:S79-S85</a:t>
            </a:r>
            <a:endParaRPr sz="1100" b="0" i="0" u="none" strike="noStrike" cap="none">
              <a:solidFill>
                <a:srgbClr val="000000"/>
              </a:solidFill>
              <a:latin typeface="Roboto"/>
              <a:ea typeface="Roboto"/>
              <a:cs typeface="Roboto"/>
              <a:sym typeface="Roboto"/>
            </a:endParaRPr>
          </a:p>
        </p:txBody>
      </p:sp>
      <p:pic>
        <p:nvPicPr>
          <p:cNvPr id="244" name="Google Shape;244;p32"/>
          <p:cNvPicPr preferRelativeResize="0"/>
          <p:nvPr/>
        </p:nvPicPr>
        <p:blipFill rotWithShape="1">
          <a:blip r:embed="rId6">
            <a:alphaModFix/>
          </a:blip>
          <a:srcRect l="17420" r="16542" b="74493"/>
          <a:stretch/>
        </p:blipFill>
        <p:spPr>
          <a:xfrm>
            <a:off x="1622515" y="2280801"/>
            <a:ext cx="8689246" cy="305293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33"/>
          <p:cNvPicPr preferRelativeResize="0"/>
          <p:nvPr/>
        </p:nvPicPr>
        <p:blipFill rotWithShape="1">
          <a:blip r:embed="rId3">
            <a:alphaModFix/>
          </a:blip>
          <a:srcRect/>
          <a:stretch/>
        </p:blipFill>
        <p:spPr>
          <a:xfrm>
            <a:off x="10960182" y="5813227"/>
            <a:ext cx="1231820" cy="1026833"/>
          </a:xfrm>
          <a:prstGeom prst="rect">
            <a:avLst/>
          </a:prstGeom>
          <a:noFill/>
          <a:ln>
            <a:noFill/>
          </a:ln>
        </p:spPr>
      </p:pic>
      <p:pic>
        <p:nvPicPr>
          <p:cNvPr id="251" name="Google Shape;251;p33"/>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252" name="Google Shape;252;p33"/>
          <p:cNvSpPr/>
          <p:nvPr/>
        </p:nvSpPr>
        <p:spPr>
          <a:xfrm>
            <a:off x="757188" y="616148"/>
            <a:ext cx="106656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The Four Building Blocks of HOPE: Environment</a:t>
            </a:r>
            <a:endParaRPr sz="3500" b="1" i="0" u="none" strike="noStrike" cap="none">
              <a:solidFill>
                <a:srgbClr val="121212"/>
              </a:solidFill>
              <a:latin typeface="Roboto"/>
              <a:ea typeface="Roboto"/>
              <a:cs typeface="Roboto"/>
              <a:sym typeface="Roboto"/>
            </a:endParaRPr>
          </a:p>
        </p:txBody>
      </p:sp>
      <p:pic>
        <p:nvPicPr>
          <p:cNvPr id="253" name="Google Shape;253;p33"/>
          <p:cNvPicPr preferRelativeResize="0"/>
          <p:nvPr/>
        </p:nvPicPr>
        <p:blipFill rotWithShape="1">
          <a:blip r:embed="rId5">
            <a:alphaModFix/>
          </a:blip>
          <a:srcRect l="19376" t="26975" r="21275" b="51189"/>
          <a:stretch/>
        </p:blipFill>
        <p:spPr>
          <a:xfrm>
            <a:off x="1812692" y="2261326"/>
            <a:ext cx="7938341" cy="2656816"/>
          </a:xfrm>
          <a:prstGeom prst="rect">
            <a:avLst/>
          </a:prstGeom>
          <a:noFill/>
          <a:ln>
            <a:noFill/>
          </a:ln>
        </p:spPr>
      </p:pic>
      <p:pic>
        <p:nvPicPr>
          <p:cNvPr id="254" name="Google Shape;254;p33"/>
          <p:cNvPicPr preferRelativeResize="0"/>
          <p:nvPr/>
        </p:nvPicPr>
        <p:blipFill rotWithShape="1">
          <a:blip r:embed="rId6">
            <a:alphaModFix/>
          </a:blip>
          <a:srcRect/>
          <a:stretch/>
        </p:blipFill>
        <p:spPr>
          <a:xfrm>
            <a:off x="258835" y="6206648"/>
            <a:ext cx="1389330" cy="552482"/>
          </a:xfrm>
          <a:prstGeom prst="rect">
            <a:avLst/>
          </a:prstGeom>
          <a:noFill/>
          <a:ln>
            <a:noFill/>
          </a:ln>
        </p:spPr>
      </p:pic>
      <p:sp>
        <p:nvSpPr>
          <p:cNvPr id="255" name="Google Shape;255;p33"/>
          <p:cNvSpPr/>
          <p:nvPr/>
        </p:nvSpPr>
        <p:spPr>
          <a:xfrm>
            <a:off x="1773269" y="6394822"/>
            <a:ext cx="9093900" cy="299100"/>
          </a:xfrm>
          <a:prstGeom prst="rect">
            <a:avLst/>
          </a:prstGeom>
          <a:noFill/>
          <a:ln>
            <a:noFill/>
          </a:ln>
        </p:spPr>
        <p:txBody>
          <a:bodyPr spcFirstLastPara="1" wrap="square" lIns="91375" tIns="45675" rIns="91375" bIns="456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oboto"/>
                <a:ea typeface="Roboto"/>
                <a:cs typeface="Roboto"/>
                <a:sym typeface="Roboto"/>
              </a:rPr>
              <a:t>Sege and Browne.  Responding to ACEs with HOPE: Health Outcomes from Positive Experiences.  Academic Pediatrics 2017; 17:S79-S85</a:t>
            </a:r>
            <a:endParaRPr sz="1100" b="0" i="0" u="none" strike="noStrike" cap="none">
              <a:solidFill>
                <a:srgbClr val="000000"/>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34"/>
          <p:cNvPicPr preferRelativeResize="0"/>
          <p:nvPr/>
        </p:nvPicPr>
        <p:blipFill rotWithShape="1">
          <a:blip r:embed="rId3">
            <a:alphaModFix/>
          </a:blip>
          <a:srcRect/>
          <a:stretch/>
        </p:blipFill>
        <p:spPr>
          <a:xfrm>
            <a:off x="10960182" y="5813227"/>
            <a:ext cx="1231820" cy="1026833"/>
          </a:xfrm>
          <a:prstGeom prst="rect">
            <a:avLst/>
          </a:prstGeom>
          <a:noFill/>
          <a:ln>
            <a:noFill/>
          </a:ln>
        </p:spPr>
      </p:pic>
      <p:pic>
        <p:nvPicPr>
          <p:cNvPr id="262" name="Google Shape;262;p34"/>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263" name="Google Shape;263;p34"/>
          <p:cNvSpPr/>
          <p:nvPr/>
        </p:nvSpPr>
        <p:spPr>
          <a:xfrm>
            <a:off x="757188" y="616148"/>
            <a:ext cx="106656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The Four Building Blocks of HOPE: Engagement</a:t>
            </a:r>
            <a:endParaRPr sz="3500" b="1" i="0" u="none" strike="noStrike" cap="none">
              <a:solidFill>
                <a:srgbClr val="121212"/>
              </a:solidFill>
              <a:latin typeface="Roboto"/>
              <a:ea typeface="Roboto"/>
              <a:cs typeface="Roboto"/>
              <a:sym typeface="Roboto"/>
            </a:endParaRPr>
          </a:p>
        </p:txBody>
      </p:sp>
      <p:pic>
        <p:nvPicPr>
          <p:cNvPr id="264" name="Google Shape;264;p34"/>
          <p:cNvPicPr preferRelativeResize="0"/>
          <p:nvPr/>
        </p:nvPicPr>
        <p:blipFill rotWithShape="1">
          <a:blip r:embed="rId5">
            <a:alphaModFix/>
          </a:blip>
          <a:srcRect l="17420" t="50018" r="16542" b="27374"/>
          <a:stretch/>
        </p:blipFill>
        <p:spPr>
          <a:xfrm>
            <a:off x="1641815" y="2227100"/>
            <a:ext cx="8751908" cy="2725268"/>
          </a:xfrm>
          <a:prstGeom prst="rect">
            <a:avLst/>
          </a:prstGeom>
          <a:noFill/>
          <a:ln>
            <a:noFill/>
          </a:ln>
        </p:spPr>
      </p:pic>
      <p:pic>
        <p:nvPicPr>
          <p:cNvPr id="265" name="Google Shape;265;p34"/>
          <p:cNvPicPr preferRelativeResize="0"/>
          <p:nvPr/>
        </p:nvPicPr>
        <p:blipFill rotWithShape="1">
          <a:blip r:embed="rId6">
            <a:alphaModFix/>
          </a:blip>
          <a:srcRect/>
          <a:stretch/>
        </p:blipFill>
        <p:spPr>
          <a:xfrm>
            <a:off x="258835" y="6206648"/>
            <a:ext cx="1389330" cy="552482"/>
          </a:xfrm>
          <a:prstGeom prst="rect">
            <a:avLst/>
          </a:prstGeom>
          <a:noFill/>
          <a:ln>
            <a:noFill/>
          </a:ln>
        </p:spPr>
      </p:pic>
      <p:sp>
        <p:nvSpPr>
          <p:cNvPr id="266" name="Google Shape;266;p34"/>
          <p:cNvSpPr/>
          <p:nvPr/>
        </p:nvSpPr>
        <p:spPr>
          <a:xfrm>
            <a:off x="1773269" y="6394822"/>
            <a:ext cx="9093900" cy="299100"/>
          </a:xfrm>
          <a:prstGeom prst="rect">
            <a:avLst/>
          </a:prstGeom>
          <a:noFill/>
          <a:ln>
            <a:noFill/>
          </a:ln>
        </p:spPr>
        <p:txBody>
          <a:bodyPr spcFirstLastPara="1" wrap="square" lIns="91375" tIns="45675" rIns="91375" bIns="456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oboto"/>
                <a:ea typeface="Roboto"/>
                <a:cs typeface="Roboto"/>
                <a:sym typeface="Roboto"/>
              </a:rPr>
              <a:t>Sege and Browne.  Responding to ACEs with HOPE: Health Outcomes from Positive Experiences.  Academic Pediatrics 2017; 17:S79-S85</a:t>
            </a:r>
            <a:endParaRPr sz="1100" b="0" i="0" u="none" strike="noStrike" cap="none">
              <a:solidFill>
                <a:srgbClr val="000000"/>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35"/>
          <p:cNvPicPr preferRelativeResize="0"/>
          <p:nvPr/>
        </p:nvPicPr>
        <p:blipFill rotWithShape="1">
          <a:blip r:embed="rId3">
            <a:alphaModFix/>
          </a:blip>
          <a:srcRect/>
          <a:stretch/>
        </p:blipFill>
        <p:spPr>
          <a:xfrm>
            <a:off x="10960182" y="5813227"/>
            <a:ext cx="1231820" cy="1026833"/>
          </a:xfrm>
          <a:prstGeom prst="rect">
            <a:avLst/>
          </a:prstGeom>
          <a:noFill/>
          <a:ln>
            <a:noFill/>
          </a:ln>
        </p:spPr>
      </p:pic>
      <p:pic>
        <p:nvPicPr>
          <p:cNvPr id="273" name="Google Shape;273;p35"/>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274" name="Google Shape;274;p35"/>
          <p:cNvSpPr/>
          <p:nvPr/>
        </p:nvSpPr>
        <p:spPr>
          <a:xfrm>
            <a:off x="757188" y="616148"/>
            <a:ext cx="106656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400"/>
              <a:buFont typeface="Arial"/>
              <a:buNone/>
            </a:pPr>
            <a:r>
              <a:rPr lang="en-US" sz="3400" b="1" i="0" u="none" strike="noStrike" cap="none">
                <a:solidFill>
                  <a:srgbClr val="121212"/>
                </a:solidFill>
                <a:latin typeface="Roboto"/>
                <a:ea typeface="Roboto"/>
                <a:cs typeface="Roboto"/>
                <a:sym typeface="Roboto"/>
              </a:rPr>
              <a:t>The Four Building Blocks of HOPE: Emotional Growth</a:t>
            </a:r>
            <a:endParaRPr sz="3400" b="1" i="0" u="none" strike="noStrike" cap="none">
              <a:solidFill>
                <a:srgbClr val="121212"/>
              </a:solidFill>
              <a:latin typeface="Roboto"/>
              <a:ea typeface="Roboto"/>
              <a:cs typeface="Roboto"/>
              <a:sym typeface="Roboto"/>
            </a:endParaRPr>
          </a:p>
        </p:txBody>
      </p:sp>
      <p:pic>
        <p:nvPicPr>
          <p:cNvPr id="275" name="Google Shape;275;p35"/>
          <p:cNvPicPr preferRelativeResize="0"/>
          <p:nvPr/>
        </p:nvPicPr>
        <p:blipFill rotWithShape="1">
          <a:blip r:embed="rId5">
            <a:alphaModFix/>
          </a:blip>
          <a:srcRect l="17420" t="72910" r="16542"/>
          <a:stretch/>
        </p:blipFill>
        <p:spPr>
          <a:xfrm>
            <a:off x="1663244" y="2318319"/>
            <a:ext cx="8527788" cy="3182344"/>
          </a:xfrm>
          <a:prstGeom prst="rect">
            <a:avLst/>
          </a:prstGeom>
          <a:noFill/>
          <a:ln>
            <a:noFill/>
          </a:ln>
        </p:spPr>
      </p:pic>
      <p:pic>
        <p:nvPicPr>
          <p:cNvPr id="276" name="Google Shape;276;p35"/>
          <p:cNvPicPr preferRelativeResize="0"/>
          <p:nvPr/>
        </p:nvPicPr>
        <p:blipFill rotWithShape="1">
          <a:blip r:embed="rId6">
            <a:alphaModFix/>
          </a:blip>
          <a:srcRect/>
          <a:stretch/>
        </p:blipFill>
        <p:spPr>
          <a:xfrm>
            <a:off x="258835" y="6206648"/>
            <a:ext cx="1389330" cy="552482"/>
          </a:xfrm>
          <a:prstGeom prst="rect">
            <a:avLst/>
          </a:prstGeom>
          <a:noFill/>
          <a:ln>
            <a:noFill/>
          </a:ln>
        </p:spPr>
      </p:pic>
      <p:sp>
        <p:nvSpPr>
          <p:cNvPr id="277" name="Google Shape;277;p35"/>
          <p:cNvSpPr/>
          <p:nvPr/>
        </p:nvSpPr>
        <p:spPr>
          <a:xfrm>
            <a:off x="1773269" y="6394822"/>
            <a:ext cx="9093900" cy="299100"/>
          </a:xfrm>
          <a:prstGeom prst="rect">
            <a:avLst/>
          </a:prstGeom>
          <a:noFill/>
          <a:ln>
            <a:noFill/>
          </a:ln>
        </p:spPr>
        <p:txBody>
          <a:bodyPr spcFirstLastPara="1" wrap="square" lIns="91375" tIns="45675" rIns="91375" bIns="456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oboto"/>
                <a:ea typeface="Roboto"/>
                <a:cs typeface="Roboto"/>
                <a:sym typeface="Roboto"/>
              </a:rPr>
              <a:t>Sege and Browne.  Responding to ACEs with HOPE: Health Outcomes from Positive Experiences.  Academic Pediatrics 2017; 17:S79-S85</a:t>
            </a:r>
            <a:endParaRPr sz="1100" b="0" i="0" u="none" strike="noStrike" cap="none">
              <a:solidFill>
                <a:srgbClr val="000000"/>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3945</Words>
  <Application>Microsoft Office PowerPoint</Application>
  <PresentationFormat>Widescreen</PresentationFormat>
  <Paragraphs>304</Paragraphs>
  <Slides>24</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Roboto</vt:lpstr>
      <vt:lpstr>Times New Roman</vt:lpstr>
      <vt:lpstr>Calibri</vt:lpstr>
      <vt:lpstr>Arial</vt:lpstr>
      <vt:lpstr>Courier New</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Chong, Caliste</cp:lastModifiedBy>
  <cp:revision>4</cp:revision>
  <dcterms:modified xsi:type="dcterms:W3CDTF">2023-04-03T15:54:03Z</dcterms:modified>
</cp:coreProperties>
</file>