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5" r:id="rId2"/>
    <p:sldId id="266" r:id="rId3"/>
    <p:sldId id="268" r:id="rId4"/>
    <p:sldId id="295" r:id="rId5"/>
    <p:sldId id="296" r:id="rId6"/>
    <p:sldId id="29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94430-7E23-46E3-9123-EBF0509E394A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7DC44-6F1B-444C-A2BE-2BDBAA9C6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7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3383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614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930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168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BC1646-246F-1A4A-9F1A-C1A4DCB731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4902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8F28-12E3-2346-8468-5E332CAAE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9E54A2-3CEA-D64F-BDF1-5C2CF89BB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642F2-DA96-4B48-966C-1712BD72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98E33-77B4-8440-BDDC-85C728836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D32F3-0ED7-E04C-85E3-F18102581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4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579CE-6C58-3342-A1D4-8F6B3C38E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42EFEC-5848-4748-89E1-E06FB4F24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7F53D-E482-CC46-91CA-DCECE43CF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173DF-FA0A-784E-B88F-4117FF19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E67CE-8B2D-FF45-B20B-90E1F69CF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0185A-8750-7D49-995C-97212AD630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A6BCE-4049-FD49-8A07-D29BD4422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39774-9B12-3345-9F2A-86977C70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38FC2-D326-264B-A117-CEB090C1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7C95C-6D5B-0540-A2E4-732FD528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C6AE8-4C38-5642-A29A-76652C1BB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1A3F8-9FBC-A544-9F3C-423BF0AE0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E0B57-3748-0742-A518-EE3FB791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F804F-884B-954F-8038-5822E4FC7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FE475-94DB-3441-A191-0B20DF1DC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2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21C42-1CF5-614B-81F4-D92CE5C2B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C5979-34E4-F04E-990E-20ADAFC2C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66926-B1C5-1948-9F65-207F70DC2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FD53C-CBF2-CF4B-AF34-4FAF8EF53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C4400-66F7-6041-9F65-775E3F70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4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84AFB-8F5D-AE4C-8111-8E206AB45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844A3-FC0F-A249-9056-963BE5B4D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008978-AC6F-4549-BD4C-33EAA349F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848CB-F251-614F-988A-B3654DC6B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1F20D-3B44-B14C-8813-9836981F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F6DCD8-AC3E-D94C-8355-111C85A1E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14B95-C19F-6B4E-9C62-51076B8B8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B49BB-A0D4-DE43-BB16-B35A236B2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E2B65-A596-0E45-BFB8-51E87DC8D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6EDC8-E086-3A49-9703-13BC8C137A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3776D-9DAB-C24C-A0A3-E9E963935F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072B0D-78CE-8949-85CC-2ED77577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28B343-74C5-F04C-9150-07E5B98D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B6B707-4AC7-AB43-B5AF-B840B22EA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9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1EB91-BAAB-D444-B955-82D8FF594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4E3B7E-E68E-5C48-9EAB-35FEA82A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0B88CC-9599-BB4A-A70D-18A2E8907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9E7BD-C751-8F4B-BC2F-6A107CC1F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8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DEBFC1-7AF0-F04E-B50D-8B3342680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2D6BC3-6F66-784C-94DD-BB108C471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8134A-C3EA-9540-9873-8F73E3A8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7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187A3-FDD6-F047-89DC-FFE35E88C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D2E0C-918D-F14A-B2F1-34DB0BE09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D19478-D8FC-8540-B1DE-D9776EA31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E1157-D5C7-384F-AE06-F4E87DE55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A2FBF-782B-534C-A02F-F27147564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7255E-5275-4348-9DCC-BEC02BEFF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6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AFF70-8336-4046-BFFD-289949E2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7F3680-683A-1E46-A4EE-10A07D3CA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01DC8B-2066-A74C-9445-1DD268851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58219-F995-6C45-9DBB-54951E26A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B04B2-B36F-8349-A0A1-8F4D3D666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7BDC62-7C92-4641-83BB-B96079061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FD5E0F-94CE-AB49-B139-C62CE75B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17A46-1791-D745-B0A3-EEFCED61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C2DB2-0886-7B48-A6F3-BF7FC8C28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0888D-4A71-2541-BE8B-529F9732D0D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91CAB-8B90-B745-93D7-50094F1C2A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11977-B5CB-2A4B-ADE2-C2BF40909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hyperlink" Target="mailto:info@slcny.libanswers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hyperlink" Target="https://slcny.libanswers.com/faq/33969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15B8DE-8652-3349-89A7-95B64FA716C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CA505A-881F-1A4A-88CE-582A96EF6887}"/>
              </a:ext>
            </a:extLst>
          </p:cNvPr>
          <p:cNvSpPr/>
          <p:nvPr/>
        </p:nvSpPr>
        <p:spPr>
          <a:xfrm>
            <a:off x="1" y="0"/>
            <a:ext cx="45318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65C52C-6ED7-4448-95F6-8DE980BE9F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274"/>
          <a:stretch/>
        </p:blipFill>
        <p:spPr>
          <a:xfrm>
            <a:off x="2702041" y="1869799"/>
            <a:ext cx="1518404" cy="14552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BAAC33-E9F3-144D-929D-8B85ACD4D501}"/>
              </a:ext>
            </a:extLst>
          </p:cNvPr>
          <p:cNvSpPr txBox="1"/>
          <p:nvPr/>
        </p:nvSpPr>
        <p:spPr>
          <a:xfrm>
            <a:off x="4782315" y="1015018"/>
            <a:ext cx="7289612" cy="11079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Calibri Light"/>
              </a:rPr>
              <a:t>IPEDS Dashboard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8AF50B5-F939-CF44-960C-3EAE79DDFCE0}"/>
              </a:ext>
            </a:extLst>
          </p:cNvPr>
          <p:cNvCxnSpPr/>
          <p:nvPr/>
        </p:nvCxnSpPr>
        <p:spPr>
          <a:xfrm>
            <a:off x="4531801" y="-8092"/>
            <a:ext cx="0" cy="3333135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85311A9-0669-8A47-BDE2-7082927DEF72}"/>
              </a:ext>
            </a:extLst>
          </p:cNvPr>
          <p:cNvCxnSpPr/>
          <p:nvPr/>
        </p:nvCxnSpPr>
        <p:spPr>
          <a:xfrm>
            <a:off x="9602547" y="4790488"/>
            <a:ext cx="2589452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1608256-D41E-7949-9F8B-A7E248C43ECB}"/>
              </a:ext>
            </a:extLst>
          </p:cNvPr>
          <p:cNvSpPr txBox="1"/>
          <p:nvPr/>
        </p:nvSpPr>
        <p:spPr>
          <a:xfrm>
            <a:off x="4725181" y="4605155"/>
            <a:ext cx="4785363" cy="11387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April 1, 2021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Michelle Eichelberger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4B75E0D-B68C-5D4B-B4E8-1477A4D4F12D}"/>
              </a:ext>
            </a:extLst>
          </p:cNvPr>
          <p:cNvGrpSpPr/>
          <p:nvPr/>
        </p:nvGrpSpPr>
        <p:grpSpPr>
          <a:xfrm>
            <a:off x="5237019" y="6041112"/>
            <a:ext cx="6632042" cy="438513"/>
            <a:chOff x="5237019" y="6041112"/>
            <a:chExt cx="6632042" cy="43851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3E6AAA6-94E2-F84D-B2F3-A25A1C3F9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EC7A0F2-B015-B74A-8742-20D8D0C9A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15D5982-80F4-314F-B88D-EDBA26AE123B}"/>
                </a:ext>
              </a:extLst>
            </p:cNvPr>
            <p:cNvSpPr txBox="1"/>
            <p:nvPr/>
          </p:nvSpPr>
          <p:spPr>
            <a:xfrm>
              <a:off x="5237019" y="6041112"/>
              <a:ext cx="39370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Michelle.Eichelberger@suny.edu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5C1AF34-ECD5-AB44-9CC5-56A5C0684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395B42DE-6EE2-154A-975E-1B27FF79A2C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414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 for Today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Justification and goals for dashboard</a:t>
            </a:r>
          </a:p>
          <a:p>
            <a:pPr lvl="0"/>
            <a:r>
              <a:rPr lang="en-US" dirty="0"/>
              <a:t>Discuss limitations/caveats</a:t>
            </a:r>
          </a:p>
          <a:p>
            <a:pPr lvl="0"/>
            <a:r>
              <a:rPr lang="en-US" dirty="0"/>
              <a:t>Present FAQ</a:t>
            </a:r>
          </a:p>
          <a:p>
            <a:pPr lvl="0"/>
            <a:r>
              <a:rPr lang="en-US" dirty="0"/>
              <a:t>Live demo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830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Why create an IPEDS Dashboard?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D15DFBB-25BB-48F1-B386-138422D60641}"/>
              </a:ext>
            </a:extLst>
          </p:cNvPr>
          <p:cNvSpPr txBox="1">
            <a:spLocks/>
          </p:cNvSpPr>
          <p:nvPr/>
        </p:nvSpPr>
        <p:spPr>
          <a:xfrm>
            <a:off x="922361" y="1534473"/>
            <a:ext cx="5573689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Trying to reduce duplication of effort across SUNY</a:t>
            </a:r>
          </a:p>
          <a:p>
            <a:pPr lvl="0"/>
            <a:r>
              <a:rPr lang="en-US" dirty="0"/>
              <a:t>First time we’ve had a system where you can gather all this information in one place</a:t>
            </a:r>
          </a:p>
          <a:p>
            <a:r>
              <a:rPr lang="en-US" dirty="0"/>
              <a:t>Need reports that could be used annually by any campus – keep things general (no reports based on location name, etc.). But also want to make reports available so that campuses could copy and adjust for specific needs</a:t>
            </a:r>
          </a:p>
          <a:p>
            <a:r>
              <a:rPr lang="en-US" dirty="0"/>
              <a:t>Useful to have all report results in one place instead of needing to open and calculate each one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31C614-E44E-4530-930A-047403D2CB46}"/>
              </a:ext>
            </a:extLst>
          </p:cNvPr>
          <p:cNvSpPr txBox="1"/>
          <p:nvPr/>
        </p:nvSpPr>
        <p:spPr>
          <a:xfrm>
            <a:off x="7068202" y="2459504"/>
            <a:ext cx="4598587" cy="1938992"/>
          </a:xfrm>
          <a:prstGeom prst="rect">
            <a:avLst/>
          </a:prstGeom>
          <a:noFill/>
          <a:ln w="31750">
            <a:solidFill>
              <a:schemeClr val="accent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/>
              <a:t>Note: this is a group SLS effort. Thanks to Maggie, Tim, Shannon, Susan, Yvonne, and </a:t>
            </a:r>
            <a:r>
              <a:rPr lang="en-US" sz="2400" dirty="0" err="1"/>
              <a:t>Esta</a:t>
            </a:r>
            <a:r>
              <a:rPr lang="en-US" sz="2400" dirty="0"/>
              <a:t> for help creating the reports, testing them, and finetuning them!</a:t>
            </a:r>
          </a:p>
        </p:txBody>
      </p:sp>
    </p:spTree>
    <p:extLst>
      <p:ext uri="{BB962C8B-B14F-4D97-AF65-F5344CB8AC3E}">
        <p14:creationId xmlns:p14="http://schemas.microsoft.com/office/powerpoint/2010/main" val="360191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Caveats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1062503" y="139532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This is a work in progress – feel free to send feedback to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  <a:hlinkClick r:id="rId7"/>
              </a:rPr>
              <a:t>info@slcny.libanswers.com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Calibri" panose="020F0502020204030204"/>
                <a:cs typeface="Calibri"/>
              </a:rPr>
              <a:t>Results may be different from what you were able to pull from Aleph: e.g. serials will now include serial monographs. </a:t>
            </a:r>
          </a:p>
          <a:p>
            <a:pPr lvl="0"/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Reports can only capture what’s in Alma: won’t include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ILLiad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 stats, any database stats that haven’t been loaded, etc.</a:t>
            </a:r>
          </a:p>
          <a:p>
            <a:pPr lvl="0"/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If you haven’t cleaned up migration issues like P2E electronic books showing as print, these reports may not be accurate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alibri" panose="020F0502020204030204"/>
                <a:cs typeface="Calibri"/>
              </a:rPr>
              <a:t>Some counts are unavailable or challenging in Alma, such as number of databases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CF2EBEF-E70E-426A-956C-D7890BB48405}"/>
              </a:ext>
            </a:extLst>
          </p:cNvPr>
          <p:cNvSpPr txBox="1">
            <a:spLocks/>
          </p:cNvSpPr>
          <p:nvPr/>
        </p:nvSpPr>
        <p:spPr>
          <a:xfrm>
            <a:off x="922361" y="15344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D9EBB17-31DB-4E04-BD71-087118C67F39}"/>
              </a:ext>
            </a:extLst>
          </p:cNvPr>
          <p:cNvSpPr txBox="1">
            <a:spLocks/>
          </p:cNvSpPr>
          <p:nvPr/>
        </p:nvSpPr>
        <p:spPr>
          <a:xfrm>
            <a:off x="880281" y="154566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8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FAQ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0540CA5-92B4-49F6-BD29-E2C94377D0D1}"/>
              </a:ext>
            </a:extLst>
          </p:cNvPr>
          <p:cNvSpPr txBox="1">
            <a:spLocks/>
          </p:cNvSpPr>
          <p:nvPr/>
        </p:nvSpPr>
        <p:spPr>
          <a:xfrm>
            <a:off x="1062503" y="139532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  <a:hlinkClick r:id="rId7"/>
              </a:rPr>
              <a:t>https://slcny.libanswers.com/faq/339699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Calibri" panose="020F0502020204030204"/>
                <a:cs typeface="Calibri"/>
              </a:rPr>
              <a:t>Covers how to find the reports, how to use them, report criteria, filters, and how they meet IPEDS requirements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alibri" panose="020F0502020204030204"/>
                <a:cs typeface="Calibri"/>
              </a:rPr>
              <a:t>ACRL &amp; LARS sections of FAQ are being developed – general training for these areas coming in June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7975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Live Demo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www.suny.edu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12A21C2-7E41-45A9-B296-EFDEE1F1F5B0}"/>
              </a:ext>
            </a:extLst>
          </p:cNvPr>
          <p:cNvSpPr txBox="1">
            <a:spLocks/>
          </p:cNvSpPr>
          <p:nvPr/>
        </p:nvSpPr>
        <p:spPr>
          <a:xfrm>
            <a:off x="1062503" y="139532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Note: Please do not copy Dashboard into your local instance!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alibri" panose="020F0502020204030204"/>
                <a:cs typeface="Calibri"/>
              </a:rPr>
              <a:t>Thanks to COR for letting us use them as an example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03624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23948</TotalTime>
  <Words>368</Words>
  <Application>Microsoft Office PowerPoint</Application>
  <PresentationFormat>Widescreen</PresentationFormat>
  <Paragraphs>40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SUNY Empire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Eichelberger</dc:creator>
  <cp:lastModifiedBy>Michelle Eichelberger</cp:lastModifiedBy>
  <cp:revision>82</cp:revision>
  <dcterms:created xsi:type="dcterms:W3CDTF">2020-05-06T12:25:42Z</dcterms:created>
  <dcterms:modified xsi:type="dcterms:W3CDTF">2021-04-01T15:42:52Z</dcterms:modified>
</cp:coreProperties>
</file>