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257" r:id="rId2"/>
    <p:sldId id="321" r:id="rId3"/>
    <p:sldId id="323" r:id="rId4"/>
    <p:sldId id="324" r:id="rId5"/>
    <p:sldId id="328" r:id="rId6"/>
    <p:sldId id="336" r:id="rId7"/>
    <p:sldId id="325" r:id="rId8"/>
    <p:sldId id="326" r:id="rId9"/>
    <p:sldId id="327" r:id="rId10"/>
    <p:sldId id="330" r:id="rId11"/>
    <p:sldId id="331" r:id="rId12"/>
    <p:sldId id="332" r:id="rId13"/>
    <p:sldId id="333" r:id="rId14"/>
    <p:sldId id="334" r:id="rId15"/>
    <p:sldId id="335" r:id="rId16"/>
    <p:sldId id="305" r:id="rId17"/>
    <p:sldId id="291" r:id="rId18"/>
    <p:sldId id="288" r:id="rId19"/>
    <p:sldId id="308" r:id="rId20"/>
    <p:sldId id="309" r:id="rId21"/>
    <p:sldId id="310" r:id="rId22"/>
    <p:sldId id="311" r:id="rId23"/>
    <p:sldId id="289" r:id="rId24"/>
    <p:sldId id="313" r:id="rId25"/>
    <p:sldId id="312" r:id="rId26"/>
    <p:sldId id="317" r:id="rId27"/>
    <p:sldId id="314" r:id="rId28"/>
    <p:sldId id="316" r:id="rId29"/>
    <p:sldId id="318" r:id="rId30"/>
    <p:sldId id="319" r:id="rId31"/>
    <p:sldId id="320" r:id="rId32"/>
    <p:sldId id="32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7BCF3CE0-E63F-F149-A617-42B38B9B8764}">
          <p14:sldIdLst>
            <p14:sldId id="257"/>
          </p14:sldIdLst>
        </p14:section>
        <p14:section name="Section Slide" id="{896E84C1-9F39-E143-8A6B-8ED7715C6BE8}">
          <p14:sldIdLst/>
        </p14:section>
        <p14:section name="Slides to use within section" id="{89048B5B-103A-2E40-BA36-39B6420CE03E}">
          <p14:sldIdLst>
            <p14:sldId id="321"/>
            <p14:sldId id="323"/>
            <p14:sldId id="324"/>
            <p14:sldId id="328"/>
            <p14:sldId id="336"/>
            <p14:sldId id="325"/>
            <p14:sldId id="326"/>
            <p14:sldId id="327"/>
            <p14:sldId id="330"/>
            <p14:sldId id="331"/>
            <p14:sldId id="332"/>
            <p14:sldId id="333"/>
            <p14:sldId id="334"/>
            <p14:sldId id="335"/>
            <p14:sldId id="305"/>
            <p14:sldId id="291"/>
            <p14:sldId id="288"/>
            <p14:sldId id="308"/>
            <p14:sldId id="309"/>
            <p14:sldId id="310"/>
            <p14:sldId id="311"/>
          </p14:sldIdLst>
        </p14:section>
        <p14:section name="New Section" id="{5ACE1C99-18AA-3A4E-BAD7-362778CDCB18}">
          <p14:sldIdLst>
            <p14:sldId id="289"/>
            <p14:sldId id="313"/>
          </p14:sldIdLst>
        </p14:section>
        <p14:section name="Slides to use within section" id="{0A5CE54F-2162-1843-8BD8-89D8D9830867}">
          <p14:sldIdLst>
            <p14:sldId id="312"/>
            <p14:sldId id="317"/>
            <p14:sldId id="314"/>
            <p14:sldId id="316"/>
            <p14:sldId id="318"/>
            <p14:sldId id="319"/>
            <p14:sldId id="320"/>
            <p14:sldId id="329"/>
          </p14:sldIdLst>
        </p14:section>
        <p14:section name="Closing slides" id="{7B52660A-029B-9648-9D38-BFDF17EEEDB9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60"/>
    <a:srgbClr val="024D93"/>
    <a:srgbClr val="85D3B4"/>
    <a:srgbClr val="9AF8D3"/>
    <a:srgbClr val="FF00AE"/>
    <a:srgbClr val="004D94"/>
    <a:srgbClr val="F56600"/>
    <a:srgbClr val="004D93"/>
    <a:srgbClr val="CD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BB088-067F-62CB-72CF-374168905B0E}" v="1349" dt="2022-03-30T13:08:50.925"/>
    <p1510:client id="{2817AAAB-386E-412E-AF88-A9BA5CA821D5}" v="462" dt="2022-03-29T19:37:20.245"/>
    <p1510:client id="{34E76C00-CD68-47CF-AEA6-1C3241B056D9}" v="4" dt="2022-03-30T16:26:41.979"/>
    <p1510:client id="{3B54FEB2-3279-45A3-A760-4018B121F0D5}" v="366" dt="2022-03-28T18:37:03.259"/>
    <p1510:client id="{4002ABF5-2068-40D9-96F1-BB970821229F}" v="707" dt="2022-03-29T23:19:31.649"/>
    <p1510:client id="{46339DBB-0A12-4E82-A06E-BA432F21222F}" v="44" dt="2022-03-30T16:41:37.633"/>
    <p1510:client id="{559CA1B8-530A-43F1-AF2D-CE27CECE959D}" v="748" dt="2022-03-25T15:24:27.424"/>
    <p1510:client id="{64D7674E-65EC-401C-9ECD-1255D8618EAE}" v="131" dt="2022-03-28T13:04:19.304"/>
    <p1510:client id="{69FEC902-6D94-49C8-9F1F-3BA6A7BCC22D}" v="10" dt="2022-03-29T20:33:50.342"/>
    <p1510:client id="{8A2C6449-AAE6-8F9D-A4DB-FDDC9F0A5BC9}" v="623" dt="2022-03-30T13:26:36.541"/>
    <p1510:client id="{9037D90B-2628-4D98-97B4-6472BE75A0A7}" v="66" dt="2022-03-30T16:54:40.644"/>
    <p1510:client id="{9559F0F9-FEC1-FA85-8065-3F63BC11CBE5}" v="9" dt="2022-03-30T16:57:57.824"/>
    <p1510:client id="{A6906D07-F120-4451-BBF6-8AE0ACADEFA8}" v="4155" dt="2022-03-29T20:24:03.916"/>
    <p1510:client id="{A98E14F0-7D40-422E-EE90-87AA71B2DA29}" v="3617" dt="2022-03-28T18:38:00.503"/>
    <p1510:client id="{CCF65234-443C-BCC0-AE2E-20E5D5033FD3}" v="958" dt="2022-03-28T15:16:37.430"/>
    <p1510:client id="{D6DE967B-6560-4ECB-96BF-4605851A0041}" v="235" dt="2022-03-29T20:40:02.325"/>
    <p1510:client id="{DE5680F5-C846-8BDC-9BEE-AAB69CB1A9EB}" v="6202" dt="2022-03-29T20:46:14.373"/>
    <p1510:client id="{DE646B17-79FA-4D01-BDE1-65208754655C}" v="165" dt="2022-03-25T12:15:10.271"/>
    <p1510:client id="{EAC84AFC-FEFC-4CB4-AC74-3F3740AE477F}" v="65" dt="2022-03-29T14:20:38.456"/>
    <p1510:client id="{FA06824E-2D48-4149-48E3-18908149BB5B}" v="187" dt="2022-03-30T15:55:14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chelberger, Michelle" userId="S::michelle.eichelberger@suny.edu::1bd4442c-2af1-40d1-9d43-8e1df5db51d4" providerId="AD" clId="Web-{DE646B17-79FA-4D01-BDE1-65208754655C}"/>
    <pc:docChg chg="addSld modSld sldOrd modSection">
      <pc:chgData name="Eichelberger, Michelle" userId="S::michelle.eichelberger@suny.edu::1bd4442c-2af1-40d1-9d43-8e1df5db51d4" providerId="AD" clId="Web-{DE646B17-79FA-4D01-BDE1-65208754655C}" dt="2022-03-25T12:15:10.271" v="90" actId="20577"/>
      <pc:docMkLst>
        <pc:docMk/>
      </pc:docMkLst>
      <pc:sldChg chg="modSp ord">
        <pc:chgData name="Eichelberger, Michelle" userId="S::michelle.eichelberger@suny.edu::1bd4442c-2af1-40d1-9d43-8e1df5db51d4" providerId="AD" clId="Web-{DE646B17-79FA-4D01-BDE1-65208754655C}" dt="2022-03-25T12:15:10.271" v="90" actId="20577"/>
        <pc:sldMkLst>
          <pc:docMk/>
          <pc:sldMk cId="3974100479" sldId="288"/>
        </pc:sldMkLst>
        <pc:spChg chg="mod">
          <ac:chgData name="Eichelberger, Michelle" userId="S::michelle.eichelberger@suny.edu::1bd4442c-2af1-40d1-9d43-8e1df5db51d4" providerId="AD" clId="Web-{DE646B17-79FA-4D01-BDE1-65208754655C}" dt="2022-03-25T12:15:10.271" v="90" actId="20577"/>
          <ac:spMkLst>
            <pc:docMk/>
            <pc:sldMk cId="3974100479" sldId="288"/>
            <ac:spMk id="6" creationId="{9E1771CD-57DB-1949-94FE-B5520A827517}"/>
          </ac:spMkLst>
        </pc:spChg>
      </pc:sldChg>
      <pc:sldChg chg="modSp ord">
        <pc:chgData name="Eichelberger, Michelle" userId="S::michelle.eichelberger@suny.edu::1bd4442c-2af1-40d1-9d43-8e1df5db51d4" providerId="AD" clId="Web-{DE646B17-79FA-4D01-BDE1-65208754655C}" dt="2022-03-25T12:14:51.615" v="82" actId="14100"/>
        <pc:sldMkLst>
          <pc:docMk/>
          <pc:sldMk cId="2812271931" sldId="291"/>
        </pc:sldMkLst>
        <pc:spChg chg="mod">
          <ac:chgData name="Eichelberger, Michelle" userId="S::michelle.eichelberger@suny.edu::1bd4442c-2af1-40d1-9d43-8e1df5db51d4" providerId="AD" clId="Web-{DE646B17-79FA-4D01-BDE1-65208754655C}" dt="2022-03-25T12:12:57.490" v="27" actId="20577"/>
          <ac:spMkLst>
            <pc:docMk/>
            <pc:sldMk cId="2812271931" sldId="291"/>
            <ac:spMk id="2" creationId="{47CA0A2A-29B0-4B4A-980A-6227FF5B9EFE}"/>
          </ac:spMkLst>
        </pc:spChg>
        <pc:spChg chg="mod">
          <ac:chgData name="Eichelberger, Michelle" userId="S::michelle.eichelberger@suny.edu::1bd4442c-2af1-40d1-9d43-8e1df5db51d4" providerId="AD" clId="Web-{DE646B17-79FA-4D01-BDE1-65208754655C}" dt="2022-03-25T12:14:51.615" v="82" actId="14100"/>
          <ac:spMkLst>
            <pc:docMk/>
            <pc:sldMk cId="2812271931" sldId="291"/>
            <ac:spMk id="5" creationId="{CF4CDA49-0972-7F4C-B566-809D0CB2C19C}"/>
          </ac:spMkLst>
        </pc:spChg>
        <pc:spChg chg="mod">
          <ac:chgData name="Eichelberger, Michelle" userId="S::michelle.eichelberger@suny.edu::1bd4442c-2af1-40d1-9d43-8e1df5db51d4" providerId="AD" clId="Web-{DE646B17-79FA-4D01-BDE1-65208754655C}" dt="2022-03-25T12:13:06.302" v="34" actId="20577"/>
          <ac:spMkLst>
            <pc:docMk/>
            <pc:sldMk cId="2812271931" sldId="291"/>
            <ac:spMk id="7" creationId="{F12688F7-82B8-7B44-9A89-580F65A200D4}"/>
          </ac:spMkLst>
        </pc:spChg>
      </pc:sldChg>
      <pc:sldChg chg="modSp add ord replId">
        <pc:chgData name="Eichelberger, Michelle" userId="S::michelle.eichelberger@suny.edu::1bd4442c-2af1-40d1-9d43-8e1df5db51d4" providerId="AD" clId="Web-{DE646B17-79FA-4D01-BDE1-65208754655C}" dt="2022-03-25T12:11:50.037" v="12"/>
        <pc:sldMkLst>
          <pc:docMk/>
          <pc:sldMk cId="661291668" sldId="305"/>
        </pc:sldMkLst>
        <pc:spChg chg="mod">
          <ac:chgData name="Eichelberger, Michelle" userId="S::michelle.eichelberger@suny.edu::1bd4442c-2af1-40d1-9d43-8e1df5db51d4" providerId="AD" clId="Web-{DE646B17-79FA-4D01-BDE1-65208754655C}" dt="2022-03-25T12:11:27.271" v="5" actId="20577"/>
          <ac:spMkLst>
            <pc:docMk/>
            <pc:sldMk cId="661291668" sldId="305"/>
            <ac:spMk id="2" creationId="{FCD9A99E-FC0C-4542-AC66-20328FDA76E3}"/>
          </ac:spMkLst>
        </pc:spChg>
        <pc:spChg chg="mod">
          <ac:chgData name="Eichelberger, Michelle" userId="S::michelle.eichelberger@suny.edu::1bd4442c-2af1-40d1-9d43-8e1df5db51d4" providerId="AD" clId="Web-{DE646B17-79FA-4D01-BDE1-65208754655C}" dt="2022-03-25T12:11:46.084" v="11" actId="1076"/>
          <ac:spMkLst>
            <pc:docMk/>
            <pc:sldMk cId="661291668" sldId="305"/>
            <ac:spMk id="3" creationId="{877DA73E-B88E-6340-80C8-C3CB517CB3DC}"/>
          </ac:spMkLst>
        </pc:spChg>
      </pc:sldChg>
      <pc:sldChg chg="add replId">
        <pc:chgData name="Eichelberger, Michelle" userId="S::michelle.eichelberger@suny.edu::1bd4442c-2af1-40d1-9d43-8e1df5db51d4" providerId="AD" clId="Web-{DE646B17-79FA-4D01-BDE1-65208754655C}" dt="2022-03-25T12:12:02.225" v="13"/>
        <pc:sldMkLst>
          <pc:docMk/>
          <pc:sldMk cId="1045776535" sldId="306"/>
        </pc:sldMkLst>
      </pc:sldChg>
      <pc:sldChg chg="add replId">
        <pc:chgData name="Eichelberger, Michelle" userId="S::michelle.eichelberger@suny.edu::1bd4442c-2af1-40d1-9d43-8e1df5db51d4" providerId="AD" clId="Web-{DE646B17-79FA-4D01-BDE1-65208754655C}" dt="2022-03-25T12:12:19.740" v="16"/>
        <pc:sldMkLst>
          <pc:docMk/>
          <pc:sldMk cId="196387758" sldId="307"/>
        </pc:sldMkLst>
      </pc:sldChg>
    </pc:docChg>
  </pc:docChgLst>
  <pc:docChgLst>
    <pc:chgData name="Pritting, Shannon" userId="S::shannon.pritting@suny.edu::b6acce8b-3193-4a7b-b3b8-1dc43a9f8da4" providerId="AD" clId="Web-{8A2C6449-AAE6-8F9D-A4DB-FDDC9F0A5BC9}"/>
    <pc:docChg chg="addSld modSld modSection">
      <pc:chgData name="Pritting, Shannon" userId="S::shannon.pritting@suny.edu::b6acce8b-3193-4a7b-b3b8-1dc43a9f8da4" providerId="AD" clId="Web-{8A2C6449-AAE6-8F9D-A4DB-FDDC9F0A5BC9}" dt="2022-03-30T13:26:36.401" v="317" actId="20577"/>
      <pc:docMkLst>
        <pc:docMk/>
      </pc:docMkLst>
      <pc:sldChg chg="addSp modSp add replId">
        <pc:chgData name="Pritting, Shannon" userId="S::shannon.pritting@suny.edu::b6acce8b-3193-4a7b-b3b8-1dc43a9f8da4" providerId="AD" clId="Web-{8A2C6449-AAE6-8F9D-A4DB-FDDC9F0A5BC9}" dt="2022-03-30T13:26:36.401" v="317" actId="20577"/>
        <pc:sldMkLst>
          <pc:docMk/>
          <pc:sldMk cId="303432364" sldId="336"/>
        </pc:sldMkLst>
        <pc:spChg chg="mod">
          <ac:chgData name="Pritting, Shannon" userId="S::shannon.pritting@suny.edu::b6acce8b-3193-4a7b-b3b8-1dc43a9f8da4" providerId="AD" clId="Web-{8A2C6449-AAE6-8F9D-A4DB-FDDC9F0A5BC9}" dt="2022-03-30T13:26:36.401" v="317" actId="20577"/>
          <ac:spMkLst>
            <pc:docMk/>
            <pc:sldMk cId="303432364" sldId="336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8A2C6449-AAE6-8F9D-A4DB-FDDC9F0A5BC9}" dt="2022-03-30T13:23:00.546" v="38" actId="20577"/>
          <ac:spMkLst>
            <pc:docMk/>
            <pc:sldMk cId="303432364" sldId="336"/>
            <ac:spMk id="6" creationId="{9E1771CD-57DB-1949-94FE-B5520A827517}"/>
          </ac:spMkLst>
        </pc:spChg>
        <pc:picChg chg="add mod">
          <ac:chgData name="Pritting, Shannon" userId="S::shannon.pritting@suny.edu::b6acce8b-3193-4a7b-b3b8-1dc43a9f8da4" providerId="AD" clId="Web-{8A2C6449-AAE6-8F9D-A4DB-FDDC9F0A5BC9}" dt="2022-03-30T13:24:33.270" v="189" actId="14100"/>
          <ac:picMkLst>
            <pc:docMk/>
            <pc:sldMk cId="303432364" sldId="336"/>
            <ac:picMk id="2" creationId="{ED8E4F3E-BA70-A479-E6E6-658AE039FE36}"/>
          </ac:picMkLst>
        </pc:picChg>
      </pc:sldChg>
    </pc:docChg>
  </pc:docChgLst>
  <pc:docChgLst>
    <pc:chgData name="Jackson, Timothy" userId="S::timothy.jackson@suny.edu::9ce01cec-8b46-438e-9d10-af58cd21d299" providerId="AD" clId="Web-{69FEC902-6D94-49C8-9F1F-3BA6A7BCC22D}"/>
    <pc:docChg chg="modSld">
      <pc:chgData name="Jackson, Timothy" userId="S::timothy.jackson@suny.edu::9ce01cec-8b46-438e-9d10-af58cd21d299" providerId="AD" clId="Web-{69FEC902-6D94-49C8-9F1F-3BA6A7BCC22D}" dt="2022-03-29T20:33:50.326" v="4" actId="20577"/>
      <pc:docMkLst>
        <pc:docMk/>
      </pc:docMkLst>
      <pc:sldChg chg="modSp">
        <pc:chgData name="Jackson, Timothy" userId="S::timothy.jackson@suny.edu::9ce01cec-8b46-438e-9d10-af58cd21d299" providerId="AD" clId="Web-{69FEC902-6D94-49C8-9F1F-3BA6A7BCC22D}" dt="2022-03-29T20:33:50.326" v="4" actId="20577"/>
        <pc:sldMkLst>
          <pc:docMk/>
          <pc:sldMk cId="4175893037" sldId="320"/>
        </pc:sldMkLst>
        <pc:spChg chg="mod">
          <ac:chgData name="Jackson, Timothy" userId="S::timothy.jackson@suny.edu::9ce01cec-8b46-438e-9d10-af58cd21d299" providerId="AD" clId="Web-{69FEC902-6D94-49C8-9F1F-3BA6A7BCC22D}" dt="2022-03-29T20:33:50.326" v="4" actId="20577"/>
          <ac:spMkLst>
            <pc:docMk/>
            <pc:sldMk cId="4175893037" sldId="320"/>
            <ac:spMk id="4" creationId="{650800CC-AE26-BE94-CD88-90733894F834}"/>
          </ac:spMkLst>
        </pc:spChg>
      </pc:sldChg>
    </pc:docChg>
  </pc:docChgLst>
  <pc:docChgLst>
    <pc:chgData name="Jackson, Timothy" userId="S::timothy.jackson@suny.edu::9ce01cec-8b46-438e-9d10-af58cd21d299" providerId="AD" clId="Web-{4002ABF5-2068-40D9-96F1-BB970821229F}"/>
    <pc:docChg chg="modSld">
      <pc:chgData name="Jackson, Timothy" userId="S::timothy.jackson@suny.edu::9ce01cec-8b46-438e-9d10-af58cd21d299" providerId="AD" clId="Web-{4002ABF5-2068-40D9-96F1-BB970821229F}" dt="2022-03-29T23:19:27.149" v="350" actId="20577"/>
      <pc:docMkLst>
        <pc:docMk/>
      </pc:docMkLst>
      <pc:sldChg chg="modSp">
        <pc:chgData name="Jackson, Timothy" userId="S::timothy.jackson@suny.edu::9ce01cec-8b46-438e-9d10-af58cd21d299" providerId="AD" clId="Web-{4002ABF5-2068-40D9-96F1-BB970821229F}" dt="2022-03-29T23:07:33.565" v="5" actId="14100"/>
        <pc:sldMkLst>
          <pc:docMk/>
          <pc:sldMk cId="239579903" sldId="318"/>
        </pc:sldMkLst>
        <pc:spChg chg="mod">
          <ac:chgData name="Jackson, Timothy" userId="S::timothy.jackson@suny.edu::9ce01cec-8b46-438e-9d10-af58cd21d299" providerId="AD" clId="Web-{4002ABF5-2068-40D9-96F1-BB970821229F}" dt="2022-03-29T23:07:33.565" v="5" actId="14100"/>
          <ac:spMkLst>
            <pc:docMk/>
            <pc:sldMk cId="239579903" sldId="318"/>
            <ac:spMk id="4" creationId="{650800CC-AE26-BE94-CD88-90733894F834}"/>
          </ac:spMkLst>
        </pc:spChg>
      </pc:sldChg>
      <pc:sldChg chg="modSp">
        <pc:chgData name="Jackson, Timothy" userId="S::timothy.jackson@suny.edu::9ce01cec-8b46-438e-9d10-af58cd21d299" providerId="AD" clId="Web-{4002ABF5-2068-40D9-96F1-BB970821229F}" dt="2022-03-29T23:18:50.960" v="342" actId="20577"/>
        <pc:sldMkLst>
          <pc:docMk/>
          <pc:sldMk cId="2110102788" sldId="319"/>
        </pc:sldMkLst>
        <pc:spChg chg="mod">
          <ac:chgData name="Jackson, Timothy" userId="S::timothy.jackson@suny.edu::9ce01cec-8b46-438e-9d10-af58cd21d299" providerId="AD" clId="Web-{4002ABF5-2068-40D9-96F1-BB970821229F}" dt="2022-03-29T23:18:50.960" v="342" actId="20577"/>
          <ac:spMkLst>
            <pc:docMk/>
            <pc:sldMk cId="2110102788" sldId="319"/>
            <ac:spMk id="4" creationId="{650800CC-AE26-BE94-CD88-90733894F834}"/>
          </ac:spMkLst>
        </pc:spChg>
      </pc:sldChg>
      <pc:sldChg chg="modSp">
        <pc:chgData name="Jackson, Timothy" userId="S::timothy.jackson@suny.edu::9ce01cec-8b46-438e-9d10-af58cd21d299" providerId="AD" clId="Web-{4002ABF5-2068-40D9-96F1-BB970821229F}" dt="2022-03-29T23:19:27.149" v="350" actId="20577"/>
        <pc:sldMkLst>
          <pc:docMk/>
          <pc:sldMk cId="4048684802" sldId="329"/>
        </pc:sldMkLst>
        <pc:spChg chg="mod">
          <ac:chgData name="Jackson, Timothy" userId="S::timothy.jackson@suny.edu::9ce01cec-8b46-438e-9d10-af58cd21d299" providerId="AD" clId="Web-{4002ABF5-2068-40D9-96F1-BB970821229F}" dt="2022-03-29T23:19:27.149" v="350" actId="20577"/>
          <ac:spMkLst>
            <pc:docMk/>
            <pc:sldMk cId="4048684802" sldId="329"/>
            <ac:spMk id="6" creationId="{9E1771CD-57DB-1949-94FE-B5520A827517}"/>
          </ac:spMkLst>
        </pc:spChg>
      </pc:sldChg>
    </pc:docChg>
  </pc:docChgLst>
  <pc:docChgLst>
    <pc:chgData name="McGee, Margaret" userId="S::margaret.mcgee@suny.edu::07377fe7-8f05-4c22-a697-5f820ef7115e" providerId="AD" clId="Web-{3B54FEB2-3279-45A3-A760-4018B121F0D5}"/>
    <pc:docChg chg="delSld modSld modSection">
      <pc:chgData name="McGee, Margaret" userId="S::margaret.mcgee@suny.edu::07377fe7-8f05-4c22-a697-5f820ef7115e" providerId="AD" clId="Web-{3B54FEB2-3279-45A3-A760-4018B121F0D5}" dt="2022-03-28T18:37:03.243" v="183" actId="20577"/>
      <pc:docMkLst>
        <pc:docMk/>
      </pc:docMkLst>
      <pc:sldChg chg="del">
        <pc:chgData name="McGee, Margaret" userId="S::margaret.mcgee@suny.edu::07377fe7-8f05-4c22-a697-5f820ef7115e" providerId="AD" clId="Web-{3B54FEB2-3279-45A3-A760-4018B121F0D5}" dt="2022-03-28T18:32:17.518" v="0"/>
        <pc:sldMkLst>
          <pc:docMk/>
          <pc:sldMk cId="4202252526" sldId="297"/>
        </pc:sldMkLst>
      </pc:sldChg>
      <pc:sldChg chg="modSp">
        <pc:chgData name="McGee, Margaret" userId="S::margaret.mcgee@suny.edu::07377fe7-8f05-4c22-a697-5f820ef7115e" providerId="AD" clId="Web-{3B54FEB2-3279-45A3-A760-4018B121F0D5}" dt="2022-03-28T18:36:39.195" v="175" actId="20577"/>
        <pc:sldMkLst>
          <pc:docMk/>
          <pc:sldMk cId="1681913957" sldId="312"/>
        </pc:sldMkLst>
        <pc:spChg chg="mod">
          <ac:chgData name="McGee, Margaret" userId="S::margaret.mcgee@suny.edu::07377fe7-8f05-4c22-a697-5f820ef7115e" providerId="AD" clId="Web-{3B54FEB2-3279-45A3-A760-4018B121F0D5}" dt="2022-03-28T18:36:39.195" v="175" actId="20577"/>
          <ac:spMkLst>
            <pc:docMk/>
            <pc:sldMk cId="1681913957" sldId="312"/>
            <ac:spMk id="3" creationId="{4A36F661-883F-C362-FC08-C71A0C15424D}"/>
          </ac:spMkLst>
        </pc:spChg>
      </pc:sldChg>
      <pc:sldChg chg="modSp">
        <pc:chgData name="McGee, Margaret" userId="S::margaret.mcgee@suny.edu::07377fe7-8f05-4c22-a697-5f820ef7115e" providerId="AD" clId="Web-{3B54FEB2-3279-45A3-A760-4018B121F0D5}" dt="2022-03-28T18:34:38.787" v="166" actId="20577"/>
        <pc:sldMkLst>
          <pc:docMk/>
          <pc:sldMk cId="228143891" sldId="313"/>
        </pc:sldMkLst>
        <pc:spChg chg="mod">
          <ac:chgData name="McGee, Margaret" userId="S::margaret.mcgee@suny.edu::07377fe7-8f05-4c22-a697-5f820ef7115e" providerId="AD" clId="Web-{3B54FEB2-3279-45A3-A760-4018B121F0D5}" dt="2022-03-28T18:34:38.787" v="166" actId="20577"/>
          <ac:spMkLst>
            <pc:docMk/>
            <pc:sldMk cId="228143891" sldId="313"/>
            <ac:spMk id="4" creationId="{650800CC-AE26-BE94-CD88-90733894F834}"/>
          </ac:spMkLst>
        </pc:spChg>
      </pc:sldChg>
      <pc:sldChg chg="modSp">
        <pc:chgData name="McGee, Margaret" userId="S::margaret.mcgee@suny.edu::07377fe7-8f05-4c22-a697-5f820ef7115e" providerId="AD" clId="Web-{3B54FEB2-3279-45A3-A760-4018B121F0D5}" dt="2022-03-28T18:37:03.243" v="183" actId="20577"/>
        <pc:sldMkLst>
          <pc:docMk/>
          <pc:sldMk cId="2597157361" sldId="317"/>
        </pc:sldMkLst>
        <pc:spChg chg="mod">
          <ac:chgData name="McGee, Margaret" userId="S::margaret.mcgee@suny.edu::07377fe7-8f05-4c22-a697-5f820ef7115e" providerId="AD" clId="Web-{3B54FEB2-3279-45A3-A760-4018B121F0D5}" dt="2022-03-28T18:37:03.243" v="183" actId="20577"/>
          <ac:spMkLst>
            <pc:docMk/>
            <pc:sldMk cId="2597157361" sldId="317"/>
            <ac:spMk id="3" creationId="{4A36F661-883F-C362-FC08-C71A0C15424D}"/>
          </ac:spMkLst>
        </pc:spChg>
      </pc:sldChg>
    </pc:docChg>
  </pc:docChgLst>
  <pc:docChgLst>
    <pc:chgData name="Eichelberger, Michelle" userId="S::michelle.eichelberger@suny.edu::1bd4442c-2af1-40d1-9d43-8e1df5db51d4" providerId="AD" clId="Web-{559CA1B8-530A-43F1-AF2D-CE27CECE959D}"/>
    <pc:docChg chg="modSld">
      <pc:chgData name="Eichelberger, Michelle" userId="S::michelle.eichelberger@suny.edu::1bd4442c-2af1-40d1-9d43-8e1df5db51d4" providerId="AD" clId="Web-{559CA1B8-530A-43F1-AF2D-CE27CECE959D}" dt="2022-03-25T15:24:27.424" v="412" actId="1076"/>
      <pc:docMkLst>
        <pc:docMk/>
      </pc:docMkLst>
      <pc:sldChg chg="addSp delSp modSp">
        <pc:chgData name="Eichelberger, Michelle" userId="S::michelle.eichelberger@suny.edu::1bd4442c-2af1-40d1-9d43-8e1df5db51d4" providerId="AD" clId="Web-{559CA1B8-530A-43F1-AF2D-CE27CECE959D}" dt="2022-03-25T15:24:27.424" v="412" actId="1076"/>
        <pc:sldMkLst>
          <pc:docMk/>
          <pc:sldMk cId="3974100479" sldId="288"/>
        </pc:sldMkLst>
        <pc:spChg chg="mod">
          <ac:chgData name="Eichelberger, Michelle" userId="S::michelle.eichelberger@suny.edu::1bd4442c-2af1-40d1-9d43-8e1df5db51d4" providerId="AD" clId="Web-{559CA1B8-530A-43F1-AF2D-CE27CECE959D}" dt="2022-03-25T15:24:21.330" v="411" actId="20577"/>
          <ac:spMkLst>
            <pc:docMk/>
            <pc:sldMk cId="3974100479" sldId="288"/>
            <ac:spMk id="5" creationId="{EE380E25-8AE7-C64E-8047-418935277496}"/>
          </ac:spMkLst>
        </pc:spChg>
        <pc:spChg chg="del">
          <ac:chgData name="Eichelberger, Michelle" userId="S::michelle.eichelberger@suny.edu::1bd4442c-2af1-40d1-9d43-8e1df5db51d4" providerId="AD" clId="Web-{559CA1B8-530A-43F1-AF2D-CE27CECE959D}" dt="2022-03-25T14:59:33.083" v="0"/>
          <ac:spMkLst>
            <pc:docMk/>
            <pc:sldMk cId="3974100479" sldId="288"/>
            <ac:spMk id="7" creationId="{A6509B31-5CE7-6944-9A55-8297A17CB8F4}"/>
          </ac:spMkLst>
        </pc:spChg>
        <pc:picChg chg="add mod">
          <ac:chgData name="Eichelberger, Michelle" userId="S::michelle.eichelberger@suny.edu::1bd4442c-2af1-40d1-9d43-8e1df5db51d4" providerId="AD" clId="Web-{559CA1B8-530A-43F1-AF2D-CE27CECE959D}" dt="2022-03-25T15:24:27.424" v="412" actId="1076"/>
          <ac:picMkLst>
            <pc:docMk/>
            <pc:sldMk cId="3974100479" sldId="288"/>
            <ac:picMk id="2" creationId="{AB96CE19-047C-18B2-D0C1-B097817F81A0}"/>
          </ac:picMkLst>
        </pc:picChg>
      </pc:sldChg>
    </pc:docChg>
  </pc:docChgLst>
  <pc:docChgLst>
    <pc:chgData name="McGee, Margaret" userId="S::margaret.mcgee@suny.edu::07377fe7-8f05-4c22-a697-5f820ef7115e" providerId="AD" clId="Web-{A98E14F0-7D40-422E-EE90-87AA71B2DA29}"/>
    <pc:docChg chg="addSld delSld modSld sldOrd modSection">
      <pc:chgData name="McGee, Margaret" userId="S::margaret.mcgee@suny.edu::07377fe7-8f05-4c22-a697-5f820ef7115e" providerId="AD" clId="Web-{A98E14F0-7D40-422E-EE90-87AA71B2DA29}" dt="2022-03-28T18:37:53.425" v="1845" actId="20577"/>
      <pc:docMkLst>
        <pc:docMk/>
      </pc:docMkLst>
      <pc:sldChg chg="modSp">
        <pc:chgData name="McGee, Margaret" userId="S::margaret.mcgee@suny.edu::07377fe7-8f05-4c22-a697-5f820ef7115e" providerId="AD" clId="Web-{A98E14F0-7D40-422E-EE90-87AA71B2DA29}" dt="2022-03-28T17:49:40.413" v="19" actId="20577"/>
        <pc:sldMkLst>
          <pc:docMk/>
          <pc:sldMk cId="654860690" sldId="289"/>
        </pc:sldMkLst>
        <pc:spChg chg="mod">
          <ac:chgData name="McGee, Margaret" userId="S::margaret.mcgee@suny.edu::07377fe7-8f05-4c22-a697-5f820ef7115e" providerId="AD" clId="Web-{A98E14F0-7D40-422E-EE90-87AA71B2DA29}" dt="2022-03-28T17:49:31.319" v="10" actId="20577"/>
          <ac:spMkLst>
            <pc:docMk/>
            <pc:sldMk cId="654860690" sldId="289"/>
            <ac:spMk id="2" creationId="{FCD9A99E-FC0C-4542-AC66-20328FDA76E3}"/>
          </ac:spMkLst>
        </pc:spChg>
        <pc:spChg chg="mod">
          <ac:chgData name="McGee, Margaret" userId="S::margaret.mcgee@suny.edu::07377fe7-8f05-4c22-a697-5f820ef7115e" providerId="AD" clId="Web-{A98E14F0-7D40-422E-EE90-87AA71B2DA29}" dt="2022-03-28T17:49:40.413" v="19" actId="20577"/>
          <ac:spMkLst>
            <pc:docMk/>
            <pc:sldMk cId="654860690" sldId="289"/>
            <ac:spMk id="3" creationId="{877DA73E-B88E-6340-80C8-C3CB517CB3DC}"/>
          </ac:spMkLst>
        </pc:spChg>
      </pc:sldChg>
      <pc:sldChg chg="modSp del">
        <pc:chgData name="McGee, Margaret" userId="S::margaret.mcgee@suny.edu::07377fe7-8f05-4c22-a697-5f820ef7115e" providerId="AD" clId="Web-{A98E14F0-7D40-422E-EE90-87AA71B2DA29}" dt="2022-03-28T17:51:04.134" v="55"/>
        <pc:sldMkLst>
          <pc:docMk/>
          <pc:sldMk cId="196387758" sldId="307"/>
        </pc:sldMkLst>
        <pc:spChg chg="mod">
          <ac:chgData name="McGee, Margaret" userId="S::margaret.mcgee@suny.edu::07377fe7-8f05-4c22-a697-5f820ef7115e" providerId="AD" clId="Web-{A98E14F0-7D40-422E-EE90-87AA71B2DA29}" dt="2022-03-28T17:49:52.695" v="38" actId="20577"/>
          <ac:spMkLst>
            <pc:docMk/>
            <pc:sldMk cId="196387758" sldId="307"/>
            <ac:spMk id="2" creationId="{47CA0A2A-29B0-4B4A-980A-6227FF5B9EFE}"/>
          </ac:spMkLst>
        </pc:spChg>
      </pc:sldChg>
      <pc:sldChg chg="add del replId">
        <pc:chgData name="McGee, Margaret" userId="S::margaret.mcgee@suny.edu::07377fe7-8f05-4c22-a697-5f820ef7115e" providerId="AD" clId="Web-{A98E14F0-7D40-422E-EE90-87AA71B2DA29}" dt="2022-03-28T17:49:04.069" v="1"/>
        <pc:sldMkLst>
          <pc:docMk/>
          <pc:sldMk cId="1658583521" sldId="312"/>
        </pc:sldMkLst>
      </pc:sldChg>
      <pc:sldChg chg="addSp delSp modSp add ord">
        <pc:chgData name="McGee, Margaret" userId="S::margaret.mcgee@suny.edu::07377fe7-8f05-4c22-a697-5f820ef7115e" providerId="AD" clId="Web-{A98E14F0-7D40-422E-EE90-87AA71B2DA29}" dt="2022-03-28T18:20:11.200" v="1483" actId="20577"/>
        <pc:sldMkLst>
          <pc:docMk/>
          <pc:sldMk cId="1681913957" sldId="312"/>
        </pc:sldMkLst>
        <pc:spChg chg="add mod">
          <ac:chgData name="McGee, Margaret" userId="S::margaret.mcgee@suny.edu::07377fe7-8f05-4c22-a697-5f820ef7115e" providerId="AD" clId="Web-{A98E14F0-7D40-422E-EE90-87AA71B2DA29}" dt="2022-03-28T18:20:11.200" v="1483" actId="20577"/>
          <ac:spMkLst>
            <pc:docMk/>
            <pc:sldMk cId="1681913957" sldId="312"/>
            <ac:spMk id="3" creationId="{4A36F661-883F-C362-FC08-C71A0C15424D}"/>
          </ac:spMkLst>
        </pc:spChg>
        <pc:spChg chg="mod">
          <ac:chgData name="McGee, Margaret" userId="S::margaret.mcgee@suny.edu::07377fe7-8f05-4c22-a697-5f820ef7115e" providerId="AD" clId="Web-{A98E14F0-7D40-422E-EE90-87AA71B2DA29}" dt="2022-03-28T17:50:44.149" v="43" actId="20577"/>
          <ac:spMkLst>
            <pc:docMk/>
            <pc:sldMk cId="1681913957" sldId="312"/>
            <ac:spMk id="5" creationId="{EE380E25-8AE7-C64E-8047-418935277496}"/>
          </ac:spMkLst>
        </pc:spChg>
        <pc:spChg chg="mod">
          <ac:chgData name="McGee, Margaret" userId="S::margaret.mcgee@suny.edu::07377fe7-8f05-4c22-a697-5f820ef7115e" providerId="AD" clId="Web-{A98E14F0-7D40-422E-EE90-87AA71B2DA29}" dt="2022-03-28T17:51:01.305" v="54" actId="20577"/>
          <ac:spMkLst>
            <pc:docMk/>
            <pc:sldMk cId="1681913957" sldId="312"/>
            <ac:spMk id="6" creationId="{9E1771CD-57DB-1949-94FE-B5520A827517}"/>
          </ac:spMkLst>
        </pc:spChg>
        <pc:picChg chg="del">
          <ac:chgData name="McGee, Margaret" userId="S::margaret.mcgee@suny.edu::07377fe7-8f05-4c22-a697-5f820ef7115e" providerId="AD" clId="Web-{A98E14F0-7D40-422E-EE90-87AA71B2DA29}" dt="2022-03-28T17:50:49.836" v="44"/>
          <ac:picMkLst>
            <pc:docMk/>
            <pc:sldMk cId="1681913957" sldId="312"/>
            <ac:picMk id="2" creationId="{AB96CE19-047C-18B2-D0C1-B097817F81A0}"/>
          </ac:picMkLst>
        </pc:picChg>
      </pc:sldChg>
      <pc:sldChg chg="addSp delSp modSp add ord replId">
        <pc:chgData name="McGee, Margaret" userId="S::margaret.mcgee@suny.edu::07377fe7-8f05-4c22-a697-5f820ef7115e" providerId="AD" clId="Web-{A98E14F0-7D40-422E-EE90-87AA71B2DA29}" dt="2022-03-28T18:01:01.802" v="558" actId="20577"/>
        <pc:sldMkLst>
          <pc:docMk/>
          <pc:sldMk cId="228143891" sldId="313"/>
        </pc:sldMkLst>
        <pc:spChg chg="add del">
          <ac:chgData name="McGee, Margaret" userId="S::margaret.mcgee@suny.edu::07377fe7-8f05-4c22-a697-5f820ef7115e" providerId="AD" clId="Web-{A98E14F0-7D40-422E-EE90-87AA71B2DA29}" dt="2022-03-28T17:52:44.026" v="72"/>
          <ac:spMkLst>
            <pc:docMk/>
            <pc:sldMk cId="228143891" sldId="313"/>
            <ac:spMk id="2" creationId="{B27A95B1-2B66-4387-4082-9BF135932B87}"/>
          </ac:spMkLst>
        </pc:spChg>
        <pc:spChg chg="add del">
          <ac:chgData name="McGee, Margaret" userId="S::margaret.mcgee@suny.edu::07377fe7-8f05-4c22-a697-5f820ef7115e" providerId="AD" clId="Web-{A98E14F0-7D40-422E-EE90-87AA71B2DA29}" dt="2022-03-28T17:52:52.667" v="74"/>
          <ac:spMkLst>
            <pc:docMk/>
            <pc:sldMk cId="228143891" sldId="313"/>
            <ac:spMk id="3" creationId="{F43B4C84-A887-176E-1E16-4BA57E41CF5A}"/>
          </ac:spMkLst>
        </pc:spChg>
        <pc:spChg chg="add mod">
          <ac:chgData name="McGee, Margaret" userId="S::margaret.mcgee@suny.edu::07377fe7-8f05-4c22-a697-5f820ef7115e" providerId="AD" clId="Web-{A98E14F0-7D40-422E-EE90-87AA71B2DA29}" dt="2022-03-28T18:01:01.802" v="558" actId="20577"/>
          <ac:spMkLst>
            <pc:docMk/>
            <pc:sldMk cId="228143891" sldId="313"/>
            <ac:spMk id="4" creationId="{650800CC-AE26-BE94-CD88-90733894F834}"/>
          </ac:spMkLst>
        </pc:spChg>
        <pc:spChg chg="del">
          <ac:chgData name="McGee, Margaret" userId="S::margaret.mcgee@suny.edu::07377fe7-8f05-4c22-a697-5f820ef7115e" providerId="AD" clId="Web-{A98E14F0-7D40-422E-EE90-87AA71B2DA29}" dt="2022-03-28T17:53:07.417" v="75"/>
          <ac:spMkLst>
            <pc:docMk/>
            <pc:sldMk cId="228143891" sldId="313"/>
            <ac:spMk id="5" creationId="{EE380E25-8AE7-C64E-8047-418935277496}"/>
          </ac:spMkLst>
        </pc:spChg>
        <pc:spChg chg="mod">
          <ac:chgData name="McGee, Margaret" userId="S::margaret.mcgee@suny.edu::07377fe7-8f05-4c22-a697-5f820ef7115e" providerId="AD" clId="Web-{A98E14F0-7D40-422E-EE90-87AA71B2DA29}" dt="2022-03-28T17:51:16.587" v="62" actId="20577"/>
          <ac:spMkLst>
            <pc:docMk/>
            <pc:sldMk cId="228143891" sldId="313"/>
            <ac:spMk id="6" creationId="{9E1771CD-57DB-1949-94FE-B5520A827517}"/>
          </ac:spMkLst>
        </pc:spChg>
      </pc:sldChg>
      <pc:sldChg chg="addSp delSp modSp add replId">
        <pc:chgData name="McGee, Margaret" userId="S::margaret.mcgee@suny.edu::07377fe7-8f05-4c22-a697-5f820ef7115e" providerId="AD" clId="Web-{A98E14F0-7D40-422E-EE90-87AA71B2DA29}" dt="2022-03-28T18:04:03.759" v="568" actId="1076"/>
        <pc:sldMkLst>
          <pc:docMk/>
          <pc:sldMk cId="4079443840" sldId="314"/>
        </pc:sldMkLst>
        <pc:spChg chg="ord">
          <ac:chgData name="McGee, Margaret" userId="S::margaret.mcgee@suny.edu::07377fe7-8f05-4c22-a697-5f820ef7115e" providerId="AD" clId="Web-{A98E14F0-7D40-422E-EE90-87AA71B2DA29}" dt="2022-03-28T18:03:39.399" v="563"/>
          <ac:spMkLst>
            <pc:docMk/>
            <pc:sldMk cId="4079443840" sldId="314"/>
            <ac:spMk id="5" creationId="{EE380E25-8AE7-C64E-8047-418935277496}"/>
          </ac:spMkLst>
        </pc:spChg>
        <pc:spChg chg="del mod ord">
          <ac:chgData name="McGee, Margaret" userId="S::margaret.mcgee@suny.edu::07377fe7-8f05-4c22-a697-5f820ef7115e" providerId="AD" clId="Web-{A98E14F0-7D40-422E-EE90-87AA71B2DA29}" dt="2022-03-28T18:03:54.696" v="566"/>
          <ac:spMkLst>
            <pc:docMk/>
            <pc:sldMk cId="4079443840" sldId="314"/>
            <ac:spMk id="6" creationId="{9E1771CD-57DB-1949-94FE-B5520A827517}"/>
          </ac:spMkLst>
        </pc:spChg>
        <pc:spChg chg="add del">
          <ac:chgData name="McGee, Margaret" userId="S::margaret.mcgee@suny.edu::07377fe7-8f05-4c22-a697-5f820ef7115e" providerId="AD" clId="Web-{A98E14F0-7D40-422E-EE90-87AA71B2DA29}" dt="2022-03-28T18:03:39.399" v="563"/>
          <ac:spMkLst>
            <pc:docMk/>
            <pc:sldMk cId="4079443840" sldId="314"/>
            <ac:spMk id="11" creationId="{37C89E4B-3C9F-44B9-8B86-D9E3D112D8EC}"/>
          </ac:spMkLst>
        </pc:spChg>
        <pc:picChg chg="add mod">
          <ac:chgData name="McGee, Margaret" userId="S::margaret.mcgee@suny.edu::07377fe7-8f05-4c22-a697-5f820ef7115e" providerId="AD" clId="Web-{A98E14F0-7D40-422E-EE90-87AA71B2DA29}" dt="2022-03-28T18:04:03.759" v="568" actId="1076"/>
          <ac:picMkLst>
            <pc:docMk/>
            <pc:sldMk cId="4079443840" sldId="314"/>
            <ac:picMk id="2" creationId="{5CB82BBB-6660-5136-A883-F7115565C2BF}"/>
          </ac:picMkLst>
        </pc:picChg>
        <pc:cxnChg chg="add del">
          <ac:chgData name="McGee, Margaret" userId="S::margaret.mcgee@suny.edu::07377fe7-8f05-4c22-a697-5f820ef7115e" providerId="AD" clId="Web-{A98E14F0-7D40-422E-EE90-87AA71B2DA29}" dt="2022-03-28T18:03:39.399" v="563"/>
          <ac:cxnSpMkLst>
            <pc:docMk/>
            <pc:sldMk cId="4079443840" sldId="314"/>
            <ac:cxnSpMk id="13" creationId="{AA2EAA10-076F-46BD-8F0F-B9A2FB77A85C}"/>
          </ac:cxnSpMkLst>
        </pc:cxnChg>
        <pc:cxnChg chg="add del">
          <ac:chgData name="McGee, Margaret" userId="S::margaret.mcgee@suny.edu::07377fe7-8f05-4c22-a697-5f820ef7115e" providerId="AD" clId="Web-{A98E14F0-7D40-422E-EE90-87AA71B2DA29}" dt="2022-03-28T18:03:39.399" v="563"/>
          <ac:cxnSpMkLst>
            <pc:docMk/>
            <pc:sldMk cId="4079443840" sldId="314"/>
            <ac:cxnSpMk id="15" creationId="{D891E407-403B-4764-86C9-33A56D3BCAA3}"/>
          </ac:cxnSpMkLst>
        </pc:cxnChg>
      </pc:sldChg>
      <pc:sldChg chg="add ord replId">
        <pc:chgData name="McGee, Margaret" userId="S::margaret.mcgee@suny.edu::07377fe7-8f05-4c22-a697-5f820ef7115e" providerId="AD" clId="Web-{A98E14F0-7D40-422E-EE90-87AA71B2DA29}" dt="2022-03-28T17:52:26.948" v="69"/>
        <pc:sldMkLst>
          <pc:docMk/>
          <pc:sldMk cId="3178907896" sldId="315"/>
        </pc:sldMkLst>
      </pc:sldChg>
      <pc:sldChg chg="add ord replId">
        <pc:chgData name="McGee, Margaret" userId="S::margaret.mcgee@suny.edu::07377fe7-8f05-4c22-a697-5f820ef7115e" providerId="AD" clId="Web-{A98E14F0-7D40-422E-EE90-87AA71B2DA29}" dt="2022-03-28T17:52:26.948" v="70"/>
        <pc:sldMkLst>
          <pc:docMk/>
          <pc:sldMk cId="2805413358" sldId="316"/>
        </pc:sldMkLst>
      </pc:sldChg>
      <pc:sldChg chg="modSp add replId">
        <pc:chgData name="McGee, Margaret" userId="S::margaret.mcgee@suny.edu::07377fe7-8f05-4c22-a697-5f820ef7115e" providerId="AD" clId="Web-{A98E14F0-7D40-422E-EE90-87AA71B2DA29}" dt="2022-03-28T18:37:53.425" v="1845" actId="20577"/>
        <pc:sldMkLst>
          <pc:docMk/>
          <pc:sldMk cId="2597157361" sldId="317"/>
        </pc:sldMkLst>
        <pc:spChg chg="mod">
          <ac:chgData name="McGee, Margaret" userId="S::margaret.mcgee@suny.edu::07377fe7-8f05-4c22-a697-5f820ef7115e" providerId="AD" clId="Web-{A98E14F0-7D40-422E-EE90-87AA71B2DA29}" dt="2022-03-28T18:37:53.425" v="1845" actId="20577"/>
          <ac:spMkLst>
            <pc:docMk/>
            <pc:sldMk cId="2597157361" sldId="317"/>
            <ac:spMk id="3" creationId="{4A36F661-883F-C362-FC08-C71A0C15424D}"/>
          </ac:spMkLst>
        </pc:spChg>
      </pc:sldChg>
    </pc:docChg>
  </pc:docChgLst>
  <pc:docChgLst>
    <pc:chgData name="Pritting, Shannon" userId="S::shannon.pritting@suny.edu::b6acce8b-3193-4a7b-b3b8-1dc43a9f8da4" providerId="AD" clId="Web-{DE5680F5-C846-8BDC-9BEE-AAB69CB1A9EB}"/>
    <pc:docChg chg="addSld delSld modSld sldOrd modSection">
      <pc:chgData name="Pritting, Shannon" userId="S::shannon.pritting@suny.edu::b6acce8b-3193-4a7b-b3b8-1dc43a9f8da4" providerId="AD" clId="Web-{DE5680F5-C846-8BDC-9BEE-AAB69CB1A9EB}" dt="2022-03-29T20:46:13.983" v="3150" actId="20577"/>
      <pc:docMkLst>
        <pc:docMk/>
      </pc:docMkLst>
      <pc:sldChg chg="del">
        <pc:chgData name="Pritting, Shannon" userId="S::shannon.pritting@suny.edu::b6acce8b-3193-4a7b-b3b8-1dc43a9f8da4" providerId="AD" clId="Web-{DE5680F5-C846-8BDC-9BEE-AAB69CB1A9EB}" dt="2022-03-29T20:28:40.683" v="2623"/>
        <pc:sldMkLst>
          <pc:docMk/>
          <pc:sldMk cId="3397740366" sldId="275"/>
        </pc:sldMkLst>
      </pc:sldChg>
      <pc:sldChg chg="del">
        <pc:chgData name="Pritting, Shannon" userId="S::shannon.pritting@suny.edu::b6acce8b-3193-4a7b-b3b8-1dc43a9f8da4" providerId="AD" clId="Web-{DE5680F5-C846-8BDC-9BEE-AAB69CB1A9EB}" dt="2022-03-29T20:28:42.121" v="2625"/>
        <pc:sldMkLst>
          <pc:docMk/>
          <pc:sldMk cId="3861650367" sldId="279"/>
        </pc:sldMkLst>
      </pc:sldChg>
      <pc:sldChg chg="del">
        <pc:chgData name="Pritting, Shannon" userId="S::shannon.pritting@suny.edu::b6acce8b-3193-4a7b-b3b8-1dc43a9f8da4" providerId="AD" clId="Web-{DE5680F5-C846-8BDC-9BEE-AAB69CB1A9EB}" dt="2022-03-29T20:28:44.356" v="2626"/>
        <pc:sldMkLst>
          <pc:docMk/>
          <pc:sldMk cId="2506144678" sldId="280"/>
        </pc:sldMkLst>
      </pc:sldChg>
      <pc:sldChg chg="del">
        <pc:chgData name="Pritting, Shannon" userId="S::shannon.pritting@suny.edu::b6acce8b-3193-4a7b-b3b8-1dc43a9f8da4" providerId="AD" clId="Web-{DE5680F5-C846-8BDC-9BEE-AAB69CB1A9EB}" dt="2022-03-29T20:28:39.246" v="2621"/>
        <pc:sldMkLst>
          <pc:docMk/>
          <pc:sldMk cId="2785025546" sldId="281"/>
        </pc:sldMkLst>
      </pc:sldChg>
      <pc:sldChg chg="del">
        <pc:chgData name="Pritting, Shannon" userId="S::shannon.pritting@suny.edu::b6acce8b-3193-4a7b-b3b8-1dc43a9f8da4" providerId="AD" clId="Web-{DE5680F5-C846-8BDC-9BEE-AAB69CB1A9EB}" dt="2022-03-29T20:28:40.058" v="2622"/>
        <pc:sldMkLst>
          <pc:docMk/>
          <pc:sldMk cId="3602165830" sldId="283"/>
        </pc:sldMkLst>
      </pc:sldChg>
      <pc:sldChg chg="del">
        <pc:chgData name="Pritting, Shannon" userId="S::shannon.pritting@suny.edu::b6acce8b-3193-4a7b-b3b8-1dc43a9f8da4" providerId="AD" clId="Web-{DE5680F5-C846-8BDC-9BEE-AAB69CB1A9EB}" dt="2022-03-29T20:28:41.230" v="2624"/>
        <pc:sldMkLst>
          <pc:docMk/>
          <pc:sldMk cId="2383421911" sldId="292"/>
        </pc:sldMkLst>
      </pc:sldChg>
      <pc:sldChg chg="modSp">
        <pc:chgData name="Pritting, Shannon" userId="S::shannon.pritting@suny.edu::b6acce8b-3193-4a7b-b3b8-1dc43a9f8da4" providerId="AD" clId="Web-{DE5680F5-C846-8BDC-9BEE-AAB69CB1A9EB}" dt="2022-03-29T19:39:10.456" v="313" actId="20577"/>
        <pc:sldMkLst>
          <pc:docMk/>
          <pc:sldMk cId="1554562792" sldId="323"/>
        </pc:sldMkLst>
        <pc:spChg chg="mod">
          <ac:chgData name="Pritting, Shannon" userId="S::shannon.pritting@suny.edu::b6acce8b-3193-4a7b-b3b8-1dc43a9f8da4" providerId="AD" clId="Web-{DE5680F5-C846-8BDC-9BEE-AAB69CB1A9EB}" dt="2022-03-29T19:39:10.456" v="313" actId="20577"/>
          <ac:spMkLst>
            <pc:docMk/>
            <pc:sldMk cId="1554562792" sldId="323"/>
            <ac:spMk id="5" creationId="{EE380E25-8AE7-C64E-8047-418935277496}"/>
          </ac:spMkLst>
        </pc:spChg>
      </pc:sldChg>
      <pc:sldChg chg="modSp add replId">
        <pc:chgData name="Pritting, Shannon" userId="S::shannon.pritting@suny.edu::b6acce8b-3193-4a7b-b3b8-1dc43a9f8da4" providerId="AD" clId="Web-{DE5680F5-C846-8BDC-9BEE-AAB69CB1A9EB}" dt="2022-03-29T20:38:50.315" v="2848" actId="20577"/>
        <pc:sldMkLst>
          <pc:docMk/>
          <pc:sldMk cId="3421574721" sldId="324"/>
        </pc:sldMkLst>
        <pc:spChg chg="mod">
          <ac:chgData name="Pritting, Shannon" userId="S::shannon.pritting@suny.edu::b6acce8b-3193-4a7b-b3b8-1dc43a9f8da4" providerId="AD" clId="Web-{DE5680F5-C846-8BDC-9BEE-AAB69CB1A9EB}" dt="2022-03-29T20:38:50.315" v="2848" actId="20577"/>
          <ac:spMkLst>
            <pc:docMk/>
            <pc:sldMk cId="3421574721" sldId="324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19:41:48.793" v="404" actId="14100"/>
          <ac:spMkLst>
            <pc:docMk/>
            <pc:sldMk cId="3421574721" sldId="324"/>
            <ac:spMk id="6" creationId="{9E1771CD-57DB-1949-94FE-B5520A827517}"/>
          </ac:spMkLst>
        </pc:spChg>
      </pc:sldChg>
      <pc:sldChg chg="addSp modSp add replId">
        <pc:chgData name="Pritting, Shannon" userId="S::shannon.pritting@suny.edu::b6acce8b-3193-4a7b-b3b8-1dc43a9f8da4" providerId="AD" clId="Web-{DE5680F5-C846-8BDC-9BEE-AAB69CB1A9EB}" dt="2022-03-29T20:42:10.921" v="2874" actId="1076"/>
        <pc:sldMkLst>
          <pc:docMk/>
          <pc:sldMk cId="3409390324" sldId="325"/>
        </pc:sldMkLst>
        <pc:spChg chg="mod">
          <ac:chgData name="Pritting, Shannon" userId="S::shannon.pritting@suny.edu::b6acce8b-3193-4a7b-b3b8-1dc43a9f8da4" providerId="AD" clId="Web-{DE5680F5-C846-8BDC-9BEE-AAB69CB1A9EB}" dt="2022-03-29T20:42:09.530" v="2873" actId="14100"/>
          <ac:spMkLst>
            <pc:docMk/>
            <pc:sldMk cId="3409390324" sldId="325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12:37.702" v="1236" actId="20577"/>
          <ac:spMkLst>
            <pc:docMk/>
            <pc:sldMk cId="3409390324" sldId="325"/>
            <ac:spMk id="6" creationId="{9E1771CD-57DB-1949-94FE-B5520A827517}"/>
          </ac:spMkLst>
        </pc:spChg>
        <pc:picChg chg="add mod">
          <ac:chgData name="Pritting, Shannon" userId="S::shannon.pritting@suny.edu::b6acce8b-3193-4a7b-b3b8-1dc43a9f8da4" providerId="AD" clId="Web-{DE5680F5-C846-8BDC-9BEE-AAB69CB1A9EB}" dt="2022-03-29T20:42:10.921" v="2874" actId="1076"/>
          <ac:picMkLst>
            <pc:docMk/>
            <pc:sldMk cId="3409390324" sldId="325"/>
            <ac:picMk id="2" creationId="{C496DDAE-690F-51E9-7374-D5CD81A6B517}"/>
          </ac:picMkLst>
        </pc:picChg>
      </pc:sldChg>
      <pc:sldChg chg="addSp modSp add replId">
        <pc:chgData name="Pritting, Shannon" userId="S::shannon.pritting@suny.edu::b6acce8b-3193-4a7b-b3b8-1dc43a9f8da4" providerId="AD" clId="Web-{DE5680F5-C846-8BDC-9BEE-AAB69CB1A9EB}" dt="2022-03-29T20:39:38.614" v="2862" actId="1076"/>
        <pc:sldMkLst>
          <pc:docMk/>
          <pc:sldMk cId="882440712" sldId="326"/>
        </pc:sldMkLst>
        <pc:spChg chg="mod">
          <ac:chgData name="Pritting, Shannon" userId="S::shannon.pritting@suny.edu::b6acce8b-3193-4a7b-b3b8-1dc43a9f8da4" providerId="AD" clId="Web-{DE5680F5-C846-8BDC-9BEE-AAB69CB1A9EB}" dt="2022-03-29T20:39:16.519" v="2858" actId="14100"/>
          <ac:spMkLst>
            <pc:docMk/>
            <pc:sldMk cId="882440712" sldId="326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17:09.110" v="1576" actId="20577"/>
          <ac:spMkLst>
            <pc:docMk/>
            <pc:sldMk cId="882440712" sldId="326"/>
            <ac:spMk id="6" creationId="{9E1771CD-57DB-1949-94FE-B5520A827517}"/>
          </ac:spMkLst>
        </pc:spChg>
        <pc:picChg chg="add mod">
          <ac:chgData name="Pritting, Shannon" userId="S::shannon.pritting@suny.edu::b6acce8b-3193-4a7b-b3b8-1dc43a9f8da4" providerId="AD" clId="Web-{DE5680F5-C846-8BDC-9BEE-AAB69CB1A9EB}" dt="2022-03-29T20:39:38.614" v="2862" actId="1076"/>
          <ac:picMkLst>
            <pc:docMk/>
            <pc:sldMk cId="882440712" sldId="326"/>
            <ac:picMk id="2" creationId="{1B1713D2-C64C-1F11-4A15-14644E925145}"/>
          </ac:picMkLst>
        </pc:picChg>
      </pc:sldChg>
      <pc:sldChg chg="modSp add replId">
        <pc:chgData name="Pritting, Shannon" userId="S::shannon.pritting@suny.edu::b6acce8b-3193-4a7b-b3b8-1dc43a9f8da4" providerId="AD" clId="Web-{DE5680F5-C846-8BDC-9BEE-AAB69CB1A9EB}" dt="2022-03-29T20:20:17.778" v="2036" actId="20577"/>
        <pc:sldMkLst>
          <pc:docMk/>
          <pc:sldMk cId="3257687598" sldId="327"/>
        </pc:sldMkLst>
        <pc:spChg chg="mod">
          <ac:chgData name="Pritting, Shannon" userId="S::shannon.pritting@suny.edu::b6acce8b-3193-4a7b-b3b8-1dc43a9f8da4" providerId="AD" clId="Web-{DE5680F5-C846-8BDC-9BEE-AAB69CB1A9EB}" dt="2022-03-29T20:20:17.778" v="2036" actId="20577"/>
          <ac:spMkLst>
            <pc:docMk/>
            <pc:sldMk cId="3257687598" sldId="327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19:19.352" v="1884" actId="20577"/>
          <ac:spMkLst>
            <pc:docMk/>
            <pc:sldMk cId="3257687598" sldId="327"/>
            <ac:spMk id="6" creationId="{9E1771CD-57DB-1949-94FE-B5520A827517}"/>
          </ac:spMkLst>
        </pc:spChg>
      </pc:sldChg>
      <pc:sldChg chg="modSp add replId">
        <pc:chgData name="Pritting, Shannon" userId="S::shannon.pritting@suny.edu::b6acce8b-3193-4a7b-b3b8-1dc43a9f8da4" providerId="AD" clId="Web-{DE5680F5-C846-8BDC-9BEE-AAB69CB1A9EB}" dt="2022-03-29T19:46:59.654" v="1212" actId="20577"/>
        <pc:sldMkLst>
          <pc:docMk/>
          <pc:sldMk cId="3972613482" sldId="328"/>
        </pc:sldMkLst>
        <pc:spChg chg="mod">
          <ac:chgData name="Pritting, Shannon" userId="S::shannon.pritting@suny.edu::b6acce8b-3193-4a7b-b3b8-1dc43a9f8da4" providerId="AD" clId="Web-{DE5680F5-C846-8BDC-9BEE-AAB69CB1A9EB}" dt="2022-03-29T19:46:59.654" v="1212" actId="20577"/>
          <ac:spMkLst>
            <pc:docMk/>
            <pc:sldMk cId="3972613482" sldId="328"/>
            <ac:spMk id="5" creationId="{EE380E25-8AE7-C64E-8047-418935277496}"/>
          </ac:spMkLst>
        </pc:spChg>
      </pc:sldChg>
      <pc:sldChg chg="modSp">
        <pc:chgData name="Pritting, Shannon" userId="S::shannon.pritting@suny.edu::b6acce8b-3193-4a7b-b3b8-1dc43a9f8da4" providerId="AD" clId="Web-{DE5680F5-C846-8BDC-9BEE-AAB69CB1A9EB}" dt="2022-03-29T20:27:40.883" v="2620" actId="14100"/>
        <pc:sldMkLst>
          <pc:docMk/>
          <pc:sldMk cId="4048684802" sldId="329"/>
        </pc:sldMkLst>
        <pc:spChg chg="mod">
          <ac:chgData name="Pritting, Shannon" userId="S::shannon.pritting@suny.edu::b6acce8b-3193-4a7b-b3b8-1dc43a9f8da4" providerId="AD" clId="Web-{DE5680F5-C846-8BDC-9BEE-AAB69CB1A9EB}" dt="2022-03-29T20:27:40.883" v="2620" actId="14100"/>
          <ac:spMkLst>
            <pc:docMk/>
            <pc:sldMk cId="4048684802" sldId="329"/>
            <ac:spMk id="4" creationId="{650800CC-AE26-BE94-CD88-90733894F834}"/>
          </ac:spMkLst>
        </pc:spChg>
      </pc:sldChg>
      <pc:sldChg chg="addSp modSp add replId">
        <pc:chgData name="Pritting, Shannon" userId="S::shannon.pritting@suny.edu::b6acce8b-3193-4a7b-b3b8-1dc43a9f8da4" providerId="AD" clId="Web-{DE5680F5-C846-8BDC-9BEE-AAB69CB1A9EB}" dt="2022-03-29T20:40:30.821" v="2867" actId="1076"/>
        <pc:sldMkLst>
          <pc:docMk/>
          <pc:sldMk cId="4082558350" sldId="330"/>
        </pc:sldMkLst>
        <pc:spChg chg="mod">
          <ac:chgData name="Pritting, Shannon" userId="S::shannon.pritting@suny.edu::b6acce8b-3193-4a7b-b3b8-1dc43a9f8da4" providerId="AD" clId="Web-{DE5680F5-C846-8BDC-9BEE-AAB69CB1A9EB}" dt="2022-03-29T20:39:50.146" v="2863" actId="14100"/>
          <ac:spMkLst>
            <pc:docMk/>
            <pc:sldMk cId="4082558350" sldId="330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20:27.825" v="2057" actId="20577"/>
          <ac:spMkLst>
            <pc:docMk/>
            <pc:sldMk cId="4082558350" sldId="330"/>
            <ac:spMk id="6" creationId="{9E1771CD-57DB-1949-94FE-B5520A827517}"/>
          </ac:spMkLst>
        </pc:spChg>
        <pc:picChg chg="add mod">
          <ac:chgData name="Pritting, Shannon" userId="S::shannon.pritting@suny.edu::b6acce8b-3193-4a7b-b3b8-1dc43a9f8da4" providerId="AD" clId="Web-{DE5680F5-C846-8BDC-9BEE-AAB69CB1A9EB}" dt="2022-03-29T20:40:30.821" v="2867" actId="1076"/>
          <ac:picMkLst>
            <pc:docMk/>
            <pc:sldMk cId="4082558350" sldId="330"/>
            <ac:picMk id="2" creationId="{34692DB3-D53F-FB1F-FC6F-102545B421BA}"/>
          </ac:picMkLst>
        </pc:picChg>
      </pc:sldChg>
      <pc:sldChg chg="addSp modSp add replId">
        <pc:chgData name="Pritting, Shannon" userId="S::shannon.pritting@suny.edu::b6acce8b-3193-4a7b-b3b8-1dc43a9f8da4" providerId="AD" clId="Web-{DE5680F5-C846-8BDC-9BEE-AAB69CB1A9EB}" dt="2022-03-29T20:25:30.453" v="2618" actId="20577"/>
        <pc:sldMkLst>
          <pc:docMk/>
          <pc:sldMk cId="1208304361" sldId="331"/>
        </pc:sldMkLst>
        <pc:spChg chg="mod">
          <ac:chgData name="Pritting, Shannon" userId="S::shannon.pritting@suny.edu::b6acce8b-3193-4a7b-b3b8-1dc43a9f8da4" providerId="AD" clId="Web-{DE5680F5-C846-8BDC-9BEE-AAB69CB1A9EB}" dt="2022-03-29T20:25:30.453" v="2618" actId="20577"/>
          <ac:spMkLst>
            <pc:docMk/>
            <pc:sldMk cId="1208304361" sldId="331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23:43.509" v="2479" actId="20577"/>
          <ac:spMkLst>
            <pc:docMk/>
            <pc:sldMk cId="1208304361" sldId="331"/>
            <ac:spMk id="6" creationId="{9E1771CD-57DB-1949-94FE-B5520A827517}"/>
          </ac:spMkLst>
        </pc:spChg>
        <pc:picChg chg="add mod">
          <ac:chgData name="Pritting, Shannon" userId="S::shannon.pritting@suny.edu::b6acce8b-3193-4a7b-b3b8-1dc43a9f8da4" providerId="AD" clId="Web-{DE5680F5-C846-8BDC-9BEE-AAB69CB1A9EB}" dt="2022-03-29T20:24:48.153" v="2484"/>
          <ac:picMkLst>
            <pc:docMk/>
            <pc:sldMk cId="1208304361" sldId="331"/>
            <ac:picMk id="2" creationId="{B68A16B4-55C3-0E9F-7D83-7FE5EF3427C3}"/>
          </ac:picMkLst>
        </pc:picChg>
      </pc:sldChg>
      <pc:sldChg chg="addSp delSp modSp add replId">
        <pc:chgData name="Pritting, Shannon" userId="S::shannon.pritting@suny.edu::b6acce8b-3193-4a7b-b3b8-1dc43a9f8da4" providerId="AD" clId="Web-{DE5680F5-C846-8BDC-9BEE-AAB69CB1A9EB}" dt="2022-03-29T20:37:13.543" v="2840" actId="14100"/>
        <pc:sldMkLst>
          <pc:docMk/>
          <pc:sldMk cId="1384271787" sldId="332"/>
        </pc:sldMkLst>
        <pc:spChg chg="mod">
          <ac:chgData name="Pritting, Shannon" userId="S::shannon.pritting@suny.edu::b6acce8b-3193-4a7b-b3b8-1dc43a9f8da4" providerId="AD" clId="Web-{DE5680F5-C846-8BDC-9BEE-AAB69CB1A9EB}" dt="2022-03-29T20:37:13.543" v="2840" actId="14100"/>
          <ac:spMkLst>
            <pc:docMk/>
            <pc:sldMk cId="1384271787" sldId="332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33:17.560" v="2676" actId="20577"/>
          <ac:spMkLst>
            <pc:docMk/>
            <pc:sldMk cId="1384271787" sldId="332"/>
            <ac:spMk id="6" creationId="{9E1771CD-57DB-1949-94FE-B5520A827517}"/>
          </ac:spMkLst>
        </pc:spChg>
        <pc:picChg chg="add del mod">
          <ac:chgData name="Pritting, Shannon" userId="S::shannon.pritting@suny.edu::b6acce8b-3193-4a7b-b3b8-1dc43a9f8da4" providerId="AD" clId="Web-{DE5680F5-C846-8BDC-9BEE-AAB69CB1A9EB}" dt="2022-03-29T20:31:41.960" v="2674"/>
          <ac:picMkLst>
            <pc:docMk/>
            <pc:sldMk cId="1384271787" sldId="332"/>
            <ac:picMk id="2" creationId="{CF8630D1-54C5-7941-487A-0FEFDA206926}"/>
          </ac:picMkLst>
        </pc:picChg>
        <pc:picChg chg="add mod">
          <ac:chgData name="Pritting, Shannon" userId="S::shannon.pritting@suny.edu::b6acce8b-3193-4a7b-b3b8-1dc43a9f8da4" providerId="AD" clId="Web-{DE5680F5-C846-8BDC-9BEE-AAB69CB1A9EB}" dt="2022-03-29T20:33:26.060" v="2681" actId="1076"/>
          <ac:picMkLst>
            <pc:docMk/>
            <pc:sldMk cId="1384271787" sldId="332"/>
            <ac:picMk id="3" creationId="{A392F203-D425-DCC2-1E6D-9A925260C8DC}"/>
          </ac:picMkLst>
        </pc:picChg>
      </pc:sldChg>
      <pc:sldChg chg="add del replId">
        <pc:chgData name="Pritting, Shannon" userId="S::shannon.pritting@suny.edu::b6acce8b-3193-4a7b-b3b8-1dc43a9f8da4" providerId="AD" clId="Web-{DE5680F5-C846-8BDC-9BEE-AAB69CB1A9EB}" dt="2022-03-29T20:29:31.780" v="2654"/>
        <pc:sldMkLst>
          <pc:docMk/>
          <pc:sldMk cId="1889837715" sldId="333"/>
        </pc:sldMkLst>
      </pc:sldChg>
      <pc:sldChg chg="modSp add ord replId">
        <pc:chgData name="Pritting, Shannon" userId="S::shannon.pritting@suny.edu::b6acce8b-3193-4a7b-b3b8-1dc43a9f8da4" providerId="AD" clId="Web-{DE5680F5-C846-8BDC-9BEE-AAB69CB1A9EB}" dt="2022-03-29T20:46:13.983" v="3150" actId="20577"/>
        <pc:sldMkLst>
          <pc:docMk/>
          <pc:sldMk cId="3329413225" sldId="333"/>
        </pc:sldMkLst>
        <pc:spChg chg="mod">
          <ac:chgData name="Pritting, Shannon" userId="S::shannon.pritting@suny.edu::b6acce8b-3193-4a7b-b3b8-1dc43a9f8da4" providerId="AD" clId="Web-{DE5680F5-C846-8BDC-9BEE-AAB69CB1A9EB}" dt="2022-03-29T20:46:13.983" v="3150" actId="20577"/>
          <ac:spMkLst>
            <pc:docMk/>
            <pc:sldMk cId="3329413225" sldId="333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DE5680F5-C846-8BDC-9BEE-AAB69CB1A9EB}" dt="2022-03-29T20:43:48.771" v="2885" actId="20577"/>
          <ac:spMkLst>
            <pc:docMk/>
            <pc:sldMk cId="3329413225" sldId="333"/>
            <ac:spMk id="6" creationId="{9E1771CD-57DB-1949-94FE-B5520A827517}"/>
          </ac:spMkLst>
        </pc:spChg>
      </pc:sldChg>
    </pc:docChg>
  </pc:docChgLst>
  <pc:docChgLst>
    <pc:chgData name="Eichelberger, Michelle" userId="S::michelle.eichelberger@suny.edu::1bd4442c-2af1-40d1-9d43-8e1df5db51d4" providerId="AD" clId="Web-{64D7674E-65EC-401C-9ECD-1255D8618EAE}"/>
    <pc:docChg chg="addSld modSld modSection">
      <pc:chgData name="Eichelberger, Michelle" userId="S::michelle.eichelberger@suny.edu::1bd4442c-2af1-40d1-9d43-8e1df5db51d4" providerId="AD" clId="Web-{64D7674E-65EC-401C-9ECD-1255D8618EAE}" dt="2022-03-28T13:04:19.304" v="73" actId="1076"/>
      <pc:docMkLst>
        <pc:docMk/>
      </pc:docMkLst>
      <pc:sldChg chg="addSp delSp modSp add replId">
        <pc:chgData name="Eichelberger, Michelle" userId="S::michelle.eichelberger@suny.edu::1bd4442c-2af1-40d1-9d43-8e1df5db51d4" providerId="AD" clId="Web-{64D7674E-65EC-401C-9ECD-1255D8618EAE}" dt="2022-03-28T13:04:19.304" v="73" actId="1076"/>
        <pc:sldMkLst>
          <pc:docMk/>
          <pc:sldMk cId="3541669613" sldId="308"/>
        </pc:sldMkLst>
        <pc:spChg chg="mod">
          <ac:chgData name="Eichelberger, Michelle" userId="S::michelle.eichelberger@suny.edu::1bd4442c-2af1-40d1-9d43-8e1df5db51d4" providerId="AD" clId="Web-{64D7674E-65EC-401C-9ECD-1255D8618EAE}" dt="2022-03-28T13:03:34.975" v="66" actId="14100"/>
          <ac:spMkLst>
            <pc:docMk/>
            <pc:sldMk cId="3541669613" sldId="308"/>
            <ac:spMk id="5" creationId="{EE380E25-8AE7-C64E-8047-418935277496}"/>
          </ac:spMkLst>
        </pc:spChg>
        <pc:spChg chg="mod">
          <ac:chgData name="Eichelberger, Michelle" userId="S::michelle.eichelberger@suny.edu::1bd4442c-2af1-40d1-9d43-8e1df5db51d4" providerId="AD" clId="Web-{64D7674E-65EC-401C-9ECD-1255D8618EAE}" dt="2022-03-28T13:00:02.377" v="4" actId="20577"/>
          <ac:spMkLst>
            <pc:docMk/>
            <pc:sldMk cId="3541669613" sldId="308"/>
            <ac:spMk id="6" creationId="{9E1771CD-57DB-1949-94FE-B5520A827517}"/>
          </ac:spMkLst>
        </pc:spChg>
        <pc:picChg chg="del">
          <ac:chgData name="Eichelberger, Michelle" userId="S::michelle.eichelberger@suny.edu::1bd4442c-2af1-40d1-9d43-8e1df5db51d4" providerId="AD" clId="Web-{64D7674E-65EC-401C-9ECD-1255D8618EAE}" dt="2022-03-28T13:00:05.893" v="5"/>
          <ac:picMkLst>
            <pc:docMk/>
            <pc:sldMk cId="3541669613" sldId="308"/>
            <ac:picMk id="2" creationId="{AB96CE19-047C-18B2-D0C1-B097817F81A0}"/>
          </ac:picMkLst>
        </pc:picChg>
        <pc:picChg chg="add mod">
          <ac:chgData name="Eichelberger, Michelle" userId="S::michelle.eichelberger@suny.edu::1bd4442c-2af1-40d1-9d43-8e1df5db51d4" providerId="AD" clId="Web-{64D7674E-65EC-401C-9ECD-1255D8618EAE}" dt="2022-03-28T13:04:19.304" v="73" actId="1076"/>
          <ac:picMkLst>
            <pc:docMk/>
            <pc:sldMk cId="3541669613" sldId="308"/>
            <ac:picMk id="3" creationId="{B997EDDD-A15A-15BE-5994-348F45FC7796}"/>
          </ac:picMkLst>
        </pc:picChg>
      </pc:sldChg>
    </pc:docChg>
  </pc:docChgLst>
  <pc:docChgLst>
    <pc:chgData name="Jackson, Timothy" userId="S::timothy.jackson@suny.edu::9ce01cec-8b46-438e-9d10-af58cd21d299" providerId="AD" clId="Web-{D6DE967B-6560-4ECB-96BF-4605851A0041}"/>
    <pc:docChg chg="modSld">
      <pc:chgData name="Jackson, Timothy" userId="S::timothy.jackson@suny.edu::9ce01cec-8b46-438e-9d10-af58cd21d299" providerId="AD" clId="Web-{D6DE967B-6560-4ECB-96BF-4605851A0041}" dt="2022-03-29T20:40:02.325" v="117" actId="20577"/>
      <pc:docMkLst>
        <pc:docMk/>
      </pc:docMkLst>
      <pc:sldChg chg="modSp">
        <pc:chgData name="Jackson, Timothy" userId="S::timothy.jackson@suny.edu::9ce01cec-8b46-438e-9d10-af58cd21d299" providerId="AD" clId="Web-{D6DE967B-6560-4ECB-96BF-4605851A0041}" dt="2022-03-29T20:40:02.325" v="117" actId="20577"/>
        <pc:sldMkLst>
          <pc:docMk/>
          <pc:sldMk cId="4175893037" sldId="320"/>
        </pc:sldMkLst>
        <pc:spChg chg="mod">
          <ac:chgData name="Jackson, Timothy" userId="S::timothy.jackson@suny.edu::9ce01cec-8b46-438e-9d10-af58cd21d299" providerId="AD" clId="Web-{D6DE967B-6560-4ECB-96BF-4605851A0041}" dt="2022-03-29T20:40:02.325" v="117" actId="20577"/>
          <ac:spMkLst>
            <pc:docMk/>
            <pc:sldMk cId="4175893037" sldId="320"/>
            <ac:spMk id="4" creationId="{650800CC-AE26-BE94-CD88-90733894F834}"/>
          </ac:spMkLst>
        </pc:spChg>
      </pc:sldChg>
    </pc:docChg>
  </pc:docChgLst>
  <pc:docChgLst>
    <pc:chgData name="Eichelberger, Michelle" userId="S::michelle.eichelberger@suny.edu::1bd4442c-2af1-40d1-9d43-8e1df5db51d4" providerId="AD" clId="Web-{9037D90B-2628-4D98-97B4-6472BE75A0A7}"/>
    <pc:docChg chg="modSld">
      <pc:chgData name="Eichelberger, Michelle" userId="S::michelle.eichelberger@suny.edu::1bd4442c-2af1-40d1-9d43-8e1df5db51d4" providerId="AD" clId="Web-{9037D90B-2628-4D98-97B4-6472BE75A0A7}" dt="2022-03-30T16:54:38.816" v="37"/>
      <pc:docMkLst>
        <pc:docMk/>
      </pc:docMkLst>
      <pc:sldChg chg="modSp">
        <pc:chgData name="Eichelberger, Michelle" userId="S::michelle.eichelberger@suny.edu::1bd4442c-2af1-40d1-9d43-8e1df5db51d4" providerId="AD" clId="Web-{9037D90B-2628-4D98-97B4-6472BE75A0A7}" dt="2022-03-30T16:48:58.346" v="17" actId="20577"/>
        <pc:sldMkLst>
          <pc:docMk/>
          <pc:sldMk cId="1554562792" sldId="323"/>
        </pc:sldMkLst>
        <pc:spChg chg="mod">
          <ac:chgData name="Eichelberger, Michelle" userId="S::michelle.eichelberger@suny.edu::1bd4442c-2af1-40d1-9d43-8e1df5db51d4" providerId="AD" clId="Web-{9037D90B-2628-4D98-97B4-6472BE75A0A7}" dt="2022-03-30T16:48:58.346" v="17" actId="20577"/>
          <ac:spMkLst>
            <pc:docMk/>
            <pc:sldMk cId="1554562792" sldId="323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48:37.377" v="13" actId="20577"/>
        <pc:sldMkLst>
          <pc:docMk/>
          <pc:sldMk cId="3421574721" sldId="324"/>
        </pc:sldMkLst>
        <pc:spChg chg="mod">
          <ac:chgData name="Eichelberger, Michelle" userId="S::michelle.eichelberger@suny.edu::1bd4442c-2af1-40d1-9d43-8e1df5db51d4" providerId="AD" clId="Web-{9037D90B-2628-4D98-97B4-6472BE75A0A7}" dt="2022-03-30T16:48:37.377" v="13" actId="20577"/>
          <ac:spMkLst>
            <pc:docMk/>
            <pc:sldMk cId="3421574721" sldId="324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47:22.908" v="3" actId="20577"/>
        <pc:sldMkLst>
          <pc:docMk/>
          <pc:sldMk cId="3409390324" sldId="325"/>
        </pc:sldMkLst>
        <pc:spChg chg="mod">
          <ac:chgData name="Eichelberger, Michelle" userId="S::michelle.eichelberger@suny.edu::1bd4442c-2af1-40d1-9d43-8e1df5db51d4" providerId="AD" clId="Web-{9037D90B-2628-4D98-97B4-6472BE75A0A7}" dt="2022-03-30T16:47:22.908" v="3" actId="20577"/>
          <ac:spMkLst>
            <pc:docMk/>
            <pc:sldMk cId="3409390324" sldId="325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47:11.221" v="1" actId="20577"/>
        <pc:sldMkLst>
          <pc:docMk/>
          <pc:sldMk cId="882440712" sldId="326"/>
        </pc:sldMkLst>
        <pc:spChg chg="mod">
          <ac:chgData name="Eichelberger, Michelle" userId="S::michelle.eichelberger@suny.edu::1bd4442c-2af1-40d1-9d43-8e1df5db51d4" providerId="AD" clId="Web-{9037D90B-2628-4D98-97B4-6472BE75A0A7}" dt="2022-03-30T16:47:11.221" v="1" actId="20577"/>
          <ac:spMkLst>
            <pc:docMk/>
            <pc:sldMk cId="882440712" sldId="326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48:26.955" v="11" actId="20577"/>
        <pc:sldMkLst>
          <pc:docMk/>
          <pc:sldMk cId="3972613482" sldId="328"/>
        </pc:sldMkLst>
        <pc:spChg chg="mod">
          <ac:chgData name="Eichelberger, Michelle" userId="S::michelle.eichelberger@suny.edu::1bd4442c-2af1-40d1-9d43-8e1df5db51d4" providerId="AD" clId="Web-{9037D90B-2628-4D98-97B4-6472BE75A0A7}" dt="2022-03-30T16:48:26.955" v="11" actId="20577"/>
          <ac:spMkLst>
            <pc:docMk/>
            <pc:sldMk cId="3972613482" sldId="328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52:24.565" v="27"/>
        <pc:sldMkLst>
          <pc:docMk/>
          <pc:sldMk cId="1208304361" sldId="331"/>
        </pc:sldMkLst>
        <pc:picChg chg="mod modCrop">
          <ac:chgData name="Eichelberger, Michelle" userId="S::michelle.eichelberger@suny.edu::1bd4442c-2af1-40d1-9d43-8e1df5db51d4" providerId="AD" clId="Web-{9037D90B-2628-4D98-97B4-6472BE75A0A7}" dt="2022-03-30T16:52:24.565" v="27"/>
          <ac:picMkLst>
            <pc:docMk/>
            <pc:sldMk cId="1208304361" sldId="331"/>
            <ac:picMk id="2" creationId="{B68A16B4-55C3-0E9F-7D83-7FE5EF3427C3}"/>
          </ac:picMkLst>
        </pc:picChg>
      </pc:sldChg>
      <pc:sldChg chg="modSp">
        <pc:chgData name="Eichelberger, Michelle" userId="S::michelle.eichelberger@suny.edu::1bd4442c-2af1-40d1-9d43-8e1df5db51d4" providerId="AD" clId="Web-{9037D90B-2628-4D98-97B4-6472BE75A0A7}" dt="2022-03-30T16:53:19.253" v="35" actId="20577"/>
        <pc:sldMkLst>
          <pc:docMk/>
          <pc:sldMk cId="3329413225" sldId="333"/>
        </pc:sldMkLst>
        <pc:spChg chg="mod">
          <ac:chgData name="Eichelberger, Michelle" userId="S::michelle.eichelberger@suny.edu::1bd4442c-2af1-40d1-9d43-8e1df5db51d4" providerId="AD" clId="Web-{9037D90B-2628-4D98-97B4-6472BE75A0A7}" dt="2022-03-30T16:53:19.253" v="35" actId="20577"/>
          <ac:spMkLst>
            <pc:docMk/>
            <pc:sldMk cId="3329413225" sldId="333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54:38.816" v="37"/>
        <pc:sldMkLst>
          <pc:docMk/>
          <pc:sldMk cId="3010253284" sldId="335"/>
        </pc:sldMkLst>
        <pc:spChg chg="mod">
          <ac:chgData name="Eichelberger, Michelle" userId="S::michelle.eichelberger@suny.edu::1bd4442c-2af1-40d1-9d43-8e1df5db51d4" providerId="AD" clId="Web-{9037D90B-2628-4D98-97B4-6472BE75A0A7}" dt="2022-03-30T16:54:38.816" v="37"/>
          <ac:spMkLst>
            <pc:docMk/>
            <pc:sldMk cId="3010253284" sldId="335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9037D90B-2628-4D98-97B4-6472BE75A0A7}" dt="2022-03-30T16:50:58.221" v="20" actId="1076"/>
        <pc:sldMkLst>
          <pc:docMk/>
          <pc:sldMk cId="303432364" sldId="336"/>
        </pc:sldMkLst>
        <pc:spChg chg="mod">
          <ac:chgData name="Eichelberger, Michelle" userId="S::michelle.eichelberger@suny.edu::1bd4442c-2af1-40d1-9d43-8e1df5db51d4" providerId="AD" clId="Web-{9037D90B-2628-4D98-97B4-6472BE75A0A7}" dt="2022-03-30T16:50:55.128" v="18" actId="1076"/>
          <ac:spMkLst>
            <pc:docMk/>
            <pc:sldMk cId="303432364" sldId="336"/>
            <ac:spMk id="5" creationId="{EE380E25-8AE7-C64E-8047-418935277496}"/>
          </ac:spMkLst>
        </pc:spChg>
        <pc:picChg chg="mod">
          <ac:chgData name="Eichelberger, Michelle" userId="S::michelle.eichelberger@suny.edu::1bd4442c-2af1-40d1-9d43-8e1df5db51d4" providerId="AD" clId="Web-{9037D90B-2628-4D98-97B4-6472BE75A0A7}" dt="2022-03-30T16:50:58.221" v="20" actId="1076"/>
          <ac:picMkLst>
            <pc:docMk/>
            <pc:sldMk cId="303432364" sldId="336"/>
            <ac:picMk id="2" creationId="{ED8E4F3E-BA70-A479-E6E6-658AE039FE36}"/>
          </ac:picMkLst>
        </pc:picChg>
      </pc:sldChg>
    </pc:docChg>
  </pc:docChgLst>
  <pc:docChgLst>
    <pc:chgData name="McGee, Margaret" userId="S::margaret.mcgee@suny.edu::07377fe7-8f05-4c22-a697-5f820ef7115e" providerId="AD" clId="Web-{EAC84AFC-FEFC-4CB4-AC74-3F3740AE477F}"/>
    <pc:docChg chg="modSld">
      <pc:chgData name="McGee, Margaret" userId="S::margaret.mcgee@suny.edu::07377fe7-8f05-4c22-a697-5f820ef7115e" providerId="AD" clId="Web-{EAC84AFC-FEFC-4CB4-AC74-3F3740AE477F}" dt="2022-03-29T14:20:35.768" v="33" actId="20577"/>
      <pc:docMkLst>
        <pc:docMk/>
      </pc:docMkLst>
      <pc:sldChg chg="modSp">
        <pc:chgData name="McGee, Margaret" userId="S::margaret.mcgee@suny.edu::07377fe7-8f05-4c22-a697-5f820ef7115e" providerId="AD" clId="Web-{EAC84AFC-FEFC-4CB4-AC74-3F3740AE477F}" dt="2022-03-29T14:20:35.768" v="33" actId="20577"/>
        <pc:sldMkLst>
          <pc:docMk/>
          <pc:sldMk cId="1681913957" sldId="312"/>
        </pc:sldMkLst>
        <pc:spChg chg="mod">
          <ac:chgData name="McGee, Margaret" userId="S::margaret.mcgee@suny.edu::07377fe7-8f05-4c22-a697-5f820ef7115e" providerId="AD" clId="Web-{EAC84AFC-FEFC-4CB4-AC74-3F3740AE477F}" dt="2022-03-29T14:20:35.768" v="33" actId="20577"/>
          <ac:spMkLst>
            <pc:docMk/>
            <pc:sldMk cId="1681913957" sldId="312"/>
            <ac:spMk id="3" creationId="{4A36F661-883F-C362-FC08-C71A0C15424D}"/>
          </ac:spMkLst>
        </pc:spChg>
      </pc:sldChg>
      <pc:sldChg chg="modSp">
        <pc:chgData name="McGee, Margaret" userId="S::margaret.mcgee@suny.edu::07377fe7-8f05-4c22-a697-5f820ef7115e" providerId="AD" clId="Web-{EAC84AFC-FEFC-4CB4-AC74-3F3740AE477F}" dt="2022-03-29T14:19:40.673" v="19" actId="20577"/>
        <pc:sldMkLst>
          <pc:docMk/>
          <pc:sldMk cId="228143891" sldId="313"/>
        </pc:sldMkLst>
        <pc:spChg chg="mod">
          <ac:chgData name="McGee, Margaret" userId="S::margaret.mcgee@suny.edu::07377fe7-8f05-4c22-a697-5f820ef7115e" providerId="AD" clId="Web-{EAC84AFC-FEFC-4CB4-AC74-3F3740AE477F}" dt="2022-03-29T14:19:40.673" v="19" actId="20577"/>
          <ac:spMkLst>
            <pc:docMk/>
            <pc:sldMk cId="228143891" sldId="313"/>
            <ac:spMk id="4" creationId="{650800CC-AE26-BE94-CD88-90733894F834}"/>
          </ac:spMkLst>
        </pc:spChg>
      </pc:sldChg>
    </pc:docChg>
  </pc:docChgLst>
  <pc:docChgLst>
    <pc:chgData name="Jackson, Timothy" userId="S::timothy.jackson@suny.edu::9ce01cec-8b46-438e-9d10-af58cd21d299" providerId="AD" clId="Web-{34E76C00-CD68-47CF-AEA6-1C3241B056D9}"/>
    <pc:docChg chg="modSld">
      <pc:chgData name="Jackson, Timothy" userId="S::timothy.jackson@suny.edu::9ce01cec-8b46-438e-9d10-af58cd21d299" providerId="AD" clId="Web-{34E76C00-CD68-47CF-AEA6-1C3241B056D9}" dt="2022-03-30T16:26:41.979" v="1" actId="20577"/>
      <pc:docMkLst>
        <pc:docMk/>
      </pc:docMkLst>
      <pc:sldChg chg="modSp">
        <pc:chgData name="Jackson, Timothy" userId="S::timothy.jackson@suny.edu::9ce01cec-8b46-438e-9d10-af58cd21d299" providerId="AD" clId="Web-{34E76C00-CD68-47CF-AEA6-1C3241B056D9}" dt="2022-03-30T16:26:41.979" v="1" actId="20577"/>
        <pc:sldMkLst>
          <pc:docMk/>
          <pc:sldMk cId="239579903" sldId="318"/>
        </pc:sldMkLst>
        <pc:spChg chg="mod">
          <ac:chgData name="Jackson, Timothy" userId="S::timothy.jackson@suny.edu::9ce01cec-8b46-438e-9d10-af58cd21d299" providerId="AD" clId="Web-{34E76C00-CD68-47CF-AEA6-1C3241B056D9}" dt="2022-03-30T16:26:41.979" v="1" actId="20577"/>
          <ac:spMkLst>
            <pc:docMk/>
            <pc:sldMk cId="239579903" sldId="318"/>
            <ac:spMk id="4" creationId="{650800CC-AE26-BE94-CD88-90733894F834}"/>
          </ac:spMkLst>
        </pc:spChg>
      </pc:sldChg>
    </pc:docChg>
  </pc:docChgLst>
  <pc:docChgLst>
    <pc:chgData name="Pritting, Shannon" userId="S::shannon.pritting@suny.edu::b6acce8b-3193-4a7b-b3b8-1dc43a9f8da4" providerId="AD" clId="Web-{2817AAAB-386E-412E-AF88-A9BA5CA821D5}"/>
    <pc:docChg chg="addSld delSld modSld sldOrd modSection">
      <pc:chgData name="Pritting, Shannon" userId="S::shannon.pritting@suny.edu::b6acce8b-3193-4a7b-b3b8-1dc43a9f8da4" providerId="AD" clId="Web-{2817AAAB-386E-412E-AF88-A9BA5CA821D5}" dt="2022-03-29T19:37:20.245" v="236" actId="20577"/>
      <pc:docMkLst>
        <pc:docMk/>
      </pc:docMkLst>
      <pc:sldChg chg="del">
        <pc:chgData name="Pritting, Shannon" userId="S::shannon.pritting@suny.edu::b6acce8b-3193-4a7b-b3b8-1dc43a9f8da4" providerId="AD" clId="Web-{2817AAAB-386E-412E-AF88-A9BA5CA821D5}" dt="2022-03-29T19:33:45.739" v="0"/>
        <pc:sldMkLst>
          <pc:docMk/>
          <pc:sldMk cId="914645164" sldId="278"/>
        </pc:sldMkLst>
      </pc:sldChg>
      <pc:sldChg chg="del">
        <pc:chgData name="Pritting, Shannon" userId="S::shannon.pritting@suny.edu::b6acce8b-3193-4a7b-b3b8-1dc43a9f8da4" providerId="AD" clId="Web-{2817AAAB-386E-412E-AF88-A9BA5CA821D5}" dt="2022-03-29T19:33:51.130" v="1"/>
        <pc:sldMkLst>
          <pc:docMk/>
          <pc:sldMk cId="3860456211" sldId="304"/>
        </pc:sldMkLst>
      </pc:sldChg>
      <pc:sldChg chg="modSp add ord">
        <pc:chgData name="Pritting, Shannon" userId="S::shannon.pritting@suny.edu::b6acce8b-3193-4a7b-b3b8-1dc43a9f8da4" providerId="AD" clId="Web-{2817AAAB-386E-412E-AF88-A9BA5CA821D5}" dt="2022-03-29T19:34:33.740" v="51" actId="20577"/>
        <pc:sldMkLst>
          <pc:docMk/>
          <pc:sldMk cId="1521978607" sldId="321"/>
        </pc:sldMkLst>
        <pc:spChg chg="mod">
          <ac:chgData name="Pritting, Shannon" userId="S::shannon.pritting@suny.edu::b6acce8b-3193-4a7b-b3b8-1dc43a9f8da4" providerId="AD" clId="Web-{2817AAAB-386E-412E-AF88-A9BA5CA821D5}" dt="2022-03-29T19:34:20.568" v="23" actId="20577"/>
          <ac:spMkLst>
            <pc:docMk/>
            <pc:sldMk cId="1521978607" sldId="321"/>
            <ac:spMk id="2" creationId="{FCD9A99E-FC0C-4542-AC66-20328FDA76E3}"/>
          </ac:spMkLst>
        </pc:spChg>
        <pc:spChg chg="mod">
          <ac:chgData name="Pritting, Shannon" userId="S::shannon.pritting@suny.edu::b6acce8b-3193-4a7b-b3b8-1dc43a9f8da4" providerId="AD" clId="Web-{2817AAAB-386E-412E-AF88-A9BA5CA821D5}" dt="2022-03-29T19:34:33.740" v="51" actId="20577"/>
          <ac:spMkLst>
            <pc:docMk/>
            <pc:sldMk cId="1521978607" sldId="321"/>
            <ac:spMk id="3" creationId="{877DA73E-B88E-6340-80C8-C3CB517CB3DC}"/>
          </ac:spMkLst>
        </pc:spChg>
      </pc:sldChg>
      <pc:sldChg chg="new del mod modClrScheme chgLayout">
        <pc:chgData name="Pritting, Shannon" userId="S::shannon.pritting@suny.edu::b6acce8b-3193-4a7b-b3b8-1dc43a9f8da4" providerId="AD" clId="Web-{2817AAAB-386E-412E-AF88-A9BA5CA821D5}" dt="2022-03-29T19:35:12.413" v="57"/>
        <pc:sldMkLst>
          <pc:docMk/>
          <pc:sldMk cId="4270188277" sldId="322"/>
        </pc:sldMkLst>
      </pc:sldChg>
      <pc:sldChg chg="delSp modSp add ord replId">
        <pc:chgData name="Pritting, Shannon" userId="S::shannon.pritting@suny.edu::b6acce8b-3193-4a7b-b3b8-1dc43a9f8da4" providerId="AD" clId="Web-{2817AAAB-386E-412E-AF88-A9BA5CA821D5}" dt="2022-03-29T19:37:20.245" v="236" actId="20577"/>
        <pc:sldMkLst>
          <pc:docMk/>
          <pc:sldMk cId="1554562792" sldId="323"/>
        </pc:sldMkLst>
        <pc:spChg chg="mod">
          <ac:chgData name="Pritting, Shannon" userId="S::shannon.pritting@suny.edu::b6acce8b-3193-4a7b-b3b8-1dc43a9f8da4" providerId="AD" clId="Web-{2817AAAB-386E-412E-AF88-A9BA5CA821D5}" dt="2022-03-29T19:37:20.245" v="236" actId="20577"/>
          <ac:spMkLst>
            <pc:docMk/>
            <pc:sldMk cId="1554562792" sldId="323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2817AAAB-386E-412E-AF88-A9BA5CA821D5}" dt="2022-03-29T19:35:22.742" v="73" actId="20577"/>
          <ac:spMkLst>
            <pc:docMk/>
            <pc:sldMk cId="1554562792" sldId="323"/>
            <ac:spMk id="6" creationId="{9E1771CD-57DB-1949-94FE-B5520A827517}"/>
          </ac:spMkLst>
        </pc:spChg>
        <pc:picChg chg="del">
          <ac:chgData name="Pritting, Shannon" userId="S::shannon.pritting@suny.edu::b6acce8b-3193-4a7b-b3b8-1dc43a9f8da4" providerId="AD" clId="Web-{2817AAAB-386E-412E-AF88-A9BA5CA821D5}" dt="2022-03-29T19:35:25.164" v="74"/>
          <ac:picMkLst>
            <pc:docMk/>
            <pc:sldMk cId="1554562792" sldId="323"/>
            <ac:picMk id="2" creationId="{AB96CE19-047C-18B2-D0C1-B097817F81A0}"/>
          </ac:picMkLst>
        </pc:picChg>
      </pc:sldChg>
    </pc:docChg>
  </pc:docChgLst>
  <pc:docChgLst>
    <pc:chgData name="Eichelberger, Michelle" userId="S::michelle.eichelberger@suny.edu::1bd4442c-2af1-40d1-9d43-8e1df5db51d4" providerId="AD" clId="Web-{46339DBB-0A12-4E82-A06E-BA432F21222F}"/>
    <pc:docChg chg="modSld">
      <pc:chgData name="Eichelberger, Michelle" userId="S::michelle.eichelberger@suny.edu::1bd4442c-2af1-40d1-9d43-8e1df5db51d4" providerId="AD" clId="Web-{46339DBB-0A12-4E82-A06E-BA432F21222F}" dt="2022-03-30T16:41:37.633" v="27" actId="20577"/>
      <pc:docMkLst>
        <pc:docMk/>
      </pc:docMkLst>
      <pc:sldChg chg="modSp">
        <pc:chgData name="Eichelberger, Michelle" userId="S::michelle.eichelberger@suny.edu::1bd4442c-2af1-40d1-9d43-8e1df5db51d4" providerId="AD" clId="Web-{46339DBB-0A12-4E82-A06E-BA432F21222F}" dt="2022-03-30T16:41:37.633" v="27" actId="20577"/>
        <pc:sldMkLst>
          <pc:docMk/>
          <pc:sldMk cId="3257687598" sldId="327"/>
        </pc:sldMkLst>
        <pc:spChg chg="mod">
          <ac:chgData name="Eichelberger, Michelle" userId="S::michelle.eichelberger@suny.edu::1bd4442c-2af1-40d1-9d43-8e1df5db51d4" providerId="AD" clId="Web-{46339DBB-0A12-4E82-A06E-BA432F21222F}" dt="2022-03-30T16:41:37.633" v="27" actId="20577"/>
          <ac:spMkLst>
            <pc:docMk/>
            <pc:sldMk cId="3257687598" sldId="327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46339DBB-0A12-4E82-A06E-BA432F21222F}" dt="2022-03-30T16:41:18.383" v="25" actId="20577"/>
        <pc:sldMkLst>
          <pc:docMk/>
          <pc:sldMk cId="4082558350" sldId="330"/>
        </pc:sldMkLst>
        <pc:spChg chg="mod">
          <ac:chgData name="Eichelberger, Michelle" userId="S::michelle.eichelberger@suny.edu::1bd4442c-2af1-40d1-9d43-8e1df5db51d4" providerId="AD" clId="Web-{46339DBB-0A12-4E82-A06E-BA432F21222F}" dt="2022-03-30T16:41:18.383" v="25" actId="20577"/>
          <ac:spMkLst>
            <pc:docMk/>
            <pc:sldMk cId="4082558350" sldId="330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46339DBB-0A12-4E82-A06E-BA432F21222F}" dt="2022-03-30T16:40:42.820" v="23"/>
        <pc:sldMkLst>
          <pc:docMk/>
          <pc:sldMk cId="1208304361" sldId="331"/>
        </pc:sldMkLst>
        <pc:spChg chg="mod">
          <ac:chgData name="Eichelberger, Michelle" userId="S::michelle.eichelberger@suny.edu::1bd4442c-2af1-40d1-9d43-8e1df5db51d4" providerId="AD" clId="Web-{46339DBB-0A12-4E82-A06E-BA432F21222F}" dt="2022-03-30T16:40:24.647" v="19" actId="20577"/>
          <ac:spMkLst>
            <pc:docMk/>
            <pc:sldMk cId="1208304361" sldId="331"/>
            <ac:spMk id="5" creationId="{EE380E25-8AE7-C64E-8047-418935277496}"/>
          </ac:spMkLst>
        </pc:spChg>
        <pc:picChg chg="mod">
          <ac:chgData name="Eichelberger, Michelle" userId="S::michelle.eichelberger@suny.edu::1bd4442c-2af1-40d1-9d43-8e1df5db51d4" providerId="AD" clId="Web-{46339DBB-0A12-4E82-A06E-BA432F21222F}" dt="2022-03-30T16:40:42.820" v="23"/>
          <ac:picMkLst>
            <pc:docMk/>
            <pc:sldMk cId="1208304361" sldId="331"/>
            <ac:picMk id="2" creationId="{B68A16B4-55C3-0E9F-7D83-7FE5EF3427C3}"/>
          </ac:picMkLst>
        </pc:picChg>
      </pc:sldChg>
      <pc:sldChg chg="modSp">
        <pc:chgData name="Eichelberger, Michelle" userId="S::michelle.eichelberger@suny.edu::1bd4442c-2af1-40d1-9d43-8e1df5db51d4" providerId="AD" clId="Web-{46339DBB-0A12-4E82-A06E-BA432F21222F}" dt="2022-03-30T16:39:47.271" v="9" actId="20577"/>
        <pc:sldMkLst>
          <pc:docMk/>
          <pc:sldMk cId="3329413225" sldId="333"/>
        </pc:sldMkLst>
        <pc:spChg chg="mod">
          <ac:chgData name="Eichelberger, Michelle" userId="S::michelle.eichelberger@suny.edu::1bd4442c-2af1-40d1-9d43-8e1df5db51d4" providerId="AD" clId="Web-{46339DBB-0A12-4E82-A06E-BA432F21222F}" dt="2022-03-30T16:39:47.271" v="9" actId="20577"/>
          <ac:spMkLst>
            <pc:docMk/>
            <pc:sldMk cId="3329413225" sldId="333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46339DBB-0A12-4E82-A06E-BA432F21222F}" dt="2022-03-30T16:38:43.286" v="5" actId="1076"/>
        <pc:sldMkLst>
          <pc:docMk/>
          <pc:sldMk cId="3309944132" sldId="334"/>
        </pc:sldMkLst>
        <pc:spChg chg="mod">
          <ac:chgData name="Eichelberger, Michelle" userId="S::michelle.eichelberger@suny.edu::1bd4442c-2af1-40d1-9d43-8e1df5db51d4" providerId="AD" clId="Web-{46339DBB-0A12-4E82-A06E-BA432F21222F}" dt="2022-03-30T16:38:43.286" v="5" actId="1076"/>
          <ac:spMkLst>
            <pc:docMk/>
            <pc:sldMk cId="3309944132" sldId="334"/>
            <ac:spMk id="5" creationId="{EE380E25-8AE7-C64E-8047-418935277496}"/>
          </ac:spMkLst>
        </pc:spChg>
      </pc:sldChg>
      <pc:sldChg chg="modSp">
        <pc:chgData name="Eichelberger, Michelle" userId="S::michelle.eichelberger@suny.edu::1bd4442c-2af1-40d1-9d43-8e1df5db51d4" providerId="AD" clId="Web-{46339DBB-0A12-4E82-A06E-BA432F21222F}" dt="2022-03-30T16:38:53.505" v="6" actId="1076"/>
        <pc:sldMkLst>
          <pc:docMk/>
          <pc:sldMk cId="3010253284" sldId="335"/>
        </pc:sldMkLst>
        <pc:spChg chg="mod">
          <ac:chgData name="Eichelberger, Michelle" userId="S::michelle.eichelberger@suny.edu::1bd4442c-2af1-40d1-9d43-8e1df5db51d4" providerId="AD" clId="Web-{46339DBB-0A12-4E82-A06E-BA432F21222F}" dt="2022-03-30T16:38:53.505" v="6" actId="1076"/>
          <ac:spMkLst>
            <pc:docMk/>
            <pc:sldMk cId="3010253284" sldId="335"/>
            <ac:spMk id="5" creationId="{EE380E25-8AE7-C64E-8047-418935277496}"/>
          </ac:spMkLst>
        </pc:spChg>
      </pc:sldChg>
    </pc:docChg>
  </pc:docChgLst>
  <pc:docChgLst>
    <pc:chgData name="Tovstiadi, Esta" userId="S::esta.tovstiadi@suny.edu::b592cbb2-ea38-4240-8a3a-6613487ae435" providerId="AD" clId="Web-{9559F0F9-FEC1-FA85-8065-3F63BC11CBE5}"/>
    <pc:docChg chg="modSld">
      <pc:chgData name="Tovstiadi, Esta" userId="S::esta.tovstiadi@suny.edu::b592cbb2-ea38-4240-8a3a-6613487ae435" providerId="AD" clId="Web-{9559F0F9-FEC1-FA85-8065-3F63BC11CBE5}" dt="2022-03-30T16:57:57.043" v="3" actId="20577"/>
      <pc:docMkLst>
        <pc:docMk/>
      </pc:docMkLst>
      <pc:sldChg chg="modSp">
        <pc:chgData name="Tovstiadi, Esta" userId="S::esta.tovstiadi@suny.edu::b592cbb2-ea38-4240-8a3a-6613487ae435" providerId="AD" clId="Web-{9559F0F9-FEC1-FA85-8065-3F63BC11CBE5}" dt="2022-03-30T16:57:57.043" v="3" actId="20577"/>
        <pc:sldMkLst>
          <pc:docMk/>
          <pc:sldMk cId="3139811576" sldId="310"/>
        </pc:sldMkLst>
        <pc:spChg chg="mod">
          <ac:chgData name="Tovstiadi, Esta" userId="S::esta.tovstiadi@suny.edu::b592cbb2-ea38-4240-8a3a-6613487ae435" providerId="AD" clId="Web-{9559F0F9-FEC1-FA85-8065-3F63BC11CBE5}" dt="2022-03-30T16:57:57.043" v="3" actId="20577"/>
          <ac:spMkLst>
            <pc:docMk/>
            <pc:sldMk cId="3139811576" sldId="310"/>
            <ac:spMk id="5" creationId="{EE380E25-8AE7-C64E-8047-418935277496}"/>
          </ac:spMkLst>
        </pc:spChg>
      </pc:sldChg>
    </pc:docChg>
  </pc:docChgLst>
  <pc:docChgLst>
    <pc:chgData name="Pritting, Shannon" userId="S::shannon.pritting@suny.edu::b6acce8b-3193-4a7b-b3b8-1dc43a9f8da4" providerId="AD" clId="Web-{0C2BB088-067F-62CB-72CF-374168905B0E}"/>
    <pc:docChg chg="addSld modSld modSection">
      <pc:chgData name="Pritting, Shannon" userId="S::shannon.pritting@suny.edu::b6acce8b-3193-4a7b-b3b8-1dc43a9f8da4" providerId="AD" clId="Web-{0C2BB088-067F-62CB-72CF-374168905B0E}" dt="2022-03-30T13:08:50.925" v="693" actId="20577"/>
      <pc:docMkLst>
        <pc:docMk/>
      </pc:docMkLst>
      <pc:sldChg chg="modSp add replId">
        <pc:chgData name="Pritting, Shannon" userId="S::shannon.pritting@suny.edu::b6acce8b-3193-4a7b-b3b8-1dc43a9f8da4" providerId="AD" clId="Web-{0C2BB088-067F-62CB-72CF-374168905B0E}" dt="2022-03-30T13:02:33.555" v="374" actId="1076"/>
        <pc:sldMkLst>
          <pc:docMk/>
          <pc:sldMk cId="3309944132" sldId="334"/>
        </pc:sldMkLst>
        <pc:spChg chg="mod">
          <ac:chgData name="Pritting, Shannon" userId="S::shannon.pritting@suny.edu::b6acce8b-3193-4a7b-b3b8-1dc43a9f8da4" providerId="AD" clId="Web-{0C2BB088-067F-62CB-72CF-374168905B0E}" dt="2022-03-30T13:02:33.555" v="374" actId="1076"/>
          <ac:spMkLst>
            <pc:docMk/>
            <pc:sldMk cId="3309944132" sldId="334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0C2BB088-067F-62CB-72CF-374168905B0E}" dt="2022-03-30T12:59:47.254" v="50" actId="20577"/>
          <ac:spMkLst>
            <pc:docMk/>
            <pc:sldMk cId="3309944132" sldId="334"/>
            <ac:spMk id="6" creationId="{9E1771CD-57DB-1949-94FE-B5520A827517}"/>
          </ac:spMkLst>
        </pc:spChg>
      </pc:sldChg>
      <pc:sldChg chg="modSp add replId">
        <pc:chgData name="Pritting, Shannon" userId="S::shannon.pritting@suny.edu::b6acce8b-3193-4a7b-b3b8-1dc43a9f8da4" providerId="AD" clId="Web-{0C2BB088-067F-62CB-72CF-374168905B0E}" dt="2022-03-30T13:08:50.925" v="693" actId="20577"/>
        <pc:sldMkLst>
          <pc:docMk/>
          <pc:sldMk cId="3010253284" sldId="335"/>
        </pc:sldMkLst>
        <pc:spChg chg="mod">
          <ac:chgData name="Pritting, Shannon" userId="S::shannon.pritting@suny.edu::b6acce8b-3193-4a7b-b3b8-1dc43a9f8da4" providerId="AD" clId="Web-{0C2BB088-067F-62CB-72CF-374168905B0E}" dt="2022-03-30T13:08:50.925" v="693" actId="20577"/>
          <ac:spMkLst>
            <pc:docMk/>
            <pc:sldMk cId="3010253284" sldId="335"/>
            <ac:spMk id="5" creationId="{EE380E25-8AE7-C64E-8047-418935277496}"/>
          </ac:spMkLst>
        </pc:spChg>
        <pc:spChg chg="mod">
          <ac:chgData name="Pritting, Shannon" userId="S::shannon.pritting@suny.edu::b6acce8b-3193-4a7b-b3b8-1dc43a9f8da4" providerId="AD" clId="Web-{0C2BB088-067F-62CB-72CF-374168905B0E}" dt="2022-03-30T13:05:58.811" v="395" actId="14100"/>
          <ac:spMkLst>
            <pc:docMk/>
            <pc:sldMk cId="3010253284" sldId="335"/>
            <ac:spMk id="6" creationId="{9E1771CD-57DB-1949-94FE-B5520A827517}"/>
          </ac:spMkLst>
        </pc:spChg>
      </pc:sldChg>
    </pc:docChg>
  </pc:docChgLst>
  <pc:docChgLst>
    <pc:chgData name="Perry, Susan" userId="S::susan.perry@suny.edu::ea21311d-03e0-498d-b20b-c0d2cb5e17f1" providerId="AD" clId="Web-{FA06824E-2D48-4149-48E3-18908149BB5B}"/>
    <pc:docChg chg="modSld">
      <pc:chgData name="Perry, Susan" userId="S::susan.perry@suny.edu::ea21311d-03e0-498d-b20b-c0d2cb5e17f1" providerId="AD" clId="Web-{FA06824E-2D48-4149-48E3-18908149BB5B}" dt="2022-03-30T15:55:13.375" v="97" actId="20577"/>
      <pc:docMkLst>
        <pc:docMk/>
      </pc:docMkLst>
      <pc:sldChg chg="modSp">
        <pc:chgData name="Perry, Susan" userId="S::susan.perry@suny.edu::ea21311d-03e0-498d-b20b-c0d2cb5e17f1" providerId="AD" clId="Web-{FA06824E-2D48-4149-48E3-18908149BB5B}" dt="2022-03-30T15:55:13.375" v="97" actId="20577"/>
        <pc:sldMkLst>
          <pc:docMk/>
          <pc:sldMk cId="1869543662" sldId="311"/>
        </pc:sldMkLst>
        <pc:spChg chg="mod">
          <ac:chgData name="Perry, Susan" userId="S::susan.perry@suny.edu::ea21311d-03e0-498d-b20b-c0d2cb5e17f1" providerId="AD" clId="Web-{FA06824E-2D48-4149-48E3-18908149BB5B}" dt="2022-03-30T15:55:13.375" v="97" actId="20577"/>
          <ac:spMkLst>
            <pc:docMk/>
            <pc:sldMk cId="1869543662" sldId="311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5:24.369" v="8" actId="20577"/>
        <pc:sldMkLst>
          <pc:docMk/>
          <pc:sldMk cId="1554562792" sldId="323"/>
        </pc:sldMkLst>
        <pc:spChg chg="mod">
          <ac:chgData name="Perry, Susan" userId="S::susan.perry@suny.edu::ea21311d-03e0-498d-b20b-c0d2cb5e17f1" providerId="AD" clId="Web-{FA06824E-2D48-4149-48E3-18908149BB5B}" dt="2022-03-30T15:45:24.369" v="8" actId="20577"/>
          <ac:spMkLst>
            <pc:docMk/>
            <pc:sldMk cId="1554562792" sldId="323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5:07.899" v="7" actId="20577"/>
        <pc:sldMkLst>
          <pc:docMk/>
          <pc:sldMk cId="3421574721" sldId="324"/>
        </pc:sldMkLst>
        <pc:spChg chg="mod">
          <ac:chgData name="Perry, Susan" userId="S::susan.perry@suny.edu::ea21311d-03e0-498d-b20b-c0d2cb5e17f1" providerId="AD" clId="Web-{FA06824E-2D48-4149-48E3-18908149BB5B}" dt="2022-03-30T15:45:07.899" v="7" actId="20577"/>
          <ac:spMkLst>
            <pc:docMk/>
            <pc:sldMk cId="3421574721" sldId="324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7:34.534" v="23" actId="20577"/>
        <pc:sldMkLst>
          <pc:docMk/>
          <pc:sldMk cId="3409390324" sldId="325"/>
        </pc:sldMkLst>
        <pc:spChg chg="mod">
          <ac:chgData name="Perry, Susan" userId="S::susan.perry@suny.edu::ea21311d-03e0-498d-b20b-c0d2cb5e17f1" providerId="AD" clId="Web-{FA06824E-2D48-4149-48E3-18908149BB5B}" dt="2022-03-30T15:47:34.534" v="23" actId="20577"/>
          <ac:spMkLst>
            <pc:docMk/>
            <pc:sldMk cId="3409390324" sldId="325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8:00.864" v="25" actId="20577"/>
        <pc:sldMkLst>
          <pc:docMk/>
          <pc:sldMk cId="882440712" sldId="326"/>
        </pc:sldMkLst>
        <pc:spChg chg="mod">
          <ac:chgData name="Perry, Susan" userId="S::susan.perry@suny.edu::ea21311d-03e0-498d-b20b-c0d2cb5e17f1" providerId="AD" clId="Web-{FA06824E-2D48-4149-48E3-18908149BB5B}" dt="2022-03-30T15:48:00.864" v="25" actId="20577"/>
          <ac:spMkLst>
            <pc:docMk/>
            <pc:sldMk cId="882440712" sldId="326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8:25.084" v="27" actId="20577"/>
        <pc:sldMkLst>
          <pc:docMk/>
          <pc:sldMk cId="3257687598" sldId="327"/>
        </pc:sldMkLst>
        <pc:spChg chg="mod">
          <ac:chgData name="Perry, Susan" userId="S::susan.perry@suny.edu::ea21311d-03e0-498d-b20b-c0d2cb5e17f1" providerId="AD" clId="Web-{FA06824E-2D48-4149-48E3-18908149BB5B}" dt="2022-03-30T15:48:25.084" v="27" actId="20577"/>
          <ac:spMkLst>
            <pc:docMk/>
            <pc:sldMk cId="3257687598" sldId="327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6:18.638" v="11" actId="20577"/>
        <pc:sldMkLst>
          <pc:docMk/>
          <pc:sldMk cId="3972613482" sldId="328"/>
        </pc:sldMkLst>
        <pc:spChg chg="mod">
          <ac:chgData name="Perry, Susan" userId="S::susan.perry@suny.edu::ea21311d-03e0-498d-b20b-c0d2cb5e17f1" providerId="AD" clId="Web-{FA06824E-2D48-4149-48E3-18908149BB5B}" dt="2022-03-30T15:46:18.638" v="11" actId="20577"/>
          <ac:spMkLst>
            <pc:docMk/>
            <pc:sldMk cId="3972613482" sldId="328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8:33.100" v="29" actId="20577"/>
        <pc:sldMkLst>
          <pc:docMk/>
          <pc:sldMk cId="4082558350" sldId="330"/>
        </pc:sldMkLst>
        <pc:spChg chg="mod">
          <ac:chgData name="Perry, Susan" userId="S::susan.perry@suny.edu::ea21311d-03e0-498d-b20b-c0d2cb5e17f1" providerId="AD" clId="Web-{FA06824E-2D48-4149-48E3-18908149BB5B}" dt="2022-03-30T15:48:33.100" v="29" actId="20577"/>
          <ac:spMkLst>
            <pc:docMk/>
            <pc:sldMk cId="4082558350" sldId="330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9:07.852" v="31" actId="20577"/>
        <pc:sldMkLst>
          <pc:docMk/>
          <pc:sldMk cId="1208304361" sldId="331"/>
        </pc:sldMkLst>
        <pc:spChg chg="mod">
          <ac:chgData name="Perry, Susan" userId="S::susan.perry@suny.edu::ea21311d-03e0-498d-b20b-c0d2cb5e17f1" providerId="AD" clId="Web-{FA06824E-2D48-4149-48E3-18908149BB5B}" dt="2022-03-30T15:49:07.852" v="31" actId="20577"/>
          <ac:spMkLst>
            <pc:docMk/>
            <pc:sldMk cId="1208304361" sldId="331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9:51.871" v="37" actId="20577"/>
        <pc:sldMkLst>
          <pc:docMk/>
          <pc:sldMk cId="1384271787" sldId="332"/>
        </pc:sldMkLst>
        <pc:spChg chg="mod">
          <ac:chgData name="Perry, Susan" userId="S::susan.perry@suny.edu::ea21311d-03e0-498d-b20b-c0d2cb5e17f1" providerId="AD" clId="Web-{FA06824E-2D48-4149-48E3-18908149BB5B}" dt="2022-03-30T15:49:51.871" v="37" actId="20577"/>
          <ac:spMkLst>
            <pc:docMk/>
            <pc:sldMk cId="1384271787" sldId="332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53:41.323" v="91" actId="20577"/>
        <pc:sldMkLst>
          <pc:docMk/>
          <pc:sldMk cId="3329413225" sldId="333"/>
        </pc:sldMkLst>
        <pc:spChg chg="mod">
          <ac:chgData name="Perry, Susan" userId="S::susan.perry@suny.edu::ea21311d-03e0-498d-b20b-c0d2cb5e17f1" providerId="AD" clId="Web-{FA06824E-2D48-4149-48E3-18908149BB5B}" dt="2022-03-30T15:53:41.323" v="91" actId="20577"/>
          <ac:spMkLst>
            <pc:docMk/>
            <pc:sldMk cId="3329413225" sldId="333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53:50.573" v="93" actId="20577"/>
        <pc:sldMkLst>
          <pc:docMk/>
          <pc:sldMk cId="3309944132" sldId="334"/>
        </pc:sldMkLst>
        <pc:spChg chg="mod">
          <ac:chgData name="Perry, Susan" userId="S::susan.perry@suny.edu::ea21311d-03e0-498d-b20b-c0d2cb5e17f1" providerId="AD" clId="Web-{FA06824E-2D48-4149-48E3-18908149BB5B}" dt="2022-03-30T15:53:50.573" v="93" actId="20577"/>
          <ac:spMkLst>
            <pc:docMk/>
            <pc:sldMk cId="3309944132" sldId="334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54:18.137" v="95" actId="20577"/>
        <pc:sldMkLst>
          <pc:docMk/>
          <pc:sldMk cId="3010253284" sldId="335"/>
        </pc:sldMkLst>
        <pc:spChg chg="mod">
          <ac:chgData name="Perry, Susan" userId="S::susan.perry@suny.edu::ea21311d-03e0-498d-b20b-c0d2cb5e17f1" providerId="AD" clId="Web-{FA06824E-2D48-4149-48E3-18908149BB5B}" dt="2022-03-30T15:54:18.137" v="95" actId="20577"/>
          <ac:spMkLst>
            <pc:docMk/>
            <pc:sldMk cId="3010253284" sldId="335"/>
            <ac:spMk id="5" creationId="{EE380E25-8AE7-C64E-8047-418935277496}"/>
          </ac:spMkLst>
        </pc:spChg>
      </pc:sldChg>
      <pc:sldChg chg="modSp">
        <pc:chgData name="Perry, Susan" userId="S::susan.perry@suny.edu::ea21311d-03e0-498d-b20b-c0d2cb5e17f1" providerId="AD" clId="Web-{FA06824E-2D48-4149-48E3-18908149BB5B}" dt="2022-03-30T15:47:28.143" v="21" actId="20577"/>
        <pc:sldMkLst>
          <pc:docMk/>
          <pc:sldMk cId="303432364" sldId="336"/>
        </pc:sldMkLst>
        <pc:spChg chg="mod">
          <ac:chgData name="Perry, Susan" userId="S::susan.perry@suny.edu::ea21311d-03e0-498d-b20b-c0d2cb5e17f1" providerId="AD" clId="Web-{FA06824E-2D48-4149-48E3-18908149BB5B}" dt="2022-03-30T15:47:28.143" v="21" actId="20577"/>
          <ac:spMkLst>
            <pc:docMk/>
            <pc:sldMk cId="303432364" sldId="336"/>
            <ac:spMk id="5" creationId="{EE380E25-8AE7-C64E-8047-418935277496}"/>
          </ac:spMkLst>
        </pc:spChg>
      </pc:sldChg>
    </pc:docChg>
  </pc:docChgLst>
  <pc:docChgLst>
    <pc:chgData name="Jackson, Timothy" userId="S::timothy.jackson@suny.edu::9ce01cec-8b46-438e-9d10-af58cd21d299" providerId="AD" clId="Web-{A6906D07-F120-4451-BBF6-8AE0ACADEFA8}"/>
    <pc:docChg chg="addSld delSld modSld modSection">
      <pc:chgData name="Jackson, Timothy" userId="S::timothy.jackson@suny.edu::9ce01cec-8b46-438e-9d10-af58cd21d299" providerId="AD" clId="Web-{A6906D07-F120-4451-BBF6-8AE0ACADEFA8}" dt="2022-03-29T20:24:03.916" v="2086" actId="20577"/>
      <pc:docMkLst>
        <pc:docMk/>
      </pc:docMkLst>
      <pc:sldChg chg="del">
        <pc:chgData name="Jackson, Timothy" userId="S::timothy.jackson@suny.edu::9ce01cec-8b46-438e-9d10-af58cd21d299" providerId="AD" clId="Web-{A6906D07-F120-4451-BBF6-8AE0ACADEFA8}" dt="2022-03-29T19:11:43.016" v="19"/>
        <pc:sldMkLst>
          <pc:docMk/>
          <pc:sldMk cId="988169943" sldId="284"/>
        </pc:sldMkLst>
      </pc:sldChg>
      <pc:sldChg chg="del">
        <pc:chgData name="Jackson, Timothy" userId="S::timothy.jackson@suny.edu::9ce01cec-8b46-438e-9d10-af58cd21d299" providerId="AD" clId="Web-{A6906D07-F120-4451-BBF6-8AE0ACADEFA8}" dt="2022-03-29T19:11:40.469" v="18"/>
        <pc:sldMkLst>
          <pc:docMk/>
          <pc:sldMk cId="3006594581" sldId="285"/>
        </pc:sldMkLst>
      </pc:sldChg>
      <pc:sldChg chg="del">
        <pc:chgData name="Jackson, Timothy" userId="S::timothy.jackson@suny.edu::9ce01cec-8b46-438e-9d10-af58cd21d299" providerId="AD" clId="Web-{A6906D07-F120-4451-BBF6-8AE0ACADEFA8}" dt="2022-03-29T19:11:45.453" v="20"/>
        <pc:sldMkLst>
          <pc:docMk/>
          <pc:sldMk cId="1045776535" sldId="306"/>
        </pc:sldMkLst>
      </pc:sldChg>
      <pc:sldChg chg="del">
        <pc:chgData name="Jackson, Timothy" userId="S::timothy.jackson@suny.edu::9ce01cec-8b46-438e-9d10-af58cd21d299" providerId="AD" clId="Web-{A6906D07-F120-4451-BBF6-8AE0ACADEFA8}" dt="2022-03-29T19:11:39.172" v="17"/>
        <pc:sldMkLst>
          <pc:docMk/>
          <pc:sldMk cId="3178907896" sldId="315"/>
        </pc:sldMkLst>
      </pc:sldChg>
      <pc:sldChg chg="modSp">
        <pc:chgData name="Jackson, Timothy" userId="S::timothy.jackson@suny.edu::9ce01cec-8b46-438e-9d10-af58cd21d299" providerId="AD" clId="Web-{A6906D07-F120-4451-BBF6-8AE0ACADEFA8}" dt="2022-03-29T19:11:30.172" v="16" actId="20577"/>
        <pc:sldMkLst>
          <pc:docMk/>
          <pc:sldMk cId="2805413358" sldId="316"/>
        </pc:sldMkLst>
        <pc:spChg chg="mod">
          <ac:chgData name="Jackson, Timothy" userId="S::timothy.jackson@suny.edu::9ce01cec-8b46-438e-9d10-af58cd21d299" providerId="AD" clId="Web-{A6906D07-F120-4451-BBF6-8AE0ACADEFA8}" dt="2022-03-29T19:11:23.578" v="9" actId="20577"/>
          <ac:spMkLst>
            <pc:docMk/>
            <pc:sldMk cId="2805413358" sldId="316"/>
            <ac:spMk id="2" creationId="{FCD9A99E-FC0C-4542-AC66-20328FDA76E3}"/>
          </ac:spMkLst>
        </pc:spChg>
        <pc:spChg chg="mod">
          <ac:chgData name="Jackson, Timothy" userId="S::timothy.jackson@suny.edu::9ce01cec-8b46-438e-9d10-af58cd21d299" providerId="AD" clId="Web-{A6906D07-F120-4451-BBF6-8AE0ACADEFA8}" dt="2022-03-29T19:11:30.172" v="16" actId="20577"/>
          <ac:spMkLst>
            <pc:docMk/>
            <pc:sldMk cId="2805413358" sldId="316"/>
            <ac:spMk id="3" creationId="{877DA73E-B88E-6340-80C8-C3CB517CB3DC}"/>
          </ac:spMkLst>
        </pc:spChg>
      </pc:sldChg>
      <pc:sldChg chg="modSp add">
        <pc:chgData name="Jackson, Timothy" userId="S::timothy.jackson@suny.edu::9ce01cec-8b46-438e-9d10-af58cd21d299" providerId="AD" clId="Web-{A6906D07-F120-4451-BBF6-8AE0ACADEFA8}" dt="2022-03-29T19:32:26.976" v="939" actId="20577"/>
        <pc:sldMkLst>
          <pc:docMk/>
          <pc:sldMk cId="239579903" sldId="318"/>
        </pc:sldMkLst>
        <pc:spChg chg="mod">
          <ac:chgData name="Jackson, Timothy" userId="S::timothy.jackson@suny.edu::9ce01cec-8b46-438e-9d10-af58cd21d299" providerId="AD" clId="Web-{A6906D07-F120-4451-BBF6-8AE0ACADEFA8}" dt="2022-03-29T19:32:26.976" v="939" actId="20577"/>
          <ac:spMkLst>
            <pc:docMk/>
            <pc:sldMk cId="239579903" sldId="318"/>
            <ac:spMk id="4" creationId="{650800CC-AE26-BE94-CD88-90733894F834}"/>
          </ac:spMkLst>
        </pc:spChg>
        <pc:spChg chg="mod">
          <ac:chgData name="Jackson, Timothy" userId="S::timothy.jackson@suny.edu::9ce01cec-8b46-438e-9d10-af58cd21d299" providerId="AD" clId="Web-{A6906D07-F120-4451-BBF6-8AE0ACADEFA8}" dt="2022-03-29T19:12:05.532" v="37" actId="20577"/>
          <ac:spMkLst>
            <pc:docMk/>
            <pc:sldMk cId="239579903" sldId="318"/>
            <ac:spMk id="6" creationId="{9E1771CD-57DB-1949-94FE-B5520A827517}"/>
          </ac:spMkLst>
        </pc:spChg>
      </pc:sldChg>
      <pc:sldChg chg="modSp add replId">
        <pc:chgData name="Jackson, Timothy" userId="S::timothy.jackson@suny.edu::9ce01cec-8b46-438e-9d10-af58cd21d299" providerId="AD" clId="Web-{A6906D07-F120-4451-BBF6-8AE0ACADEFA8}" dt="2022-03-29T19:31:10.021" v="937" actId="20577"/>
        <pc:sldMkLst>
          <pc:docMk/>
          <pc:sldMk cId="2110102788" sldId="319"/>
        </pc:sldMkLst>
        <pc:spChg chg="mod">
          <ac:chgData name="Jackson, Timothy" userId="S::timothy.jackson@suny.edu::9ce01cec-8b46-438e-9d10-af58cd21d299" providerId="AD" clId="Web-{A6906D07-F120-4451-BBF6-8AE0ACADEFA8}" dt="2022-03-29T19:31:10.021" v="937" actId="20577"/>
          <ac:spMkLst>
            <pc:docMk/>
            <pc:sldMk cId="2110102788" sldId="319"/>
            <ac:spMk id="4" creationId="{650800CC-AE26-BE94-CD88-90733894F834}"/>
          </ac:spMkLst>
        </pc:spChg>
      </pc:sldChg>
      <pc:sldChg chg="modSp add">
        <pc:chgData name="Jackson, Timothy" userId="S::timothy.jackson@suny.edu::9ce01cec-8b46-438e-9d10-af58cd21d299" providerId="AD" clId="Web-{A6906D07-F120-4451-BBF6-8AE0ACADEFA8}" dt="2022-03-29T20:05:47.699" v="1453" actId="20577"/>
        <pc:sldMkLst>
          <pc:docMk/>
          <pc:sldMk cId="4175893037" sldId="320"/>
        </pc:sldMkLst>
        <pc:spChg chg="mod">
          <ac:chgData name="Jackson, Timothy" userId="S::timothy.jackson@suny.edu::9ce01cec-8b46-438e-9d10-af58cd21d299" providerId="AD" clId="Web-{A6906D07-F120-4451-BBF6-8AE0ACADEFA8}" dt="2022-03-29T20:05:47.699" v="1453" actId="20577"/>
          <ac:spMkLst>
            <pc:docMk/>
            <pc:sldMk cId="4175893037" sldId="320"/>
            <ac:spMk id="4" creationId="{650800CC-AE26-BE94-CD88-90733894F834}"/>
          </ac:spMkLst>
        </pc:spChg>
        <pc:spChg chg="mod">
          <ac:chgData name="Jackson, Timothy" userId="S::timothy.jackson@suny.edu::9ce01cec-8b46-438e-9d10-af58cd21d299" providerId="AD" clId="Web-{A6906D07-F120-4451-BBF6-8AE0ACADEFA8}" dt="2022-03-29T19:32:36.929" v="955" actId="20577"/>
          <ac:spMkLst>
            <pc:docMk/>
            <pc:sldMk cId="4175893037" sldId="320"/>
            <ac:spMk id="6" creationId="{9E1771CD-57DB-1949-94FE-B5520A827517}"/>
          </ac:spMkLst>
        </pc:spChg>
      </pc:sldChg>
      <pc:sldChg chg="modSp add replId">
        <pc:chgData name="Jackson, Timothy" userId="S::timothy.jackson@suny.edu::9ce01cec-8b46-438e-9d10-af58cd21d299" providerId="AD" clId="Web-{A6906D07-F120-4451-BBF6-8AE0ACADEFA8}" dt="2022-03-29T20:24:03.916" v="2086" actId="20577"/>
        <pc:sldMkLst>
          <pc:docMk/>
          <pc:sldMk cId="4048684802" sldId="329"/>
        </pc:sldMkLst>
        <pc:spChg chg="mod">
          <ac:chgData name="Jackson, Timothy" userId="S::timothy.jackson@suny.edu::9ce01cec-8b46-438e-9d10-af58cd21d299" providerId="AD" clId="Web-{A6906D07-F120-4451-BBF6-8AE0ACADEFA8}" dt="2022-03-29T20:24:03.916" v="2086" actId="20577"/>
          <ac:spMkLst>
            <pc:docMk/>
            <pc:sldMk cId="4048684802" sldId="329"/>
            <ac:spMk id="4" creationId="{650800CC-AE26-BE94-CD88-90733894F834}"/>
          </ac:spMkLst>
        </pc:spChg>
        <pc:spChg chg="mod">
          <ac:chgData name="Jackson, Timothy" userId="S::timothy.jackson@suny.edu::9ce01cec-8b46-438e-9d10-af58cd21d299" providerId="AD" clId="Web-{A6906D07-F120-4451-BBF6-8AE0ACADEFA8}" dt="2022-03-29T20:06:08.309" v="1471" actId="20577"/>
          <ac:spMkLst>
            <pc:docMk/>
            <pc:sldMk cId="4048684802" sldId="329"/>
            <ac:spMk id="6" creationId="{9E1771CD-57DB-1949-94FE-B5520A827517}"/>
          </ac:spMkLst>
        </pc:spChg>
      </pc:sldChg>
    </pc:docChg>
  </pc:docChgLst>
  <pc:docChgLst>
    <pc:chgData name="Tovstiadi, Esta" userId="S::esta.tovstiadi@suny.edu::b592cbb2-ea38-4240-8a3a-6613487ae435" providerId="AD" clId="Web-{CCF65234-443C-BCC0-AE2E-20E5D5033FD3}"/>
    <pc:docChg chg="addSld modSld modSection">
      <pc:chgData name="Tovstiadi, Esta" userId="S::esta.tovstiadi@suny.edu::b592cbb2-ea38-4240-8a3a-6613487ae435" providerId="AD" clId="Web-{CCF65234-443C-BCC0-AE2E-20E5D5033FD3}" dt="2022-03-28T15:16:37.430" v="497"/>
      <pc:docMkLst>
        <pc:docMk/>
      </pc:docMkLst>
      <pc:sldChg chg="modSp add">
        <pc:chgData name="Tovstiadi, Esta" userId="S::esta.tovstiadi@suny.edu::b592cbb2-ea38-4240-8a3a-6613487ae435" providerId="AD" clId="Web-{CCF65234-443C-BCC0-AE2E-20E5D5033FD3}" dt="2022-03-28T13:19:17.808" v="21" actId="20577"/>
        <pc:sldMkLst>
          <pc:docMk/>
          <pc:sldMk cId="4207701100" sldId="309"/>
        </pc:sldMkLst>
        <pc:spChg chg="mod">
          <ac:chgData name="Tovstiadi, Esta" userId="S::esta.tovstiadi@suny.edu::b592cbb2-ea38-4240-8a3a-6613487ae435" providerId="AD" clId="Web-{CCF65234-443C-BCC0-AE2E-20E5D5033FD3}" dt="2022-03-28T13:19:09.714" v="15" actId="20577"/>
          <ac:spMkLst>
            <pc:docMk/>
            <pc:sldMk cId="4207701100" sldId="309"/>
            <ac:spMk id="2" creationId="{FCD9A99E-FC0C-4542-AC66-20328FDA76E3}"/>
          </ac:spMkLst>
        </pc:spChg>
        <pc:spChg chg="mod">
          <ac:chgData name="Tovstiadi, Esta" userId="S::esta.tovstiadi@suny.edu::b592cbb2-ea38-4240-8a3a-6613487ae435" providerId="AD" clId="Web-{CCF65234-443C-BCC0-AE2E-20E5D5033FD3}" dt="2022-03-28T13:19:17.808" v="21" actId="20577"/>
          <ac:spMkLst>
            <pc:docMk/>
            <pc:sldMk cId="4207701100" sldId="309"/>
            <ac:spMk id="3" creationId="{877DA73E-B88E-6340-80C8-C3CB517CB3DC}"/>
          </ac:spMkLst>
        </pc:spChg>
      </pc:sldChg>
      <pc:sldChg chg="addSp delSp modSp add">
        <pc:chgData name="Tovstiadi, Esta" userId="S::esta.tovstiadi@suny.edu::b592cbb2-ea38-4240-8a3a-6613487ae435" providerId="AD" clId="Web-{CCF65234-443C-BCC0-AE2E-20E5D5033FD3}" dt="2022-03-28T15:16:37.430" v="497"/>
        <pc:sldMkLst>
          <pc:docMk/>
          <pc:sldMk cId="3139811576" sldId="310"/>
        </pc:sldMkLst>
        <pc:spChg chg="mod">
          <ac:chgData name="Tovstiadi, Esta" userId="S::esta.tovstiadi@suny.edu::b592cbb2-ea38-4240-8a3a-6613487ae435" providerId="AD" clId="Web-{CCF65234-443C-BCC0-AE2E-20E5D5033FD3}" dt="2022-03-28T15:00:23.092" v="273" actId="20577"/>
          <ac:spMkLst>
            <pc:docMk/>
            <pc:sldMk cId="3139811576" sldId="310"/>
            <ac:spMk id="5" creationId="{EE380E25-8AE7-C64E-8047-418935277496}"/>
          </ac:spMkLst>
        </pc:spChg>
        <pc:spChg chg="mod">
          <ac:chgData name="Tovstiadi, Esta" userId="S::esta.tovstiadi@suny.edu::b592cbb2-ea38-4240-8a3a-6613487ae435" providerId="AD" clId="Web-{CCF65234-443C-BCC0-AE2E-20E5D5033FD3}" dt="2022-03-28T14:55:31.928" v="29" actId="20577"/>
          <ac:spMkLst>
            <pc:docMk/>
            <pc:sldMk cId="3139811576" sldId="310"/>
            <ac:spMk id="6" creationId="{9E1771CD-57DB-1949-94FE-B5520A827517}"/>
          </ac:spMkLst>
        </pc:spChg>
        <pc:picChg chg="del">
          <ac:chgData name="Tovstiadi, Esta" userId="S::esta.tovstiadi@suny.edu::b592cbb2-ea38-4240-8a3a-6613487ae435" providerId="AD" clId="Web-{CCF65234-443C-BCC0-AE2E-20E5D5033FD3}" dt="2022-03-28T14:55:33.896" v="30"/>
          <ac:picMkLst>
            <pc:docMk/>
            <pc:sldMk cId="3139811576" sldId="310"/>
            <ac:picMk id="2" creationId="{AB96CE19-047C-18B2-D0C1-B097817F81A0}"/>
          </ac:picMkLst>
        </pc:picChg>
        <pc:picChg chg="add del mod">
          <ac:chgData name="Tovstiadi, Esta" userId="S::esta.tovstiadi@suny.edu::b592cbb2-ea38-4240-8a3a-6613487ae435" providerId="AD" clId="Web-{CCF65234-443C-BCC0-AE2E-20E5D5033FD3}" dt="2022-03-28T15:11:33.813" v="487"/>
          <ac:picMkLst>
            <pc:docMk/>
            <pc:sldMk cId="3139811576" sldId="310"/>
            <ac:picMk id="3" creationId="{D684FC5F-9F2D-29B4-A689-15DBF462E2A2}"/>
          </ac:picMkLst>
        </pc:picChg>
        <pc:picChg chg="add mod">
          <ac:chgData name="Tovstiadi, Esta" userId="S::esta.tovstiadi@suny.edu::b592cbb2-ea38-4240-8a3a-6613487ae435" providerId="AD" clId="Web-{CCF65234-443C-BCC0-AE2E-20E5D5033FD3}" dt="2022-03-28T15:15:39.601" v="493" actId="1076"/>
          <ac:picMkLst>
            <pc:docMk/>
            <pc:sldMk cId="3139811576" sldId="310"/>
            <ac:picMk id="4" creationId="{F2D9BADA-7B1C-2817-4189-E4B8424B8B18}"/>
          </ac:picMkLst>
        </pc:picChg>
        <pc:picChg chg="add mod">
          <ac:chgData name="Tovstiadi, Esta" userId="S::esta.tovstiadi@suny.edu::b592cbb2-ea38-4240-8a3a-6613487ae435" providerId="AD" clId="Web-{CCF65234-443C-BCC0-AE2E-20E5D5033FD3}" dt="2022-03-28T15:16:37.430" v="497"/>
          <ac:picMkLst>
            <pc:docMk/>
            <pc:sldMk cId="3139811576" sldId="310"/>
            <ac:picMk id="7" creationId="{A281F0E9-657A-F9A3-81AA-BC028826433D}"/>
          </ac:picMkLst>
        </pc:picChg>
      </pc:sldChg>
      <pc:sldChg chg="addSp modSp add replId">
        <pc:chgData name="Tovstiadi, Esta" userId="S::esta.tovstiadi@suny.edu::b592cbb2-ea38-4240-8a3a-6613487ae435" providerId="AD" clId="Web-{CCF65234-443C-BCC0-AE2E-20E5D5033FD3}" dt="2022-03-28T15:15:35.147" v="492"/>
        <pc:sldMkLst>
          <pc:docMk/>
          <pc:sldMk cId="1869543662" sldId="311"/>
        </pc:sldMkLst>
        <pc:spChg chg="mod">
          <ac:chgData name="Tovstiadi, Esta" userId="S::esta.tovstiadi@suny.edu::b592cbb2-ea38-4240-8a3a-6613487ae435" providerId="AD" clId="Web-{CCF65234-443C-BCC0-AE2E-20E5D5033FD3}" dt="2022-03-28T15:10:41.858" v="482" actId="14100"/>
          <ac:spMkLst>
            <pc:docMk/>
            <pc:sldMk cId="1869543662" sldId="311"/>
            <ac:spMk id="5" creationId="{EE380E25-8AE7-C64E-8047-418935277496}"/>
          </ac:spMkLst>
        </pc:spChg>
        <pc:spChg chg="mod">
          <ac:chgData name="Tovstiadi, Esta" userId="S::esta.tovstiadi@suny.edu::b592cbb2-ea38-4240-8a3a-6613487ae435" providerId="AD" clId="Web-{CCF65234-443C-BCC0-AE2E-20E5D5033FD3}" dt="2022-03-28T15:00:57.483" v="280" actId="20577"/>
          <ac:spMkLst>
            <pc:docMk/>
            <pc:sldMk cId="1869543662" sldId="311"/>
            <ac:spMk id="6" creationId="{9E1771CD-57DB-1949-94FE-B5520A827517}"/>
          </ac:spMkLst>
        </pc:spChg>
        <pc:picChg chg="add mod">
          <ac:chgData name="Tovstiadi, Esta" userId="S::esta.tovstiadi@suny.edu::b592cbb2-ea38-4240-8a3a-6613487ae435" providerId="AD" clId="Web-{CCF65234-443C-BCC0-AE2E-20E5D5033FD3}" dt="2022-03-28T15:15:35.147" v="492"/>
          <ac:picMkLst>
            <pc:docMk/>
            <pc:sldMk cId="1869543662" sldId="311"/>
            <ac:picMk id="2" creationId="{7DC5AE5F-2747-0B1E-E27A-236E310DB71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EBF8-2D22-447B-8F87-26886C73921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14E9-1EF5-4802-946B-4A56A5BC3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73" r:id="rId3"/>
    <p:sldLayoutId id="2147483651" r:id="rId4"/>
    <p:sldLayoutId id="2147483663" r:id="rId5"/>
    <p:sldLayoutId id="2147483672" r:id="rId6"/>
    <p:sldLayoutId id="2147483665" r:id="rId7"/>
    <p:sldLayoutId id="2147483666" r:id="rId8"/>
    <p:sldLayoutId id="2147483674" r:id="rId9"/>
    <p:sldLayoutId id="2147483675" r:id="rId10"/>
    <p:sldLayoutId id="2147483682" r:id="rId11"/>
    <p:sldLayoutId id="2147483679" r:id="rId12"/>
    <p:sldLayoutId id="2147483685" r:id="rId13"/>
    <p:sldLayoutId id="2147483676" r:id="rId14"/>
    <p:sldLayoutId id="2147483678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lcny.libcal.com/event/903641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gs.ny.gov/system/files/documents/2022/03/2007023260i_solicitation.pdf" TargetMode="External"/><Relationship Id="rId2" Type="http://schemas.openxmlformats.org/officeDocument/2006/relationships/hyperlink" Target="https://ogs.ny.gov/procurement/biddocument/23260bid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nowledge.exlibrisgroup.com/Primo/Release_Notes/002Primo_VE/2022/010Primo_VE_2022_Release_Notes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Release_Notes/2022/Alma_2022_Release_Notes" TargetMode="External"/><Relationship Id="rId2" Type="http://schemas.openxmlformats.org/officeDocument/2006/relationships/hyperlink" Target="https://knowledge.exlibrisgroup.com/Alma/Product_Documentation/010Alma_Online_Help_(English)/090Integrations_with_External_Systems/030Resource_Management/Upload_Electronic_Holdings_from_Wile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c.php?g=1030210&amp;p=7466759" TargetMode="External"/><Relationship Id="rId2" Type="http://schemas.openxmlformats.org/officeDocument/2006/relationships/hyperlink" Target="https://slcny.libcal.com/event/900140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c.php?g=986218&amp;p=7623203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answers.com/faq/36457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ulcrum.org/concern/monographs/1c18dg49d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Y brand color palette&#10;">
            <a:extLst>
              <a:ext uri="{FF2B5EF4-FFF2-40B4-BE49-F238E27FC236}">
                <a16:creationId xmlns:a16="http://schemas.microsoft.com/office/drawing/2014/main" id="{DA505A40-C5D5-A047-AB3A-EADB79BA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763" y="-5194419"/>
            <a:ext cx="8648700" cy="4724400"/>
          </a:xfrm>
          <a:prstGeom prst="rect">
            <a:avLst/>
          </a:prstGeom>
        </p:spPr>
      </p:pic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48" y="1330957"/>
            <a:ext cx="3289303" cy="3289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/>
          <p:nvPr/>
        </p:nvSpPr>
        <p:spPr>
          <a:xfrm>
            <a:off x="134471" y="4890277"/>
            <a:ext cx="1193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Helvetica" pitchFamily="2" charset="0"/>
              </a:rPr>
              <a:t>February-March 2022 SLS Update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734AB-3F9E-4647-89BF-C8A7523B9365}"/>
              </a:ext>
            </a:extLst>
          </p:cNvPr>
          <p:cNvSpPr txBox="1"/>
          <p:nvPr/>
        </p:nvSpPr>
        <p:spPr>
          <a:xfrm>
            <a:off x="134471" y="5403340"/>
            <a:ext cx="1193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F0"/>
                </a:solidFill>
                <a:latin typeface="Helvetica" pitchFamily="2" charset="0"/>
              </a:rPr>
              <a:t>March 30, 2022</a:t>
            </a:r>
          </a:p>
        </p:txBody>
      </p:sp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702364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ESLN-Vendor and ESLN-SUNY contract expires in roughly 1 year.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SLS will work closely with campuses and stakeholders to determine how to move forward beyond June 2023.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Not likely that we can continue to have ELD as central agreement and direct charge.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Will give the longest lead time possible for adjustments, with expectation that status quo will persist until June 2023.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Tim talking about planning later in presentation.</a:t>
            </a: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Empire Library Delivery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692DB3-D53F-FB1F-FC6F-102545B42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42" y="2433522"/>
            <a:ext cx="2532256" cy="12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5648846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SLS continues to work through accessibility reviews of products.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Requests for VPAT reviews can be generated via the repository page: </a:t>
            </a:r>
            <a:br>
              <a:rPr lang="en-US" sz="2000">
                <a:latin typeface="Helvetica"/>
                <a:ea typeface="+mn-lt"/>
                <a:cs typeface="Helvetica"/>
              </a:rPr>
            </a:br>
            <a:r>
              <a:rPr lang="en-US" sz="2000">
                <a:ea typeface="+mn-lt"/>
                <a:cs typeface="+mn-lt"/>
              </a:rPr>
              <a:t>https://slcny.libguides.com/vendor_accessibility</a:t>
            </a: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Reminder on Accessibility Reviews</a:t>
            </a:r>
          </a:p>
        </p:txBody>
      </p:sp>
      <p:pic>
        <p:nvPicPr>
          <p:cNvPr id="2" name="Picture 2" descr="SUNY Library Vendor Accessibility Repository">
            <a:extLst>
              <a:ext uri="{FF2B5EF4-FFF2-40B4-BE49-F238E27FC236}">
                <a16:creationId xmlns:a16="http://schemas.microsoft.com/office/drawing/2014/main" id="{B68A16B4-55C3-0E9F-7D83-7FE5EF342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1" r="175" b="-303"/>
          <a:stretch/>
        </p:blipFill>
        <p:spPr>
          <a:xfrm>
            <a:off x="6612908" y="1962891"/>
            <a:ext cx="5256802" cy="30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30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7153738" cy="37240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Series developed by Cori Wilhelm to focus on the great things that SUNY libraries are doing!</a:t>
            </a:r>
            <a:endParaRPr lang="en-US" sz="28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cs typeface="Calibri"/>
              </a:rPr>
              <a:t>First spotlight session is April 6 from 12-1 and will features ECC's Embedded Librarianship Program</a:t>
            </a:r>
          </a:p>
          <a:p>
            <a:pPr marL="1200150" lvl="2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  <a:hlinkClick r:id="rId2"/>
              </a:rPr>
              <a:t>https://slcny.libcal.com/event/9036419</a:t>
            </a:r>
            <a:endParaRPr lang="en-US" sz="2800" b="1">
              <a:latin typeface="Helvetica"/>
              <a:ea typeface="Calibri" panose="020F0502020204030204"/>
              <a:cs typeface="Helvetica"/>
            </a:endParaRPr>
          </a:p>
          <a:p>
            <a:pPr lvl="2"/>
            <a:endParaRPr lang="en-US" sz="2800">
              <a:latin typeface="Calibri"/>
              <a:ea typeface="Calibri" panose="020F0502020204030204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Spotlight on SUNY Libraries</a:t>
            </a:r>
          </a:p>
        </p:txBody>
      </p:sp>
      <p:pic>
        <p:nvPicPr>
          <p:cNvPr id="3" name="Graphic 3" descr="Lightbulb with solid fill">
            <a:extLst>
              <a:ext uri="{FF2B5EF4-FFF2-40B4-BE49-F238E27FC236}">
                <a16:creationId xmlns:a16="http://schemas.microsoft.com/office/drawing/2014/main" id="{A392F203-D425-DCC2-1E6D-9A925260C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9654" y="2302727"/>
            <a:ext cx="3469887" cy="34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034470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If you're struggling with something related to the LSP or library technology, please don’t hesitate to reach out to us.</a:t>
            </a: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Best way to contact us is via </a:t>
            </a:r>
            <a:r>
              <a:rPr lang="en-US" sz="2400" err="1">
                <a:latin typeface="Helvetica"/>
                <a:ea typeface="Calibri" panose="020F0502020204030204"/>
                <a:cs typeface="Helvetica"/>
              </a:rPr>
              <a:t>LibAnswers</a:t>
            </a:r>
            <a:r>
              <a:rPr lang="en-US" sz="2400">
                <a:latin typeface="Helvetica"/>
                <a:ea typeface="Calibri" panose="020F0502020204030204"/>
                <a:cs typeface="Helvetica"/>
              </a:rPr>
              <a:t>: </a:t>
            </a:r>
            <a:r>
              <a:rPr lang="en-US" sz="2400">
                <a:latin typeface="Helvetica"/>
                <a:ea typeface="+mn-lt"/>
                <a:cs typeface="+mn-lt"/>
                <a:hlinkClick r:id="rId2"/>
              </a:rPr>
              <a:t>info@slcny.libanswers.com</a:t>
            </a:r>
            <a:r>
              <a:rPr lang="en-US" sz="2400">
                <a:latin typeface="Helvetica"/>
                <a:ea typeface="+mn-lt"/>
                <a:cs typeface="+mn-lt"/>
              </a:rPr>
              <a:t> as someone on the team is reviewing these M-F.</a:t>
            </a:r>
            <a:endParaRPr lang="en-US" sz="2400">
              <a:latin typeface="Helvetic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+mn-lt"/>
                <a:cs typeface="+mn-lt"/>
              </a:rPr>
              <a:t>Please don’t hesitate to ask for help, even if you're not an extended support campus.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+mn-lt"/>
                <a:cs typeface="+mn-lt"/>
              </a:rPr>
              <a:t>We're happy to help to address issues or provide assistance.</a:t>
            </a:r>
          </a:p>
          <a:p>
            <a:endParaRPr lang="en-US" sz="24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/>
              <a:buChar char="•"/>
            </a:pPr>
            <a:endParaRPr lang="en-US" sz="20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914400" lvl="1" indent="-457200" algn="just">
              <a:buFontTx/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Reminder: Ask if You Need Help!</a:t>
            </a:r>
          </a:p>
        </p:txBody>
      </p:sp>
    </p:spTree>
    <p:extLst>
      <p:ext uri="{BB962C8B-B14F-4D97-AF65-F5344CB8AC3E}">
        <p14:creationId xmlns:p14="http://schemas.microsoft.com/office/powerpoint/2010/main" val="332941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1266521" y="1616229"/>
            <a:ext cx="10034470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Calibri" panose="020F0502020204030204"/>
                <a:ea typeface="Calibri" panose="020F0502020204030204"/>
                <a:cs typeface="Calibri" panose="020F0502020204030204"/>
              </a:rPr>
              <a:t>OGS released its invitation for bids for the next OGS contract: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  <a:hlinkClick r:id="rId2"/>
              </a:rPr>
              <a:t>https://ogs.ny.gov/procurement/biddocument/23260bid</a:t>
            </a:r>
            <a:endParaRPr lang="en-US" sz="2000">
              <a:latin typeface="Calibri"/>
              <a:ea typeface="+mn-lt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  <a:hlinkClick r:id="rId3"/>
              </a:rPr>
              <a:t>https://ogs.ny.gov/system/files/documents/2022/03/2007023260i_solicitation.pdf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Bids are due by May 10th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OLIS and SUNY Procurement partnered with several SUNY campuses who heavily used the OGS contract to provide input. 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Overall, OGS appears to have taken much of our input into account when crafting its next contract.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Major change: 4 lots rather than 2:</a:t>
            </a:r>
          </a:p>
          <a:p>
            <a:pPr marL="914400" lvl="1" indent="-457200">
              <a:buAutoNum type="arabicPeriod"/>
            </a:pPr>
            <a:r>
              <a:rPr lang="en-US" sz="2000">
                <a:ea typeface="+mn-lt"/>
                <a:cs typeface="+mn-lt"/>
              </a:rPr>
              <a:t>Printed Publications and Non-Print Library Materials</a:t>
            </a:r>
            <a:endParaRPr lang="en-US" sz="2000">
              <a:latin typeface="Calibri"/>
              <a:ea typeface="Calibri" panose="020F0502020204030204"/>
              <a:cs typeface="Calibri"/>
            </a:endParaRPr>
          </a:p>
          <a:p>
            <a:pPr marL="914400" lvl="1" indent="-457200">
              <a:buFontTx/>
              <a:buAutoNum type="arabicPeriod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Electronic Publications</a:t>
            </a:r>
          </a:p>
          <a:p>
            <a:pPr marL="914400" lvl="1" indent="-457200">
              <a:buFontTx/>
              <a:buAutoNum type="arabicPeriod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Databases</a:t>
            </a:r>
          </a:p>
          <a:p>
            <a:pPr marL="914400" lvl="1" indent="-457200">
              <a:buFontTx/>
              <a:buAutoNum type="arabicPeriod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Library Resource Management and Research Support Products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ea typeface="Calibri" panose="020F0502020204030204"/>
                <a:cs typeface="Calibri"/>
              </a:rPr>
              <a:t>Help us to spread word to vendors.</a:t>
            </a:r>
          </a:p>
          <a:p>
            <a:pPr marL="742950" lvl="1" indent="-285750" algn="just">
              <a:buFont typeface="Arial"/>
              <a:buChar char="•"/>
            </a:pPr>
            <a:endParaRPr lang="en-US" sz="2000">
              <a:latin typeface="Calibri"/>
              <a:ea typeface="Calibri" panose="020F0502020204030204"/>
              <a:cs typeface="Calibri"/>
            </a:endParaRPr>
          </a:p>
          <a:p>
            <a:pPr marL="914400" lvl="1" indent="-457200" algn="just">
              <a:buFontTx/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OGS Library Contract </a:t>
            </a:r>
          </a:p>
        </p:txBody>
      </p:sp>
    </p:spTree>
    <p:extLst>
      <p:ext uri="{BB962C8B-B14F-4D97-AF65-F5344CB8AC3E}">
        <p14:creationId xmlns:p14="http://schemas.microsoft.com/office/powerpoint/2010/main" val="330994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885521" y="1670658"/>
            <a:ext cx="10034470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400">
                <a:latin typeface="Helvetica"/>
                <a:cs typeface="Helvetica"/>
              </a:rPr>
              <a:t>We've made it a SUNY priority to try to get Alma-based resource sharing for </a:t>
            </a:r>
            <a:r>
              <a:rPr lang="en-US" sz="2400" err="1">
                <a:latin typeface="Helvetica"/>
                <a:cs typeface="Helvetica"/>
              </a:rPr>
              <a:t>returnables</a:t>
            </a:r>
            <a:r>
              <a:rPr lang="en-US" sz="2400">
                <a:latin typeface="Helvetica"/>
                <a:cs typeface="Helvetica"/>
              </a:rPr>
              <a:t> with CUNY going through Alma.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Helvetica"/>
                <a:cs typeface="Helvetica"/>
              </a:rPr>
              <a:t>Targeting Summer 2022 for making this happen.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Helvetica"/>
                <a:cs typeface="Helvetica"/>
              </a:rPr>
              <a:t>Will strengthen NYS resource sharing and improve services for downstate libraries, and keep a higher percentage of resource sharing in Alma.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Helvetica"/>
                <a:cs typeface="Helvetica"/>
              </a:rPr>
              <a:t>Will update everyone on progress and timelines once we get a firm commitment from CUNY.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Helvetica"/>
                <a:cs typeface="Helvetica"/>
              </a:rPr>
              <a:t>SLS would work to make this as seamless as possible for campus libraries.</a:t>
            </a:r>
          </a:p>
          <a:p>
            <a:pPr lvl="1"/>
            <a:endParaRPr lang="en-US" sz="2000">
              <a:latin typeface="Helvetica"/>
              <a:ea typeface="Calibri" panose="020F0502020204030204"/>
              <a:cs typeface="Calibri" panose="020F0502020204030204"/>
            </a:endParaRPr>
          </a:p>
          <a:p>
            <a:pPr marL="914400" lvl="1" indent="-457200" algn="just">
              <a:buFontTx/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86852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Alma Based Resource Sharing with CUNY</a:t>
            </a:r>
          </a:p>
        </p:txBody>
      </p:sp>
    </p:spTree>
    <p:extLst>
      <p:ext uri="{BB962C8B-B14F-4D97-AF65-F5344CB8AC3E}">
        <p14:creationId xmlns:p14="http://schemas.microsoft.com/office/powerpoint/2010/main" val="301025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/>
                <a:cs typeface="Helvetica"/>
              </a:rPr>
              <a:t>Discovery &amp; E-Resources</a:t>
            </a:r>
            <a:endParaRPr lang="en-US" sz="4400" b="1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708353" y="3429000"/>
            <a:ext cx="47934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  <a:latin typeface="Helvetica"/>
                <a:cs typeface="Helvetica"/>
              </a:rPr>
              <a:t>Michelle Eichelberger</a:t>
            </a:r>
            <a:endParaRPr lang="en-US" sz="3600">
              <a:solidFill>
                <a:srgbClr val="00B0F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9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812066" y="2583623"/>
            <a:ext cx="322150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Helvetica"/>
                <a:cs typeface="Helvetica"/>
              </a:rPr>
              <a:t>CDI Publishing</a:t>
            </a:r>
            <a:r>
              <a:rPr lang="en-US" sz="4000" b="1">
                <a:solidFill>
                  <a:srgbClr val="85D3B4"/>
                </a:solidFill>
                <a:latin typeface="Helvetica"/>
                <a:cs typeface="Helvetica"/>
              </a:rPr>
              <a:t> </a:t>
            </a:r>
            <a:endParaRPr lang="en-US" sz="4000" b="1">
              <a:solidFill>
                <a:srgbClr val="85D3B4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6569393" y="1937772"/>
            <a:ext cx="4966196" cy="26080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Helvetica"/>
                <a:cs typeface="Helvetica"/>
              </a:rPr>
              <a:t>Applies to Alma adds/deletes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Helvetica"/>
                <a:cs typeface="Helvetica"/>
              </a:rPr>
              <a:t>Goal is 24-48 hours</a:t>
            </a:r>
            <a:endParaRPr lang="en-US" sz="2800">
              <a:solidFill>
                <a:srgbClr val="002060"/>
              </a:solidFill>
              <a:latin typeface="Helvetica" pitchFamily="2" charset="0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Helvetica"/>
                <a:cs typeface="Helvetica"/>
              </a:rPr>
              <a:t>Currently testing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Helvetica"/>
                <a:cs typeface="Helvetica"/>
              </a:rPr>
              <a:t>Expect rollout April/May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802880" y="1255101"/>
            <a:ext cx="444855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Helvetica"/>
                <a:cs typeface="Helvetica"/>
              </a:rPr>
              <a:t>Improvements Coming </a:t>
            </a:r>
            <a:endParaRPr lang="en-US" sz="2400" b="1">
              <a:solidFill>
                <a:srgbClr val="00B0F0"/>
              </a:solidFill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9608B-B0DC-8D4D-82AF-9B72FD3E3321}"/>
              </a:ext>
            </a:extLst>
          </p:cNvPr>
          <p:cNvSpPr/>
          <p:nvPr/>
        </p:nvSpPr>
        <p:spPr>
          <a:xfrm>
            <a:off x="5904865" y="2154306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900D1-0D2D-2947-94BA-E921A9CD9891}"/>
              </a:ext>
            </a:extLst>
          </p:cNvPr>
          <p:cNvSpPr/>
          <p:nvPr/>
        </p:nvSpPr>
        <p:spPr>
          <a:xfrm>
            <a:off x="5904867" y="2749638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86F263-B608-6741-8FA2-120BBF11196C}"/>
              </a:ext>
            </a:extLst>
          </p:cNvPr>
          <p:cNvSpPr/>
          <p:nvPr/>
        </p:nvSpPr>
        <p:spPr>
          <a:xfrm>
            <a:off x="5904866" y="3400089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59D7E-5129-844E-B189-03FAF31917E6}"/>
              </a:ext>
            </a:extLst>
          </p:cNvPr>
          <p:cNvSpPr/>
          <p:nvPr/>
        </p:nvSpPr>
        <p:spPr>
          <a:xfrm>
            <a:off x="5904867" y="4050540"/>
            <a:ext cx="382265" cy="382265"/>
          </a:xfrm>
          <a:prstGeom prst="ellipse">
            <a:avLst/>
          </a:prstGeom>
          <a:solidFill>
            <a:srgbClr val="001F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Nova" panose="020B05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12271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6525260" cy="47705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600" b="1">
                <a:solidFill>
                  <a:srgbClr val="000000"/>
                </a:solidFill>
                <a:latin typeface="Helvetica"/>
                <a:cs typeface="Helvetica"/>
              </a:rPr>
              <a:t>Return of option to see all possible links on Full Record: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CDI migration made it impossible to show both Link in Record and Link Resolver links on same record, leading to suppression of links to subscription content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New option to "Display all links in View Online section" in View Configuration, General tab, General Attributes</a:t>
            </a: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Have to opt-in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Can change label names in label tables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Some variety in what types of links take precedence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algn="just"/>
            <a:r>
              <a:rPr lang="en-US" sz="1600" b="1">
                <a:latin typeface="Helvetica"/>
                <a:ea typeface="Calibri" panose="020F0502020204030204"/>
                <a:cs typeface="Helvetica"/>
              </a:rPr>
              <a:t>Updates to March rollout of compressed Advanced search fields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Fields expanded when user switches from basic to advanced</a:t>
            </a:r>
            <a:endParaRPr lang="en-US" sz="1600" b="1">
              <a:latin typeface="Helvetica"/>
              <a:ea typeface="Calibri" panose="020F0502020204030204"/>
              <a:cs typeface="Helvetica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Fields still compressed if you link to subject heading or want to revise advanced search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algn="just"/>
            <a:r>
              <a:rPr lang="en-US" sz="1600" b="1">
                <a:latin typeface="Helvetica"/>
                <a:ea typeface="Calibri" panose="020F0502020204030204"/>
                <a:cs typeface="Helvetica"/>
              </a:rPr>
              <a:t>Group Locations by Library in Get It: </a:t>
            </a:r>
            <a:r>
              <a:rPr lang="en-US" sz="1600">
                <a:latin typeface="Helvetica"/>
                <a:ea typeface="Calibri" panose="020F0502020204030204"/>
                <a:cs typeface="Helvetica"/>
              </a:rPr>
              <a:t>for multi-library campuses</a:t>
            </a:r>
          </a:p>
          <a:p>
            <a:pPr algn="just"/>
            <a:r>
              <a:rPr lang="en-US" sz="1600" b="1">
                <a:latin typeface="Helvetica"/>
                <a:ea typeface="Calibri" panose="020F0502020204030204"/>
                <a:cs typeface="Helvetica"/>
              </a:rPr>
              <a:t>Custom RIS Mapping: </a:t>
            </a:r>
            <a:r>
              <a:rPr lang="en-US" sz="1600">
                <a:latin typeface="Helvetica"/>
                <a:ea typeface="Calibri" panose="020F0502020204030204"/>
                <a:cs typeface="Helvetica"/>
              </a:rPr>
              <a:t>for export to RIS, </a:t>
            </a:r>
            <a:r>
              <a:rPr lang="en-US" sz="1600" err="1">
                <a:latin typeface="Helvetica"/>
                <a:ea typeface="Calibri" panose="020F0502020204030204"/>
                <a:cs typeface="Helvetica"/>
              </a:rPr>
              <a:t>BibTeX</a:t>
            </a:r>
            <a:r>
              <a:rPr lang="en-US" sz="1600">
                <a:latin typeface="Helvetica"/>
                <a:ea typeface="Calibri" panose="020F0502020204030204"/>
                <a:cs typeface="Helvetica"/>
              </a:rPr>
              <a:t> and EndNote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algn="just"/>
            <a:r>
              <a:rPr lang="en-US" sz="1600">
                <a:latin typeface="Helvetica"/>
                <a:ea typeface="Calibri" panose="020F0502020204030204"/>
                <a:cs typeface="Helvetica"/>
                <a:hlinkClick r:id="rId2"/>
              </a:rPr>
              <a:t>Primo VE 2022 Release Notes</a:t>
            </a:r>
            <a:endParaRPr lang="en-US" sz="1600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April Discovery Updates</a:t>
            </a:r>
            <a:endParaRPr lang="en-US"/>
          </a:p>
        </p:txBody>
      </p:sp>
      <p:pic>
        <p:nvPicPr>
          <p:cNvPr id="2" name="Picture 2" descr="show more links screen">
            <a:extLst>
              <a:ext uri="{FF2B5EF4-FFF2-40B4-BE49-F238E27FC236}">
                <a16:creationId xmlns:a16="http://schemas.microsoft.com/office/drawing/2014/main" id="{AB96CE19-047C-18B2-D0C1-B097817F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43" y="2023752"/>
            <a:ext cx="4366984" cy="245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410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190116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600" b="1">
                <a:solidFill>
                  <a:srgbClr val="000000"/>
                </a:solidFill>
                <a:latin typeface="Helvetica"/>
                <a:cs typeface="Helvetica"/>
              </a:rPr>
              <a:t>Auto-Upload for Wiley: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Was supposed to be included in March release but was delayed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Will be able to automatically pull in Wiley holdings. </a:t>
            </a:r>
            <a:r>
              <a:rPr lang="en-US" sz="1600">
                <a:latin typeface="Helvetica"/>
                <a:ea typeface="+mn-lt"/>
                <a:cs typeface="+mn-lt"/>
              </a:rPr>
              <a:t>See </a:t>
            </a:r>
            <a:r>
              <a:rPr lang="en-US" sz="1600">
                <a:latin typeface="Helvetica"/>
                <a:ea typeface="+mn-lt"/>
                <a:cs typeface="+mn-lt"/>
                <a:hlinkClick r:id="rId2"/>
              </a:rPr>
              <a:t>Upload Electronic Holdings from Wiley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algn="just"/>
            <a:r>
              <a:rPr lang="en-US" sz="1600">
                <a:latin typeface="Helvetica"/>
                <a:ea typeface="Calibri" panose="020F0502020204030204"/>
                <a:cs typeface="Helvetica"/>
                <a:hlinkClick r:id="rId3"/>
              </a:rPr>
              <a:t>Alma 2022 Release Notes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April E-Resource Updates</a:t>
            </a:r>
            <a:endParaRPr lang="en-US"/>
          </a:p>
        </p:txBody>
      </p:sp>
      <p:pic>
        <p:nvPicPr>
          <p:cNvPr id="3" name="Picture 3" descr="wiley upload">
            <a:extLst>
              <a:ext uri="{FF2B5EF4-FFF2-40B4-BE49-F238E27FC236}">
                <a16:creationId xmlns:a16="http://schemas.microsoft.com/office/drawing/2014/main" id="{B997EDDD-A15A-15BE-5994-348F45FC7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750" y="3372790"/>
            <a:ext cx="6499726" cy="2850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166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/>
                <a:cs typeface="Helvetica"/>
              </a:rPr>
              <a:t>GENERAL UPDATES</a:t>
            </a:r>
            <a:endParaRPr lang="en-US" sz="4400" b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71424" y="3429000"/>
            <a:ext cx="42491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  <a:latin typeface="Helvetica"/>
                <a:cs typeface="Helvetica"/>
              </a:rPr>
              <a:t>Shannon </a:t>
            </a:r>
            <a:r>
              <a:rPr lang="en-US" sz="3600" err="1">
                <a:solidFill>
                  <a:srgbClr val="00B0F0"/>
                </a:solidFill>
                <a:latin typeface="Helvetica"/>
                <a:cs typeface="Helvetica"/>
              </a:rPr>
              <a:t>Pritting</a:t>
            </a:r>
            <a:endParaRPr lang="en-US" sz="3600" err="1">
              <a:solidFill>
                <a:srgbClr val="00B0F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7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/>
                <a:cs typeface="Helvetica"/>
              </a:rPr>
              <a:t>Shared Collections</a:t>
            </a:r>
            <a:endParaRPr lang="en-US" sz="4400" b="1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708353" y="3429000"/>
            <a:ext cx="47934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err="1">
                <a:solidFill>
                  <a:srgbClr val="00B0F0"/>
                </a:solidFill>
                <a:latin typeface="Helvetica"/>
                <a:cs typeface="Helvetica"/>
              </a:rPr>
              <a:t>Esta</a:t>
            </a:r>
            <a:r>
              <a:rPr lang="en-US" sz="3600">
                <a:solidFill>
                  <a:srgbClr val="00B0F0"/>
                </a:solidFill>
                <a:latin typeface="Helvetica"/>
                <a:cs typeface="Helvetica"/>
              </a:rPr>
              <a:t> </a:t>
            </a:r>
            <a:r>
              <a:rPr lang="en-US" sz="3600" err="1">
                <a:solidFill>
                  <a:srgbClr val="00B0F0"/>
                </a:solidFill>
                <a:latin typeface="Helvetica"/>
                <a:cs typeface="Helvetica"/>
              </a:rPr>
              <a:t>Tovstiadi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420770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7919863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600" b="1">
                <a:latin typeface="Helvetica"/>
                <a:cs typeface="Helvetica"/>
              </a:rPr>
              <a:t>Chronicle of Higher Education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SUNY contract, direct charge for billing, pricing listed in Collections Portal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Campuses up for renewal have been contacted; please respond by April 7</a:t>
            </a:r>
            <a:endParaRPr lang="en-US"/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New subscribers confirm by April 7</a:t>
            </a:r>
          </a:p>
          <a:p>
            <a:pPr algn="just"/>
            <a:endParaRPr lang="en-US" sz="1600">
              <a:latin typeface="Helvetica"/>
              <a:cs typeface="Helvetica"/>
            </a:endParaRPr>
          </a:p>
          <a:p>
            <a:pPr algn="just"/>
            <a:r>
              <a:rPr lang="en-US" sz="1600" b="1">
                <a:latin typeface="Helvetica"/>
                <a:cs typeface="Helvetica"/>
              </a:rPr>
              <a:t>ProQuest Resources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Waiting on contract finalization and vendor to send invoices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algn="just"/>
            <a:r>
              <a:rPr lang="en-US" sz="1600" b="1" err="1">
                <a:latin typeface="Helvetica"/>
                <a:cs typeface="Helvetica"/>
              </a:rPr>
              <a:t>STAT!Ref</a:t>
            </a:r>
            <a:r>
              <a:rPr lang="en-US" sz="1600" b="1">
                <a:latin typeface="Helvetica"/>
                <a:cs typeface="Helvetica"/>
              </a:rPr>
              <a:t> Nursing eBooks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Renewal information forthcoming</a:t>
            </a:r>
          </a:p>
          <a:p>
            <a:pPr marL="285750" indent="-285750" algn="just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algn="just"/>
            <a:r>
              <a:rPr lang="en-US" sz="1600" b="1">
                <a:latin typeface="Helvetica"/>
                <a:cs typeface="Helvetica"/>
              </a:rPr>
              <a:t>Elsevier PIAs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Over half received, we will be in touch if we have not yet received yours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Renewal Updates</a:t>
            </a:r>
            <a:endParaRPr lang="en-US"/>
          </a:p>
        </p:txBody>
      </p:sp>
      <p:pic>
        <p:nvPicPr>
          <p:cNvPr id="4" name="Picture 6" descr="A picture of the Chronicle of Higher Education Logo">
            <a:extLst>
              <a:ext uri="{FF2B5EF4-FFF2-40B4-BE49-F238E27FC236}">
                <a16:creationId xmlns:a16="http://schemas.microsoft.com/office/drawing/2014/main" id="{F2D9BADA-7B1C-2817-4189-E4B8424B8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759" y="2161464"/>
            <a:ext cx="1492370" cy="781034"/>
          </a:xfrm>
          <a:prstGeom prst="rect">
            <a:avLst/>
          </a:prstGeom>
        </p:spPr>
      </p:pic>
      <p:pic>
        <p:nvPicPr>
          <p:cNvPr id="7" name="Picture 7" descr="A picture of the STAT!Ref logo">
            <a:extLst>
              <a:ext uri="{FF2B5EF4-FFF2-40B4-BE49-F238E27FC236}">
                <a16:creationId xmlns:a16="http://schemas.microsoft.com/office/drawing/2014/main" id="{A281F0E9-657A-F9A3-81AA-BC0288264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42" y="3509409"/>
            <a:ext cx="2743200" cy="15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1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4526807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latin typeface="Helvetica"/>
                <a:cs typeface="Helvetica"/>
              </a:rPr>
              <a:t>Academic Video Online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Vendor demo Monday April 4 at 1 pm: </a:t>
            </a:r>
            <a:r>
              <a:rPr lang="en-US" sz="1600">
                <a:latin typeface="Helvetica"/>
                <a:ea typeface="+mn-lt"/>
                <a:cs typeface="+mn-lt"/>
                <a:hlinkClick r:id="rId2"/>
              </a:rPr>
              <a:t>https://slcny.libcal.com/event/9001402</a:t>
            </a:r>
            <a:r>
              <a:rPr lang="en-US" sz="1600">
                <a:latin typeface="Helvetica"/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Calibri" panose="020F0502020204030204"/>
              </a:rPr>
              <a:t>Access start date estimated for Aug. 1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Calibri" panose="020F0502020204030204"/>
              </a:rPr>
              <a:t>Current subscribers who have renewal cycles outside of Aug – Jul, we will work with ProQuest and the campus to prorate.</a:t>
            </a:r>
          </a:p>
          <a:p>
            <a:endParaRPr lang="en-US" sz="1600">
              <a:latin typeface="Helvetica"/>
              <a:cs typeface="Helvetica"/>
            </a:endParaRPr>
          </a:p>
          <a:p>
            <a:r>
              <a:rPr lang="en-US" sz="1600" b="1">
                <a:latin typeface="Helvetica"/>
                <a:cs typeface="Helvetica"/>
              </a:rPr>
              <a:t>EBSCO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Access for new DEI </a:t>
            </a:r>
            <a:r>
              <a:rPr lang="en-US" sz="1600" err="1">
                <a:latin typeface="Helvetica"/>
                <a:cs typeface="Helvetica"/>
              </a:rPr>
              <a:t>ebook</a:t>
            </a:r>
            <a:r>
              <a:rPr lang="en-US" sz="1600">
                <a:latin typeface="Helvetica"/>
                <a:cs typeface="Helvetica"/>
              </a:rPr>
              <a:t> collection begins July 1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8 databases will be removed from </a:t>
            </a:r>
            <a:r>
              <a:rPr lang="en-US" sz="1600" err="1">
                <a:latin typeface="Helvetica"/>
                <a:cs typeface="Helvetica"/>
              </a:rPr>
              <a:t>SUNYConnect</a:t>
            </a:r>
            <a:r>
              <a:rPr lang="en-US" sz="1600">
                <a:latin typeface="Helvetica"/>
                <a:cs typeface="Helvetica"/>
              </a:rPr>
              <a:t> starting July 1, for more information: </a:t>
            </a:r>
            <a:r>
              <a:rPr lang="en-US" sz="1600">
                <a:latin typeface="Helvetica"/>
                <a:ea typeface="+mn-lt"/>
                <a:cs typeface="+mn-lt"/>
                <a:hlinkClick r:id="rId3"/>
              </a:rPr>
              <a:t>https://slcny.libguides.com/c.php?g=1030210&amp;p=7466759</a:t>
            </a:r>
            <a:r>
              <a:rPr lang="en-US" sz="1600">
                <a:latin typeface="Helvetica"/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algn="just"/>
            <a:endParaRPr lang="en-US" sz="1600" b="1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err="1">
                <a:solidFill>
                  <a:srgbClr val="002060"/>
                </a:solidFill>
                <a:latin typeface="Helvetica"/>
                <a:cs typeface="Helvetica"/>
              </a:rPr>
              <a:t>SUNYConnect</a:t>
            </a:r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 Updates</a:t>
            </a:r>
            <a:endParaRPr lang="en-US"/>
          </a:p>
        </p:txBody>
      </p:sp>
      <p:pic>
        <p:nvPicPr>
          <p:cNvPr id="2" name="Picture 2" descr="A picture of the AVON logo">
            <a:extLst>
              <a:ext uri="{FF2B5EF4-FFF2-40B4-BE49-F238E27FC236}">
                <a16:creationId xmlns:a16="http://schemas.microsoft.com/office/drawing/2014/main" id="{7DC5AE5F-2747-0B1E-E27A-236E310DB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36" y="1970290"/>
            <a:ext cx="2743200" cy="3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3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/>
                <a:cs typeface="Helvetica"/>
              </a:rPr>
              <a:t>Resource Management</a:t>
            </a:r>
            <a:endParaRPr lang="en-US" sz="4400" b="1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71424" y="3429000"/>
            <a:ext cx="42491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  <a:latin typeface="Helvetica"/>
                <a:cs typeface="Helvetica"/>
              </a:rPr>
              <a:t>Maggie McGee</a:t>
            </a:r>
            <a:endParaRPr lang="en-US" sz="3600">
              <a:solidFill>
                <a:srgbClr val="00B0F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60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Brief Level Rules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00CC-AE26-BE94-CD88-90733894F834}"/>
              </a:ext>
            </a:extLst>
          </p:cNvPr>
          <p:cNvSpPr txBox="1"/>
          <p:nvPr/>
        </p:nvSpPr>
        <p:spPr>
          <a:xfrm>
            <a:off x="1521618" y="1807368"/>
            <a:ext cx="785098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March 2022, Brief Level Rules were updated in the Network and all SUNY Institutions 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Brief Level Rules were updated to align with OCLC encoding level changes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March 18, 2022, an error in the way the rule was being applied was reported and identified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Brief level rules were updated in the Network and all Alma instances to fix the issue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Link to MSP 42: Brief Level Rules in Alma: </a:t>
            </a:r>
            <a:r>
              <a:rPr lang="en-US">
                <a:ea typeface="+mn-lt"/>
                <a:cs typeface="+mn-lt"/>
                <a:hlinkClick r:id="rId2"/>
              </a:rPr>
              <a:t>https://slcny.libguides.com/ld.php?content_id=50351537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14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652526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1600" b="1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Change the Subject Project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6F661-883F-C362-FC08-C71A0C15424D}"/>
              </a:ext>
            </a:extLst>
          </p:cNvPr>
          <p:cNvSpPr txBox="1"/>
          <p:nvPr/>
        </p:nvSpPr>
        <p:spPr>
          <a:xfrm>
            <a:off x="1581150" y="1652587"/>
            <a:ext cx="916066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November 12, 2021, the Library of Congress (LOC) approved changing the following subject headings: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"Aliens" to "noncitizens"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"Illegal aliens" to "illegal immigration"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February 2, 2020, the SUNY Metadata Standards &amp; Policy (SMSP) Working Group voted to: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Adopt "noncitizens" to replace "aliens" for LOC subject headings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Reject "illegal immigration" and continue to use "undocumented immigrants"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March 14, 2022, the SUNY Library Consortium </a:t>
            </a:r>
            <a:r>
              <a:rPr lang="en-US">
                <a:ea typeface="+mn-lt"/>
                <a:cs typeface="+mn-lt"/>
              </a:rPr>
              <a:t>LSP Advisory Board accepted the SUNY Metadata Standards and Policies Working Group’s recommendations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March 21, 2022 – March 28,2022, the SLS implemented the changes in the Network and for all institutions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Link to the Change the Subject Project </a:t>
            </a:r>
            <a:r>
              <a:rPr lang="en-US" err="1">
                <a:ea typeface="+mn-lt"/>
                <a:cs typeface="+mn-lt"/>
              </a:rPr>
              <a:t>LibGuide</a:t>
            </a:r>
            <a:r>
              <a:rPr lang="en-US">
                <a:ea typeface="+mn-lt"/>
                <a:cs typeface="+mn-lt"/>
              </a:rPr>
              <a:t>: </a:t>
            </a:r>
            <a:r>
              <a:rPr lang="en-US">
                <a:ea typeface="+mn-lt"/>
                <a:cs typeface="+mn-lt"/>
                <a:hlinkClick r:id="rId2"/>
              </a:rPr>
              <a:t>https://slcny.libguides.com/c.php?g=986218&amp;p=7623203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91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652526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1600" b="1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Change the Subject Project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6F661-883F-C362-FC08-C71A0C15424D}"/>
              </a:ext>
            </a:extLst>
          </p:cNvPr>
          <p:cNvSpPr txBox="1"/>
          <p:nvPr/>
        </p:nvSpPr>
        <p:spPr>
          <a:xfrm>
            <a:off x="1581150" y="1652587"/>
            <a:ext cx="916066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Changes applied to the Change the Subject Project: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Display norm rules updated 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Normalization rules updated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Two local subject headings created for:</a:t>
            </a:r>
          </a:p>
          <a:p>
            <a:pPr marL="1257300" lvl="2" indent="-342900">
              <a:buAutoNum type="arabicPeriod"/>
            </a:pPr>
            <a:r>
              <a:rPr lang="en-US">
                <a:cs typeface="Calibri"/>
              </a:rPr>
              <a:t>Undocumented immigrants</a:t>
            </a:r>
          </a:p>
          <a:p>
            <a:pPr marL="1257300" lvl="2" indent="-342900">
              <a:buAutoNum type="arabicPeriod"/>
            </a:pPr>
            <a:r>
              <a:rPr lang="en-US">
                <a:cs typeface="Calibri"/>
              </a:rPr>
              <a:t>Undocumented immigrants in literature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Existing records were updated to reflect the current changes</a:t>
            </a:r>
          </a:p>
          <a:p>
            <a:pPr marL="1257300" lvl="2" indent="-342900">
              <a:buAutoNum type="arabicPeriod"/>
            </a:pPr>
            <a:endParaRPr lang="en-US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cs typeface="Calibri"/>
              </a:rPr>
              <a:t>Case #</a:t>
            </a:r>
            <a:r>
              <a:rPr lang="en-US">
                <a:ea typeface="+mn-lt"/>
                <a:cs typeface="+mn-lt"/>
              </a:rPr>
              <a:t>06316722</a:t>
            </a:r>
            <a:endParaRPr lang="en-US" b="1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Defect in Alma/Primo VE that is breaking searching the local authority record to search non-preferred terms (450s)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Worked with Yoel to replicate the issue 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cs typeface="Calibri"/>
              </a:rPr>
              <a:t>SLS has been instructed on next steps once the case is resolves:</a:t>
            </a:r>
          </a:p>
          <a:p>
            <a:pPr marL="1257300" lvl="2" indent="-342900">
              <a:buAutoNum type="arabicPeriod"/>
            </a:pPr>
            <a:r>
              <a:rPr lang="en-US">
                <a:cs typeface="Calibri"/>
              </a:rPr>
              <a:t>Re-indexing all impacted records in the Network and in all institutions</a:t>
            </a:r>
          </a:p>
          <a:p>
            <a:pPr marL="1257300" lvl="2" indent="-342900">
              <a:buAutoNum type="arabicPeriod"/>
            </a:pPr>
            <a:r>
              <a:rPr lang="en-US">
                <a:cs typeface="Calibri"/>
              </a:rPr>
              <a:t>Test the defect has been resolved</a:t>
            </a:r>
          </a:p>
        </p:txBody>
      </p:sp>
    </p:spTree>
    <p:extLst>
      <p:ext uri="{BB962C8B-B14F-4D97-AF65-F5344CB8AC3E}">
        <p14:creationId xmlns:p14="http://schemas.microsoft.com/office/powerpoint/2010/main" val="2597157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652526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1600" b="1">
              <a:latin typeface="Helvetica"/>
              <a:cs typeface="Helvetica"/>
            </a:endParaRPr>
          </a:p>
        </p:txBody>
      </p:sp>
      <p:pic>
        <p:nvPicPr>
          <p:cNvPr id="2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5CB82BBB-6660-5136-A883-F7115565C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73" y="744358"/>
            <a:ext cx="7929715" cy="52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3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/>
                <a:cs typeface="Helvetica"/>
              </a:rPr>
              <a:t>Resource Sharing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71424" y="3429000"/>
            <a:ext cx="42491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  <a:latin typeface="Helvetica"/>
                <a:cs typeface="Helvetica"/>
              </a:rPr>
              <a:t>Timothy Jackson</a:t>
            </a:r>
            <a:endParaRPr lang="en-US" sz="3600">
              <a:solidFill>
                <a:srgbClr val="00B0F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13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April Alma Release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00CC-AE26-BE94-CD88-90733894F834}"/>
              </a:ext>
            </a:extLst>
          </p:cNvPr>
          <p:cNvSpPr txBox="1"/>
          <p:nvPr/>
        </p:nvSpPr>
        <p:spPr>
          <a:xfrm>
            <a:off x="564885" y="1765035"/>
            <a:ext cx="1116144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Alma/</a:t>
            </a:r>
            <a:r>
              <a:rPr lang="en-US" err="1">
                <a:cs typeface="Calibri"/>
              </a:rPr>
              <a:t>WorldShare</a:t>
            </a:r>
            <a:r>
              <a:rPr lang="en-US">
                <a:cs typeface="Calibri"/>
              </a:rPr>
              <a:t> ILL Integration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Allows non-</a:t>
            </a:r>
            <a:r>
              <a:rPr lang="en-US" err="1">
                <a:ea typeface="+mn-lt"/>
                <a:cs typeface="+mn-lt"/>
              </a:rPr>
              <a:t>ILLiad</a:t>
            </a:r>
            <a:r>
              <a:rPr lang="en-US">
                <a:ea typeface="+mn-lt"/>
                <a:cs typeface="+mn-lt"/>
              </a:rPr>
              <a:t> libraries to automatically export unfilled Alma borrowing requests directly to </a:t>
            </a:r>
            <a:r>
              <a:rPr lang="en-US" err="1">
                <a:ea typeface="+mn-lt"/>
                <a:cs typeface="+mn-lt"/>
              </a:rPr>
              <a:t>WorldShare</a:t>
            </a:r>
            <a:r>
              <a:rPr lang="en-US">
                <a:ea typeface="+mn-lt"/>
                <a:cs typeface="+mn-lt"/>
              </a:rPr>
              <a:t> ILL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Corning and Niagara have been testing this feature since March Alma release (thank you!)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Feature will be available to all libraries in April release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Configuration and Workflow FAQ: </a:t>
            </a:r>
            <a:r>
              <a:rPr lang="en-US">
                <a:ea typeface="+mn-lt"/>
                <a:cs typeface="+mn-lt"/>
                <a:hlinkClick r:id="rId2"/>
              </a:rPr>
              <a:t>https://slcny.libanswers.com/faq/364579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Please reach out to me if you want help configuring this integration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Will need you to first obtain API key from OCLC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Lending Locate Improvements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Currently, a lending request will end up in the Locate failed status if the lending library owns the requested title in both print and electronic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Lending locate process will start automatically select the print record once April release is available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Should significantly decrease likelihood of a lending locate failure</a:t>
            </a:r>
          </a:p>
        </p:txBody>
      </p:sp>
    </p:spTree>
    <p:extLst>
      <p:ext uri="{BB962C8B-B14F-4D97-AF65-F5344CB8AC3E}">
        <p14:creationId xmlns:p14="http://schemas.microsoft.com/office/powerpoint/2010/main" val="23957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034470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>
                <a:latin typeface="Helvetica"/>
                <a:ea typeface="Calibri" panose="020F0502020204030204"/>
                <a:cs typeface="Helvetica"/>
              </a:rPr>
              <a:t>Maggie's last day as NZ Coordinator is this Thursday 3/31</a:t>
            </a:r>
            <a:endParaRPr lang="en-US" b="1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Thanks to Maggie for all she's done for SUNY over the last 3 years.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Best wishes!</a:t>
            </a:r>
          </a:p>
          <a:p>
            <a:pPr marL="285750" indent="-285750">
              <a:buFont typeface="Arial"/>
              <a:buChar char="•"/>
            </a:pPr>
            <a:r>
              <a:rPr lang="en-US" sz="2000" b="1">
                <a:latin typeface="Helvetica"/>
                <a:ea typeface="Calibri" panose="020F0502020204030204"/>
                <a:cs typeface="Helvetica"/>
              </a:rPr>
              <a:t>Rebecca Nous's first day is this Thursday 3/31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Rebecca will be joining SLS from her most recent role at U Albany.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Rebecca will be in a Support Specialist role.</a:t>
            </a:r>
          </a:p>
          <a:p>
            <a:pPr marL="285750" indent="-285750">
              <a:buFont typeface="Arial"/>
              <a:buChar char="•"/>
            </a:pPr>
            <a:r>
              <a:rPr lang="en-US" sz="2000" b="1">
                <a:latin typeface="Helvetica"/>
                <a:ea typeface="Calibri" panose="020F0502020204030204"/>
                <a:cs typeface="Helvetica"/>
              </a:rPr>
              <a:t>Associate Director position has been filled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Start date of Associate Director will be end of April 2022, and we'll share her name soon.</a:t>
            </a:r>
          </a:p>
          <a:p>
            <a:pPr marL="742950" lvl="1" indent="-285750">
              <a:buFont typeface="Arial"/>
              <a:buChar char="•"/>
            </a:pPr>
            <a:endParaRPr lang="en-US" sz="2000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Staffing Changes</a:t>
            </a:r>
          </a:p>
        </p:txBody>
      </p:sp>
    </p:spTree>
    <p:extLst>
      <p:ext uri="{BB962C8B-B14F-4D97-AF65-F5344CB8AC3E}">
        <p14:creationId xmlns:p14="http://schemas.microsoft.com/office/powerpoint/2010/main" val="1554562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April Alma Release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00CC-AE26-BE94-CD88-90733894F834}"/>
              </a:ext>
            </a:extLst>
          </p:cNvPr>
          <p:cNvSpPr txBox="1"/>
          <p:nvPr/>
        </p:nvSpPr>
        <p:spPr>
          <a:xfrm>
            <a:off x="564885" y="1765035"/>
            <a:ext cx="1107677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Borrowing requests automatically updated to returned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Alma will automatically update a borrowing request to Returned Item to Partner if it is received after the request's needed by date, but it won’t tell you why this happened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April release includes an alert message when a borrowing request is automatically updated to Returned Item to Partner because it was received after the request's needed by date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Recommend removing needed by date from your resource sharing request form</a:t>
            </a:r>
          </a:p>
          <a:p>
            <a:pPr marL="742950" lvl="1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Turning Alma resource sharing on and off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Currently, only General System Administrators can do that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Fulfillment Administrators will be able to do this once April release is available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Regular Expression for Creating Users in </a:t>
            </a:r>
            <a:r>
              <a:rPr lang="en-US" err="1">
                <a:ea typeface="+mn-lt"/>
                <a:cs typeface="+mn-lt"/>
              </a:rPr>
              <a:t>ILLiad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You will be able to configure your </a:t>
            </a:r>
            <a:r>
              <a:rPr lang="en-US" err="1">
                <a:ea typeface="Calibri"/>
                <a:cs typeface="Calibri"/>
              </a:rPr>
              <a:t>ILLiad</a:t>
            </a:r>
            <a:r>
              <a:rPr lang="en-US">
                <a:ea typeface="Calibri"/>
                <a:cs typeface="Calibri"/>
              </a:rPr>
              <a:t> resource sharing partner to use regular expressions to modify the username being sent to </a:t>
            </a:r>
            <a:r>
              <a:rPr lang="en-US" err="1">
                <a:ea typeface="Calibri"/>
                <a:cs typeface="Calibri"/>
              </a:rPr>
              <a:t>ILLiad</a:t>
            </a:r>
            <a:r>
              <a:rPr lang="en-US">
                <a:ea typeface="Calibri"/>
                <a:cs typeface="Calibri"/>
              </a:rPr>
              <a:t> (ex. send email address minus domain info to </a:t>
            </a:r>
            <a:r>
              <a:rPr lang="en-US" err="1">
                <a:ea typeface="Calibri"/>
                <a:cs typeface="Calibri"/>
              </a:rPr>
              <a:t>ILLiad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May be helpful for campuses who can’t export unfilled requests to </a:t>
            </a:r>
            <a:r>
              <a:rPr lang="en-US" err="1">
                <a:ea typeface="Calibri"/>
                <a:cs typeface="Calibri"/>
              </a:rPr>
              <a:t>ILLiad</a:t>
            </a:r>
            <a:r>
              <a:rPr lang="en-US">
                <a:ea typeface="Calibri"/>
                <a:cs typeface="Calibri"/>
              </a:rPr>
              <a:t> because their </a:t>
            </a:r>
            <a:r>
              <a:rPr lang="en-US" err="1">
                <a:ea typeface="Calibri"/>
                <a:cs typeface="Calibri"/>
              </a:rPr>
              <a:t>ILLiad</a:t>
            </a:r>
            <a:r>
              <a:rPr lang="en-US">
                <a:ea typeface="Calibri"/>
                <a:cs typeface="Calibri"/>
              </a:rPr>
              <a:t> usernames don’t match an Alma identifier</a:t>
            </a:r>
          </a:p>
          <a:p>
            <a:pPr marL="742950" lvl="1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102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Empire Library Delivery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00CC-AE26-BE94-CD88-90733894F834}"/>
              </a:ext>
            </a:extLst>
          </p:cNvPr>
          <p:cNvSpPr txBox="1"/>
          <p:nvPr/>
        </p:nvSpPr>
        <p:spPr>
          <a:xfrm>
            <a:off x="564885" y="1765035"/>
            <a:ext cx="1107677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Several SUNY libraries recently changed hubs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Libraries moved to NYC hub: Purchase, Rockland, Westchester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Libraries moved to BNG hub: Cortland, Tompkins-Cortland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Alma resource sharing partner addresses already updated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Please be sure to update </a:t>
            </a:r>
            <a:r>
              <a:rPr lang="en-US" err="1">
                <a:ea typeface="+mn-lt"/>
                <a:cs typeface="+mn-lt"/>
              </a:rPr>
              <a:t>ILLiad</a:t>
            </a:r>
            <a:r>
              <a:rPr lang="en-US">
                <a:ea typeface="+mn-lt"/>
                <a:cs typeface="+mn-lt"/>
              </a:rPr>
              <a:t> lender address records</a:t>
            </a:r>
          </a:p>
          <a:p>
            <a:pPr marL="742950" lvl="1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ELD Contract Renewal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Current ELD Contract expires next summer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ELD Advisory Board will be meeting tomorrow to start discussions about renewal process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/>
              </a:rPr>
              <a:t>SLS and a handful of SUNY campuses are represented on the advisory board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/>
              </a:rPr>
              <a:t>Will keep everyone posted on how the renewal process is going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SLS will be forming a task force to help manage this renewal on our end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Will be putting out a formal call for volunteers in early April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Email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if you’re interested in participating</a:t>
            </a:r>
          </a:p>
        </p:txBody>
      </p:sp>
    </p:spTree>
    <p:extLst>
      <p:ext uri="{BB962C8B-B14F-4D97-AF65-F5344CB8AC3E}">
        <p14:creationId xmlns:p14="http://schemas.microsoft.com/office/powerpoint/2010/main" val="4175893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ProQuest </a:t>
            </a:r>
            <a:r>
              <a:rPr lang="en-US" sz="3200" b="1" err="1">
                <a:solidFill>
                  <a:srgbClr val="002060"/>
                </a:solidFill>
                <a:latin typeface="Helvetica"/>
                <a:cs typeface="Helvetica"/>
              </a:rPr>
              <a:t>Ebook</a:t>
            </a:r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 ILL Pilot Project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00CC-AE26-BE94-CD88-90733894F834}"/>
              </a:ext>
            </a:extLst>
          </p:cNvPr>
          <p:cNvSpPr txBox="1"/>
          <p:nvPr/>
        </p:nvSpPr>
        <p:spPr>
          <a:xfrm>
            <a:off x="564885" y="1765035"/>
            <a:ext cx="1019355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Pilot Project Parameters: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Pilot project started in mid-January 2022 and will last one year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35 SUNY campuses are participating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Approximately 3,300 </a:t>
            </a:r>
            <a:r>
              <a:rPr lang="en-US" err="1">
                <a:cs typeface="Calibri"/>
              </a:rPr>
              <a:t>Ebook</a:t>
            </a:r>
            <a:r>
              <a:rPr lang="en-US">
                <a:cs typeface="Calibri"/>
              </a:rPr>
              <a:t> Central titles are currently requestable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Collection of requestable titles and all requests are being centrally managed by SLS staff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Request volumes: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162 requests filled to date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Feedback has been largely positive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Top 5 Borrowers: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Albany (31), FIT (21), ESC (12), Old Westbury (12), Purchase and Old Westbury (10)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Top 5 Lenders: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Buffalo (95), Binghamton (26), New Paltz (9), ESC (8), Hudson Valley (6)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684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034470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OLIS has been working with CPD and librarian experts within and beyond SUNY to create courses connected together through a certificate.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Feedback from many individuals in SUNY libraries who went through other leadership programs was used in developing certificate.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Certificate will launch in Fall 2022, and first iteration will be roughly a year.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Helvetica"/>
                <a:ea typeface="Calibri" panose="020F0502020204030204"/>
                <a:cs typeface="Helvetica"/>
              </a:rPr>
              <a:t>Focus will be on learning and applying methodologies and tools to issues that librarians and staff face regularly.</a:t>
            </a: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FontTx/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86679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Upcoming CPD Leadership and Management Certificate</a:t>
            </a:r>
          </a:p>
        </p:txBody>
      </p:sp>
    </p:spTree>
    <p:extLst>
      <p:ext uri="{BB962C8B-B14F-4D97-AF65-F5344CB8AC3E}">
        <p14:creationId xmlns:p14="http://schemas.microsoft.com/office/powerpoint/2010/main" val="342157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034470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Courses will be in two groups.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 b="1">
                <a:latin typeface="Helvetica"/>
                <a:ea typeface="Calibri" panose="020F0502020204030204"/>
                <a:cs typeface="Helvetica"/>
              </a:rPr>
              <a:t>Courses in Leadership and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Change </a:t>
            </a:r>
            <a:r>
              <a:rPr lang="en-US" sz="2000" err="1">
                <a:latin typeface="Helvetica"/>
                <a:ea typeface="Calibri" panose="020F0502020204030204"/>
                <a:cs typeface="Helvetica"/>
              </a:rPr>
              <a:t>Mgmt</a:t>
            </a:r>
            <a:endParaRPr lang="en-US" sz="2000">
              <a:latin typeface="Helvetica"/>
              <a:ea typeface="Calibri" panose="020F0502020204030204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High Performance Teams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Assessing your leadership style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Inclusive Leadership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Project Management</a:t>
            </a:r>
          </a:p>
          <a:p>
            <a:pPr marL="285750" indent="-285750">
              <a:buFont typeface="Arial"/>
              <a:buChar char="•"/>
            </a:pPr>
            <a:r>
              <a:rPr lang="en-US" sz="2000" b="1">
                <a:latin typeface="Helvetica"/>
                <a:ea typeface="Calibri" panose="020F0502020204030204"/>
                <a:cs typeface="Helvetica"/>
              </a:rPr>
              <a:t>Courses using methods in different functional areas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Universal Design for Libraries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Access and Collection Strategies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Developing Library Partnerships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Library Strategic Planning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Library Assessment</a:t>
            </a:r>
          </a:p>
          <a:p>
            <a:pPr marL="742950" lvl="1" indent="-285750" algn="just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86679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Upcoming CPD Leadership and Management Certificate</a:t>
            </a:r>
          </a:p>
        </p:txBody>
      </p:sp>
    </p:spTree>
    <p:extLst>
      <p:ext uri="{BB962C8B-B14F-4D97-AF65-F5344CB8AC3E}">
        <p14:creationId xmlns:p14="http://schemas.microsoft.com/office/powerpoint/2010/main" val="397261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755634" y="2019495"/>
            <a:ext cx="651022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SUNY Accessibility Cohort, supported by SLS, will be facilitating a book study and discussion on the OA book: Academic Ableism: Disability and Higher Education: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  <a:hlinkClick r:id="rId2"/>
              </a:rPr>
              <a:t>https://www.fulcrum.org/concern/monographs/1c18dg49d</a:t>
            </a:r>
            <a:endParaRPr lang="en-US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+mn-lt"/>
                <a:cs typeface="+mn-lt"/>
              </a:rPr>
              <a:t>Group will be open to all and will feature guided discussion of the reading by cohort members.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Calibri" panose="020F0502020204030204"/>
              </a:rPr>
              <a:t>Target start date is late Spring to wrap up by early Summer.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86679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Upcoming Book Study and Discussion: Academic Ableism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D8E4F3E-BA70-A479-E6E6-658AE039F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488" y="2078238"/>
            <a:ext cx="2036723" cy="30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5383272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We've been working with </a:t>
            </a:r>
            <a:r>
              <a:rPr lang="en-US" sz="2000" err="1">
                <a:latin typeface="Helvetica"/>
                <a:ea typeface="Calibri" panose="020F0502020204030204"/>
                <a:cs typeface="Helvetica"/>
              </a:rPr>
              <a:t>ExLibris</a:t>
            </a:r>
            <a:r>
              <a:rPr lang="en-US" sz="2000">
                <a:latin typeface="Helvetica"/>
                <a:ea typeface="Calibri" panose="020F0502020204030204"/>
                <a:cs typeface="Helvetica"/>
              </a:rPr>
              <a:t> on reviewing our access and use restrictions.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Thanks to all for helping with named user cleanup.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Bibs, Unique Journals, Primo documents, and FTE served are all within limits, or SUNY and </a:t>
            </a:r>
            <a:r>
              <a:rPr lang="en-US" sz="2000" err="1">
                <a:latin typeface="Helvetica"/>
                <a:ea typeface="Calibri" panose="020F0502020204030204"/>
                <a:cs typeface="Helvetica"/>
              </a:rPr>
              <a:t>ExLibris</a:t>
            </a:r>
            <a:r>
              <a:rPr lang="en-US" sz="2000">
                <a:latin typeface="Helvetica"/>
                <a:ea typeface="Calibri" panose="020F0502020204030204"/>
                <a:cs typeface="Helvetica"/>
              </a:rPr>
              <a:t> have agreed to move forward.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5-year renewal beyond initial term.</a:t>
            </a: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SUNY Alma-Primo VE Renewal</a:t>
            </a:r>
          </a:p>
        </p:txBody>
      </p:sp>
      <p:pic>
        <p:nvPicPr>
          <p:cNvPr id="2" name="Picture 2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C496DDAE-690F-51E9-7374-D5CD81A6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86" y="2686550"/>
            <a:ext cx="4155687" cy="11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686566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Working on a 10-year agreement to replace  current agreement.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Exemption request still in review by OSC.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Limited escalation and central agreement with invoices paid by campuses.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Hope to begin developing contract soon, but still time as current agreement doesn't expire until December 2022.</a:t>
            </a: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err="1">
                <a:solidFill>
                  <a:srgbClr val="002060"/>
                </a:solidFill>
                <a:latin typeface="Helvetica"/>
                <a:cs typeface="Helvetica"/>
              </a:rPr>
              <a:t>Artstor</a:t>
            </a:r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B1713D2-C64C-1F11-4A15-14644E92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567" y="1898030"/>
            <a:ext cx="2885378" cy="28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4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911498" y="1965479"/>
            <a:ext cx="10034470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Still under review by OSC, but close to finalization.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For Nature and Nature branded journals.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In development for 17 months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Helvetica"/>
                <a:ea typeface="Calibri" panose="020F0502020204030204"/>
                <a:cs typeface="Helvetica"/>
              </a:rPr>
              <a:t>Will reach out to interested campuses before renewal time.</a:t>
            </a:r>
          </a:p>
          <a:p>
            <a:pPr marL="742950" lvl="1" indent="-285750">
              <a:buFont typeface="Arial"/>
              <a:buChar char="•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  <a:p>
            <a:pPr marL="914400" lvl="1" indent="-457200" algn="just">
              <a:buAutoNum type="arabicPeriod"/>
            </a:pPr>
            <a:endParaRPr lang="en-US" sz="2000" b="1">
              <a:latin typeface="Helvetica"/>
              <a:ea typeface="Calibri" panose="020F0502020204030204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Springer-Nature Agreement</a:t>
            </a:r>
          </a:p>
        </p:txBody>
      </p:sp>
    </p:spTree>
    <p:extLst>
      <p:ext uri="{BB962C8B-B14F-4D97-AF65-F5344CB8AC3E}">
        <p14:creationId xmlns:p14="http://schemas.microsoft.com/office/powerpoint/2010/main" val="32576875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revision>1</cp:revision>
  <dcterms:created xsi:type="dcterms:W3CDTF">2021-06-30T17:54:38Z</dcterms:created>
  <dcterms:modified xsi:type="dcterms:W3CDTF">2022-03-30T16:58:18Z</dcterms:modified>
</cp:coreProperties>
</file>