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22"/>
  </p:notesMasterIdLst>
  <p:sldIdLst>
    <p:sldId id="256" r:id="rId3"/>
    <p:sldId id="392" r:id="rId4"/>
    <p:sldId id="283" r:id="rId5"/>
    <p:sldId id="258" r:id="rId6"/>
    <p:sldId id="404" r:id="rId7"/>
    <p:sldId id="403" r:id="rId8"/>
    <p:sldId id="393" r:id="rId9"/>
    <p:sldId id="402" r:id="rId10"/>
    <p:sldId id="394" r:id="rId11"/>
    <p:sldId id="395" r:id="rId12"/>
    <p:sldId id="396" r:id="rId13"/>
    <p:sldId id="397" r:id="rId14"/>
    <p:sldId id="398" r:id="rId15"/>
    <p:sldId id="399" r:id="rId16"/>
    <p:sldId id="401" r:id="rId17"/>
    <p:sldId id="405" r:id="rId18"/>
    <p:sldId id="400" r:id="rId19"/>
    <p:sldId id="261" r:id="rId20"/>
    <p:sldId id="281" r:id="rId21"/>
  </p:sldIdLst>
  <p:sldSz cx="12192000" cy="6858000"/>
  <p:notesSz cx="6858000" cy="9144000"/>
  <p:embeddedFontLs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G9Fdvj/38hUM0/znxypF04c4K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66BDC-0B58-43C1-8A92-CB70F9BCBC20}" v="3" dt="2024-10-24T17:44:44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Eichelberger" userId="e8692213-15bb-4c49-8e05-acfa3637b8e4" providerId="ADAL" clId="{87766BDC-0B58-43C1-8A92-CB70F9BCBC20}"/>
    <pc:docChg chg="undo custSel addSld modSld sldOrd">
      <pc:chgData name="Michelle Eichelberger" userId="e8692213-15bb-4c49-8e05-acfa3637b8e4" providerId="ADAL" clId="{87766BDC-0B58-43C1-8A92-CB70F9BCBC20}" dt="2024-10-29T14:28:14.892" v="1189" actId="14100"/>
      <pc:docMkLst>
        <pc:docMk/>
      </pc:docMkLst>
      <pc:sldChg chg="modSp mod">
        <pc:chgData name="Michelle Eichelberger" userId="e8692213-15bb-4c49-8e05-acfa3637b8e4" providerId="ADAL" clId="{87766BDC-0B58-43C1-8A92-CB70F9BCBC20}" dt="2024-10-22T17:40:28.257" v="14" actId="20577"/>
        <pc:sldMkLst>
          <pc:docMk/>
          <pc:sldMk cId="0" sldId="256"/>
        </pc:sldMkLst>
        <pc:spChg chg="mod">
          <ac:chgData name="Michelle Eichelberger" userId="e8692213-15bb-4c49-8e05-acfa3637b8e4" providerId="ADAL" clId="{87766BDC-0B58-43C1-8A92-CB70F9BCBC20}" dt="2024-10-22T17:40:28.257" v="14" actId="20577"/>
          <ac:spMkLst>
            <pc:docMk/>
            <pc:sldMk cId="0" sldId="256"/>
            <ac:spMk id="154" creationId="{00000000-0000-0000-0000-000000000000}"/>
          </ac:spMkLst>
        </pc:spChg>
      </pc:sldChg>
      <pc:sldChg chg="addSp modSp mod">
        <pc:chgData name="Michelle Eichelberger" userId="e8692213-15bb-4c49-8e05-acfa3637b8e4" providerId="ADAL" clId="{87766BDC-0B58-43C1-8A92-CB70F9BCBC20}" dt="2024-10-22T17:46:59.989" v="226" actId="962"/>
        <pc:sldMkLst>
          <pc:docMk/>
          <pc:sldMk cId="0" sldId="258"/>
        </pc:sldMkLst>
        <pc:spChg chg="mod">
          <ac:chgData name="Michelle Eichelberger" userId="e8692213-15bb-4c49-8e05-acfa3637b8e4" providerId="ADAL" clId="{87766BDC-0B58-43C1-8A92-CB70F9BCBC20}" dt="2024-10-22T17:44:56.984" v="139" actId="20577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Michelle Eichelberger" userId="e8692213-15bb-4c49-8e05-acfa3637b8e4" providerId="ADAL" clId="{87766BDC-0B58-43C1-8A92-CB70F9BCBC20}" dt="2024-10-22T17:46:46.780" v="170" actId="1076"/>
          <ac:spMkLst>
            <pc:docMk/>
            <pc:sldMk cId="0" sldId="258"/>
            <ac:spMk id="169" creationId="{00000000-0000-0000-0000-000000000000}"/>
          </ac:spMkLst>
        </pc:spChg>
        <pc:picChg chg="add mod">
          <ac:chgData name="Michelle Eichelberger" userId="e8692213-15bb-4c49-8e05-acfa3637b8e4" providerId="ADAL" clId="{87766BDC-0B58-43C1-8A92-CB70F9BCBC20}" dt="2024-10-22T17:46:59.989" v="226" actId="962"/>
          <ac:picMkLst>
            <pc:docMk/>
            <pc:sldMk cId="0" sldId="258"/>
            <ac:picMk id="3" creationId="{2A88EB86-86F3-8F9F-C23C-47416486E4CD}"/>
          </ac:picMkLst>
        </pc:picChg>
      </pc:sldChg>
      <pc:sldChg chg="modSp mod">
        <pc:chgData name="Michelle Eichelberger" userId="e8692213-15bb-4c49-8e05-acfa3637b8e4" providerId="ADAL" clId="{87766BDC-0B58-43C1-8A92-CB70F9BCBC20}" dt="2024-10-24T17:44:52.307" v="920" actId="108"/>
        <pc:sldMkLst>
          <pc:docMk/>
          <pc:sldMk cId="3129404358" sldId="392"/>
        </pc:sldMkLst>
        <pc:spChg chg="mod">
          <ac:chgData name="Michelle Eichelberger" userId="e8692213-15bb-4c49-8e05-acfa3637b8e4" providerId="ADAL" clId="{87766BDC-0B58-43C1-8A92-CB70F9BCBC20}" dt="2024-10-24T17:44:52.307" v="920" actId="108"/>
          <ac:spMkLst>
            <pc:docMk/>
            <pc:sldMk cId="3129404358" sldId="392"/>
            <ac:spMk id="2" creationId="{FCD9A99E-FC0C-4542-AC66-20328FDA76E3}"/>
          </ac:spMkLst>
        </pc:spChg>
      </pc:sldChg>
      <pc:sldChg chg="modSp mod">
        <pc:chgData name="Michelle Eichelberger" userId="e8692213-15bb-4c49-8e05-acfa3637b8e4" providerId="ADAL" clId="{87766BDC-0B58-43C1-8A92-CB70F9BCBC20}" dt="2024-10-23T10:58:52.156" v="839" actId="20577"/>
        <pc:sldMkLst>
          <pc:docMk/>
          <pc:sldMk cId="2150227442" sldId="395"/>
        </pc:sldMkLst>
        <pc:spChg chg="mod">
          <ac:chgData name="Michelle Eichelberger" userId="e8692213-15bb-4c49-8e05-acfa3637b8e4" providerId="ADAL" clId="{87766BDC-0B58-43C1-8A92-CB70F9BCBC20}" dt="2024-10-23T10:58:52.156" v="839" actId="20577"/>
          <ac:spMkLst>
            <pc:docMk/>
            <pc:sldMk cId="2150227442" sldId="395"/>
            <ac:spMk id="4" creationId="{A5021C81-513C-F99B-4D70-81E0280058BE}"/>
          </ac:spMkLst>
        </pc:spChg>
      </pc:sldChg>
      <pc:sldChg chg="modSp mod">
        <pc:chgData name="Michelle Eichelberger" userId="e8692213-15bb-4c49-8e05-acfa3637b8e4" providerId="ADAL" clId="{87766BDC-0B58-43C1-8A92-CB70F9BCBC20}" dt="2024-10-23T10:59:37.542" v="853" actId="20577"/>
        <pc:sldMkLst>
          <pc:docMk/>
          <pc:sldMk cId="1726867140" sldId="396"/>
        </pc:sldMkLst>
        <pc:spChg chg="mod">
          <ac:chgData name="Michelle Eichelberger" userId="e8692213-15bb-4c49-8e05-acfa3637b8e4" providerId="ADAL" clId="{87766BDC-0B58-43C1-8A92-CB70F9BCBC20}" dt="2024-10-23T10:59:37.542" v="853" actId="20577"/>
          <ac:spMkLst>
            <pc:docMk/>
            <pc:sldMk cId="1726867140" sldId="396"/>
            <ac:spMk id="4" creationId="{A5021C81-513C-F99B-4D70-81E0280058BE}"/>
          </ac:spMkLst>
        </pc:spChg>
      </pc:sldChg>
      <pc:sldChg chg="modSp mod">
        <pc:chgData name="Michelle Eichelberger" userId="e8692213-15bb-4c49-8e05-acfa3637b8e4" providerId="ADAL" clId="{87766BDC-0B58-43C1-8A92-CB70F9BCBC20}" dt="2024-10-23T10:59:58.849" v="854" actId="14100"/>
        <pc:sldMkLst>
          <pc:docMk/>
          <pc:sldMk cId="3385795726" sldId="397"/>
        </pc:sldMkLst>
        <pc:spChg chg="mod">
          <ac:chgData name="Michelle Eichelberger" userId="e8692213-15bb-4c49-8e05-acfa3637b8e4" providerId="ADAL" clId="{87766BDC-0B58-43C1-8A92-CB70F9BCBC20}" dt="2024-10-23T10:59:58.849" v="854" actId="14100"/>
          <ac:spMkLst>
            <pc:docMk/>
            <pc:sldMk cId="3385795726" sldId="397"/>
            <ac:spMk id="4" creationId="{A5021C81-513C-F99B-4D70-81E0280058BE}"/>
          </ac:spMkLst>
        </pc:spChg>
      </pc:sldChg>
      <pc:sldChg chg="addSp modSp mod">
        <pc:chgData name="Michelle Eichelberger" userId="e8692213-15bb-4c49-8e05-acfa3637b8e4" providerId="ADAL" clId="{87766BDC-0B58-43C1-8A92-CB70F9BCBC20}" dt="2024-10-23T11:02:22.486" v="891" actId="1076"/>
        <pc:sldMkLst>
          <pc:docMk/>
          <pc:sldMk cId="2088660278" sldId="398"/>
        </pc:sldMkLst>
        <pc:spChg chg="add mod">
          <ac:chgData name="Michelle Eichelberger" userId="e8692213-15bb-4c49-8e05-acfa3637b8e4" providerId="ADAL" clId="{87766BDC-0B58-43C1-8A92-CB70F9BCBC20}" dt="2024-10-23T11:01:35.484" v="882" actId="14100"/>
          <ac:spMkLst>
            <pc:docMk/>
            <pc:sldMk cId="2088660278" sldId="398"/>
            <ac:spMk id="2" creationId="{F9854FF8-A632-4843-FA7F-66C5CEF9983F}"/>
          </ac:spMkLst>
        </pc:spChg>
        <pc:spChg chg="mod">
          <ac:chgData name="Michelle Eichelberger" userId="e8692213-15bb-4c49-8e05-acfa3637b8e4" providerId="ADAL" clId="{87766BDC-0B58-43C1-8A92-CB70F9BCBC20}" dt="2024-10-23T11:00:58.665" v="875" actId="20577"/>
          <ac:spMkLst>
            <pc:docMk/>
            <pc:sldMk cId="2088660278" sldId="398"/>
            <ac:spMk id="4" creationId="{A5021C81-513C-F99B-4D70-81E0280058BE}"/>
          </ac:spMkLst>
        </pc:spChg>
        <pc:picChg chg="mod">
          <ac:chgData name="Michelle Eichelberger" userId="e8692213-15bb-4c49-8e05-acfa3637b8e4" providerId="ADAL" clId="{87766BDC-0B58-43C1-8A92-CB70F9BCBC20}" dt="2024-10-23T11:01:40.452" v="883" actId="1076"/>
          <ac:picMkLst>
            <pc:docMk/>
            <pc:sldMk cId="2088660278" sldId="398"/>
            <ac:picMk id="6" creationId="{B611ED6E-A147-2722-E4BF-8DEDD84EBFB1}"/>
          </ac:picMkLst>
        </pc:picChg>
        <pc:cxnChg chg="add mod">
          <ac:chgData name="Michelle Eichelberger" userId="e8692213-15bb-4c49-8e05-acfa3637b8e4" providerId="ADAL" clId="{87766BDC-0B58-43C1-8A92-CB70F9BCBC20}" dt="2024-10-23T11:02:09.898" v="887" actId="1076"/>
          <ac:cxnSpMkLst>
            <pc:docMk/>
            <pc:sldMk cId="2088660278" sldId="398"/>
            <ac:cxnSpMk id="8" creationId="{B235765A-9EC8-B46F-96D2-3D619B65DBA7}"/>
          </ac:cxnSpMkLst>
        </pc:cxnChg>
        <pc:cxnChg chg="add mod">
          <ac:chgData name="Michelle Eichelberger" userId="e8692213-15bb-4c49-8e05-acfa3637b8e4" providerId="ADAL" clId="{87766BDC-0B58-43C1-8A92-CB70F9BCBC20}" dt="2024-10-23T11:02:22.486" v="891" actId="1076"/>
          <ac:cxnSpMkLst>
            <pc:docMk/>
            <pc:sldMk cId="2088660278" sldId="398"/>
            <ac:cxnSpMk id="9" creationId="{A2CFA669-B8CE-6BAB-DE9A-1BAB7817E2AE}"/>
          </ac:cxnSpMkLst>
        </pc:cxnChg>
      </pc:sldChg>
      <pc:sldChg chg="modSp mod">
        <pc:chgData name="Michelle Eichelberger" userId="e8692213-15bb-4c49-8e05-acfa3637b8e4" providerId="ADAL" clId="{87766BDC-0B58-43C1-8A92-CB70F9BCBC20}" dt="2024-10-23T11:02:56.052" v="893" actId="1076"/>
        <pc:sldMkLst>
          <pc:docMk/>
          <pc:sldMk cId="2147393293" sldId="401"/>
        </pc:sldMkLst>
        <pc:spChg chg="mod">
          <ac:chgData name="Michelle Eichelberger" userId="e8692213-15bb-4c49-8e05-acfa3637b8e4" providerId="ADAL" clId="{87766BDC-0B58-43C1-8A92-CB70F9BCBC20}" dt="2024-10-23T11:02:48.051" v="892" actId="1076"/>
          <ac:spMkLst>
            <pc:docMk/>
            <pc:sldMk cId="2147393293" sldId="401"/>
            <ac:spMk id="4" creationId="{A5021C81-513C-F99B-4D70-81E0280058BE}"/>
          </ac:spMkLst>
        </pc:spChg>
        <pc:picChg chg="mod">
          <ac:chgData name="Michelle Eichelberger" userId="e8692213-15bb-4c49-8e05-acfa3637b8e4" providerId="ADAL" clId="{87766BDC-0B58-43C1-8A92-CB70F9BCBC20}" dt="2024-10-23T11:02:56.052" v="893" actId="1076"/>
          <ac:picMkLst>
            <pc:docMk/>
            <pc:sldMk cId="2147393293" sldId="401"/>
            <ac:picMk id="2" creationId="{DE17D7F5-A9B6-F644-190C-503F9B4AC067}"/>
          </ac:picMkLst>
        </pc:picChg>
      </pc:sldChg>
      <pc:sldChg chg="modSp mod">
        <pc:chgData name="Michelle Eichelberger" userId="e8692213-15bb-4c49-8e05-acfa3637b8e4" providerId="ADAL" clId="{87766BDC-0B58-43C1-8A92-CB70F9BCBC20}" dt="2024-10-23T10:57:40.527" v="778" actId="20577"/>
        <pc:sldMkLst>
          <pc:docMk/>
          <pc:sldMk cId="2126965488" sldId="402"/>
        </pc:sldMkLst>
        <pc:spChg chg="mod">
          <ac:chgData name="Michelle Eichelberger" userId="e8692213-15bb-4c49-8e05-acfa3637b8e4" providerId="ADAL" clId="{87766BDC-0B58-43C1-8A92-CB70F9BCBC20}" dt="2024-10-23T10:57:40.527" v="778" actId="20577"/>
          <ac:spMkLst>
            <pc:docMk/>
            <pc:sldMk cId="2126965488" sldId="402"/>
            <ac:spMk id="4" creationId="{92B66B7F-7A3B-A65F-FDE5-AB6117A74EC4}"/>
          </ac:spMkLst>
        </pc:spChg>
      </pc:sldChg>
      <pc:sldChg chg="addSp delSp modSp add mod">
        <pc:chgData name="Michelle Eichelberger" userId="e8692213-15bb-4c49-8e05-acfa3637b8e4" providerId="ADAL" clId="{87766BDC-0B58-43C1-8A92-CB70F9BCBC20}" dt="2024-10-29T14:24:04.154" v="1188" actId="6549"/>
        <pc:sldMkLst>
          <pc:docMk/>
          <pc:sldMk cId="476277920" sldId="403"/>
        </pc:sldMkLst>
        <pc:spChg chg="mod">
          <ac:chgData name="Michelle Eichelberger" userId="e8692213-15bb-4c49-8e05-acfa3637b8e4" providerId="ADAL" clId="{87766BDC-0B58-43C1-8A92-CB70F9BCBC20}" dt="2024-10-29T14:24:04.154" v="1188" actId="6549"/>
          <ac:spMkLst>
            <pc:docMk/>
            <pc:sldMk cId="476277920" sldId="403"/>
            <ac:spMk id="169" creationId="{00000000-0000-0000-0000-000000000000}"/>
          </ac:spMkLst>
        </pc:spChg>
        <pc:picChg chg="add del mod">
          <ac:chgData name="Michelle Eichelberger" userId="e8692213-15bb-4c49-8e05-acfa3637b8e4" providerId="ADAL" clId="{87766BDC-0B58-43C1-8A92-CB70F9BCBC20}" dt="2024-10-22T17:49:06.043" v="292" actId="478"/>
          <ac:picMkLst>
            <pc:docMk/>
            <pc:sldMk cId="476277920" sldId="403"/>
            <ac:picMk id="3" creationId="{1E997015-197F-4634-A4F2-9FDF0D3B48EC}"/>
          </ac:picMkLst>
        </pc:picChg>
        <pc:picChg chg="add del mod">
          <ac:chgData name="Michelle Eichelberger" userId="e8692213-15bb-4c49-8e05-acfa3637b8e4" providerId="ADAL" clId="{87766BDC-0B58-43C1-8A92-CB70F9BCBC20}" dt="2024-10-22T17:54:20.886" v="557" actId="478"/>
          <ac:picMkLst>
            <pc:docMk/>
            <pc:sldMk cId="476277920" sldId="403"/>
            <ac:picMk id="5" creationId="{70C9916C-13A9-9FA1-6241-731E049CBD8C}"/>
          </ac:picMkLst>
        </pc:picChg>
      </pc:sldChg>
      <pc:sldChg chg="addSp modSp add mod ord">
        <pc:chgData name="Michelle Eichelberger" userId="e8692213-15bb-4c49-8e05-acfa3637b8e4" providerId="ADAL" clId="{87766BDC-0B58-43C1-8A92-CB70F9BCBC20}" dt="2024-10-23T10:55:38.605" v="755" actId="1076"/>
        <pc:sldMkLst>
          <pc:docMk/>
          <pc:sldMk cId="216305020" sldId="404"/>
        </pc:sldMkLst>
        <pc:spChg chg="mod">
          <ac:chgData name="Michelle Eichelberger" userId="e8692213-15bb-4c49-8e05-acfa3637b8e4" providerId="ADAL" clId="{87766BDC-0B58-43C1-8A92-CB70F9BCBC20}" dt="2024-10-23T10:55:20.958" v="753" actId="20577"/>
          <ac:spMkLst>
            <pc:docMk/>
            <pc:sldMk cId="216305020" sldId="404"/>
            <ac:spMk id="169" creationId="{00000000-0000-0000-0000-000000000000}"/>
          </ac:spMkLst>
        </pc:spChg>
        <pc:picChg chg="add mod">
          <ac:chgData name="Michelle Eichelberger" userId="e8692213-15bb-4c49-8e05-acfa3637b8e4" providerId="ADAL" clId="{87766BDC-0B58-43C1-8A92-CB70F9BCBC20}" dt="2024-10-23T10:55:29.835" v="754" actId="1076"/>
          <ac:picMkLst>
            <pc:docMk/>
            <pc:sldMk cId="216305020" sldId="404"/>
            <ac:picMk id="3" creationId="{F2D49A4B-D4E8-3003-2F61-E3F0B36183B0}"/>
          </ac:picMkLst>
        </pc:picChg>
        <pc:picChg chg="mod">
          <ac:chgData name="Michelle Eichelberger" userId="e8692213-15bb-4c49-8e05-acfa3637b8e4" providerId="ADAL" clId="{87766BDC-0B58-43C1-8A92-CB70F9BCBC20}" dt="2024-10-23T10:55:38.605" v="755" actId="1076"/>
          <ac:picMkLst>
            <pc:docMk/>
            <pc:sldMk cId="216305020" sldId="404"/>
            <ac:picMk id="5" creationId="{70C9916C-13A9-9FA1-6241-731E049CBD8C}"/>
          </ac:picMkLst>
        </pc:picChg>
        <pc:cxnChg chg="add mod">
          <ac:chgData name="Michelle Eichelberger" userId="e8692213-15bb-4c49-8e05-acfa3637b8e4" providerId="ADAL" clId="{87766BDC-0B58-43C1-8A92-CB70F9BCBC20}" dt="2024-10-23T10:55:38.605" v="755" actId="1076"/>
          <ac:cxnSpMkLst>
            <pc:docMk/>
            <pc:sldMk cId="216305020" sldId="404"/>
            <ac:cxnSpMk id="6" creationId="{638CC5A2-6320-49FA-F70B-BFB552511860}"/>
          </ac:cxnSpMkLst>
        </pc:cxnChg>
      </pc:sldChg>
      <pc:sldChg chg="delSp modSp add mod">
        <pc:chgData name="Michelle Eichelberger" userId="e8692213-15bb-4c49-8e05-acfa3637b8e4" providerId="ADAL" clId="{87766BDC-0B58-43C1-8A92-CB70F9BCBC20}" dt="2024-10-29T14:28:14.892" v="1189" actId="14100"/>
        <pc:sldMkLst>
          <pc:docMk/>
          <pc:sldMk cId="546357917" sldId="405"/>
        </pc:sldMkLst>
        <pc:spChg chg="mod">
          <ac:chgData name="Michelle Eichelberger" userId="e8692213-15bb-4c49-8e05-acfa3637b8e4" providerId="ADAL" clId="{87766BDC-0B58-43C1-8A92-CB70F9BCBC20}" dt="2024-10-29T14:28:14.892" v="1189" actId="14100"/>
          <ac:spMkLst>
            <pc:docMk/>
            <pc:sldMk cId="546357917" sldId="405"/>
            <ac:spMk id="4" creationId="{A5021C81-513C-F99B-4D70-81E0280058BE}"/>
          </ac:spMkLst>
        </pc:spChg>
        <pc:spChg chg="mod">
          <ac:chgData name="Michelle Eichelberger" userId="e8692213-15bb-4c49-8e05-acfa3637b8e4" providerId="ADAL" clId="{87766BDC-0B58-43C1-8A92-CB70F9BCBC20}" dt="2024-10-23T11:03:27.268" v="918" actId="20577"/>
          <ac:spMkLst>
            <pc:docMk/>
            <pc:sldMk cId="546357917" sldId="405"/>
            <ac:spMk id="167" creationId="{00000000-0000-0000-0000-000000000000}"/>
          </ac:spMkLst>
        </pc:spChg>
        <pc:picChg chg="del">
          <ac:chgData name="Michelle Eichelberger" userId="e8692213-15bb-4c49-8e05-acfa3637b8e4" providerId="ADAL" clId="{87766BDC-0B58-43C1-8A92-CB70F9BCBC20}" dt="2024-10-23T11:03:31.556" v="919" actId="478"/>
          <ac:picMkLst>
            <pc:docMk/>
            <pc:sldMk cId="546357917" sldId="405"/>
            <ac:picMk id="2" creationId="{DE17D7F5-A9B6-F644-190C-503F9B4AC0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14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3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99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29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15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e72e37d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3e72e37d2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Michelle</a:t>
            </a:r>
            <a:endParaRPr dirty="0"/>
          </a:p>
        </p:txBody>
      </p:sp>
      <p:sp>
        <p:nvSpPr>
          <p:cNvPr id="191" name="Google Shape;191;g23e72e37d2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14E9-1EF5-4802-946B-4A56A5BC3F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Michelle</a:t>
            </a:r>
            <a:endParaRPr dirty="0"/>
          </a:p>
        </p:txBody>
      </p:sp>
      <p:sp>
        <p:nvSpPr>
          <p:cNvPr id="157" name="Google Shape;1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35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3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47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55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38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1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ype slide">
  <p:cSld name="7_Type slide">
    <p:bg>
      <p:bgPr>
        <a:solidFill>
          <a:srgbClr val="00206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4" descr="A picture containing person, crowd, outdoor, watch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38056"/>
            <a:ext cx="12344400" cy="821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4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4"/>
          <p:cNvSpPr txBox="1"/>
          <p:nvPr/>
        </p:nvSpPr>
        <p:spPr>
          <a:xfrm>
            <a:off x="7630961" y="719704"/>
            <a:ext cx="4276427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WHERE YOU WANT </a:t>
            </a:r>
            <a:b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BE.</a:t>
            </a:r>
            <a:endParaRPr/>
          </a:p>
        </p:txBody>
      </p:sp>
      <p:sp>
        <p:nvSpPr>
          <p:cNvPr id="56" name="Google Shape;56;p44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ype slide">
  <p:cSld name="3_Type slide">
    <p:bg>
      <p:bgPr>
        <a:solidFill>
          <a:srgbClr val="00206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45" descr="A picture containing text, indoor, pers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640" y="-435187"/>
            <a:ext cx="12273280" cy="818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5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5"/>
          <p:cNvSpPr txBox="1"/>
          <p:nvPr/>
        </p:nvSpPr>
        <p:spPr>
          <a:xfrm>
            <a:off x="467416" y="1985837"/>
            <a:ext cx="61468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WARD.</a:t>
            </a:r>
            <a:endParaRPr/>
          </a:p>
        </p:txBody>
      </p:sp>
      <p:sp>
        <p:nvSpPr>
          <p:cNvPr id="62" name="Google Shape;62;p45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ype slide">
  <p:cSld name="8_Type slide">
    <p:bg>
      <p:bgPr>
        <a:solidFill>
          <a:srgbClr val="00206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6" descr="A picture containing floor, person, nature, danc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9006" y="-360265"/>
            <a:ext cx="13253406" cy="8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6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6"/>
          <p:cNvSpPr txBox="1"/>
          <p:nvPr/>
        </p:nvSpPr>
        <p:spPr>
          <a:xfrm>
            <a:off x="7611911" y="262681"/>
            <a:ext cx="427642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BREAK OUT.</a:t>
            </a:r>
            <a:endParaRPr/>
          </a:p>
        </p:txBody>
      </p:sp>
      <p:sp>
        <p:nvSpPr>
          <p:cNvPr id="68" name="Google Shape;68;p46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pe slide">
  <p:cSld name="2_Type slide">
    <p:bg>
      <p:bgPr>
        <a:solidFill>
          <a:srgbClr val="00206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47" descr="A picture containing person, cellphone, outdoor,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98078"/>
            <a:ext cx="12192000" cy="8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7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7"/>
          <p:cNvSpPr txBox="1"/>
          <p:nvPr/>
        </p:nvSpPr>
        <p:spPr>
          <a:xfrm>
            <a:off x="467416" y="3308330"/>
            <a:ext cx="61468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DIS-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COVER</a:t>
            </a:r>
            <a:r>
              <a:rPr lang="en-US" sz="72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</p:txBody>
      </p:sp>
      <p:sp>
        <p:nvSpPr>
          <p:cNvPr id="74" name="Google Shape;74;p47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ype slide">
  <p:cSld name="4_Type slide">
    <p:bg>
      <p:bgPr>
        <a:solidFill>
          <a:srgbClr val="00206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8" descr="A picture containing outdoor, empt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4781" y="-608988"/>
            <a:ext cx="12921561" cy="80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8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8"/>
          <p:cNvSpPr txBox="1"/>
          <p:nvPr/>
        </p:nvSpPr>
        <p:spPr>
          <a:xfrm>
            <a:off x="562536" y="2200335"/>
            <a:ext cx="418130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BUILD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FUTURE.</a:t>
            </a:r>
            <a:endParaRPr/>
          </a:p>
        </p:txBody>
      </p:sp>
      <p:sp>
        <p:nvSpPr>
          <p:cNvPr id="80" name="Google Shape;80;p48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ype slide">
  <p:cSld name="9_Type slide">
    <p:bg>
      <p:bgPr>
        <a:solidFill>
          <a:srgbClr val="00206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2988"/>
            <a:ext cx="12387263" cy="82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9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9"/>
          <p:cNvSpPr txBox="1"/>
          <p:nvPr/>
        </p:nvSpPr>
        <p:spPr>
          <a:xfrm>
            <a:off x="467416" y="1816135"/>
            <a:ext cx="394742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SUNY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ALL.</a:t>
            </a:r>
            <a:endParaRPr/>
          </a:p>
        </p:txBody>
      </p:sp>
      <p:sp>
        <p:nvSpPr>
          <p:cNvPr id="86" name="Google Shape;86;p49"/>
          <p:cNvSpPr txBox="1"/>
          <p:nvPr/>
        </p:nvSpPr>
        <p:spPr>
          <a:xfrm>
            <a:off x="7431536" y="1816135"/>
            <a:ext cx="458950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SUNY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YOU.</a:t>
            </a:r>
            <a:endParaRPr/>
          </a:p>
        </p:txBody>
      </p:sp>
      <p:sp>
        <p:nvSpPr>
          <p:cNvPr id="87" name="Google Shape;87;p49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73daae800_1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373daae800_1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2373daae800_1_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373daae800_1_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373daae800_1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73daae800_1_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373daae800_1_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2373daae800_1_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373daae800_1_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373daae800_1_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73daae800_1_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373daae800_1_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373daae800_1_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rgbClr val="00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7E8F46-BCAD-1842-9782-B4588B877635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2B4C3-AFF5-C648-B632-70A79793EB19}"/>
              </a:ext>
            </a:extLst>
          </p:cNvPr>
          <p:cNvSpPr/>
          <p:nvPr userDrawn="1"/>
        </p:nvSpPr>
        <p:spPr>
          <a:xfrm>
            <a:off x="6883005" y="-4517756"/>
            <a:ext cx="759417" cy="705173"/>
          </a:xfrm>
          <a:prstGeom prst="rect">
            <a:avLst/>
          </a:prstGeom>
          <a:solidFill>
            <a:srgbClr val="024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0B6F312-2667-0343-B4FA-3358DD4F3F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16" y="337163"/>
            <a:ext cx="1185578" cy="1185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F80EF9-B7E3-E645-A937-EEDB533FA1BC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Aptos" panose="020B0004020202020204" pitchFamily="34" charset="0"/>
              </a:rPr>
              <a:t>SUNY </a:t>
            </a:r>
            <a:r>
              <a:rPr lang="en-US" sz="1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250484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00206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5"/>
          <p:cNvSpPr/>
          <p:nvPr/>
        </p:nvSpPr>
        <p:spPr>
          <a:xfrm>
            <a:off x="4646950" y="0"/>
            <a:ext cx="75450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5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3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5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>
                <a:solidFill>
                  <a:srgbClr val="00206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123288" y="133351"/>
            <a:ext cx="11945427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bg>
      <p:bgPr>
        <a:solidFill>
          <a:srgbClr val="00206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0" y="3572933"/>
            <a:ext cx="12192000" cy="3285067"/>
          </a:xfrm>
          <a:prstGeom prst="rect">
            <a:avLst/>
          </a:prstGeom>
          <a:solidFill>
            <a:srgbClr val="004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123288" y="133351"/>
            <a:ext cx="11945427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2"/>
            <a:ext cx="1185579" cy="11855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7448158" y="6256766"/>
            <a:ext cx="46039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2"/>
            <a:ext cx="1185579" cy="11855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/>
          <p:nvPr/>
        </p:nvSpPr>
        <p:spPr>
          <a:xfrm>
            <a:off x="123288" y="133351"/>
            <a:ext cx="11945427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7448158" y="6256766"/>
            <a:ext cx="46039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>
                <a:solidFill>
                  <a:srgbClr val="00206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solidFill>
          <a:srgbClr val="0070C0">
            <a:alpha val="99607"/>
          </a:srgb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/>
          <p:nvPr/>
        </p:nvSpPr>
        <p:spPr>
          <a:xfrm>
            <a:off x="123288" y="133351"/>
            <a:ext cx="11945427" cy="65913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2"/>
          <p:cNvSpPr/>
          <p:nvPr/>
        </p:nvSpPr>
        <p:spPr>
          <a:xfrm>
            <a:off x="6883006" y="-4517756"/>
            <a:ext cx="759417" cy="705173"/>
          </a:xfrm>
          <a:prstGeom prst="rect">
            <a:avLst/>
          </a:prstGeom>
          <a:solidFill>
            <a:srgbClr val="024D9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/>
        </p:nvSpPr>
        <p:spPr>
          <a:xfrm rot="10800000" flipH="1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4"/>
          <p:cNvSpPr/>
          <p:nvPr/>
        </p:nvSpPr>
        <p:spPr>
          <a:xfrm rot="10800000" flipH="1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6000" cy="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solidFill>
          <a:srgbClr val="0070C0">
            <a:alpha val="99607"/>
          </a:srgb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6883005" y="-4517756"/>
            <a:ext cx="759417" cy="705173"/>
          </a:xfrm>
          <a:prstGeom prst="rect">
            <a:avLst/>
          </a:prstGeom>
          <a:solidFill>
            <a:srgbClr val="024D9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slide">
  <p:cSld name="New section slide">
    <p:bg>
      <p:bgPr>
        <a:solidFill>
          <a:srgbClr val="004D9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7"/>
          <p:cNvSpPr/>
          <p:nvPr/>
        </p:nvSpPr>
        <p:spPr>
          <a:xfrm>
            <a:off x="6883005" y="-4517756"/>
            <a:ext cx="759417" cy="705173"/>
          </a:xfrm>
          <a:prstGeom prst="rect">
            <a:avLst/>
          </a:prstGeom>
          <a:solidFill>
            <a:srgbClr val="024D9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7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bg>
      <p:bgPr>
        <a:solidFill>
          <a:srgbClr val="002060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8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bg>
      <p:bgPr>
        <a:solidFill>
          <a:srgbClr val="00206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/>
          <p:nvPr/>
        </p:nvSpPr>
        <p:spPr>
          <a:xfrm>
            <a:off x="0" y="3572933"/>
            <a:ext cx="12192000" cy="3285067"/>
          </a:xfrm>
          <a:prstGeom prst="rect">
            <a:avLst/>
          </a:prstGeom>
          <a:solidFill>
            <a:srgbClr val="004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9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9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00206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1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1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slide">
  <p:cSld name="Type slide">
    <p:bg>
      <p:bgPr>
        <a:solidFill>
          <a:srgbClr val="00206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2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2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pe slide">
  <p:cSld name="1_Type slide">
    <p:bg>
      <p:bgPr>
        <a:solidFill>
          <a:srgbClr val="00206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00A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4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416" y="337163"/>
            <a:ext cx="1185578" cy="11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3"/>
          <p:cNvSpPr/>
          <p:nvPr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3"/>
          <p:cNvSpPr txBox="1"/>
          <p:nvPr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</a:t>
            </a:r>
            <a:r>
              <a:rPr lang="en-US"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STATE UNIVERSITY OF NEW YORK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unyolis.libanswer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nyolis.libanswers.com/faq/26283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3.basecamp.com/p/FHwXAVm4xVZxvy3wXs8EAgGa" TargetMode="External"/><Relationship Id="rId3" Type="http://schemas.openxmlformats.org/officeDocument/2006/relationships/hyperlink" Target="https://public.3.basecamp.com/p/fDCS2xcNGzzcF1njQ1qJe94F" TargetMode="External"/><Relationship Id="rId7" Type="http://schemas.openxmlformats.org/officeDocument/2006/relationships/hyperlink" Target="https://public.3.basecamp.com/p/DgVomkEKZLSU4FgXmMJECbV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ublic.3.basecamp.com/p/UPGDbzwJy1oUx7L7XVUfLsqD" TargetMode="External"/><Relationship Id="rId5" Type="http://schemas.openxmlformats.org/officeDocument/2006/relationships/hyperlink" Target="https://public.3.basecamp.com/p/h5iSeAzVdvr2mjo2wQ4PNmyC" TargetMode="External"/><Relationship Id="rId4" Type="http://schemas.openxmlformats.org/officeDocument/2006/relationships/hyperlink" Target="https://public.3.basecamp.com/p/UULiASGJq12yPQj5QnQV6x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" descr="SUNY brand color palette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657" y="-5203750"/>
            <a:ext cx="86487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SUN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1348" y="931440"/>
            <a:ext cx="3289303" cy="328930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67640" y="4569075"/>
            <a:ext cx="1179576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Alma Analytics: </a:t>
            </a:r>
            <a:r>
              <a:rPr lang="en-US" sz="3200" b="1" dirty="0" err="1">
                <a:solidFill>
                  <a:schemeClr val="lt1"/>
                </a:solidFill>
              </a:rPr>
              <a:t>eResources</a:t>
            </a:r>
            <a:endParaRPr lang="en-US" sz="3200" b="1" dirty="0">
              <a:solidFill>
                <a:schemeClr val="lt1"/>
              </a:solidFill>
            </a:endParaRPr>
          </a:p>
          <a:p>
            <a:pPr algn="ctr"/>
            <a:endParaRPr lang="en-US" sz="1800" dirty="0">
              <a:solidFill>
                <a:schemeClr val="lt1"/>
              </a:solidFill>
            </a:endParaRPr>
          </a:p>
          <a:p>
            <a:pPr algn="ctr"/>
            <a:endParaRPr lang="en-US" sz="18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Michelle Eichelberger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SUNY OLIS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October 29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2024</a:t>
            </a:r>
            <a:endParaRPr sz="1800" b="0" i="0" u="none" strike="noStrike" cap="none" dirty="0">
              <a:solidFill>
                <a:srgbClr val="85D3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SUSHI</a:t>
            </a:r>
            <a:endParaRPr lang="en-US" dirty="0"/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4" name="Google Shape;169;p4">
            <a:extLst>
              <a:ext uri="{FF2B5EF4-FFF2-40B4-BE49-F238E27FC236}">
                <a16:creationId xmlns:a16="http://schemas.microsoft.com/office/drawing/2014/main" id="{A5021C81-513C-F99B-4D70-81E0280058BE}"/>
              </a:ext>
            </a:extLst>
          </p:cNvPr>
          <p:cNvSpPr txBox="1"/>
          <p:nvPr/>
        </p:nvSpPr>
        <p:spPr>
          <a:xfrm>
            <a:off x="796715" y="1776736"/>
            <a:ext cx="10855954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/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Alma Analytics can only show you data that it knows about. To be able to run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eResources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usage and cost per use reports, you need to get the vendor usage data into Alma.</a:t>
            </a:r>
          </a:p>
          <a:p>
            <a:pPr marL="304800"/>
            <a:endParaRPr lang="en-US" sz="2400" dirty="0">
              <a:latin typeface="Calibri"/>
              <a:ea typeface="Calibri"/>
              <a:cs typeface="Calibri"/>
            </a:endParaRPr>
          </a:p>
          <a:p>
            <a:pPr marL="304800"/>
            <a:r>
              <a:rPr lang="en-US" sz="2400" dirty="0">
                <a:latin typeface="Calibri"/>
                <a:ea typeface="Calibri"/>
                <a:cs typeface="Calibri"/>
              </a:rPr>
              <a:t>Could spend the whole session on SUSHI, but in a nutshell:</a:t>
            </a:r>
            <a:endParaRPr lang="en-US" dirty="0">
              <a:ea typeface="Calibri"/>
            </a:endParaRP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SUSHI is a way to automatically harvest COUNTER usage reports from vendors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Not all vendors offer this option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Can manually load COUNTER reports for those who don't offer it, but not all vendors provide COUNTER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Use default Alma vendor SUSHI settings whenever possible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hlinkClick r:id="rId3"/>
              </a:rPr>
              <a:t>Reach out to SLS</a:t>
            </a:r>
            <a:r>
              <a:rPr lang="en-US" sz="2400" dirty="0">
                <a:latin typeface="Calibri"/>
                <a:ea typeface="Calibri"/>
                <a:cs typeface="Calibri"/>
              </a:rPr>
              <a:t> if you need help – we can see if someone else has it set up and guide you on necessary fields</a:t>
            </a:r>
          </a:p>
        </p:txBody>
      </p:sp>
    </p:spTree>
    <p:extLst>
      <p:ext uri="{BB962C8B-B14F-4D97-AF65-F5344CB8AC3E}">
        <p14:creationId xmlns:p14="http://schemas.microsoft.com/office/powerpoint/2010/main" val="215022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SUSHI Set-up 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4" name="Google Shape;169;p4">
            <a:extLst>
              <a:ext uri="{FF2B5EF4-FFF2-40B4-BE49-F238E27FC236}">
                <a16:creationId xmlns:a16="http://schemas.microsoft.com/office/drawing/2014/main" id="{A5021C81-513C-F99B-4D70-81E0280058BE}"/>
              </a:ext>
            </a:extLst>
          </p:cNvPr>
          <p:cNvSpPr txBox="1"/>
          <p:nvPr/>
        </p:nvSpPr>
        <p:spPr>
          <a:xfrm>
            <a:off x="453815" y="1987124"/>
            <a:ext cx="10855954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Set up "subscriber" under Config&gt;Acquisitions&gt;General&gt;Subscribers (should already be done for you since SLS set up SUNYConnect SUSHI harvesting)</a:t>
            </a:r>
            <a:endParaRPr lang="en-US" dirty="0"/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Set harvest job to run: Config&gt;Acquisitions&gt;General&gt;Acquisitions Jobs Configuration. Once a month is probably fine, choose after 15th of the month. Don't be alarmed if you see job errors.</a:t>
            </a:r>
            <a:endParaRPr lang="en-US" dirty="0"/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Set up vendor for resource you want to harvest. Acquisitions&gt;Acquisitions Infrastructure&gt;Vendors. Must add at least "Access Provider" to get vendor set up.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Add SUSHI credentials to Vendor in Usage Data tab.</a:t>
            </a:r>
          </a:p>
        </p:txBody>
      </p:sp>
    </p:spTree>
    <p:extLst>
      <p:ext uri="{BB962C8B-B14F-4D97-AF65-F5344CB8AC3E}">
        <p14:creationId xmlns:p14="http://schemas.microsoft.com/office/powerpoint/2010/main" val="172686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SUSHI Vendor Credentials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4" name="Google Shape;169;p4">
            <a:extLst>
              <a:ext uri="{FF2B5EF4-FFF2-40B4-BE49-F238E27FC236}">
                <a16:creationId xmlns:a16="http://schemas.microsoft.com/office/drawing/2014/main" id="{A5021C81-513C-F99B-4D70-81E0280058BE}"/>
              </a:ext>
            </a:extLst>
          </p:cNvPr>
          <p:cNvSpPr txBox="1"/>
          <p:nvPr/>
        </p:nvSpPr>
        <p:spPr>
          <a:xfrm>
            <a:off x="408526" y="1719227"/>
            <a:ext cx="5306474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Each vendor requires different credentials. Search for information on the vendor's admin or stats site. SUNY </a:t>
            </a:r>
            <a:r>
              <a:rPr lang="en-US" sz="2400" dirty="0">
                <a:latin typeface="Calibri"/>
                <a:ea typeface="Calibri"/>
                <a:cs typeface="Calibri"/>
                <a:hlinkClick r:id="rId3"/>
              </a:rPr>
              <a:t>SUSHI Tips and Tricks FAQ</a:t>
            </a:r>
            <a:endParaRPr lang="en-US" dirty="0">
              <a:ea typeface="Calibri"/>
            </a:endParaRP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Choose Add SUSHI Account. Use Release 5 – that's the current standard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Type vendor name in SUSHI Account and use default URL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Add required credentials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Add reports you want to ingest</a:t>
            </a:r>
          </a:p>
        </p:txBody>
      </p:sp>
      <p:pic>
        <p:nvPicPr>
          <p:cNvPr id="2" name="Picture 1" descr="Add SUSHI account">
            <a:extLst>
              <a:ext uri="{FF2B5EF4-FFF2-40B4-BE49-F238E27FC236}">
                <a16:creationId xmlns:a16="http://schemas.microsoft.com/office/drawing/2014/main" id="{42680C70-0636-E36D-638A-7F836B91B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015" y="2061893"/>
            <a:ext cx="5790122" cy="35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9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SUSHI Test Access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68" name="Google Shape;168;p4"/>
          <p:cNvCxnSpPr/>
          <p:nvPr/>
        </p:nvCxnSpPr>
        <p:spPr>
          <a:xfrm>
            <a:off x="2143247" y="1750442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4" name="Google Shape;169;p4">
            <a:extLst>
              <a:ext uri="{FF2B5EF4-FFF2-40B4-BE49-F238E27FC236}">
                <a16:creationId xmlns:a16="http://schemas.microsoft.com/office/drawing/2014/main" id="{A5021C81-513C-F99B-4D70-81E0280058BE}"/>
              </a:ext>
            </a:extLst>
          </p:cNvPr>
          <p:cNvSpPr txBox="1"/>
          <p:nvPr/>
        </p:nvSpPr>
        <p:spPr>
          <a:xfrm>
            <a:off x="408526" y="1719227"/>
            <a:ext cx="486059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Use the Test Connection button to test access – will get a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json</a:t>
            </a:r>
            <a:r>
              <a:rPr lang="en-US" sz="2400" dirty="0">
                <a:latin typeface="Calibri"/>
                <a:ea typeface="Calibri"/>
                <a:cs typeface="Calibri"/>
              </a:rPr>
              <a:t> file you can open with Notepad</a:t>
            </a:r>
            <a:endParaRPr lang="en-US" dirty="0">
              <a:ea typeface="Calibri"/>
            </a:endParaRP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Can also try to Harvest Now</a:t>
            </a:r>
          </a:p>
        </p:txBody>
      </p:sp>
      <p:pic>
        <p:nvPicPr>
          <p:cNvPr id="3" name="Picture 2" descr="test connection to see if it works">
            <a:extLst>
              <a:ext uri="{FF2B5EF4-FFF2-40B4-BE49-F238E27FC236}">
                <a16:creationId xmlns:a16="http://schemas.microsoft.com/office/drawing/2014/main" id="{2C040639-8E2D-79FA-61A5-090A3689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96" y="1934564"/>
            <a:ext cx="6059877" cy="12348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8BF107-9ABF-A6D7-6334-4FA2306399C2}"/>
              </a:ext>
            </a:extLst>
          </p:cNvPr>
          <p:cNvSpPr/>
          <p:nvPr/>
        </p:nvSpPr>
        <p:spPr>
          <a:xfrm>
            <a:off x="9500688" y="1931949"/>
            <a:ext cx="1193624" cy="3542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nthly usage data">
            <a:extLst>
              <a:ext uri="{FF2B5EF4-FFF2-40B4-BE49-F238E27FC236}">
                <a16:creationId xmlns:a16="http://schemas.microsoft.com/office/drawing/2014/main" id="{B611ED6E-A147-2722-E4BF-8DEDD84E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44" y="3624926"/>
            <a:ext cx="6060956" cy="2920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854FF8-A632-4843-FA7F-66C5CEF9983F}"/>
              </a:ext>
            </a:extLst>
          </p:cNvPr>
          <p:cNvSpPr txBox="1"/>
          <p:nvPr/>
        </p:nvSpPr>
        <p:spPr>
          <a:xfrm>
            <a:off x="7320823" y="4271460"/>
            <a:ext cx="45198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Keep an eye on the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Acqusitions</a:t>
            </a:r>
            <a:r>
              <a:rPr lang="en-US" sz="2400" dirty="0">
                <a:latin typeface="Calibri"/>
                <a:ea typeface="Calibri"/>
                <a:cs typeface="Calibri"/>
              </a:rPr>
              <a:t>&gt;Import&gt;Load Usage Data, Monthly Usage Data tab to watch for problems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35765A-9EC8-B46F-96D2-3D619B65DBA7}"/>
              </a:ext>
            </a:extLst>
          </p:cNvPr>
          <p:cNvCxnSpPr/>
          <p:nvPr/>
        </p:nvCxnSpPr>
        <p:spPr>
          <a:xfrm>
            <a:off x="5117158" y="2306712"/>
            <a:ext cx="4423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FA669-B8CE-6BAB-DE9A-1BAB7817E2AE}"/>
              </a:ext>
            </a:extLst>
          </p:cNvPr>
          <p:cNvCxnSpPr>
            <a:cxnSpLocks/>
          </p:cNvCxnSpPr>
          <p:nvPr/>
        </p:nvCxnSpPr>
        <p:spPr>
          <a:xfrm flipH="1">
            <a:off x="6862087" y="5164012"/>
            <a:ext cx="45873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;p21">
            <a:extLst>
              <a:ext uri="{FF2B5EF4-FFF2-40B4-BE49-F238E27FC236}">
                <a16:creationId xmlns:a16="http://schemas.microsoft.com/office/drawing/2014/main" id="{BD400B0D-7D93-53D7-D674-C3987C6F7132}"/>
              </a:ext>
            </a:extLst>
          </p:cNvPr>
          <p:cNvSpPr txBox="1"/>
          <p:nvPr/>
        </p:nvSpPr>
        <p:spPr>
          <a:xfrm>
            <a:off x="3593200" y="3071671"/>
            <a:ext cx="500903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</a:rPr>
              <a:t>COUNTER Reports</a:t>
            </a:r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0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COUNTER Reports 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4" name="Google Shape;169;p4">
            <a:extLst>
              <a:ext uri="{FF2B5EF4-FFF2-40B4-BE49-F238E27FC236}">
                <a16:creationId xmlns:a16="http://schemas.microsoft.com/office/drawing/2014/main" id="{A5021C81-513C-F99B-4D70-81E0280058BE}"/>
              </a:ext>
            </a:extLst>
          </p:cNvPr>
          <p:cNvSpPr txBox="1"/>
          <p:nvPr/>
        </p:nvSpPr>
        <p:spPr>
          <a:xfrm>
            <a:off x="323187" y="1904689"/>
            <a:ext cx="6451853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You won't be able to see the actual data in the Usage Reports tab in your vendor, only that the harvest worked or didn't work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Use COUNTER Analytics Reports to see the data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We recently copied three COUNTER reports to an SLS folder in your shared folders – feel free to set up analytics objects for these reports</a:t>
            </a: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Search Catalog for other COUNTER report options</a:t>
            </a:r>
          </a:p>
        </p:txBody>
      </p:sp>
      <p:pic>
        <p:nvPicPr>
          <p:cNvPr id="2" name="Picture 1" descr="COUNTER Reports in SLS folder in your shared folders&#10;&#10;A screenshot of a computer">
            <a:extLst>
              <a:ext uri="{FF2B5EF4-FFF2-40B4-BE49-F238E27FC236}">
                <a16:creationId xmlns:a16="http://schemas.microsoft.com/office/drawing/2014/main" id="{DE17D7F5-A9B6-F644-190C-503F9B4A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27" y="2926218"/>
            <a:ext cx="3535392" cy="22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ENUG COUNTER Report Presentation 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4" name="Google Shape;169;p4">
            <a:extLst>
              <a:ext uri="{FF2B5EF4-FFF2-40B4-BE49-F238E27FC236}">
                <a16:creationId xmlns:a16="http://schemas.microsoft.com/office/drawing/2014/main" id="{A5021C81-513C-F99B-4D70-81E0280058BE}"/>
              </a:ext>
            </a:extLst>
          </p:cNvPr>
          <p:cNvSpPr txBox="1"/>
          <p:nvPr/>
        </p:nvSpPr>
        <p:spPr>
          <a:xfrm>
            <a:off x="323187" y="1904689"/>
            <a:ext cx="1149869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/>
            <a:r>
              <a:rPr lang="en-US" sz="2400" dirty="0">
                <a:latin typeface="Calibri"/>
                <a:ea typeface="Calibri"/>
                <a:cs typeface="Calibri"/>
              </a:rPr>
              <a:t>Elizabeth York from Rutgers gave a thorough overview of creating COUNTER reports in Analytics at ENUG 2024 two weeks ago. We’ll post her slides in the recording area for this session.</a:t>
            </a:r>
          </a:p>
        </p:txBody>
      </p:sp>
    </p:spTree>
    <p:extLst>
      <p:ext uri="{BB962C8B-B14F-4D97-AF65-F5344CB8AC3E}">
        <p14:creationId xmlns:p14="http://schemas.microsoft.com/office/powerpoint/2010/main" val="54635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;p21">
            <a:extLst>
              <a:ext uri="{FF2B5EF4-FFF2-40B4-BE49-F238E27FC236}">
                <a16:creationId xmlns:a16="http://schemas.microsoft.com/office/drawing/2014/main" id="{BD400B0D-7D93-53D7-D674-C3987C6F7132}"/>
              </a:ext>
            </a:extLst>
          </p:cNvPr>
          <p:cNvSpPr txBox="1"/>
          <p:nvPr/>
        </p:nvSpPr>
        <p:spPr>
          <a:xfrm>
            <a:off x="5203464" y="3071671"/>
            <a:ext cx="17885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</a:rPr>
              <a:t>Demo</a:t>
            </a:r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e72e37d2e_0_0"/>
          <p:cNvSpPr txBox="1"/>
          <p:nvPr/>
        </p:nvSpPr>
        <p:spPr>
          <a:xfrm>
            <a:off x="1842550" y="584975"/>
            <a:ext cx="9130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  <a:sym typeface="Helvetica Neue"/>
              </a:rPr>
              <a:t>Live Demo</a:t>
            </a:r>
            <a:endParaRPr dirty="0"/>
          </a:p>
        </p:txBody>
      </p:sp>
      <p:cxnSp>
        <p:nvCxnSpPr>
          <p:cNvPr id="194" name="Google Shape;194;g23e72e37d2e_0_0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195" name="Google Shape;195;g23e72e37d2e_0_0"/>
          <p:cNvSpPr txBox="1"/>
          <p:nvPr/>
        </p:nvSpPr>
        <p:spPr>
          <a:xfrm>
            <a:off x="715108" y="1875863"/>
            <a:ext cx="11000217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* Collection search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Advanced Search</a:t>
            </a:r>
            <a:endParaRPr lang="en-US" dirty="0"/>
          </a:p>
          <a:p>
            <a:pPr marL="3429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DARA</a:t>
            </a:r>
          </a:p>
          <a:p>
            <a:pPr marL="3429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SUSHI set up</a:t>
            </a:r>
          </a:p>
          <a:p>
            <a:pPr marL="3429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Alma Canned Reports related to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eResources</a:t>
            </a:r>
          </a:p>
          <a:p>
            <a:pPr marL="3429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SUNY Reports</a:t>
            </a:r>
          </a:p>
          <a:p>
            <a:pPr marL="3429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Handy Subject Areas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2" descr="An aerial view of the H. Carl McCall SUNY Administration Building in Albany, NY."/>
          <p:cNvPicPr preferRelativeResize="0"/>
          <p:nvPr/>
        </p:nvPicPr>
        <p:blipFill rotWithShape="1">
          <a:blip r:embed="rId3">
            <a:alphaModFix amt="16000"/>
          </a:blip>
          <a:srcRect/>
          <a:stretch/>
        </p:blipFill>
        <p:spPr>
          <a:xfrm>
            <a:off x="0" y="-143165"/>
            <a:ext cx="12192000" cy="685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 descr="SUNY Logo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1348" y="1784348"/>
            <a:ext cx="3289303" cy="328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A99E-FC0C-4542-AC66-20328FDA76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5758" y="637044"/>
            <a:ext cx="9219932" cy="56323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SUNY Alma Analytics series:</a:t>
            </a:r>
            <a:br>
              <a:rPr lang="en-US" sz="4400" b="1" dirty="0">
                <a:latin typeface="Calibri"/>
                <a:ea typeface="+mn-ea"/>
                <a:cs typeface="Arial"/>
              </a:rPr>
            </a:br>
            <a:br>
              <a:rPr lang="en-US" b="1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</a:br>
            <a:br>
              <a:rPr lang="en-US" b="1" dirty="0">
                <a:latin typeface="+mn-lt"/>
                <a:ea typeface="+mn-ea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1.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 to Alma Analytics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sharing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3.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collections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4.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Acquisitions: October 8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5.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Fulfillment: October 15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6.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 reports: October 24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7.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eResources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: October 29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</a:rPr>
              <a:t> (TODAY!)</a:t>
            </a:r>
            <a:br>
              <a:rPr lang="en-US" sz="3200" b="1" dirty="0">
                <a:latin typeface="+mn-lt"/>
                <a:ea typeface="+mn-ea"/>
              </a:rPr>
            </a:br>
            <a:br>
              <a:rPr lang="en-US" sz="3200" b="1" dirty="0">
                <a:latin typeface="Aptos" panose="020B0004020202020204" pitchFamily="34" charset="0"/>
                <a:ea typeface="+mn-ea"/>
                <a:cs typeface="Arial"/>
              </a:rPr>
            </a:br>
            <a:endParaRPr lang="en-US" sz="32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40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458935" y="3075059"/>
            <a:ext cx="3366305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</a:rPr>
              <a:t>Agenda</a:t>
            </a:r>
            <a:endParaRPr lang="en-US" sz="4000" b="1" dirty="0">
              <a:solidFill>
                <a:srgbClr val="85D3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5415280" y="909279"/>
            <a:ext cx="6285000" cy="5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1F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1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5821680" y="59131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8C73D-A92C-F2D8-66A3-BCBCF55A63FE}"/>
              </a:ext>
            </a:extLst>
          </p:cNvPr>
          <p:cNvSpPr txBox="1"/>
          <p:nvPr/>
        </p:nvSpPr>
        <p:spPr>
          <a:xfrm>
            <a:off x="4865717" y="2947439"/>
            <a:ext cx="7077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Electronic Resources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val="31468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Routine Maintenance</a:t>
            </a: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169" name="Google Shape;169;p4"/>
          <p:cNvSpPr txBox="1"/>
          <p:nvPr/>
        </p:nvSpPr>
        <p:spPr>
          <a:xfrm>
            <a:off x="192558" y="2120058"/>
            <a:ext cx="5604085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/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Sometimes Analytics isn't the best way to find content that needs to be tidied.</a:t>
            </a:r>
          </a:p>
          <a:p>
            <a:pPr marL="304800"/>
            <a:endParaRPr lang="en-US" sz="2400" dirty="0">
              <a:latin typeface="Calibri"/>
              <a:ea typeface="Calibri"/>
              <a:cs typeface="Calibri"/>
            </a:endParaRPr>
          </a:p>
          <a:p>
            <a:pPr marL="6477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</a:rPr>
              <a:t>Electronic Collection Search: </a:t>
            </a:r>
            <a:r>
              <a:rPr lang="en-US" sz="2400" dirty="0">
                <a:latin typeface="Calibri"/>
                <a:ea typeface="Calibri"/>
                <a:cs typeface="Calibri"/>
              </a:rPr>
              <a:t>search for * to see everything that’s activated and review settings</a:t>
            </a:r>
          </a:p>
          <a:p>
            <a:pPr marL="6477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</a:rPr>
              <a:t>DARA: </a:t>
            </a:r>
            <a:r>
              <a:rPr lang="en-US" sz="2400" dirty="0">
                <a:latin typeface="Calibri"/>
                <a:ea typeface="Calibri"/>
                <a:cs typeface="Calibri"/>
              </a:rPr>
              <a:t>Can look at DARA recommendations, but you don't have to do everything it recommends</a:t>
            </a:r>
          </a:p>
        </p:txBody>
      </p:sp>
      <p:pic>
        <p:nvPicPr>
          <p:cNvPr id="3" name="Picture 2" descr="splat search for collections">
            <a:extLst>
              <a:ext uri="{FF2B5EF4-FFF2-40B4-BE49-F238E27FC236}">
                <a16:creationId xmlns:a16="http://schemas.microsoft.com/office/drawing/2014/main" id="{2A88EB86-86F3-8F9F-C23C-47416486E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133" y="2252993"/>
            <a:ext cx="5537951" cy="3242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Routine Maintenance: Advanced Search</a:t>
            </a: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169" name="Google Shape;169;p4"/>
          <p:cNvSpPr txBox="1"/>
          <p:nvPr/>
        </p:nvSpPr>
        <p:spPr>
          <a:xfrm>
            <a:off x="193113" y="1791800"/>
            <a:ext cx="511366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/>
            <a:r>
              <a:rPr lang="en-US" sz="2400" b="1" dirty="0">
                <a:latin typeface="Calibri"/>
                <a:ea typeface="Calibri"/>
                <a:cs typeface="Calibri"/>
              </a:rPr>
              <a:t>All Titles Advanced Search:</a:t>
            </a:r>
          </a:p>
          <a:p>
            <a:pPr marL="636588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Electronic titles with no portfolios, may be suppressed or unsuppressed</a:t>
            </a:r>
          </a:p>
          <a:p>
            <a:pPr marL="636588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Need to clean up or suppress unsuppressed bibs with no holdings or they’ll show in Primo</a:t>
            </a:r>
          </a:p>
          <a:p>
            <a:pPr marL="636588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Can add MMS Creation Date (Title) before date to avoid things that are one order</a:t>
            </a:r>
          </a:p>
          <a:p>
            <a:pPr marL="636588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Can save as a set and delete with Delete Bibliographic Records job</a:t>
            </a:r>
          </a:p>
        </p:txBody>
      </p:sp>
      <p:pic>
        <p:nvPicPr>
          <p:cNvPr id="5" name="Picture 4" descr="advanced search">
            <a:extLst>
              <a:ext uri="{FF2B5EF4-FFF2-40B4-BE49-F238E27FC236}">
                <a16:creationId xmlns:a16="http://schemas.microsoft.com/office/drawing/2014/main" id="{70C9916C-13A9-9FA1-6241-731E049CB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519" y="1372753"/>
            <a:ext cx="1761905" cy="838095"/>
          </a:xfrm>
          <a:prstGeom prst="rect">
            <a:avLst/>
          </a:prstGeom>
        </p:spPr>
      </p:pic>
      <p:pic>
        <p:nvPicPr>
          <p:cNvPr id="3" name="Picture 2" descr="has inventory equals no is suppressed yes or no">
            <a:extLst>
              <a:ext uri="{FF2B5EF4-FFF2-40B4-BE49-F238E27FC236}">
                <a16:creationId xmlns:a16="http://schemas.microsoft.com/office/drawing/2014/main" id="{F2D49A4B-D4E8-3003-2F61-E3F0B3618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698" y="3220640"/>
            <a:ext cx="5601329" cy="199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8CC5A2-6320-49FA-F70B-BFB552511860}"/>
              </a:ext>
            </a:extLst>
          </p:cNvPr>
          <p:cNvCxnSpPr>
            <a:cxnSpLocks/>
          </p:cNvCxnSpPr>
          <p:nvPr/>
        </p:nvCxnSpPr>
        <p:spPr>
          <a:xfrm>
            <a:off x="8675914" y="2478697"/>
            <a:ext cx="0" cy="4740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Routine Maintenance: Advanced Search</a:t>
            </a: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169" name="Google Shape;169;p4"/>
          <p:cNvSpPr txBox="1"/>
          <p:nvPr/>
        </p:nvSpPr>
        <p:spPr>
          <a:xfrm>
            <a:off x="395635" y="2207306"/>
            <a:ext cx="11400729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/>
            <a:r>
              <a:rPr lang="en-US" sz="2400" b="1" dirty="0">
                <a:latin typeface="Calibri"/>
                <a:ea typeface="Calibri"/>
                <a:cs typeface="Calibri"/>
              </a:rPr>
              <a:t>Electronic Portfolios Advanced Search:</a:t>
            </a:r>
          </a:p>
          <a:p>
            <a:pPr marL="636588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Portfolios that are stand-alone and could be moved into a collection: </a:t>
            </a:r>
            <a:br>
              <a:rPr lang="en-US" sz="2400" dirty="0">
                <a:latin typeface="Calibri"/>
                <a:ea typeface="Calibri"/>
                <a:cs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</a:rPr>
              <a:t>Electronic Portfolio: Is Standalone = yes</a:t>
            </a:r>
          </a:p>
          <a:p>
            <a:pPr marL="636588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Local portfolios that could be linked to the CZ: </a:t>
            </a:r>
            <a:br>
              <a:rPr lang="en-US" sz="2400" dirty="0">
                <a:latin typeface="Calibri"/>
                <a:ea typeface="Calibri"/>
                <a:cs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</a:rPr>
              <a:t>Electronic Portfolio: Is Local (Electronic Portfolio) = Yes</a:t>
            </a:r>
          </a:p>
          <a:p>
            <a:pPr marL="636588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Inactive portfolios: </a:t>
            </a:r>
            <a:br>
              <a:rPr lang="en-US" sz="2400" dirty="0">
                <a:latin typeface="Calibri"/>
                <a:ea typeface="Calibri"/>
                <a:cs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</a:rPr>
              <a:t>Electronic Portfolio: Availability (Electronic Portfolio) = Not Available</a:t>
            </a:r>
          </a:p>
        </p:txBody>
      </p:sp>
    </p:spTree>
    <p:extLst>
      <p:ext uri="{BB962C8B-B14F-4D97-AF65-F5344CB8AC3E}">
        <p14:creationId xmlns:p14="http://schemas.microsoft.com/office/powerpoint/2010/main" val="47627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Routine Maintenance: Alma Reports</a:t>
            </a: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pic>
        <p:nvPicPr>
          <p:cNvPr id="2" name="Picture 1" descr="canned eresources reports">
            <a:extLst>
              <a:ext uri="{FF2B5EF4-FFF2-40B4-BE49-F238E27FC236}">
                <a16:creationId xmlns:a16="http://schemas.microsoft.com/office/drawing/2014/main" id="{A80179E3-838F-5FF7-DE18-F1A07D0F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67" y="2098915"/>
            <a:ext cx="11627868" cy="36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0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842550" y="584975"/>
            <a:ext cx="91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Helvetica Neue"/>
              </a:rPr>
              <a:t>Routine Maintenance: Build Your Own Report</a:t>
            </a:r>
          </a:p>
        </p:txBody>
      </p:sp>
      <p:cxnSp>
        <p:nvCxnSpPr>
          <p:cNvPr id="168" name="Google Shape;168;p4"/>
          <p:cNvCxnSpPr/>
          <p:nvPr/>
        </p:nvCxnSpPr>
        <p:spPr>
          <a:xfrm>
            <a:off x="2100115" y="1362253"/>
            <a:ext cx="8548200" cy="1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4" name="Google Shape;169;p4">
            <a:extLst>
              <a:ext uri="{FF2B5EF4-FFF2-40B4-BE49-F238E27FC236}">
                <a16:creationId xmlns:a16="http://schemas.microsoft.com/office/drawing/2014/main" id="{92B66B7F-7A3B-A65F-FDE5-AB6117A74EC4}"/>
              </a:ext>
            </a:extLst>
          </p:cNvPr>
          <p:cNvSpPr txBox="1"/>
          <p:nvPr/>
        </p:nvSpPr>
        <p:spPr>
          <a:xfrm>
            <a:off x="796715" y="1776736"/>
            <a:ext cx="10855954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/>
            <a:r>
              <a:rPr lang="en-US" sz="2400" dirty="0">
                <a:latin typeface="Calibri"/>
                <a:cs typeface="Calibri"/>
                <a:sym typeface="Calibri"/>
              </a:rPr>
              <a:t>Advanced Search, Dara, and * collection search are usually enough to maintain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eResources</a:t>
            </a:r>
            <a:r>
              <a:rPr lang="en-US" sz="2400" dirty="0">
                <a:latin typeface="Calibri"/>
                <a:cs typeface="Calibri"/>
                <a:sym typeface="Calibri"/>
              </a:rPr>
              <a:t> in Alma. Occasionally you'll need to use Analytics for historical research, </a:t>
            </a:r>
            <a:r>
              <a:rPr lang="en-US" sz="2400" dirty="0">
                <a:latin typeface="Calibri"/>
                <a:cs typeface="Calibri"/>
              </a:rPr>
              <a:t>e.g. what happened to a specific title?</a:t>
            </a:r>
            <a:endParaRPr lang="en-US" dirty="0"/>
          </a:p>
          <a:p>
            <a:pPr marL="304800"/>
            <a:endParaRPr lang="en-US" sz="2400" dirty="0">
              <a:ea typeface="Calibri"/>
              <a:cs typeface="Calibri"/>
            </a:endParaRPr>
          </a:p>
          <a:p>
            <a:pPr marL="304800"/>
            <a:r>
              <a:rPr lang="en-US" sz="2400" b="1" dirty="0">
                <a:latin typeface="Calibri"/>
                <a:ea typeface="Calibri"/>
                <a:cs typeface="Calibri"/>
              </a:rPr>
              <a:t>Steps:</a:t>
            </a:r>
            <a:endParaRPr lang="en-US" sz="2400" b="1" dirty="0">
              <a:ea typeface="Calibri"/>
              <a:cs typeface="Calibri"/>
            </a:endParaRPr>
          </a:p>
          <a:p>
            <a:pPr marL="647700" indent="-342900"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Go to e-Inventory Subject Area</a:t>
            </a:r>
          </a:p>
          <a:p>
            <a:pPr marL="6477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Choose fields like Portfolio Activation Date, Portfolio Modification Date</a:t>
            </a:r>
          </a:p>
          <a:p>
            <a:pPr marL="6477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Scroll down to Bibliographic Details and choose title, identifier, lifecycle, whatever you'd like to know</a:t>
            </a:r>
          </a:p>
          <a:p>
            <a:pPr marL="6477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Might also want to add Modified by to see if it was a system change (e.g. CZ Updates job) or a staff change</a:t>
            </a:r>
          </a:p>
        </p:txBody>
      </p:sp>
    </p:spTree>
    <p:extLst>
      <p:ext uri="{BB962C8B-B14F-4D97-AF65-F5344CB8AC3E}">
        <p14:creationId xmlns:p14="http://schemas.microsoft.com/office/powerpoint/2010/main" val="212696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;p21">
            <a:extLst>
              <a:ext uri="{FF2B5EF4-FFF2-40B4-BE49-F238E27FC236}">
                <a16:creationId xmlns:a16="http://schemas.microsoft.com/office/drawing/2014/main" id="{BD400B0D-7D93-53D7-D674-C3987C6F7132}"/>
              </a:ext>
            </a:extLst>
          </p:cNvPr>
          <p:cNvSpPr txBox="1"/>
          <p:nvPr/>
        </p:nvSpPr>
        <p:spPr>
          <a:xfrm>
            <a:off x="5145954" y="3071671"/>
            <a:ext cx="191789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</a:rPr>
              <a:t>SUSHI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529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853</Words>
  <Application>Microsoft Office PowerPoint</Application>
  <PresentationFormat>Widescreen</PresentationFormat>
  <Paragraphs>92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Helvetica Light</vt:lpstr>
      <vt:lpstr>Aptos</vt:lpstr>
      <vt:lpstr>Helvetica Neue</vt:lpstr>
      <vt:lpstr>Helvetica Neue Light</vt:lpstr>
      <vt:lpstr>Arial</vt:lpstr>
      <vt:lpstr>Custom Design</vt:lpstr>
      <vt:lpstr>Office Theme</vt:lpstr>
      <vt:lpstr>PowerPoint Presentation</vt:lpstr>
      <vt:lpstr>SUNY Alma Analytics series:   1. Intro to Alma Analytics  2. Resource sharing  3. Physical collections  4. Acquisitions: October 8 5. Fulfillment: October 15 6. Sharing reports: October 24 7. eResources: October 29 (TODAY!)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Lucia</dc:creator>
  <cp:lastModifiedBy>Michelle Eichelberger</cp:lastModifiedBy>
  <cp:revision>304</cp:revision>
  <dcterms:created xsi:type="dcterms:W3CDTF">2021-06-30T17:54:38Z</dcterms:created>
  <dcterms:modified xsi:type="dcterms:W3CDTF">2024-10-29T14:28:23Z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0x0101001025541735DBF5479A85A0E07C52A45A</vt:lpwstr>
  </property>
</Properties>
</file>