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8" r:id="rId5"/>
    <p:sldId id="382" r:id="rId6"/>
    <p:sldId id="398" r:id="rId7"/>
    <p:sldId id="396" r:id="rId8"/>
    <p:sldId id="400" r:id="rId9"/>
    <p:sldId id="401" r:id="rId10"/>
    <p:sldId id="391" r:id="rId11"/>
    <p:sldId id="397" r:id="rId12"/>
    <p:sldId id="402" r:id="rId13"/>
    <p:sldId id="403" r:id="rId14"/>
    <p:sldId id="404" r:id="rId15"/>
    <p:sldId id="399" r:id="rId16"/>
    <p:sldId id="373" r:id="rId17"/>
    <p:sldId id="395" r:id="rId18"/>
    <p:sldId id="392" r:id="rId19"/>
    <p:sldId id="393" r:id="rId20"/>
    <p:sldId id="394"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1" clrIdx="1">
    <p:extLst>
      <p:ext uri="{19B8F6BF-5375-455C-9EA6-DF929625EA0E}">
        <p15:presenceInfo xmlns:p15="http://schemas.microsoft.com/office/powerpoint/2012/main" userId="S::susan.perry@suny.edu::ea21311d-03e0-498d-b20b-c0d2cb5e17f1" providerId="AD"/>
      </p:ext>
    </p:extLst>
  </p:cmAuthor>
  <p:cmAuthor id="3" name="Pritting, Shannon" initials="PS" lastIdx="1"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3772D7-4F77-48FA-9BFF-599EA82DB4BB}" v="1" dt="2020-03-24T16:42:06.625"/>
    <p1510:client id="{2CD3F2CE-7C7A-4151-9FFD-AE9D55085236}" v="48" dt="2020-03-24T14:57:11.793"/>
    <p1510:client id="{401772C9-1F6D-4410-A1F8-0C7190AA839C}" v="756" dt="2020-03-24T02:55:33.839"/>
    <p1510:client id="{6A464E2A-F35A-4499-B5FC-575BF12EEAE2}" v="638" dt="2020-03-24T14:48:46.131"/>
    <p1510:client id="{9F989A04-3EA5-4213-93FD-AE814E22B8DF}" v="1678" dt="2020-03-23T19:29:24.690"/>
    <p1510:client id="{E2B1F71A-B835-430A-B9A4-0ED943CE2066}" v="270" dt="2020-03-23T20:21:46.229"/>
    <p1510:client id="{FAD7DEBB-6C0A-686C-C371-0394CEBBEACF}" v="376" dt="2020-03-24T14:31:21.6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Gee, Margaret" userId="S::margaret.mcgee@suny.edu::07377fe7-8f05-4c22-a697-5f820ef7115e" providerId="AD" clId="Web-{41101A6C-3FA8-4AB6-AEF4-AEE61A7F1AFD}"/>
    <pc:docChg chg="addSld modSld">
      <pc:chgData name="McGee, Margaret" userId="S::margaret.mcgee@suny.edu::07377fe7-8f05-4c22-a697-5f820ef7115e" providerId="AD" clId="Web-{41101A6C-3FA8-4AB6-AEF4-AEE61A7F1AFD}" dt="2020-02-25T03:10:47.469" v="1708" actId="20577"/>
      <pc:docMkLst>
        <pc:docMk/>
      </pc:docMkLst>
      <pc:sldChg chg="modSp">
        <pc:chgData name="McGee, Margaret" userId="S::margaret.mcgee@suny.edu::07377fe7-8f05-4c22-a697-5f820ef7115e" providerId="AD" clId="Web-{41101A6C-3FA8-4AB6-AEF4-AEE61A7F1AFD}" dt="2020-02-25T03:02:04.435" v="1461" actId="14100"/>
        <pc:sldMkLst>
          <pc:docMk/>
          <pc:sldMk cId="2227392382" sldId="342"/>
        </pc:sldMkLst>
        <pc:spChg chg="mod">
          <ac:chgData name="McGee, Margaret" userId="S::margaret.mcgee@suny.edu::07377fe7-8f05-4c22-a697-5f820ef7115e" providerId="AD" clId="Web-{41101A6C-3FA8-4AB6-AEF4-AEE61A7F1AFD}" dt="2020-02-25T03:01:47.607" v="1460" actId="14100"/>
          <ac:spMkLst>
            <pc:docMk/>
            <pc:sldMk cId="2227392382" sldId="342"/>
            <ac:spMk id="2" creationId="{71EA7B85-A46E-4A0A-B5A6-003D849DE4A5}"/>
          </ac:spMkLst>
        </pc:spChg>
        <pc:spChg chg="mod">
          <ac:chgData name="McGee, Margaret" userId="S::margaret.mcgee@suny.edu::07377fe7-8f05-4c22-a697-5f820ef7115e" providerId="AD" clId="Web-{41101A6C-3FA8-4AB6-AEF4-AEE61A7F1AFD}" dt="2020-02-25T03:02:04.435" v="1461" actId="14100"/>
          <ac:spMkLst>
            <pc:docMk/>
            <pc:sldMk cId="2227392382" sldId="342"/>
            <ac:spMk id="3" creationId="{4DBDDB3F-B73C-4F73-9955-8AC852907A47}"/>
          </ac:spMkLst>
        </pc:spChg>
      </pc:sldChg>
      <pc:sldChg chg="modSp">
        <pc:chgData name="McGee, Margaret" userId="S::margaret.mcgee@suny.edu::07377fe7-8f05-4c22-a697-5f820ef7115e" providerId="AD" clId="Web-{41101A6C-3FA8-4AB6-AEF4-AEE61A7F1AFD}" dt="2020-02-25T03:02:09.747" v="1462" actId="14100"/>
        <pc:sldMkLst>
          <pc:docMk/>
          <pc:sldMk cId="295589292" sldId="369"/>
        </pc:sldMkLst>
        <pc:spChg chg="mod">
          <ac:chgData name="McGee, Margaret" userId="S::margaret.mcgee@suny.edu::07377fe7-8f05-4c22-a697-5f820ef7115e" providerId="AD" clId="Web-{41101A6C-3FA8-4AB6-AEF4-AEE61A7F1AFD}" dt="2020-02-25T03:01:34.325" v="1454" actId="20577"/>
          <ac:spMkLst>
            <pc:docMk/>
            <pc:sldMk cId="295589292" sldId="369"/>
            <ac:spMk id="2" creationId="{71EA7B85-A46E-4A0A-B5A6-003D849DE4A5}"/>
          </ac:spMkLst>
        </pc:spChg>
        <pc:spChg chg="mod">
          <ac:chgData name="McGee, Margaret" userId="S::margaret.mcgee@suny.edu::07377fe7-8f05-4c22-a697-5f820ef7115e" providerId="AD" clId="Web-{41101A6C-3FA8-4AB6-AEF4-AEE61A7F1AFD}" dt="2020-02-25T03:02:09.747" v="1462" actId="14100"/>
          <ac:spMkLst>
            <pc:docMk/>
            <pc:sldMk cId="295589292" sldId="369"/>
            <ac:spMk id="3" creationId="{4DBDDB3F-B73C-4F73-9955-8AC852907A47}"/>
          </ac:spMkLst>
        </pc:spChg>
      </pc:sldChg>
      <pc:sldChg chg="modSp">
        <pc:chgData name="McGee, Margaret" userId="S::margaret.mcgee@suny.edu::07377fe7-8f05-4c22-a697-5f820ef7115e" providerId="AD" clId="Web-{41101A6C-3FA8-4AB6-AEF4-AEE61A7F1AFD}" dt="2020-02-25T03:06:13.780" v="1482" actId="14100"/>
        <pc:sldMkLst>
          <pc:docMk/>
          <pc:sldMk cId="2832116887" sldId="370"/>
        </pc:sldMkLst>
        <pc:spChg chg="mod">
          <ac:chgData name="McGee, Margaret" userId="S::margaret.mcgee@suny.edu::07377fe7-8f05-4c22-a697-5f820ef7115e" providerId="AD" clId="Web-{41101A6C-3FA8-4AB6-AEF4-AEE61A7F1AFD}" dt="2020-02-25T03:06:08.874" v="1481" actId="14100"/>
          <ac:spMkLst>
            <pc:docMk/>
            <pc:sldMk cId="2832116887" sldId="370"/>
            <ac:spMk id="2" creationId="{71EA7B85-A46E-4A0A-B5A6-003D849DE4A5}"/>
          </ac:spMkLst>
        </pc:spChg>
        <pc:spChg chg="mod">
          <ac:chgData name="McGee, Margaret" userId="S::margaret.mcgee@suny.edu::07377fe7-8f05-4c22-a697-5f820ef7115e" providerId="AD" clId="Web-{41101A6C-3FA8-4AB6-AEF4-AEE61A7F1AFD}" dt="2020-02-25T03:06:13.780" v="1482" actId="14100"/>
          <ac:spMkLst>
            <pc:docMk/>
            <pc:sldMk cId="2832116887" sldId="370"/>
            <ac:spMk id="3" creationId="{4DBDDB3F-B73C-4F73-9955-8AC852907A47}"/>
          </ac:spMkLst>
        </pc:spChg>
      </pc:sldChg>
      <pc:sldChg chg="modSp">
        <pc:chgData name="McGee, Margaret" userId="S::margaret.mcgee@suny.edu::07377fe7-8f05-4c22-a697-5f820ef7115e" providerId="AD" clId="Web-{41101A6C-3FA8-4AB6-AEF4-AEE61A7F1AFD}" dt="2020-02-25T03:02:28.513" v="1465" actId="1076"/>
        <pc:sldMkLst>
          <pc:docMk/>
          <pc:sldMk cId="20872472" sldId="377"/>
        </pc:sldMkLst>
        <pc:spChg chg="mod">
          <ac:chgData name="McGee, Margaret" userId="S::margaret.mcgee@suny.edu::07377fe7-8f05-4c22-a697-5f820ef7115e" providerId="AD" clId="Web-{41101A6C-3FA8-4AB6-AEF4-AEE61A7F1AFD}" dt="2020-02-25T03:00:50.106" v="1447" actId="14100"/>
          <ac:spMkLst>
            <pc:docMk/>
            <pc:sldMk cId="20872472" sldId="377"/>
            <ac:spMk id="2" creationId="{71EA7B85-A46E-4A0A-B5A6-003D849DE4A5}"/>
          </ac:spMkLst>
        </pc:spChg>
        <pc:spChg chg="mod">
          <ac:chgData name="McGee, Margaret" userId="S::margaret.mcgee@suny.edu::07377fe7-8f05-4c22-a697-5f820ef7115e" providerId="AD" clId="Web-{41101A6C-3FA8-4AB6-AEF4-AEE61A7F1AFD}" dt="2020-02-25T03:02:28.513" v="1465" actId="1076"/>
          <ac:spMkLst>
            <pc:docMk/>
            <pc:sldMk cId="20872472" sldId="377"/>
            <ac:spMk id="6" creationId="{0134EE62-A3AE-4ABC-9D13-84F3C54BAAF7}"/>
          </ac:spMkLst>
        </pc:spChg>
      </pc:sldChg>
      <pc:sldChg chg="modSp">
        <pc:chgData name="McGee, Margaret" userId="S::margaret.mcgee@suny.edu::07377fe7-8f05-4c22-a697-5f820ef7115e" providerId="AD" clId="Web-{41101A6C-3FA8-4AB6-AEF4-AEE61A7F1AFD}" dt="2020-02-25T03:10:47.469" v="1707" actId="20577"/>
        <pc:sldMkLst>
          <pc:docMk/>
          <pc:sldMk cId="620162658" sldId="379"/>
        </pc:sldMkLst>
        <pc:spChg chg="mod">
          <ac:chgData name="McGee, Margaret" userId="S::margaret.mcgee@suny.edu::07377fe7-8f05-4c22-a697-5f820ef7115e" providerId="AD" clId="Web-{41101A6C-3FA8-4AB6-AEF4-AEE61A7F1AFD}" dt="2020-02-25T03:06:23.639" v="1483" actId="20577"/>
          <ac:spMkLst>
            <pc:docMk/>
            <pc:sldMk cId="620162658" sldId="379"/>
            <ac:spMk id="2" creationId="{71EA7B85-A46E-4A0A-B5A6-003D849DE4A5}"/>
          </ac:spMkLst>
        </pc:spChg>
        <pc:spChg chg="mod">
          <ac:chgData name="McGee, Margaret" userId="S::margaret.mcgee@suny.edu::07377fe7-8f05-4c22-a697-5f820ef7115e" providerId="AD" clId="Web-{41101A6C-3FA8-4AB6-AEF4-AEE61A7F1AFD}" dt="2020-02-25T03:10:47.469" v="1707" actId="20577"/>
          <ac:spMkLst>
            <pc:docMk/>
            <pc:sldMk cId="620162658" sldId="379"/>
            <ac:spMk id="6" creationId="{0134EE62-A3AE-4ABC-9D13-84F3C54BAAF7}"/>
          </ac:spMkLst>
        </pc:spChg>
        <pc:picChg chg="mod">
          <ac:chgData name="McGee, Margaret" userId="S::margaret.mcgee@suny.edu::07377fe7-8f05-4c22-a697-5f820ef7115e" providerId="AD" clId="Web-{41101A6C-3FA8-4AB6-AEF4-AEE61A7F1AFD}" dt="2020-02-25T03:03:05.888" v="1469" actId="1076"/>
          <ac:picMkLst>
            <pc:docMk/>
            <pc:sldMk cId="620162658" sldId="379"/>
            <ac:picMk id="3" creationId="{2B67234E-C44C-41EA-B65A-6DEE4AE95277}"/>
          </ac:picMkLst>
        </pc:picChg>
      </pc:sldChg>
      <pc:sldChg chg="addSp delSp modSp add replId">
        <pc:chgData name="McGee, Margaret" userId="S::margaret.mcgee@suny.edu::07377fe7-8f05-4c22-a697-5f820ef7115e" providerId="AD" clId="Web-{41101A6C-3FA8-4AB6-AEF4-AEE61A7F1AFD}" dt="2020-02-25T03:10:41.047" v="1697" actId="20577"/>
        <pc:sldMkLst>
          <pc:docMk/>
          <pc:sldMk cId="3559365283" sldId="395"/>
        </pc:sldMkLst>
        <pc:spChg chg="mod">
          <ac:chgData name="McGee, Margaret" userId="S::margaret.mcgee@suny.edu::07377fe7-8f05-4c22-a697-5f820ef7115e" providerId="AD" clId="Web-{41101A6C-3FA8-4AB6-AEF4-AEE61A7F1AFD}" dt="2020-02-25T03:00:31.231" v="1444" actId="1076"/>
          <ac:spMkLst>
            <pc:docMk/>
            <pc:sldMk cId="3559365283" sldId="395"/>
            <ac:spMk id="2" creationId="{71EA7B85-A46E-4A0A-B5A6-003D849DE4A5}"/>
          </ac:spMkLst>
        </pc:spChg>
        <pc:spChg chg="mod">
          <ac:chgData name="McGee, Margaret" userId="S::margaret.mcgee@suny.edu::07377fe7-8f05-4c22-a697-5f820ef7115e" providerId="AD" clId="Web-{41101A6C-3FA8-4AB6-AEF4-AEE61A7F1AFD}" dt="2020-02-25T03:10:41.047" v="1697" actId="20577"/>
          <ac:spMkLst>
            <pc:docMk/>
            <pc:sldMk cId="3559365283" sldId="395"/>
            <ac:spMk id="6" creationId="{0134EE62-A3AE-4ABC-9D13-84F3C54BAAF7}"/>
          </ac:spMkLst>
        </pc:spChg>
        <pc:picChg chg="mod">
          <ac:chgData name="McGee, Margaret" userId="S::margaret.mcgee@suny.edu::07377fe7-8f05-4c22-a697-5f820ef7115e" providerId="AD" clId="Web-{41101A6C-3FA8-4AB6-AEF4-AEE61A7F1AFD}" dt="2020-02-25T03:03:16.123" v="1471" actId="1076"/>
          <ac:picMkLst>
            <pc:docMk/>
            <pc:sldMk cId="3559365283" sldId="395"/>
            <ac:picMk id="3" creationId="{2B67234E-C44C-41EA-B65A-6DEE4AE95277}"/>
          </ac:picMkLst>
        </pc:picChg>
        <pc:picChg chg="add del mod">
          <ac:chgData name="McGee, Margaret" userId="S::margaret.mcgee@suny.edu::07377fe7-8f05-4c22-a697-5f820ef7115e" providerId="AD" clId="Web-{41101A6C-3FA8-4AB6-AEF4-AEE61A7F1AFD}" dt="2020-02-25T02:50:41.290" v="822"/>
          <ac:picMkLst>
            <pc:docMk/>
            <pc:sldMk cId="3559365283" sldId="395"/>
            <ac:picMk id="4" creationId="{1A178745-CC37-43F0-B34A-19DC9302857E}"/>
          </ac:picMkLst>
        </pc:picChg>
        <pc:picChg chg="add del mod">
          <ac:chgData name="McGee, Margaret" userId="S::margaret.mcgee@suny.edu::07377fe7-8f05-4c22-a697-5f820ef7115e" providerId="AD" clId="Web-{41101A6C-3FA8-4AB6-AEF4-AEE61A7F1AFD}" dt="2020-02-25T02:51:02.759" v="824"/>
          <ac:picMkLst>
            <pc:docMk/>
            <pc:sldMk cId="3559365283" sldId="395"/>
            <ac:picMk id="15" creationId="{37B00FF9-48CB-4D5B-B8CB-6F8A87652EB0}"/>
          </ac:picMkLst>
        </pc:picChg>
        <pc:picChg chg="add del mod">
          <ac:chgData name="McGee, Margaret" userId="S::margaret.mcgee@suny.edu::07377fe7-8f05-4c22-a697-5f820ef7115e" providerId="AD" clId="Web-{41101A6C-3FA8-4AB6-AEF4-AEE61A7F1AFD}" dt="2020-02-25T02:51:19.712" v="826"/>
          <ac:picMkLst>
            <pc:docMk/>
            <pc:sldMk cId="3559365283" sldId="395"/>
            <ac:picMk id="17" creationId="{DF66C9CE-98EE-41E5-A611-763C55923F31}"/>
          </ac:picMkLst>
        </pc:picChg>
        <pc:picChg chg="add del mod">
          <ac:chgData name="McGee, Margaret" userId="S::margaret.mcgee@suny.edu::07377fe7-8f05-4c22-a697-5f820ef7115e" providerId="AD" clId="Web-{41101A6C-3FA8-4AB6-AEF4-AEE61A7F1AFD}" dt="2020-02-25T02:52:03.135" v="829"/>
          <ac:picMkLst>
            <pc:docMk/>
            <pc:sldMk cId="3559365283" sldId="395"/>
            <ac:picMk id="19" creationId="{F1D25851-EAE0-4B33-BB5B-41515CFFAB28}"/>
          </ac:picMkLst>
        </pc:picChg>
        <pc:picChg chg="add del mod">
          <ac:chgData name="McGee, Margaret" userId="S::margaret.mcgee@suny.edu::07377fe7-8f05-4c22-a697-5f820ef7115e" providerId="AD" clId="Web-{41101A6C-3FA8-4AB6-AEF4-AEE61A7F1AFD}" dt="2020-02-25T02:52:50.932" v="831"/>
          <ac:picMkLst>
            <pc:docMk/>
            <pc:sldMk cId="3559365283" sldId="395"/>
            <ac:picMk id="21" creationId="{47A16FE9-4F69-44E1-8506-153EC51B88EA}"/>
          </ac:picMkLst>
        </pc:picChg>
        <pc:picChg chg="add del mod">
          <ac:chgData name="McGee, Margaret" userId="S::margaret.mcgee@suny.edu::07377fe7-8f05-4c22-a697-5f820ef7115e" providerId="AD" clId="Web-{41101A6C-3FA8-4AB6-AEF4-AEE61A7F1AFD}" dt="2020-02-25T02:55:54.026" v="1154"/>
          <ac:picMkLst>
            <pc:docMk/>
            <pc:sldMk cId="3559365283" sldId="395"/>
            <ac:picMk id="23" creationId="{86BD34A3-91D0-42DE-8805-266D2216F736}"/>
          </ac:picMkLst>
        </pc:picChg>
      </pc:sldChg>
    </pc:docChg>
  </pc:docChgLst>
  <pc:docChgLst>
    <pc:chgData name="Eichelberger, Michelle" userId="S::michelle.eichelberger@suny.edu::1bd4442c-2af1-40d1-9d43-8e1df5db51d4" providerId="AD" clId="Web-{9FBC912F-458F-60D7-FF8A-900AABBA3E84}"/>
    <pc:docChg chg="addSld delSld modSld sldOrd">
      <pc:chgData name="Eichelberger, Michelle" userId="S::michelle.eichelberger@suny.edu::1bd4442c-2af1-40d1-9d43-8e1df5db51d4" providerId="AD" clId="Web-{9FBC912F-458F-60D7-FF8A-900AABBA3E84}" dt="2020-01-31T15:58:51.960" v="1630" actId="20577"/>
      <pc:docMkLst>
        <pc:docMk/>
      </pc:docMkLst>
      <pc:sldChg chg="modSp">
        <pc:chgData name="Eichelberger, Michelle" userId="S::michelle.eichelberger@suny.edu::1bd4442c-2af1-40d1-9d43-8e1df5db51d4" providerId="AD" clId="Web-{9FBC912F-458F-60D7-FF8A-900AABBA3E84}" dt="2020-01-29T13:49:36.767" v="18" actId="20577"/>
        <pc:sldMkLst>
          <pc:docMk/>
          <pc:sldMk cId="2919431528" sldId="258"/>
        </pc:sldMkLst>
        <pc:spChg chg="mod">
          <ac:chgData name="Eichelberger, Michelle" userId="S::michelle.eichelberger@suny.edu::1bd4442c-2af1-40d1-9d43-8e1df5db51d4" providerId="AD" clId="Web-{9FBC912F-458F-60D7-FF8A-900AABBA3E84}" dt="2020-01-29T13:49:36.767" v="18" actId="20577"/>
          <ac:spMkLst>
            <pc:docMk/>
            <pc:sldMk cId="2919431528" sldId="258"/>
            <ac:spMk id="19" creationId="{E1608256-D41E-7949-9F8B-A7E248C43ECB}"/>
          </ac:spMkLst>
        </pc:spChg>
      </pc:sldChg>
      <pc:sldChg chg="addSp delSp modSp">
        <pc:chgData name="Eichelberger, Michelle" userId="S::michelle.eichelberger@suny.edu::1bd4442c-2af1-40d1-9d43-8e1df5db51d4" providerId="AD" clId="Web-{9FBC912F-458F-60D7-FF8A-900AABBA3E84}" dt="2020-01-29T15:17:54.278" v="591" actId="1076"/>
        <pc:sldMkLst>
          <pc:docMk/>
          <pc:sldMk cId="3395575550" sldId="300"/>
        </pc:sldMkLst>
        <pc:spChg chg="mod">
          <ac:chgData name="Eichelberger, Michelle" userId="S::michelle.eichelberger@suny.edu::1bd4442c-2af1-40d1-9d43-8e1df5db51d4" providerId="AD" clId="Web-{9FBC912F-458F-60D7-FF8A-900AABBA3E84}" dt="2020-01-29T14:51:49.055" v="586" actId="20577"/>
          <ac:spMkLst>
            <pc:docMk/>
            <pc:sldMk cId="3395575550" sldId="300"/>
            <ac:spMk id="3" creationId="{B0D9A189-B0D8-4563-8622-09F35A316A46}"/>
          </ac:spMkLst>
        </pc:spChg>
        <pc:spChg chg="mod">
          <ac:chgData name="Eichelberger, Michelle" userId="S::michelle.eichelberger@suny.edu::1bd4442c-2af1-40d1-9d43-8e1df5db51d4" providerId="AD" clId="Web-{9FBC912F-458F-60D7-FF8A-900AABBA3E84}" dt="2020-01-29T15:17:45.340" v="590" actId="1076"/>
          <ac:spMkLst>
            <pc:docMk/>
            <pc:sldMk cId="3395575550" sldId="300"/>
            <ac:spMk id="15" creationId="{619D2D6C-5ED3-4CFC-B08E-80FF2760CCC3}"/>
          </ac:spMkLst>
        </pc:spChg>
        <pc:graphicFrameChg chg="del mod modGraphic">
          <ac:chgData name="Eichelberger, Michelle" userId="S::michelle.eichelberger@suny.edu::1bd4442c-2af1-40d1-9d43-8e1df5db51d4" providerId="AD" clId="Web-{9FBC912F-458F-60D7-FF8A-900AABBA3E84}" dt="2020-01-29T14:18:15.987" v="550"/>
          <ac:graphicFrameMkLst>
            <pc:docMk/>
            <pc:sldMk cId="3395575550" sldId="300"/>
            <ac:graphicFrameMk id="14" creationId="{2E5701A4-F2B3-4497-A4C7-E9C083D11028}"/>
          </ac:graphicFrameMkLst>
        </pc:graphicFrameChg>
        <pc:graphicFrameChg chg="add mod modGraphic">
          <ac:chgData name="Eichelberger, Michelle" userId="S::michelle.eichelberger@suny.edu::1bd4442c-2af1-40d1-9d43-8e1df5db51d4" providerId="AD" clId="Web-{9FBC912F-458F-60D7-FF8A-900AABBA3E84}" dt="2020-01-29T15:17:54.278" v="591" actId="1076"/>
          <ac:graphicFrameMkLst>
            <pc:docMk/>
            <pc:sldMk cId="3395575550" sldId="300"/>
            <ac:graphicFrameMk id="16" creationId="{A5D41537-F172-451E-AB82-329F067B239B}"/>
          </ac:graphicFrameMkLst>
        </pc:graphicFrameChg>
      </pc:sldChg>
      <pc:sldChg chg="modSp">
        <pc:chgData name="Eichelberger, Michelle" userId="S::michelle.eichelberger@suny.edu::1bd4442c-2af1-40d1-9d43-8e1df5db51d4" providerId="AD" clId="Web-{9FBC912F-458F-60D7-FF8A-900AABBA3E84}" dt="2020-01-31T15:58:49.960" v="1629" actId="20577"/>
        <pc:sldMkLst>
          <pc:docMk/>
          <pc:sldMk cId="1782767769" sldId="314"/>
        </pc:sldMkLst>
        <pc:spChg chg="mod">
          <ac:chgData name="Eichelberger, Michelle" userId="S::michelle.eichelberger@suny.edu::1bd4442c-2af1-40d1-9d43-8e1df5db51d4" providerId="AD" clId="Web-{9FBC912F-458F-60D7-FF8A-900AABBA3E84}" dt="2020-01-31T15:58:49.960" v="1629" actId="20577"/>
          <ac:spMkLst>
            <pc:docMk/>
            <pc:sldMk cId="1782767769" sldId="314"/>
            <ac:spMk id="3" creationId="{CCAC89EA-B4DB-43F4-8900-EEFCD68D289B}"/>
          </ac:spMkLst>
        </pc:spChg>
      </pc:sldChg>
      <pc:sldChg chg="addSp delSp modSp">
        <pc:chgData name="Eichelberger, Michelle" userId="S::michelle.eichelberger@suny.edu::1bd4442c-2af1-40d1-9d43-8e1df5db51d4" providerId="AD" clId="Web-{9FBC912F-458F-60D7-FF8A-900AABBA3E84}" dt="2020-01-29T14:17:21.720" v="539"/>
        <pc:sldMkLst>
          <pc:docMk/>
          <pc:sldMk cId="2597148903" sldId="315"/>
        </pc:sldMkLst>
        <pc:spChg chg="mod">
          <ac:chgData name="Eichelberger, Michelle" userId="S::michelle.eichelberger@suny.edu::1bd4442c-2af1-40d1-9d43-8e1df5db51d4" providerId="AD" clId="Web-{9FBC912F-458F-60D7-FF8A-900AABBA3E84}" dt="2020-01-29T14:01:53.513" v="476" actId="20577"/>
          <ac:spMkLst>
            <pc:docMk/>
            <pc:sldMk cId="2597148903" sldId="315"/>
            <ac:spMk id="2" creationId="{00000000-0000-0000-0000-000000000000}"/>
          </ac:spMkLst>
        </pc:spChg>
        <pc:spChg chg="mod">
          <ac:chgData name="Eichelberger, Michelle" userId="S::michelle.eichelberger@suny.edu::1bd4442c-2af1-40d1-9d43-8e1df5db51d4" providerId="AD" clId="Web-{9FBC912F-458F-60D7-FF8A-900AABBA3E84}" dt="2020-01-29T14:05:00.254" v="517" actId="20577"/>
          <ac:spMkLst>
            <pc:docMk/>
            <pc:sldMk cId="2597148903" sldId="315"/>
            <ac:spMk id="3" creationId="{00000000-0000-0000-0000-000000000000}"/>
          </ac:spMkLst>
        </pc:spChg>
        <pc:spChg chg="del">
          <ac:chgData name="Eichelberger, Michelle" userId="S::michelle.eichelberger@suny.edu::1bd4442c-2af1-40d1-9d43-8e1df5db51d4" providerId="AD" clId="Web-{9FBC912F-458F-60D7-FF8A-900AABBA3E84}" dt="2020-01-29T13:55:47.140" v="455"/>
          <ac:spMkLst>
            <pc:docMk/>
            <pc:sldMk cId="2597148903" sldId="315"/>
            <ac:spMk id="14" creationId="{F09A689B-13FC-4C1F-B2D4-CA5EC04DBC66}"/>
          </ac:spMkLst>
        </pc:spChg>
        <pc:spChg chg="add del">
          <ac:chgData name="Eichelberger, Michelle" userId="S::michelle.eichelberger@suny.edu::1bd4442c-2af1-40d1-9d43-8e1df5db51d4" providerId="AD" clId="Web-{9FBC912F-458F-60D7-FF8A-900AABBA3E84}" dt="2020-01-29T14:17:21.720" v="539"/>
          <ac:spMkLst>
            <pc:docMk/>
            <pc:sldMk cId="2597148903" sldId="315"/>
            <ac:spMk id="16" creationId="{22CB6D12-7BA1-4297-986C-C3406EAC2648}"/>
          </ac:spMkLst>
        </pc:spChg>
        <pc:spChg chg="add mod">
          <ac:chgData name="Eichelberger, Michelle" userId="S::michelle.eichelberger@suny.edu::1bd4442c-2af1-40d1-9d43-8e1df5db51d4" providerId="AD" clId="Web-{9FBC912F-458F-60D7-FF8A-900AABBA3E84}" dt="2020-01-29T14:17:13.923" v="537" actId="20577"/>
          <ac:spMkLst>
            <pc:docMk/>
            <pc:sldMk cId="2597148903" sldId="315"/>
            <ac:spMk id="17" creationId="{B749AB1E-829D-4078-9AC8-D1E449881812}"/>
          </ac:spMkLst>
        </pc:spChg>
        <pc:picChg chg="del">
          <ac:chgData name="Eichelberger, Michelle" userId="S::michelle.eichelberger@suny.edu::1bd4442c-2af1-40d1-9d43-8e1df5db51d4" providerId="AD" clId="Web-{9FBC912F-458F-60D7-FF8A-900AABBA3E84}" dt="2020-01-29T13:55:47.140" v="455"/>
          <ac:picMkLst>
            <pc:docMk/>
            <pc:sldMk cId="2597148903" sldId="315"/>
            <ac:picMk id="4" creationId="{63EEF00D-6CC2-4F82-9742-E00D82F84CDD}"/>
          </ac:picMkLst>
        </pc:picChg>
        <pc:picChg chg="add mod modCrop">
          <ac:chgData name="Eichelberger, Michelle" userId="S::michelle.eichelberger@suny.edu::1bd4442c-2af1-40d1-9d43-8e1df5db51d4" providerId="AD" clId="Web-{9FBC912F-458F-60D7-FF8A-900AABBA3E84}" dt="2020-01-29T14:06:57.040" v="525" actId="1076"/>
          <ac:picMkLst>
            <pc:docMk/>
            <pc:sldMk cId="2597148903" sldId="315"/>
            <ac:picMk id="13" creationId="{05015497-B310-472B-A577-65409A29224E}"/>
          </ac:picMkLst>
        </pc:picChg>
      </pc:sldChg>
      <pc:sldChg chg="addSp delSp modSp">
        <pc:chgData name="Eichelberger, Michelle" userId="S::michelle.eichelberger@suny.edu::1bd4442c-2af1-40d1-9d43-8e1df5db51d4" providerId="AD" clId="Web-{9FBC912F-458F-60D7-FF8A-900AABBA3E84}" dt="2020-01-31T15:58:11.898" v="1620" actId="20577"/>
        <pc:sldMkLst>
          <pc:docMk/>
          <pc:sldMk cId="2948244347" sldId="328"/>
        </pc:sldMkLst>
        <pc:spChg chg="add mod">
          <ac:chgData name="Eichelberger, Michelle" userId="S::michelle.eichelberger@suny.edu::1bd4442c-2af1-40d1-9d43-8e1df5db51d4" providerId="AD" clId="Web-{9FBC912F-458F-60D7-FF8A-900AABBA3E84}" dt="2020-01-31T15:58:04.741" v="1617" actId="20577"/>
          <ac:spMkLst>
            <pc:docMk/>
            <pc:sldMk cId="2948244347" sldId="328"/>
            <ac:spMk id="11" creationId="{FE4CF827-58B1-4CE7-9CC4-BDD7DE8FBB8B}"/>
          </ac:spMkLst>
        </pc:spChg>
        <pc:spChg chg="mod">
          <ac:chgData name="Eichelberger, Michelle" userId="S::michelle.eichelberger@suny.edu::1bd4442c-2af1-40d1-9d43-8e1df5db51d4" providerId="AD" clId="Web-{9FBC912F-458F-60D7-FF8A-900AABBA3E84}" dt="2020-01-31T15:58:11.898" v="1620" actId="20577"/>
          <ac:spMkLst>
            <pc:docMk/>
            <pc:sldMk cId="2948244347" sldId="328"/>
            <ac:spMk id="12" creationId="{00000000-0000-0000-0000-000000000000}"/>
          </ac:spMkLst>
        </pc:spChg>
        <pc:spChg chg="add mod ord">
          <ac:chgData name="Eichelberger, Michelle" userId="S::michelle.eichelberger@suny.edu::1bd4442c-2af1-40d1-9d43-8e1df5db51d4" providerId="AD" clId="Web-{9FBC912F-458F-60D7-FF8A-900AABBA3E84}" dt="2020-01-31T15:57:48.898" v="1615"/>
          <ac:spMkLst>
            <pc:docMk/>
            <pc:sldMk cId="2948244347" sldId="328"/>
            <ac:spMk id="13" creationId="{67894590-C221-4308-ABF4-233D581EBFE4}"/>
          </ac:spMkLst>
        </pc:spChg>
        <pc:spChg chg="del">
          <ac:chgData name="Eichelberger, Michelle" userId="S::michelle.eichelberger@suny.edu::1bd4442c-2af1-40d1-9d43-8e1df5db51d4" providerId="AD" clId="Web-{9FBC912F-458F-60D7-FF8A-900AABBA3E84}" dt="2020-01-29T13:51:03.176" v="74"/>
          <ac:spMkLst>
            <pc:docMk/>
            <pc:sldMk cId="2948244347" sldId="328"/>
            <ac:spMk id="14" creationId="{00000000-0000-0000-0000-000000000000}"/>
          </ac:spMkLst>
        </pc:spChg>
        <pc:spChg chg="add mod ord">
          <ac:chgData name="Eichelberger, Michelle" userId="S::michelle.eichelberger@suny.edu::1bd4442c-2af1-40d1-9d43-8e1df5db51d4" providerId="AD" clId="Web-{9FBC912F-458F-60D7-FF8A-900AABBA3E84}" dt="2020-01-31T15:57:55.679" v="1616"/>
          <ac:spMkLst>
            <pc:docMk/>
            <pc:sldMk cId="2948244347" sldId="328"/>
            <ac:spMk id="14" creationId="{5DC0C9B7-F311-4C8A-91C9-7B579221F3BD}"/>
          </ac:spMkLst>
        </pc:spChg>
        <pc:spChg chg="add del mod">
          <ac:chgData name="Eichelberger, Michelle" userId="S::michelle.eichelberger@suny.edu::1bd4442c-2af1-40d1-9d43-8e1df5db51d4" providerId="AD" clId="Web-{9FBC912F-458F-60D7-FF8A-900AABBA3E84}" dt="2020-01-30T16:42:13.051" v="814"/>
          <ac:spMkLst>
            <pc:docMk/>
            <pc:sldMk cId="2948244347" sldId="328"/>
            <ac:spMk id="15" creationId="{16AC2EDA-8DA3-4293-B4B5-AB6D89FD3E8B}"/>
          </ac:spMkLst>
        </pc:spChg>
        <pc:picChg chg="del">
          <ac:chgData name="Eichelberger, Michelle" userId="S::michelle.eichelberger@suny.edu::1bd4442c-2af1-40d1-9d43-8e1df5db51d4" providerId="AD" clId="Web-{9FBC912F-458F-60D7-FF8A-900AABBA3E84}" dt="2020-01-29T13:50:59.473" v="73"/>
          <ac:picMkLst>
            <pc:docMk/>
            <pc:sldMk cId="2948244347" sldId="328"/>
            <ac:picMk id="13" creationId="{00000000-0000-0000-0000-000000000000}"/>
          </ac:picMkLst>
        </pc:picChg>
      </pc:sldChg>
      <pc:sldChg chg="modSp">
        <pc:chgData name="Eichelberger, Michelle" userId="S::michelle.eichelberger@suny.edu::1bd4442c-2af1-40d1-9d43-8e1df5db51d4" providerId="AD" clId="Web-{9FBC912F-458F-60D7-FF8A-900AABBA3E84}" dt="2020-01-30T16:47:19.468" v="1072" actId="20577"/>
        <pc:sldMkLst>
          <pc:docMk/>
          <pc:sldMk cId="149285507" sldId="332"/>
        </pc:sldMkLst>
        <pc:spChg chg="mod">
          <ac:chgData name="Eichelberger, Michelle" userId="S::michelle.eichelberger@suny.edu::1bd4442c-2af1-40d1-9d43-8e1df5db51d4" providerId="AD" clId="Web-{9FBC912F-458F-60D7-FF8A-900AABBA3E84}" dt="2020-01-30T16:45:23.589" v="952" actId="20577"/>
          <ac:spMkLst>
            <pc:docMk/>
            <pc:sldMk cId="149285507" sldId="332"/>
            <ac:spMk id="13" creationId="{00000000-0000-0000-0000-000000000000}"/>
          </ac:spMkLst>
        </pc:spChg>
        <pc:spChg chg="mod">
          <ac:chgData name="Eichelberger, Michelle" userId="S::michelle.eichelberger@suny.edu::1bd4442c-2af1-40d1-9d43-8e1df5db51d4" providerId="AD" clId="Web-{9FBC912F-458F-60D7-FF8A-900AABBA3E84}" dt="2020-01-30T16:47:19.468" v="1072" actId="20577"/>
          <ac:spMkLst>
            <pc:docMk/>
            <pc:sldMk cId="149285507" sldId="332"/>
            <ac:spMk id="14" creationId="{00000000-0000-0000-0000-000000000000}"/>
          </ac:spMkLst>
        </pc:spChg>
      </pc:sldChg>
      <pc:sldChg chg="modSp">
        <pc:chgData name="Eichelberger, Michelle" userId="S::michelle.eichelberger@suny.edu::1bd4442c-2af1-40d1-9d43-8e1df5db51d4" providerId="AD" clId="Web-{9FBC912F-458F-60D7-FF8A-900AABBA3E84}" dt="2020-01-29T15:20:35.465" v="711" actId="20577"/>
        <pc:sldMkLst>
          <pc:docMk/>
          <pc:sldMk cId="3546033310" sldId="344"/>
        </pc:sldMkLst>
        <pc:spChg chg="mod">
          <ac:chgData name="Eichelberger, Michelle" userId="S::michelle.eichelberger@suny.edu::1bd4442c-2af1-40d1-9d43-8e1df5db51d4" providerId="AD" clId="Web-{9FBC912F-458F-60D7-FF8A-900AABBA3E84}" dt="2020-01-29T15:20:35.465" v="711" actId="20577"/>
          <ac:spMkLst>
            <pc:docMk/>
            <pc:sldMk cId="3546033310" sldId="344"/>
            <ac:spMk id="2" creationId="{71EA7B85-A46E-4A0A-B5A6-003D849DE4A5}"/>
          </ac:spMkLst>
        </pc:spChg>
      </pc:sldChg>
      <pc:sldChg chg="del ord">
        <pc:chgData name="Eichelberger, Michelle" userId="S::michelle.eichelberger@suny.edu::1bd4442c-2af1-40d1-9d43-8e1df5db51d4" providerId="AD" clId="Web-{9FBC912F-458F-60D7-FF8A-900AABBA3E84}" dt="2020-01-30T16:45:08.604" v="911"/>
        <pc:sldMkLst>
          <pc:docMk/>
          <pc:sldMk cId="2638821289" sldId="354"/>
        </pc:sldMkLst>
      </pc:sldChg>
      <pc:sldChg chg="del">
        <pc:chgData name="Eichelberger, Michelle" userId="S::michelle.eichelberger@suny.edu::1bd4442c-2af1-40d1-9d43-8e1df5db51d4" providerId="AD" clId="Web-{9FBC912F-458F-60D7-FF8A-900AABBA3E84}" dt="2020-01-29T13:49:43.736" v="21"/>
        <pc:sldMkLst>
          <pc:docMk/>
          <pc:sldMk cId="3543797670" sldId="361"/>
        </pc:sldMkLst>
      </pc:sldChg>
      <pc:sldChg chg="del">
        <pc:chgData name="Eichelberger, Michelle" userId="S::michelle.eichelberger@suny.edu::1bd4442c-2af1-40d1-9d43-8e1df5db51d4" providerId="AD" clId="Web-{9FBC912F-458F-60D7-FF8A-900AABBA3E84}" dt="2020-01-29T13:50:19.112" v="56"/>
        <pc:sldMkLst>
          <pc:docMk/>
          <pc:sldMk cId="3198353947" sldId="362"/>
        </pc:sldMkLst>
      </pc:sldChg>
      <pc:sldChg chg="delSp modSp">
        <pc:chgData name="Eichelberger, Michelle" userId="S::michelle.eichelberger@suny.edu::1bd4442c-2af1-40d1-9d43-8e1df5db51d4" providerId="AD" clId="Web-{9FBC912F-458F-60D7-FF8A-900AABBA3E84}" dt="2020-01-31T15:28:18.260" v="1612" actId="20577"/>
        <pc:sldMkLst>
          <pc:docMk/>
          <pc:sldMk cId="594391665" sldId="363"/>
        </pc:sldMkLst>
        <pc:spChg chg="mod">
          <ac:chgData name="Eichelberger, Michelle" userId="S::michelle.eichelberger@suny.edu::1bd4442c-2af1-40d1-9d43-8e1df5db51d4" providerId="AD" clId="Web-{9FBC912F-458F-60D7-FF8A-900AABBA3E84}" dt="2020-01-31T15:28:18.260" v="1612" actId="20577"/>
          <ac:spMkLst>
            <pc:docMk/>
            <pc:sldMk cId="594391665" sldId="363"/>
            <ac:spMk id="10" creationId="{00000000-0000-0000-0000-000000000000}"/>
          </ac:spMkLst>
        </pc:spChg>
        <pc:spChg chg="mod">
          <ac:chgData name="Eichelberger, Michelle" userId="S::michelle.eichelberger@suny.edu::1bd4442c-2af1-40d1-9d43-8e1df5db51d4" providerId="AD" clId="Web-{9FBC912F-458F-60D7-FF8A-900AABBA3E84}" dt="2020-01-29T13:50:12.768" v="54" actId="20577"/>
          <ac:spMkLst>
            <pc:docMk/>
            <pc:sldMk cId="594391665" sldId="363"/>
            <ac:spMk id="11" creationId="{00000000-0000-0000-0000-000000000000}"/>
          </ac:spMkLst>
        </pc:spChg>
        <pc:picChg chg="del">
          <ac:chgData name="Eichelberger, Michelle" userId="S::michelle.eichelberger@suny.edu::1bd4442c-2af1-40d1-9d43-8e1df5db51d4" providerId="AD" clId="Web-{9FBC912F-458F-60D7-FF8A-900AABBA3E84}" dt="2020-01-29T13:49:59.861" v="25"/>
          <ac:picMkLst>
            <pc:docMk/>
            <pc:sldMk cId="594391665" sldId="363"/>
            <ac:picMk id="2050" creationId="{00000000-0000-0000-0000-000000000000}"/>
          </ac:picMkLst>
        </pc:picChg>
      </pc:sldChg>
      <pc:sldChg chg="modSp del">
        <pc:chgData name="Eichelberger, Michelle" userId="S::michelle.eichelberger@suny.edu::1bd4442c-2af1-40d1-9d43-8e1df5db51d4" providerId="AD" clId="Web-{9FBC912F-458F-60D7-FF8A-900AABBA3E84}" dt="2020-01-31T15:27:55.713" v="1607"/>
        <pc:sldMkLst>
          <pc:docMk/>
          <pc:sldMk cId="135767456" sldId="366"/>
        </pc:sldMkLst>
        <pc:picChg chg="mod">
          <ac:chgData name="Eichelberger, Michelle" userId="S::michelle.eichelberger@suny.edu::1bd4442c-2af1-40d1-9d43-8e1df5db51d4" providerId="AD" clId="Web-{9FBC912F-458F-60D7-FF8A-900AABBA3E84}" dt="2020-01-31T15:27:42.994" v="1606"/>
          <ac:picMkLst>
            <pc:docMk/>
            <pc:sldMk cId="135767456" sldId="366"/>
            <ac:picMk id="15" creationId="{00000000-0000-0000-0000-000000000000}"/>
          </ac:picMkLst>
        </pc:picChg>
      </pc:sldChg>
      <pc:sldChg chg="addSp modSp add replId">
        <pc:chgData name="Eichelberger, Michelle" userId="S::michelle.eichelberger@suny.edu::1bd4442c-2af1-40d1-9d43-8e1df5db51d4" providerId="AD" clId="Web-{9FBC912F-458F-60D7-FF8A-900AABBA3E84}" dt="2020-01-29T21:35:53.286" v="755" actId="14100"/>
        <pc:sldMkLst>
          <pc:docMk/>
          <pc:sldMk cId="559344816" sldId="368"/>
        </pc:sldMkLst>
        <pc:spChg chg="mod">
          <ac:chgData name="Eichelberger, Michelle" userId="S::michelle.eichelberger@suny.edu::1bd4442c-2af1-40d1-9d43-8e1df5db51d4" providerId="AD" clId="Web-{9FBC912F-458F-60D7-FF8A-900AABBA3E84}" dt="2020-01-29T14:04:07.096" v="503" actId="20577"/>
          <ac:spMkLst>
            <pc:docMk/>
            <pc:sldMk cId="559344816" sldId="368"/>
            <ac:spMk id="2" creationId="{00000000-0000-0000-0000-000000000000}"/>
          </ac:spMkLst>
        </pc:spChg>
        <pc:spChg chg="mod">
          <ac:chgData name="Eichelberger, Michelle" userId="S::michelle.eichelberger@suny.edu::1bd4442c-2af1-40d1-9d43-8e1df5db51d4" providerId="AD" clId="Web-{9FBC912F-458F-60D7-FF8A-900AABBA3E84}" dt="2020-01-29T21:33:58.832" v="744" actId="14100"/>
          <ac:spMkLst>
            <pc:docMk/>
            <pc:sldMk cId="559344816" sldId="368"/>
            <ac:spMk id="3" creationId="{00000000-0000-0000-0000-000000000000}"/>
          </ac:spMkLst>
        </pc:spChg>
        <pc:spChg chg="add mod">
          <ac:chgData name="Eichelberger, Michelle" userId="S::michelle.eichelberger@suny.edu::1bd4442c-2af1-40d1-9d43-8e1df5db51d4" providerId="AD" clId="Web-{9FBC912F-458F-60D7-FF8A-900AABBA3E84}" dt="2020-01-29T21:35:53.286" v="755" actId="14100"/>
          <ac:spMkLst>
            <pc:docMk/>
            <pc:sldMk cId="559344816" sldId="368"/>
            <ac:spMk id="14" creationId="{953A1FF4-220E-4274-B822-CFF8EF073CD9}"/>
          </ac:spMkLst>
        </pc:spChg>
        <pc:picChg chg="add mod">
          <ac:chgData name="Eichelberger, Michelle" userId="S::michelle.eichelberger@suny.edu::1bd4442c-2af1-40d1-9d43-8e1df5db51d4" providerId="AD" clId="Web-{9FBC912F-458F-60D7-FF8A-900AABBA3E84}" dt="2020-01-29T21:35:01.942" v="746" actId="1076"/>
          <ac:picMkLst>
            <pc:docMk/>
            <pc:sldMk cId="559344816" sldId="368"/>
            <ac:picMk id="4" creationId="{E79FE2BC-798B-4C67-83AE-2A67488D9B5E}"/>
          </ac:picMkLst>
        </pc:picChg>
      </pc:sldChg>
      <pc:sldChg chg="del">
        <pc:chgData name="Eichelberger, Michelle" userId="S::michelle.eichelberger@suny.edu::1bd4442c-2af1-40d1-9d43-8e1df5db51d4" providerId="AD" clId="Web-{9FBC912F-458F-60D7-FF8A-900AABBA3E84}" dt="2020-01-30T16:42:57.193" v="833"/>
        <pc:sldMkLst>
          <pc:docMk/>
          <pc:sldMk cId="1989452076" sldId="372"/>
        </pc:sldMkLst>
      </pc:sldChg>
      <pc:sldChg chg="modSp add replId">
        <pc:chgData name="Eichelberger, Michelle" userId="S::michelle.eichelberger@suny.edu::1bd4442c-2af1-40d1-9d43-8e1df5db51d4" providerId="AD" clId="Web-{9FBC912F-458F-60D7-FF8A-900AABBA3E84}" dt="2020-01-31T15:25:26.353" v="1591" actId="20577"/>
        <pc:sldMkLst>
          <pc:docMk/>
          <pc:sldMk cId="3070354957" sldId="380"/>
        </pc:sldMkLst>
        <pc:spChg chg="mod">
          <ac:chgData name="Eichelberger, Michelle" userId="S::michelle.eichelberger@suny.edu::1bd4442c-2af1-40d1-9d43-8e1df5db51d4" providerId="AD" clId="Web-{9FBC912F-458F-60D7-FF8A-900AABBA3E84}" dt="2020-01-30T20:28:42.666" v="1097" actId="20577"/>
          <ac:spMkLst>
            <pc:docMk/>
            <pc:sldMk cId="3070354957" sldId="380"/>
            <ac:spMk id="13" creationId="{00000000-0000-0000-0000-000000000000}"/>
          </ac:spMkLst>
        </pc:spChg>
        <pc:spChg chg="mod">
          <ac:chgData name="Eichelberger, Michelle" userId="S::michelle.eichelberger@suny.edu::1bd4442c-2af1-40d1-9d43-8e1df5db51d4" providerId="AD" clId="Web-{9FBC912F-458F-60D7-FF8A-900AABBA3E84}" dt="2020-01-31T15:25:26.353" v="1591" actId="20577"/>
          <ac:spMkLst>
            <pc:docMk/>
            <pc:sldMk cId="3070354957" sldId="380"/>
            <ac:spMk id="14" creationId="{00000000-0000-0000-0000-000000000000}"/>
          </ac:spMkLst>
        </pc:spChg>
      </pc:sldChg>
    </pc:docChg>
  </pc:docChgLst>
  <pc:docChgLst>
    <pc:chgData name="Pawlowski, Gail" userId="S::gail.pawlowski@suny.edu::bd5da5e8-06b1-4cc2-aa69-9abf12f7c241" providerId="AD" clId="Web-{20D63E69-3422-49DF-853E-E39291D7816B}"/>
    <pc:docChg chg="modSld">
      <pc:chgData name="Pawlowski, Gail" userId="S::gail.pawlowski@suny.edu::bd5da5e8-06b1-4cc2-aa69-9abf12f7c241" providerId="AD" clId="Web-{20D63E69-3422-49DF-853E-E39291D7816B}" dt="2020-02-26T02:02:15.720" v="444" actId="20577"/>
      <pc:docMkLst>
        <pc:docMk/>
      </pc:docMkLst>
      <pc:sldChg chg="modSp">
        <pc:chgData name="Pawlowski, Gail" userId="S::gail.pawlowski@suny.edu::bd5da5e8-06b1-4cc2-aa69-9abf12f7c241" providerId="AD" clId="Web-{20D63E69-3422-49DF-853E-E39291D7816B}" dt="2020-02-26T01:54:56.877" v="429" actId="20577"/>
        <pc:sldMkLst>
          <pc:docMk/>
          <pc:sldMk cId="2927739056" sldId="389"/>
        </pc:sldMkLst>
        <pc:spChg chg="mod">
          <ac:chgData name="Pawlowski, Gail" userId="S::gail.pawlowski@suny.edu::bd5da5e8-06b1-4cc2-aa69-9abf12f7c241" providerId="AD" clId="Web-{20D63E69-3422-49DF-853E-E39291D7816B}" dt="2020-02-26T01:02:46.077" v="222" actId="20577"/>
          <ac:spMkLst>
            <pc:docMk/>
            <pc:sldMk cId="2927739056" sldId="389"/>
            <ac:spMk id="2" creationId="{71EA7B85-A46E-4A0A-B5A6-003D849DE4A5}"/>
          </ac:spMkLst>
        </pc:spChg>
        <pc:spChg chg="mod">
          <ac:chgData name="Pawlowski, Gail" userId="S::gail.pawlowski@suny.edu::bd5da5e8-06b1-4cc2-aa69-9abf12f7c241" providerId="AD" clId="Web-{20D63E69-3422-49DF-853E-E39291D7816B}" dt="2020-02-26T01:54:56.877" v="429" actId="20577"/>
          <ac:spMkLst>
            <pc:docMk/>
            <pc:sldMk cId="2927739056" sldId="389"/>
            <ac:spMk id="20" creationId="{32BE5DFF-231E-4A73-8EC9-783CF74A8384}"/>
          </ac:spMkLst>
        </pc:spChg>
      </pc:sldChg>
      <pc:sldChg chg="modSp">
        <pc:chgData name="Pawlowski, Gail" userId="S::gail.pawlowski@suny.edu::bd5da5e8-06b1-4cc2-aa69-9abf12f7c241" providerId="AD" clId="Web-{20D63E69-3422-49DF-853E-E39291D7816B}" dt="2020-02-26T01:03:01.406" v="228" actId="20577"/>
        <pc:sldMkLst>
          <pc:docMk/>
          <pc:sldMk cId="225605480" sldId="390"/>
        </pc:sldMkLst>
        <pc:spChg chg="mod">
          <ac:chgData name="Pawlowski, Gail" userId="S::gail.pawlowski@suny.edu::bd5da5e8-06b1-4cc2-aa69-9abf12f7c241" providerId="AD" clId="Web-{20D63E69-3422-49DF-853E-E39291D7816B}" dt="2020-02-26T01:03:01.406" v="228" actId="20577"/>
          <ac:spMkLst>
            <pc:docMk/>
            <pc:sldMk cId="225605480" sldId="390"/>
            <ac:spMk id="2" creationId="{71EA7B85-A46E-4A0A-B5A6-003D849DE4A5}"/>
          </ac:spMkLst>
        </pc:spChg>
      </pc:sldChg>
      <pc:sldChg chg="modSp">
        <pc:chgData name="Pawlowski, Gail" userId="S::gail.pawlowski@suny.edu::bd5da5e8-06b1-4cc2-aa69-9abf12f7c241" providerId="AD" clId="Web-{20D63E69-3422-49DF-853E-E39291D7816B}" dt="2020-02-26T01:05:33.678" v="255" actId="20577"/>
        <pc:sldMkLst>
          <pc:docMk/>
          <pc:sldMk cId="3625907871" sldId="391"/>
        </pc:sldMkLst>
        <pc:spChg chg="mod">
          <ac:chgData name="Pawlowski, Gail" userId="S::gail.pawlowski@suny.edu::bd5da5e8-06b1-4cc2-aa69-9abf12f7c241" providerId="AD" clId="Web-{20D63E69-3422-49DF-853E-E39291D7816B}" dt="2020-02-26T01:05:33.678" v="255" actId="20577"/>
          <ac:spMkLst>
            <pc:docMk/>
            <pc:sldMk cId="3625907871" sldId="391"/>
            <ac:spMk id="4" creationId="{B265B45E-18EB-42DE-B28A-3293B6E48E79}"/>
          </ac:spMkLst>
        </pc:spChg>
      </pc:sldChg>
      <pc:sldChg chg="modSp">
        <pc:chgData name="Pawlowski, Gail" userId="S::gail.pawlowski@suny.edu::bd5da5e8-06b1-4cc2-aa69-9abf12f7c241" providerId="AD" clId="Web-{20D63E69-3422-49DF-853E-E39291D7816B}" dt="2020-02-26T01:02:52.078" v="225" actId="20577"/>
        <pc:sldMkLst>
          <pc:docMk/>
          <pc:sldMk cId="1640149953" sldId="392"/>
        </pc:sldMkLst>
        <pc:spChg chg="mod">
          <ac:chgData name="Pawlowski, Gail" userId="S::gail.pawlowski@suny.edu::bd5da5e8-06b1-4cc2-aa69-9abf12f7c241" providerId="AD" clId="Web-{20D63E69-3422-49DF-853E-E39291D7816B}" dt="2020-02-26T01:02:52.078" v="225" actId="20577"/>
          <ac:spMkLst>
            <pc:docMk/>
            <pc:sldMk cId="1640149953" sldId="392"/>
            <ac:spMk id="2" creationId="{71EA7B85-A46E-4A0A-B5A6-003D849DE4A5}"/>
          </ac:spMkLst>
        </pc:spChg>
      </pc:sldChg>
      <pc:sldChg chg="modSp">
        <pc:chgData name="Pawlowski, Gail" userId="S::gail.pawlowski@suny.edu::bd5da5e8-06b1-4cc2-aa69-9abf12f7c241" providerId="AD" clId="Web-{20D63E69-3422-49DF-853E-E39291D7816B}" dt="2020-02-26T02:02:12.267" v="442" actId="20577"/>
        <pc:sldMkLst>
          <pc:docMk/>
          <pc:sldMk cId="4014213980" sldId="393"/>
        </pc:sldMkLst>
        <pc:spChg chg="mod">
          <ac:chgData name="Pawlowski, Gail" userId="S::gail.pawlowski@suny.edu::bd5da5e8-06b1-4cc2-aa69-9abf12f7c241" providerId="AD" clId="Web-{20D63E69-3422-49DF-853E-E39291D7816B}" dt="2020-02-26T02:02:12.267" v="442" actId="20577"/>
          <ac:spMkLst>
            <pc:docMk/>
            <pc:sldMk cId="4014213980" sldId="393"/>
            <ac:spMk id="2" creationId="{71EA7B85-A46E-4A0A-B5A6-003D849DE4A5}"/>
          </ac:spMkLst>
        </pc:spChg>
        <pc:spChg chg="mod">
          <ac:chgData name="Pawlowski, Gail" userId="S::gail.pawlowski@suny.edu::bd5da5e8-06b1-4cc2-aa69-9abf12f7c241" providerId="AD" clId="Web-{20D63E69-3422-49DF-853E-E39291D7816B}" dt="2020-02-26T01:55:17.737" v="440" actId="20577"/>
          <ac:spMkLst>
            <pc:docMk/>
            <pc:sldMk cId="4014213980" sldId="393"/>
            <ac:spMk id="4" creationId="{B265B45E-18EB-42DE-B28A-3293B6E48E79}"/>
          </ac:spMkLst>
        </pc:spChg>
      </pc:sldChg>
      <pc:sldChg chg="addSp modSp">
        <pc:chgData name="Pawlowski, Gail" userId="S::gail.pawlowski@suny.edu::bd5da5e8-06b1-4cc2-aa69-9abf12f7c241" providerId="AD" clId="Web-{20D63E69-3422-49DF-853E-E39291D7816B}" dt="2020-02-26T01:28:49.026" v="328" actId="14100"/>
        <pc:sldMkLst>
          <pc:docMk/>
          <pc:sldMk cId="694973829" sldId="394"/>
        </pc:sldMkLst>
        <pc:spChg chg="mod">
          <ac:chgData name="Pawlowski, Gail" userId="S::gail.pawlowski@suny.edu::bd5da5e8-06b1-4cc2-aa69-9abf12f7c241" providerId="AD" clId="Web-{20D63E69-3422-49DF-853E-E39291D7816B}" dt="2020-02-26T01:07:06.838" v="324" actId="20577"/>
          <ac:spMkLst>
            <pc:docMk/>
            <pc:sldMk cId="694973829" sldId="394"/>
            <ac:spMk id="2" creationId="{71EA7B85-A46E-4A0A-B5A6-003D849DE4A5}"/>
          </ac:spMkLst>
        </pc:spChg>
        <pc:spChg chg="mod">
          <ac:chgData name="Pawlowski, Gail" userId="S::gail.pawlowski@suny.edu::bd5da5e8-06b1-4cc2-aa69-9abf12f7c241" providerId="AD" clId="Web-{20D63E69-3422-49DF-853E-E39291D7816B}" dt="2020-02-26T01:06:55.744" v="323" actId="14100"/>
          <ac:spMkLst>
            <pc:docMk/>
            <pc:sldMk cId="694973829" sldId="394"/>
            <ac:spMk id="4" creationId="{B265B45E-18EB-42DE-B28A-3293B6E48E79}"/>
          </ac:spMkLst>
        </pc:spChg>
        <pc:picChg chg="add mod">
          <ac:chgData name="Pawlowski, Gail" userId="S::gail.pawlowski@suny.edu::bd5da5e8-06b1-4cc2-aa69-9abf12f7c241" providerId="AD" clId="Web-{20D63E69-3422-49DF-853E-E39291D7816B}" dt="2020-02-26T01:28:49.026" v="328" actId="14100"/>
          <ac:picMkLst>
            <pc:docMk/>
            <pc:sldMk cId="694973829" sldId="394"/>
            <ac:picMk id="3" creationId="{8C2DE2D0-12FF-48BB-93D6-B63788705E82}"/>
          </ac:picMkLst>
        </pc:picChg>
      </pc:sldChg>
    </pc:docChg>
  </pc:docChgLst>
  <pc:docChgLst>
    <pc:chgData name="Jackson, Timothy" userId="S::timothy.jackson@suny.edu::9ce01cec-8b46-438e-9d10-af58cd21d299" providerId="AD" clId="Web-{E20172A6-A617-0D7C-6305-6974DCFF34F8}"/>
    <pc:docChg chg="delSld modSld">
      <pc:chgData name="Jackson, Timothy" userId="S::timothy.jackson@suny.edu::9ce01cec-8b46-438e-9d10-af58cd21d299" providerId="AD" clId="Web-{E20172A6-A617-0D7C-6305-6974DCFF34F8}" dt="2019-11-20T17:54:31.250" v="79"/>
      <pc:docMkLst>
        <pc:docMk/>
      </pc:docMkLst>
      <pc:sldChg chg="del">
        <pc:chgData name="Jackson, Timothy" userId="S::timothy.jackson@suny.edu::9ce01cec-8b46-438e-9d10-af58cd21d299" providerId="AD" clId="Web-{E20172A6-A617-0D7C-6305-6974DCFF34F8}" dt="2019-11-20T17:41:07.879" v="0"/>
        <pc:sldMkLst>
          <pc:docMk/>
          <pc:sldMk cId="1390064941" sldId="318"/>
        </pc:sldMkLst>
      </pc:sldChg>
      <pc:sldChg chg="addSp delSp modSp">
        <pc:chgData name="Jackson, Timothy" userId="S::timothy.jackson@suny.edu::9ce01cec-8b46-438e-9d10-af58cd21d299" providerId="AD" clId="Web-{E20172A6-A617-0D7C-6305-6974DCFF34F8}" dt="2019-11-20T17:54:31.250" v="79"/>
        <pc:sldMkLst>
          <pc:docMk/>
          <pc:sldMk cId="274199124" sldId="320"/>
        </pc:sldMkLst>
        <pc:spChg chg="mod">
          <ac:chgData name="Jackson, Timothy" userId="S::timothy.jackson@suny.edu::9ce01cec-8b46-438e-9d10-af58cd21d299" providerId="AD" clId="Web-{E20172A6-A617-0D7C-6305-6974DCFF34F8}" dt="2019-11-20T17:41:23.442" v="7" actId="20577"/>
          <ac:spMkLst>
            <pc:docMk/>
            <pc:sldMk cId="274199124" sldId="320"/>
            <ac:spMk id="2" creationId="{244B8E82-FFA2-4420-9F5C-C344ED44C26B}"/>
          </ac:spMkLst>
        </pc:spChg>
        <pc:spChg chg="del mod">
          <ac:chgData name="Jackson, Timothy" userId="S::timothy.jackson@suny.edu::9ce01cec-8b46-438e-9d10-af58cd21d299" providerId="AD" clId="Web-{E20172A6-A617-0D7C-6305-6974DCFF34F8}" dt="2019-11-20T17:54:08.046" v="13"/>
          <ac:spMkLst>
            <pc:docMk/>
            <pc:sldMk cId="274199124" sldId="320"/>
            <ac:spMk id="5" creationId="{535E1953-C7A3-4180-AAE1-5C1894D3B757}"/>
          </ac:spMkLst>
        </pc:spChg>
        <pc:graphicFrameChg chg="add mod ord modGraphic">
          <ac:chgData name="Jackson, Timothy" userId="S::timothy.jackson@suny.edu::9ce01cec-8b46-438e-9d10-af58cd21d299" providerId="AD" clId="Web-{E20172A6-A617-0D7C-6305-6974DCFF34F8}" dt="2019-11-20T17:54:31.250" v="79"/>
          <ac:graphicFrameMkLst>
            <pc:docMk/>
            <pc:sldMk cId="274199124" sldId="320"/>
            <ac:graphicFrameMk id="3" creationId="{485D87BF-892D-4990-A7BE-2FF6CB528FB3}"/>
          </ac:graphicFrameMkLst>
        </pc:graphicFrameChg>
      </pc:sldChg>
      <pc:sldChg chg="del">
        <pc:chgData name="Jackson, Timothy" userId="S::timothy.jackson@suny.edu::9ce01cec-8b46-438e-9d10-af58cd21d299" providerId="AD" clId="Web-{E20172A6-A617-0D7C-6305-6974DCFF34F8}" dt="2019-11-20T17:53:27.763" v="11"/>
        <pc:sldMkLst>
          <pc:docMk/>
          <pc:sldMk cId="3937480497" sldId="324"/>
        </pc:sldMkLst>
      </pc:sldChg>
      <pc:sldChg chg="del">
        <pc:chgData name="Jackson, Timothy" userId="S::timothy.jackson@suny.edu::9ce01cec-8b46-438e-9d10-af58cd21d299" providerId="AD" clId="Web-{E20172A6-A617-0D7C-6305-6974DCFF34F8}" dt="2019-11-20T17:53:26.326" v="10"/>
        <pc:sldMkLst>
          <pc:docMk/>
          <pc:sldMk cId="710185087" sldId="330"/>
        </pc:sldMkLst>
      </pc:sldChg>
    </pc:docChg>
  </pc:docChgLst>
  <pc:docChgLst>
    <pc:chgData name="Jackson, Timothy" userId="S::timothy.jackson@suny.edu::9ce01cec-8b46-438e-9d10-af58cd21d299" providerId="AD" clId="Web-{DD330911-E4CD-CD07-DDFA-4A59E06BF4B4}"/>
    <pc:docChg chg="delSld modSld">
      <pc:chgData name="Jackson, Timothy" userId="S::timothy.jackson@suny.edu::9ce01cec-8b46-438e-9d10-af58cd21d299" providerId="AD" clId="Web-{DD330911-E4CD-CD07-DDFA-4A59E06BF4B4}" dt="2020-01-29T18:39:00.568" v="1562" actId="20577"/>
      <pc:docMkLst>
        <pc:docMk/>
      </pc:docMkLst>
      <pc:sldChg chg="modSp">
        <pc:chgData name="Jackson, Timothy" userId="S::timothy.jackson@suny.edu::9ce01cec-8b46-438e-9d10-af58cd21d299" providerId="AD" clId="Web-{DD330911-E4CD-CD07-DDFA-4A59E06BF4B4}" dt="2020-01-29T16:31:55.293" v="392"/>
        <pc:sldMkLst>
          <pc:docMk/>
          <pc:sldMk cId="4275460013" sldId="347"/>
        </pc:sldMkLst>
        <pc:spChg chg="mod">
          <ac:chgData name="Jackson, Timothy" userId="S::timothy.jackson@suny.edu::9ce01cec-8b46-438e-9d10-af58cd21d299" providerId="AD" clId="Web-{DD330911-E4CD-CD07-DDFA-4A59E06BF4B4}" dt="2020-01-29T16:18:50.462" v="0"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D330911-E4CD-CD07-DDFA-4A59E06BF4B4}" dt="2020-01-29T16:31:55.293" v="392"/>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D330911-E4CD-CD07-DDFA-4A59E06BF4B4}" dt="2020-01-29T17:39:16.467" v="607" actId="20577"/>
        <pc:sldMkLst>
          <pc:docMk/>
          <pc:sldMk cId="1625917109" sldId="348"/>
        </pc:sldMkLst>
        <pc:spChg chg="mod">
          <ac:chgData name="Jackson, Timothy" userId="S::timothy.jackson@suny.edu::9ce01cec-8b46-438e-9d10-af58cd21d299" providerId="AD" clId="Web-{DD330911-E4CD-CD07-DDFA-4A59E06BF4B4}" dt="2020-01-29T16:25:50.713" v="165" actId="20577"/>
          <ac:spMkLst>
            <pc:docMk/>
            <pc:sldMk cId="1625917109" sldId="348"/>
            <ac:spMk id="2" creationId="{244B8E82-FFA2-4420-9F5C-C344ED44C26B}"/>
          </ac:spMkLst>
        </pc:spChg>
        <pc:spChg chg="mod">
          <ac:chgData name="Jackson, Timothy" userId="S::timothy.jackson@suny.edu::9ce01cec-8b46-438e-9d10-af58cd21d299" providerId="AD" clId="Web-{DD330911-E4CD-CD07-DDFA-4A59E06BF4B4}" dt="2020-01-29T17:39:16.467" v="607" actId="20577"/>
          <ac:spMkLst>
            <pc:docMk/>
            <pc:sldMk cId="1625917109" sldId="348"/>
            <ac:spMk id="5" creationId="{535E1953-C7A3-4180-AAE1-5C1894D3B757}"/>
          </ac:spMkLst>
        </pc:spChg>
      </pc:sldChg>
      <pc:sldChg chg="modSp">
        <pc:chgData name="Jackson, Timothy" userId="S::timothy.jackson@suny.edu::9ce01cec-8b46-438e-9d10-af58cd21d299" providerId="AD" clId="Web-{DD330911-E4CD-CD07-DDFA-4A59E06BF4B4}" dt="2020-01-29T18:09:47.696" v="659"/>
        <pc:sldMkLst>
          <pc:docMk/>
          <pc:sldMk cId="717302634" sldId="349"/>
        </pc:sldMkLst>
        <pc:graphicFrameChg chg="mod modGraphic">
          <ac:chgData name="Jackson, Timothy" userId="S::timothy.jackson@suny.edu::9ce01cec-8b46-438e-9d10-af58cd21d299" providerId="AD" clId="Web-{DD330911-E4CD-CD07-DDFA-4A59E06BF4B4}" dt="2020-01-29T18:09:47.696" v="659"/>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D330911-E4CD-CD07-DDFA-4A59E06BF4B4}" dt="2020-01-29T18:38:08.552" v="1560" actId="20577"/>
        <pc:sldMkLst>
          <pc:docMk/>
          <pc:sldMk cId="2835457770" sldId="350"/>
        </pc:sldMkLst>
        <pc:spChg chg="mod">
          <ac:chgData name="Jackson, Timothy" userId="S::timothy.jackson@suny.edu::9ce01cec-8b46-438e-9d10-af58cd21d299" providerId="AD" clId="Web-{DD330911-E4CD-CD07-DDFA-4A59E06BF4B4}" dt="2020-01-29T18:38:08.552" v="1560" actId="20577"/>
          <ac:spMkLst>
            <pc:docMk/>
            <pc:sldMk cId="2835457770" sldId="350"/>
            <ac:spMk id="5" creationId="{535E1953-C7A3-4180-AAE1-5C1894D3B757}"/>
          </ac:spMkLst>
        </pc:spChg>
      </pc:sldChg>
      <pc:sldChg chg="del">
        <pc:chgData name="Jackson, Timothy" userId="S::timothy.jackson@suny.edu::9ce01cec-8b46-438e-9d10-af58cd21d299" providerId="AD" clId="Web-{DD330911-E4CD-CD07-DDFA-4A59E06BF4B4}" dt="2020-01-29T17:39:29.046" v="609"/>
        <pc:sldMkLst>
          <pc:docMk/>
          <pc:sldMk cId="1498792328" sldId="358"/>
        </pc:sldMkLst>
      </pc:sldChg>
    </pc:docChg>
  </pc:docChgLst>
  <pc:docChgLst>
    <pc:chgData name="Koerber, Jennifer" userId="S::jennifer.koerber@suny.edu::91757253-cc7b-4705-809f-b291d8f3bd2f" providerId="AD" clId="Web-{02C7E414-CB64-1812-49ED-5EAF261BF9AD}"/>
    <pc:docChg chg="addSld modSld">
      <pc:chgData name="Koerber, Jennifer" userId="S::jennifer.koerber@suny.edu::91757253-cc7b-4705-809f-b291d8f3bd2f" providerId="AD" clId="Web-{02C7E414-CB64-1812-49ED-5EAF261BF9AD}" dt="2020-02-26T13:09:05.783" v="57" actId="1076"/>
      <pc:docMkLst>
        <pc:docMk/>
      </pc:docMkLst>
      <pc:sldChg chg="modSp">
        <pc:chgData name="Koerber, Jennifer" userId="S::jennifer.koerber@suny.edu::91757253-cc7b-4705-809f-b291d8f3bd2f" providerId="AD" clId="Web-{02C7E414-CB64-1812-49ED-5EAF261BF9AD}" dt="2020-02-26T13:09:05.783" v="57" actId="1076"/>
        <pc:sldMkLst>
          <pc:docMk/>
          <pc:sldMk cId="2998906486" sldId="359"/>
        </pc:sldMkLst>
        <pc:spChg chg="mod">
          <ac:chgData name="Koerber, Jennifer" userId="S::jennifer.koerber@suny.edu::91757253-cc7b-4705-809f-b291d8f3bd2f" providerId="AD" clId="Web-{02C7E414-CB64-1812-49ED-5EAF261BF9AD}" dt="2020-02-26T13:08:49.751" v="53" actId="14100"/>
          <ac:spMkLst>
            <pc:docMk/>
            <pc:sldMk cId="2998906486" sldId="359"/>
            <ac:spMk id="3" creationId="{79F088FC-102D-49CB-B1DF-8F39C8CDCD58}"/>
          </ac:spMkLst>
        </pc:spChg>
        <pc:spChg chg="mod">
          <ac:chgData name="Koerber, Jennifer" userId="S::jennifer.koerber@suny.edu::91757253-cc7b-4705-809f-b291d8f3bd2f" providerId="AD" clId="Web-{02C7E414-CB64-1812-49ED-5EAF261BF9AD}" dt="2020-02-26T13:08:52.860" v="54" actId="1076"/>
          <ac:spMkLst>
            <pc:docMk/>
            <pc:sldMk cId="2998906486" sldId="359"/>
            <ac:spMk id="4" creationId="{AA9B6431-5D22-4F67-A03E-3EF1B7A93708}"/>
          </ac:spMkLst>
        </pc:spChg>
        <pc:spChg chg="mod">
          <ac:chgData name="Koerber, Jennifer" userId="S::jennifer.koerber@suny.edu::91757253-cc7b-4705-809f-b291d8f3bd2f" providerId="AD" clId="Web-{02C7E414-CB64-1812-49ED-5EAF261BF9AD}" dt="2020-02-26T13:09:00.892" v="56" actId="1076"/>
          <ac:spMkLst>
            <pc:docMk/>
            <pc:sldMk cId="2998906486" sldId="359"/>
            <ac:spMk id="6" creationId="{C5AD2900-A9F2-44E9-978C-F985AFD17AC7}"/>
          </ac:spMkLst>
        </pc:spChg>
        <pc:spChg chg="mod">
          <ac:chgData name="Koerber, Jennifer" userId="S::jennifer.koerber@suny.edu::91757253-cc7b-4705-809f-b291d8f3bd2f" providerId="AD" clId="Web-{02C7E414-CB64-1812-49ED-5EAF261BF9AD}" dt="2020-02-26T13:08:56.251" v="55" actId="14100"/>
          <ac:spMkLst>
            <pc:docMk/>
            <pc:sldMk cId="2998906486" sldId="359"/>
            <ac:spMk id="13" creationId="{7CD16252-5674-4F0D-A2FE-6A70325B1A89}"/>
          </ac:spMkLst>
        </pc:spChg>
        <pc:spChg chg="mod">
          <ac:chgData name="Koerber, Jennifer" userId="S::jennifer.koerber@suny.edu::91757253-cc7b-4705-809f-b291d8f3bd2f" providerId="AD" clId="Web-{02C7E414-CB64-1812-49ED-5EAF261BF9AD}" dt="2020-02-26T13:09:05.783" v="57" actId="1076"/>
          <ac:spMkLst>
            <pc:docMk/>
            <pc:sldMk cId="2998906486" sldId="359"/>
            <ac:spMk id="15" creationId="{4AFEA68D-B3D6-4A4A-8806-0D71A6F4E6DC}"/>
          </ac:spMkLst>
        </pc:spChg>
      </pc:sldChg>
      <pc:sldChg chg="addSp delSp modSp add replId">
        <pc:chgData name="Koerber, Jennifer" userId="S::jennifer.koerber@suny.edu::91757253-cc7b-4705-809f-b291d8f3bd2f" providerId="AD" clId="Web-{02C7E414-CB64-1812-49ED-5EAF261BF9AD}" dt="2020-02-26T13:07:40.485" v="43"/>
        <pc:sldMkLst>
          <pc:docMk/>
          <pc:sldMk cId="2784973981" sldId="402"/>
        </pc:sldMkLst>
        <pc:spChg chg="del">
          <ac:chgData name="Koerber, Jennifer" userId="S::jennifer.koerber@suny.edu::91757253-cc7b-4705-809f-b291d8f3bd2f" providerId="AD" clId="Web-{02C7E414-CB64-1812-49ED-5EAF261BF9AD}" dt="2020-02-26T13:05:23.015" v="3"/>
          <ac:spMkLst>
            <pc:docMk/>
            <pc:sldMk cId="2784973981" sldId="402"/>
            <ac:spMk id="3" creationId="{79F088FC-102D-49CB-B1DF-8F39C8CDCD58}"/>
          </ac:spMkLst>
        </pc:spChg>
        <pc:spChg chg="del">
          <ac:chgData name="Koerber, Jennifer" userId="S::jennifer.koerber@suny.edu::91757253-cc7b-4705-809f-b291d8f3bd2f" providerId="AD" clId="Web-{02C7E414-CB64-1812-49ED-5EAF261BF9AD}" dt="2020-02-26T13:05:17.311" v="1"/>
          <ac:spMkLst>
            <pc:docMk/>
            <pc:sldMk cId="2784973981" sldId="402"/>
            <ac:spMk id="4" creationId="{602A7982-8D16-4585-8A82-5938CA5BE95E}"/>
          </ac:spMkLst>
        </pc:spChg>
        <pc:spChg chg="del">
          <ac:chgData name="Koerber, Jennifer" userId="S::jennifer.koerber@suny.edu::91757253-cc7b-4705-809f-b291d8f3bd2f" providerId="AD" clId="Web-{02C7E414-CB64-1812-49ED-5EAF261BF9AD}" dt="2020-02-26T13:05:30.827" v="7"/>
          <ac:spMkLst>
            <pc:docMk/>
            <pc:sldMk cId="2784973981" sldId="402"/>
            <ac:spMk id="6" creationId="{0E3DDDCA-E813-48CB-B6B2-51959E49905C}"/>
          </ac:spMkLst>
        </pc:spChg>
        <pc:spChg chg="del">
          <ac:chgData name="Koerber, Jennifer" userId="S::jennifer.koerber@suny.edu::91757253-cc7b-4705-809f-b291d8f3bd2f" providerId="AD" clId="Web-{02C7E414-CB64-1812-49ED-5EAF261BF9AD}" dt="2020-02-26T13:05:34.718" v="8"/>
          <ac:spMkLst>
            <pc:docMk/>
            <pc:sldMk cId="2784973981" sldId="402"/>
            <ac:spMk id="13" creationId="{88211562-086D-455E-840C-410E172A6A33}"/>
          </ac:spMkLst>
        </pc:spChg>
        <pc:spChg chg="del">
          <ac:chgData name="Koerber, Jennifer" userId="S::jennifer.koerber@suny.edu::91757253-cc7b-4705-809f-b291d8f3bd2f" providerId="AD" clId="Web-{02C7E414-CB64-1812-49ED-5EAF261BF9AD}" dt="2020-02-26T13:05:27.874" v="5"/>
          <ac:spMkLst>
            <pc:docMk/>
            <pc:sldMk cId="2784973981" sldId="402"/>
            <ac:spMk id="16" creationId="{9A8A16A5-E45C-4152-B92C-E73D7A4A103A}"/>
          </ac:spMkLst>
        </pc:spChg>
        <pc:spChg chg="add del mod">
          <ac:chgData name="Koerber, Jennifer" userId="S::jennifer.koerber@suny.edu::91757253-cc7b-4705-809f-b291d8f3bd2f" providerId="AD" clId="Web-{02C7E414-CB64-1812-49ED-5EAF261BF9AD}" dt="2020-02-26T13:05:21.233" v="2"/>
          <ac:spMkLst>
            <pc:docMk/>
            <pc:sldMk cId="2784973981" sldId="402"/>
            <ac:spMk id="17" creationId="{CAFBCCC7-5AEA-433D-8CE9-D166F98BB38A}"/>
          </ac:spMkLst>
        </pc:spChg>
        <pc:spChg chg="del">
          <ac:chgData name="Koerber, Jennifer" userId="S::jennifer.koerber@suny.edu::91757253-cc7b-4705-809f-b291d8f3bd2f" providerId="AD" clId="Web-{02C7E414-CB64-1812-49ED-5EAF261BF9AD}" dt="2020-02-26T13:05:29.749" v="6"/>
          <ac:spMkLst>
            <pc:docMk/>
            <pc:sldMk cId="2784973981" sldId="402"/>
            <ac:spMk id="18" creationId="{FD8DEA64-6181-46FD-8C44-21AB4F06810B}"/>
          </ac:spMkLst>
        </pc:spChg>
        <pc:spChg chg="add del mod">
          <ac:chgData name="Koerber, Jennifer" userId="S::jennifer.koerber@suny.edu::91757253-cc7b-4705-809f-b291d8f3bd2f" providerId="AD" clId="Web-{02C7E414-CB64-1812-49ED-5EAF261BF9AD}" dt="2020-02-26T13:05:25.233" v="4"/>
          <ac:spMkLst>
            <pc:docMk/>
            <pc:sldMk cId="2784973981" sldId="402"/>
            <ac:spMk id="20" creationId="{39FDDADD-9F30-421C-AD22-2F402538BFAF}"/>
          </ac:spMkLst>
        </pc:spChg>
        <pc:spChg chg="add del mod">
          <ac:chgData name="Koerber, Jennifer" userId="S::jennifer.koerber@suny.edu::91757253-cc7b-4705-809f-b291d8f3bd2f" providerId="AD" clId="Web-{02C7E414-CB64-1812-49ED-5EAF261BF9AD}" dt="2020-02-26T13:05:43.890" v="10"/>
          <ac:spMkLst>
            <pc:docMk/>
            <pc:sldMk cId="2784973981" sldId="402"/>
            <ac:spMk id="22" creationId="{6627F079-5556-450C-B7E9-0B620ECA6C25}"/>
          </ac:spMkLst>
        </pc:spChg>
        <pc:spChg chg="add del mod">
          <ac:chgData name="Koerber, Jennifer" userId="S::jennifer.koerber@suny.edu::91757253-cc7b-4705-809f-b291d8f3bd2f" providerId="AD" clId="Web-{02C7E414-CB64-1812-49ED-5EAF261BF9AD}" dt="2020-02-26T13:05:41.155" v="9"/>
          <ac:spMkLst>
            <pc:docMk/>
            <pc:sldMk cId="2784973981" sldId="402"/>
            <ac:spMk id="24" creationId="{D0665FB9-3ACB-457F-9180-361FCF9F32AA}"/>
          </ac:spMkLst>
        </pc:spChg>
        <pc:spChg chg="add del">
          <ac:chgData name="Koerber, Jennifer" userId="S::jennifer.koerber@suny.edu::91757253-cc7b-4705-809f-b291d8f3bd2f" providerId="AD" clId="Web-{02C7E414-CB64-1812-49ED-5EAF261BF9AD}" dt="2020-02-26T13:06:37.453" v="25"/>
          <ac:spMkLst>
            <pc:docMk/>
            <pc:sldMk cId="2784973981" sldId="402"/>
            <ac:spMk id="27" creationId="{A7C1F85E-A1B7-4FB6-A213-76FE147FD15C}"/>
          </ac:spMkLst>
        </pc:spChg>
        <pc:spChg chg="add mod">
          <ac:chgData name="Koerber, Jennifer" userId="S::jennifer.koerber@suny.edu::91757253-cc7b-4705-809f-b291d8f3bd2f" providerId="AD" clId="Web-{02C7E414-CB64-1812-49ED-5EAF261BF9AD}" dt="2020-02-26T13:07:22.922" v="37" actId="20577"/>
          <ac:spMkLst>
            <pc:docMk/>
            <pc:sldMk cId="2784973981" sldId="402"/>
            <ac:spMk id="28" creationId="{212CCF00-175E-4352-A089-6015171A25BB}"/>
          </ac:spMkLst>
        </pc:spChg>
        <pc:picChg chg="add mod">
          <ac:chgData name="Koerber, Jennifer" userId="S::jennifer.koerber@suny.edu::91757253-cc7b-4705-809f-b291d8f3bd2f" providerId="AD" clId="Web-{02C7E414-CB64-1812-49ED-5EAF261BF9AD}" dt="2020-02-26T13:07:40.485" v="43"/>
          <ac:picMkLst>
            <pc:docMk/>
            <pc:sldMk cId="2784973981" sldId="402"/>
            <ac:picMk id="25" creationId="{F14F4EA6-A503-4544-AA37-0D707CB422B6}"/>
          </ac:picMkLst>
        </pc:picChg>
      </pc:sldChg>
    </pc:docChg>
  </pc:docChgLst>
  <pc:docChgLst>
    <pc:chgData name="Jackson, Timothy" userId="S::timothy.jackson@suny.edu::9ce01cec-8b46-438e-9d10-af58cd21d299" providerId="AD" clId="Web-{F4EC6C52-7D67-4A82-1A88-73E03EDE305B}"/>
    <pc:docChg chg="addSld modSld">
      <pc:chgData name="Jackson, Timothy" userId="S::timothy.jackson@suny.edu::9ce01cec-8b46-438e-9d10-af58cd21d299" providerId="AD" clId="Web-{F4EC6C52-7D67-4A82-1A88-73E03EDE305B}" dt="2020-01-30T22:00:29.262" v="2607" actId="20577"/>
      <pc:docMkLst>
        <pc:docMk/>
      </pc:docMkLst>
      <pc:sldChg chg="addSp delSp modSp add replId">
        <pc:chgData name="Jackson, Timothy" userId="S::timothy.jackson@suny.edu::9ce01cec-8b46-438e-9d10-af58cd21d299" providerId="AD" clId="Web-{F4EC6C52-7D67-4A82-1A88-73E03EDE305B}" dt="2020-01-30T21:53:58.093" v="1620"/>
        <pc:sldMkLst>
          <pc:docMk/>
          <pc:sldMk cId="1499648403" sldId="381"/>
        </pc:sldMkLst>
        <pc:spChg chg="mod">
          <ac:chgData name="Jackson, Timothy" userId="S::timothy.jackson@suny.edu::9ce01cec-8b46-438e-9d10-af58cd21d299" providerId="AD" clId="Web-{F4EC6C52-7D67-4A82-1A88-73E03EDE305B}" dt="2020-01-30T21:53:11.010" v="1611" actId="20577"/>
          <ac:spMkLst>
            <pc:docMk/>
            <pc:sldMk cId="1499648403" sldId="381"/>
            <ac:spMk id="5" creationId="{535E1953-C7A3-4180-AAE1-5C1894D3B757}"/>
          </ac:spMkLst>
        </pc:spChg>
        <pc:picChg chg="add del mod">
          <ac:chgData name="Jackson, Timothy" userId="S::timothy.jackson@suny.edu::9ce01cec-8b46-438e-9d10-af58cd21d299" providerId="AD" clId="Web-{F4EC6C52-7D67-4A82-1A88-73E03EDE305B}" dt="2020-01-30T21:52:03.057" v="808"/>
          <ac:picMkLst>
            <pc:docMk/>
            <pc:sldMk cId="1499648403" sldId="381"/>
            <ac:picMk id="3" creationId="{2D48ACF6-9DD9-4789-A7EC-1B4079CA6135}"/>
          </ac:picMkLst>
        </pc:picChg>
        <pc:picChg chg="add mod">
          <ac:chgData name="Jackson, Timothy" userId="S::timothy.jackson@suny.edu::9ce01cec-8b46-438e-9d10-af58cd21d299" providerId="AD" clId="Web-{F4EC6C52-7D67-4A82-1A88-73E03EDE305B}" dt="2020-01-30T21:53:58.093" v="1620"/>
          <ac:picMkLst>
            <pc:docMk/>
            <pc:sldMk cId="1499648403" sldId="381"/>
            <ac:picMk id="7" creationId="{552A5259-2876-4C3F-AEE9-A371EBF97D97}"/>
          </ac:picMkLst>
        </pc:picChg>
      </pc:sldChg>
      <pc:sldChg chg="modSp add replId">
        <pc:chgData name="Jackson, Timothy" userId="S::timothy.jackson@suny.edu::9ce01cec-8b46-438e-9d10-af58cd21d299" providerId="AD" clId="Web-{F4EC6C52-7D67-4A82-1A88-73E03EDE305B}" dt="2020-01-30T22:00:29.262" v="2606" actId="20577"/>
        <pc:sldMkLst>
          <pc:docMk/>
          <pc:sldMk cId="1887605252" sldId="383"/>
        </pc:sldMkLst>
        <pc:spChg chg="mod">
          <ac:chgData name="Jackson, Timothy" userId="S::timothy.jackson@suny.edu::9ce01cec-8b46-438e-9d10-af58cd21d299" providerId="AD" clId="Web-{F4EC6C52-7D67-4A82-1A88-73E03EDE305B}" dt="2020-01-30T22:00:29.262" v="2606" actId="20577"/>
          <ac:spMkLst>
            <pc:docMk/>
            <pc:sldMk cId="1887605252" sldId="383"/>
            <ac:spMk id="5" creationId="{535E1953-C7A3-4180-AAE1-5C1894D3B757}"/>
          </ac:spMkLst>
        </pc:spChg>
      </pc:sldChg>
    </pc:docChg>
  </pc:docChgLst>
  <pc:docChgLst>
    <pc:chgData name="Pawlowski, Gail" userId="S::gail.pawlowski@suny.edu::bd5da5e8-06b1-4cc2-aa69-9abf12f7c241" providerId="AD" clId="Web-{6F8FF3C6-7AD3-4474-AC06-80F50DF2B3D3}"/>
    <pc:docChg chg="addSld delSld modSld sldOrd">
      <pc:chgData name="Pawlowski, Gail" userId="S::gail.pawlowski@suny.edu::bd5da5e8-06b1-4cc2-aa69-9abf12f7c241" providerId="AD" clId="Web-{6F8FF3C6-7AD3-4474-AC06-80F50DF2B3D3}" dt="2020-02-25T02:18:16.665" v="934" actId="20577"/>
      <pc:docMkLst>
        <pc:docMk/>
      </pc:docMkLst>
      <pc:sldChg chg="new del">
        <pc:chgData name="Pawlowski, Gail" userId="S::gail.pawlowski@suny.edu::bd5da5e8-06b1-4cc2-aa69-9abf12f7c241" providerId="AD" clId="Web-{6F8FF3C6-7AD3-4474-AC06-80F50DF2B3D3}" dt="2020-02-24T21:02:58.338" v="3"/>
        <pc:sldMkLst>
          <pc:docMk/>
          <pc:sldMk cId="1338684846" sldId="388"/>
        </pc:sldMkLst>
      </pc:sldChg>
      <pc:sldChg chg="modSp add ord replId">
        <pc:chgData name="Pawlowski, Gail" userId="S::gail.pawlowski@suny.edu::bd5da5e8-06b1-4cc2-aa69-9abf12f7c241" providerId="AD" clId="Web-{6F8FF3C6-7AD3-4474-AC06-80F50DF2B3D3}" dt="2020-02-24T21:03:55.088" v="43" actId="20577"/>
        <pc:sldMkLst>
          <pc:docMk/>
          <pc:sldMk cId="3525302215" sldId="388"/>
        </pc:sldMkLst>
        <pc:spChg chg="mod">
          <ac:chgData name="Pawlowski, Gail" userId="S::gail.pawlowski@suny.edu::bd5da5e8-06b1-4cc2-aa69-9abf12f7c241" providerId="AD" clId="Web-{6F8FF3C6-7AD3-4474-AC06-80F50DF2B3D3}" dt="2020-02-24T21:03:55.088" v="43" actId="20577"/>
          <ac:spMkLst>
            <pc:docMk/>
            <pc:sldMk cId="3525302215" sldId="388"/>
            <ac:spMk id="7" creationId="{4FA09018-5E31-844D-B928-F6DDC95990F2}"/>
          </ac:spMkLst>
        </pc:spChg>
        <pc:spChg chg="mod">
          <ac:chgData name="Pawlowski, Gail" userId="S::gail.pawlowski@suny.edu::bd5da5e8-06b1-4cc2-aa69-9abf12f7c241" providerId="AD" clId="Web-{6F8FF3C6-7AD3-4474-AC06-80F50DF2B3D3}" dt="2020-02-24T21:03:42.588" v="32" actId="20577"/>
          <ac:spMkLst>
            <pc:docMk/>
            <pc:sldMk cId="3525302215" sldId="388"/>
            <ac:spMk id="8" creationId="{E2AAB4F0-62DE-4440-82C1-3A7B1E6F814B}"/>
          </ac:spMkLst>
        </pc:spChg>
      </pc:sldChg>
      <pc:sldChg chg="add del replId">
        <pc:chgData name="Pawlowski, Gail" userId="S::gail.pawlowski@suny.edu::bd5da5e8-06b1-4cc2-aa69-9abf12f7c241" providerId="AD" clId="Web-{6F8FF3C6-7AD3-4474-AC06-80F50DF2B3D3}" dt="2020-02-24T21:02:52.541" v="2"/>
        <pc:sldMkLst>
          <pc:docMk/>
          <pc:sldMk cId="598968011" sldId="389"/>
        </pc:sldMkLst>
      </pc:sldChg>
      <pc:sldChg chg="new del">
        <pc:chgData name="Pawlowski, Gail" userId="S::gail.pawlowski@suny.edu::bd5da5e8-06b1-4cc2-aa69-9abf12f7c241" providerId="AD" clId="Web-{6F8FF3C6-7AD3-4474-AC06-80F50DF2B3D3}" dt="2020-02-24T21:04:10.386" v="47"/>
        <pc:sldMkLst>
          <pc:docMk/>
          <pc:sldMk cId="2139129278" sldId="389"/>
        </pc:sldMkLst>
      </pc:sldChg>
      <pc:sldChg chg="addSp delSp modSp add ord replId">
        <pc:chgData name="Pawlowski, Gail" userId="S::gail.pawlowski@suny.edu::bd5da5e8-06b1-4cc2-aa69-9abf12f7c241" providerId="AD" clId="Web-{6F8FF3C6-7AD3-4474-AC06-80F50DF2B3D3}" dt="2020-02-25T02:04:09.939" v="836" actId="20577"/>
        <pc:sldMkLst>
          <pc:docMk/>
          <pc:sldMk cId="2927739056" sldId="389"/>
        </pc:sldMkLst>
        <pc:spChg chg="mod">
          <ac:chgData name="Pawlowski, Gail" userId="S::gail.pawlowski@suny.edu::bd5da5e8-06b1-4cc2-aa69-9abf12f7c241" providerId="AD" clId="Web-{6F8FF3C6-7AD3-4474-AC06-80F50DF2B3D3}" dt="2020-02-24T21:05:48.090" v="115" actId="20577"/>
          <ac:spMkLst>
            <pc:docMk/>
            <pc:sldMk cId="2927739056" sldId="389"/>
            <ac:spMk id="2" creationId="{71EA7B85-A46E-4A0A-B5A6-003D849DE4A5}"/>
          </ac:spMkLst>
        </pc:spChg>
        <pc:spChg chg="mod">
          <ac:chgData name="Pawlowski, Gail" userId="S::gail.pawlowski@suny.edu::bd5da5e8-06b1-4cc2-aa69-9abf12f7c241" providerId="AD" clId="Web-{6F8FF3C6-7AD3-4474-AC06-80F50DF2B3D3}" dt="2020-02-24T21:06:58.075" v="120" actId="20577"/>
          <ac:spMkLst>
            <pc:docMk/>
            <pc:sldMk cId="2927739056" sldId="389"/>
            <ac:spMk id="6" creationId="{0134EE62-A3AE-4ABC-9D13-84F3C54BAAF7}"/>
          </ac:spMkLst>
        </pc:spChg>
        <pc:spChg chg="add del mod">
          <ac:chgData name="Pawlowski, Gail" userId="S::gail.pawlowski@suny.edu::bd5da5e8-06b1-4cc2-aa69-9abf12f7c241" providerId="AD" clId="Web-{6F8FF3C6-7AD3-4474-AC06-80F50DF2B3D3}" dt="2020-02-24T21:09:33.264" v="130"/>
          <ac:spMkLst>
            <pc:docMk/>
            <pc:sldMk cId="2927739056" sldId="389"/>
            <ac:spMk id="15" creationId="{0D1A3E0D-E975-4944-9005-404EC8F42B0F}"/>
          </ac:spMkLst>
        </pc:spChg>
        <pc:spChg chg="add del mod">
          <ac:chgData name="Pawlowski, Gail" userId="S::gail.pawlowski@suny.edu::bd5da5e8-06b1-4cc2-aa69-9abf12f7c241" providerId="AD" clId="Web-{6F8FF3C6-7AD3-4474-AC06-80F50DF2B3D3}" dt="2020-02-24T21:20:41.507" v="416"/>
          <ac:spMkLst>
            <pc:docMk/>
            <pc:sldMk cId="2927739056" sldId="389"/>
            <ac:spMk id="16" creationId="{3C575B90-C918-4793-8FA7-D7D81FA36B31}"/>
          </ac:spMkLst>
        </pc:spChg>
        <pc:spChg chg="add del mod">
          <ac:chgData name="Pawlowski, Gail" userId="S::gail.pawlowski@suny.edu::bd5da5e8-06b1-4cc2-aa69-9abf12f7c241" providerId="AD" clId="Web-{6F8FF3C6-7AD3-4474-AC06-80F50DF2B3D3}" dt="2020-02-24T21:20:35.866" v="415"/>
          <ac:spMkLst>
            <pc:docMk/>
            <pc:sldMk cId="2927739056" sldId="389"/>
            <ac:spMk id="17" creationId="{CCF43F7D-CE05-42E5-A0D8-62ABA25B3340}"/>
          </ac:spMkLst>
        </pc:spChg>
        <pc:spChg chg="add mod">
          <ac:chgData name="Pawlowski, Gail" userId="S::gail.pawlowski@suny.edu::bd5da5e8-06b1-4cc2-aa69-9abf12f7c241" providerId="AD" clId="Web-{6F8FF3C6-7AD3-4474-AC06-80F50DF2B3D3}" dt="2020-02-25T02:04:09.939" v="836" actId="20577"/>
          <ac:spMkLst>
            <pc:docMk/>
            <pc:sldMk cId="2927739056" sldId="389"/>
            <ac:spMk id="20" creationId="{32BE5DFF-231E-4A73-8EC9-783CF74A8384}"/>
          </ac:spMkLst>
        </pc:spChg>
        <pc:picChg chg="del">
          <ac:chgData name="Pawlowski, Gail" userId="S::gail.pawlowski@suny.edu::bd5da5e8-06b1-4cc2-aa69-9abf12f7c241" providerId="AD" clId="Web-{6F8FF3C6-7AD3-4474-AC06-80F50DF2B3D3}" dt="2020-02-24T21:05:04.246" v="50"/>
          <ac:picMkLst>
            <pc:docMk/>
            <pc:sldMk cId="2927739056" sldId="389"/>
            <ac:picMk id="3" creationId="{2B67234E-C44C-41EA-B65A-6DEE4AE95277}"/>
          </ac:picMkLst>
        </pc:picChg>
        <pc:picChg chg="add del mod">
          <ac:chgData name="Pawlowski, Gail" userId="S::gail.pawlowski@suny.edu::bd5da5e8-06b1-4cc2-aa69-9abf12f7c241" providerId="AD" clId="Web-{6F8FF3C6-7AD3-4474-AC06-80F50DF2B3D3}" dt="2020-02-24T21:20:29.491" v="413"/>
          <ac:picMkLst>
            <pc:docMk/>
            <pc:sldMk cId="2927739056" sldId="389"/>
            <ac:picMk id="4" creationId="{88993317-7B48-416B-84B4-147CF27615F2}"/>
          </ac:picMkLst>
        </pc:picChg>
        <pc:picChg chg="add del mod">
          <ac:chgData name="Pawlowski, Gail" userId="S::gail.pawlowski@suny.edu::bd5da5e8-06b1-4cc2-aa69-9abf12f7c241" providerId="AD" clId="Web-{6F8FF3C6-7AD3-4474-AC06-80F50DF2B3D3}" dt="2020-02-24T21:20:31.351" v="414"/>
          <ac:picMkLst>
            <pc:docMk/>
            <pc:sldMk cId="2927739056" sldId="389"/>
            <ac:picMk id="18" creationId="{72D8DB91-A5BE-4CAD-A1DF-3A593EA0E02D}"/>
          </ac:picMkLst>
        </pc:picChg>
      </pc:sldChg>
      <pc:sldChg chg="addSp delSp modSp add replId">
        <pc:chgData name="Pawlowski, Gail" userId="S::gail.pawlowski@suny.edu::bd5da5e8-06b1-4cc2-aa69-9abf12f7c241" providerId="AD" clId="Web-{6F8FF3C6-7AD3-4474-AC06-80F50DF2B3D3}" dt="2020-02-24T21:17:07.708" v="378" actId="14100"/>
        <pc:sldMkLst>
          <pc:docMk/>
          <pc:sldMk cId="225605480" sldId="390"/>
        </pc:sldMkLst>
        <pc:spChg chg="del">
          <ac:chgData name="Pawlowski, Gail" userId="S::gail.pawlowski@suny.edu::bd5da5e8-06b1-4cc2-aa69-9abf12f7c241" providerId="AD" clId="Web-{6F8FF3C6-7AD3-4474-AC06-80F50DF2B3D3}" dt="2020-02-24T21:15:53.738" v="195"/>
          <ac:spMkLst>
            <pc:docMk/>
            <pc:sldMk cId="225605480" sldId="390"/>
            <ac:spMk id="16" creationId="{3C575B90-C918-4793-8FA7-D7D81FA36B31}"/>
          </ac:spMkLst>
        </pc:spChg>
        <pc:spChg chg="del mod">
          <ac:chgData name="Pawlowski, Gail" userId="S::gail.pawlowski@suny.edu::bd5da5e8-06b1-4cc2-aa69-9abf12f7c241" providerId="AD" clId="Web-{6F8FF3C6-7AD3-4474-AC06-80F50DF2B3D3}" dt="2020-02-24T21:15:49.316" v="194"/>
          <ac:spMkLst>
            <pc:docMk/>
            <pc:sldMk cId="225605480" sldId="390"/>
            <ac:spMk id="17" creationId="{CCF43F7D-CE05-42E5-A0D8-62ABA25B3340}"/>
          </ac:spMkLst>
        </pc:spChg>
        <pc:spChg chg="add mod">
          <ac:chgData name="Pawlowski, Gail" userId="S::gail.pawlowski@suny.edu::bd5da5e8-06b1-4cc2-aa69-9abf12f7c241" providerId="AD" clId="Web-{6F8FF3C6-7AD3-4474-AC06-80F50DF2B3D3}" dt="2020-02-24T21:16:53.973" v="375" actId="1076"/>
          <ac:spMkLst>
            <pc:docMk/>
            <pc:sldMk cId="225605480" sldId="390"/>
            <ac:spMk id="20" creationId="{36E26533-2067-4682-98F1-6F5A5B543840}"/>
          </ac:spMkLst>
        </pc:spChg>
        <pc:picChg chg="add mod">
          <ac:chgData name="Pawlowski, Gail" userId="S::gail.pawlowski@suny.edu::bd5da5e8-06b1-4cc2-aa69-9abf12f7c241" providerId="AD" clId="Web-{6F8FF3C6-7AD3-4474-AC06-80F50DF2B3D3}" dt="2020-02-24T21:16:57.661" v="376" actId="14100"/>
          <ac:picMkLst>
            <pc:docMk/>
            <pc:sldMk cId="225605480" sldId="390"/>
            <ac:picMk id="3" creationId="{AEE8BD4C-5DA0-46EB-9EF4-8648F3E14B39}"/>
          </ac:picMkLst>
        </pc:picChg>
        <pc:picChg chg="del">
          <ac:chgData name="Pawlowski, Gail" userId="S::gail.pawlowski@suny.edu::bd5da5e8-06b1-4cc2-aa69-9abf12f7c241" providerId="AD" clId="Web-{6F8FF3C6-7AD3-4474-AC06-80F50DF2B3D3}" dt="2020-02-24T21:14:07.971" v="178"/>
          <ac:picMkLst>
            <pc:docMk/>
            <pc:sldMk cId="225605480" sldId="390"/>
            <ac:picMk id="4" creationId="{88993317-7B48-416B-84B4-147CF27615F2}"/>
          </ac:picMkLst>
        </pc:picChg>
        <pc:picChg chg="add mod">
          <ac:chgData name="Pawlowski, Gail" userId="S::gail.pawlowski@suny.edu::bd5da5e8-06b1-4cc2-aa69-9abf12f7c241" providerId="AD" clId="Web-{6F8FF3C6-7AD3-4474-AC06-80F50DF2B3D3}" dt="2020-02-24T21:17:07.708" v="378" actId="14100"/>
          <ac:picMkLst>
            <pc:docMk/>
            <pc:sldMk cId="225605480" sldId="390"/>
            <ac:picMk id="15" creationId="{1DBC014E-FAB1-4A4F-BDE5-E53DB339359D}"/>
          </ac:picMkLst>
        </pc:picChg>
        <pc:picChg chg="del">
          <ac:chgData name="Pawlowski, Gail" userId="S::gail.pawlowski@suny.edu::bd5da5e8-06b1-4cc2-aa69-9abf12f7c241" providerId="AD" clId="Web-{6F8FF3C6-7AD3-4474-AC06-80F50DF2B3D3}" dt="2020-02-24T21:14:41.971" v="181"/>
          <ac:picMkLst>
            <pc:docMk/>
            <pc:sldMk cId="225605480" sldId="390"/>
            <ac:picMk id="18" creationId="{72D8DB91-A5BE-4CAD-A1DF-3A593EA0E02D}"/>
          </ac:picMkLst>
        </pc:picChg>
      </pc:sldChg>
      <pc:sldChg chg="addSp delSp modSp add ord replId">
        <pc:chgData name="Pawlowski, Gail" userId="S::gail.pawlowski@suny.edu::bd5da5e8-06b1-4cc2-aa69-9abf12f7c241" providerId="AD" clId="Web-{6F8FF3C6-7AD3-4474-AC06-80F50DF2B3D3}" dt="2020-02-25T02:18:15.446" v="932" actId="20577"/>
        <pc:sldMkLst>
          <pc:docMk/>
          <pc:sldMk cId="3625907871" sldId="391"/>
        </pc:sldMkLst>
        <pc:spChg chg="add mod">
          <ac:chgData name="Pawlowski, Gail" userId="S::gail.pawlowski@suny.edu::bd5da5e8-06b1-4cc2-aa69-9abf12f7c241" providerId="AD" clId="Web-{6F8FF3C6-7AD3-4474-AC06-80F50DF2B3D3}" dt="2020-02-25T02:18:15.446" v="932" actId="20577"/>
          <ac:spMkLst>
            <pc:docMk/>
            <pc:sldMk cId="3625907871" sldId="391"/>
            <ac:spMk id="4" creationId="{B265B45E-18EB-42DE-B28A-3293B6E48E79}"/>
          </ac:spMkLst>
        </pc:spChg>
        <pc:spChg chg="del mod">
          <ac:chgData name="Pawlowski, Gail" userId="S::gail.pawlowski@suny.edu::bd5da5e8-06b1-4cc2-aa69-9abf12f7c241" providerId="AD" clId="Web-{6F8FF3C6-7AD3-4474-AC06-80F50DF2B3D3}" dt="2020-02-24T21:18:14.755" v="385"/>
          <ac:spMkLst>
            <pc:docMk/>
            <pc:sldMk cId="3625907871" sldId="391"/>
            <ac:spMk id="20" creationId="{36E26533-2067-4682-98F1-6F5A5B543840}"/>
          </ac:spMkLst>
        </pc:spChg>
        <pc:picChg chg="del">
          <ac:chgData name="Pawlowski, Gail" userId="S::gail.pawlowski@suny.edu::bd5da5e8-06b1-4cc2-aa69-9abf12f7c241" providerId="AD" clId="Web-{6F8FF3C6-7AD3-4474-AC06-80F50DF2B3D3}" dt="2020-02-24T21:18:05.099" v="380"/>
          <ac:picMkLst>
            <pc:docMk/>
            <pc:sldMk cId="3625907871" sldId="391"/>
            <ac:picMk id="3" creationId="{AEE8BD4C-5DA0-46EB-9EF4-8648F3E14B39}"/>
          </ac:picMkLst>
        </pc:picChg>
        <pc:picChg chg="del">
          <ac:chgData name="Pawlowski, Gail" userId="S::gail.pawlowski@suny.edu::bd5da5e8-06b1-4cc2-aa69-9abf12f7c241" providerId="AD" clId="Web-{6F8FF3C6-7AD3-4474-AC06-80F50DF2B3D3}" dt="2020-02-24T21:18:08.021" v="381"/>
          <ac:picMkLst>
            <pc:docMk/>
            <pc:sldMk cId="3625907871" sldId="391"/>
            <ac:picMk id="15" creationId="{1DBC014E-FAB1-4A4F-BDE5-E53DB339359D}"/>
          </ac:picMkLst>
        </pc:picChg>
      </pc:sldChg>
      <pc:sldChg chg="add replId">
        <pc:chgData name="Pawlowski, Gail" userId="S::gail.pawlowski@suny.edu::bd5da5e8-06b1-4cc2-aa69-9abf12f7c241" providerId="AD" clId="Web-{6F8FF3C6-7AD3-4474-AC06-80F50DF2B3D3}" dt="2020-02-24T21:20:22.179" v="412"/>
        <pc:sldMkLst>
          <pc:docMk/>
          <pc:sldMk cId="1640149953" sldId="392"/>
        </pc:sldMkLst>
      </pc:sldChg>
      <pc:sldChg chg="modSp add replId">
        <pc:chgData name="Pawlowski, Gail" userId="S::gail.pawlowski@suny.edu::bd5da5e8-06b1-4cc2-aa69-9abf12f7c241" providerId="AD" clId="Web-{6F8FF3C6-7AD3-4474-AC06-80F50DF2B3D3}" dt="2020-02-25T02:05:20.893" v="888" actId="20577"/>
        <pc:sldMkLst>
          <pc:docMk/>
          <pc:sldMk cId="4014213980" sldId="393"/>
        </pc:sldMkLst>
        <pc:spChg chg="mod">
          <ac:chgData name="Pawlowski, Gail" userId="S::gail.pawlowski@suny.edu::bd5da5e8-06b1-4cc2-aa69-9abf12f7c241" providerId="AD" clId="Web-{6F8FF3C6-7AD3-4474-AC06-80F50DF2B3D3}" dt="2020-02-25T02:05:20.893" v="888" actId="20577"/>
          <ac:spMkLst>
            <pc:docMk/>
            <pc:sldMk cId="4014213980" sldId="393"/>
            <ac:spMk id="4" creationId="{B265B45E-18EB-42DE-B28A-3293B6E48E79}"/>
          </ac:spMkLst>
        </pc:spChg>
      </pc:sldChg>
      <pc:sldChg chg="modSp add replId">
        <pc:chgData name="Pawlowski, Gail" userId="S::gail.pawlowski@suny.edu::bd5da5e8-06b1-4cc2-aa69-9abf12f7c241" providerId="AD" clId="Web-{6F8FF3C6-7AD3-4474-AC06-80F50DF2B3D3}" dt="2020-02-24T23:19:08.507" v="831" actId="20577"/>
        <pc:sldMkLst>
          <pc:docMk/>
          <pc:sldMk cId="694973829" sldId="394"/>
        </pc:sldMkLst>
        <pc:spChg chg="mod">
          <ac:chgData name="Pawlowski, Gail" userId="S::gail.pawlowski@suny.edu::bd5da5e8-06b1-4cc2-aa69-9abf12f7c241" providerId="AD" clId="Web-{6F8FF3C6-7AD3-4474-AC06-80F50DF2B3D3}" dt="2020-02-24T23:19:08.507" v="831" actId="20577"/>
          <ac:spMkLst>
            <pc:docMk/>
            <pc:sldMk cId="694973829" sldId="394"/>
            <ac:spMk id="4" creationId="{B265B45E-18EB-42DE-B28A-3293B6E48E79}"/>
          </ac:spMkLst>
        </pc:spChg>
      </pc:sldChg>
    </pc:docChg>
  </pc:docChgLst>
  <pc:docChgLst>
    <pc:chgData name="Pritting, Shannon" userId="S::shannon.pritting@suny.edu::b6acce8b-3193-4a7b-b3b8-1dc43a9f8da4" providerId="AD" clId="Web-{0C94FC69-880B-4C8B-8770-1AA3187E176E}"/>
    <pc:docChg chg="delSld modSld">
      <pc:chgData name="Pritting, Shannon" userId="S::shannon.pritting@suny.edu::b6acce8b-3193-4a7b-b3b8-1dc43a9f8da4" providerId="AD" clId="Web-{0C94FC69-880B-4C8B-8770-1AA3187E176E}" dt="2020-02-25T18:37:50.833" v="158" actId="20577"/>
      <pc:docMkLst>
        <pc:docMk/>
      </pc:docMkLst>
      <pc:sldChg chg="del">
        <pc:chgData name="Pritting, Shannon" userId="S::shannon.pritting@suny.edu::b6acce8b-3193-4a7b-b3b8-1dc43a9f8da4" providerId="AD" clId="Web-{0C94FC69-880B-4C8B-8770-1AA3187E176E}" dt="2020-02-25T18:35:53.753" v="0"/>
        <pc:sldMkLst>
          <pc:docMk/>
          <pc:sldMk cId="1226966122" sldId="322"/>
        </pc:sldMkLst>
      </pc:sldChg>
      <pc:sldChg chg="modSp">
        <pc:chgData name="Pritting, Shannon" userId="S::shannon.pritting@suny.edu::b6acce8b-3193-4a7b-b3b8-1dc43a9f8da4" providerId="AD" clId="Web-{0C94FC69-880B-4C8B-8770-1AA3187E176E}" dt="2020-02-25T18:37:49.473" v="156" actId="20577"/>
        <pc:sldMkLst>
          <pc:docMk/>
          <pc:sldMk cId="3474826094" sldId="376"/>
        </pc:sldMkLst>
        <pc:spChg chg="mod">
          <ac:chgData name="Pritting, Shannon" userId="S::shannon.pritting@suny.edu::b6acce8b-3193-4a7b-b3b8-1dc43a9f8da4" providerId="AD" clId="Web-{0C94FC69-880B-4C8B-8770-1AA3187E176E}" dt="2020-02-25T18:37:25.942" v="129" actId="1076"/>
          <ac:spMkLst>
            <pc:docMk/>
            <pc:sldMk cId="3474826094" sldId="376"/>
            <ac:spMk id="15" creationId="{00000000-0000-0000-0000-000000000000}"/>
          </ac:spMkLst>
        </pc:spChg>
        <pc:spChg chg="mod">
          <ac:chgData name="Pritting, Shannon" userId="S::shannon.pritting@suny.edu::b6acce8b-3193-4a7b-b3b8-1dc43a9f8da4" providerId="AD" clId="Web-{0C94FC69-880B-4C8B-8770-1AA3187E176E}" dt="2020-02-25T18:37:49.473" v="156" actId="20577"/>
          <ac:spMkLst>
            <pc:docMk/>
            <pc:sldMk cId="3474826094" sldId="376"/>
            <ac:spMk id="16" creationId="{00000000-0000-0000-0000-000000000000}"/>
          </ac:spMkLst>
        </pc:spChg>
      </pc:sldChg>
    </pc:docChg>
  </pc:docChgLst>
  <pc:docChgLst>
    <pc:chgData name="Koerber, Jennifer" userId="S::jennifer.koerber@suny.edu::91757253-cc7b-4705-809f-b291d8f3bd2f" providerId="AD" clId="Web-{297883DD-4DCF-4E38-BD1A-4EDE744DE061}"/>
    <pc:docChg chg="addSld delSld modSld sldOrd">
      <pc:chgData name="Koerber, Jennifer" userId="S::jennifer.koerber@suny.edu::91757253-cc7b-4705-809f-b291d8f3bd2f" providerId="AD" clId="Web-{297883DD-4DCF-4E38-BD1A-4EDE744DE061}" dt="2020-02-26T13:02:42.272" v="1150" actId="20577"/>
      <pc:docMkLst>
        <pc:docMk/>
      </pc:docMkLst>
      <pc:sldChg chg="addSp modSp ord">
        <pc:chgData name="Koerber, Jennifer" userId="S::jennifer.koerber@suny.edu::91757253-cc7b-4705-809f-b291d8f3bd2f" providerId="AD" clId="Web-{297883DD-4DCF-4E38-BD1A-4EDE744DE061}" dt="2020-02-26T12:41:51.209" v="840" actId="20577"/>
        <pc:sldMkLst>
          <pc:docMk/>
          <pc:sldMk cId="498256463" sldId="319"/>
        </pc:sldMkLst>
        <pc:spChg chg="mod">
          <ac:chgData name="Koerber, Jennifer" userId="S::jennifer.koerber@suny.edu::91757253-cc7b-4705-809f-b291d8f3bd2f" providerId="AD" clId="Web-{297883DD-4DCF-4E38-BD1A-4EDE744DE061}" dt="2020-02-26T12:39:11.777" v="744" actId="1076"/>
          <ac:spMkLst>
            <pc:docMk/>
            <pc:sldMk cId="498256463" sldId="319"/>
            <ac:spMk id="2" creationId="{DCDD3146-7637-46DF-8B82-7A8FC2E12D15}"/>
          </ac:spMkLst>
        </pc:spChg>
        <pc:spChg chg="mod">
          <ac:chgData name="Koerber, Jennifer" userId="S::jennifer.koerber@suny.edu::91757253-cc7b-4705-809f-b291d8f3bd2f" providerId="AD" clId="Web-{297883DD-4DCF-4E38-BD1A-4EDE744DE061}" dt="2020-02-26T12:41:43.694" v="837" actId="20577"/>
          <ac:spMkLst>
            <pc:docMk/>
            <pc:sldMk cId="498256463" sldId="319"/>
            <ac:spMk id="3" creationId="{79F088FC-102D-49CB-B1DF-8F39C8CDCD58}"/>
          </ac:spMkLst>
        </pc:spChg>
        <pc:spChg chg="mod">
          <ac:chgData name="Koerber, Jennifer" userId="S::jennifer.koerber@suny.edu::91757253-cc7b-4705-809f-b291d8f3bd2f" providerId="AD" clId="Web-{297883DD-4DCF-4E38-BD1A-4EDE744DE061}" dt="2020-02-26T12:39:06.683" v="743" actId="1076"/>
          <ac:spMkLst>
            <pc:docMk/>
            <pc:sldMk cId="498256463" sldId="319"/>
            <ac:spMk id="4" creationId="{602A7982-8D16-4585-8A82-5938CA5BE95E}"/>
          </ac:spMkLst>
        </pc:spChg>
        <pc:spChg chg="mod">
          <ac:chgData name="Koerber, Jennifer" userId="S::jennifer.koerber@suny.edu::91757253-cc7b-4705-809f-b291d8f3bd2f" providerId="AD" clId="Web-{297883DD-4DCF-4E38-BD1A-4EDE744DE061}" dt="2020-02-26T12:39:31.716" v="745" actId="1076"/>
          <ac:spMkLst>
            <pc:docMk/>
            <pc:sldMk cId="498256463" sldId="319"/>
            <ac:spMk id="6" creationId="{0E3DDDCA-E813-48CB-B6B2-51959E49905C}"/>
          </ac:spMkLst>
        </pc:spChg>
        <pc:spChg chg="mod">
          <ac:chgData name="Koerber, Jennifer" userId="S::jennifer.koerber@suny.edu::91757253-cc7b-4705-809f-b291d8f3bd2f" providerId="AD" clId="Web-{297883DD-4DCF-4E38-BD1A-4EDE744DE061}" dt="2020-02-26T12:41:36.583" v="835" actId="20577"/>
          <ac:spMkLst>
            <pc:docMk/>
            <pc:sldMk cId="498256463" sldId="319"/>
            <ac:spMk id="13" creationId="{88211562-086D-455E-840C-410E172A6A33}"/>
          </ac:spMkLst>
        </pc:spChg>
        <pc:spChg chg="add mod">
          <ac:chgData name="Koerber, Jennifer" userId="S::jennifer.koerber@suny.edu::91757253-cc7b-4705-809f-b291d8f3bd2f" providerId="AD" clId="Web-{297883DD-4DCF-4E38-BD1A-4EDE744DE061}" dt="2020-02-26T12:38:21.774" v="728" actId="1076"/>
          <ac:spMkLst>
            <pc:docMk/>
            <pc:sldMk cId="498256463" sldId="319"/>
            <ac:spMk id="16" creationId="{9A8A16A5-E45C-4152-B92C-E73D7A4A103A}"/>
          </ac:spMkLst>
        </pc:spChg>
        <pc:spChg chg="add mod">
          <ac:chgData name="Koerber, Jennifer" userId="S::jennifer.koerber@suny.edu::91757253-cc7b-4705-809f-b291d8f3bd2f" providerId="AD" clId="Web-{297883DD-4DCF-4E38-BD1A-4EDE744DE061}" dt="2020-02-26T12:41:51.209" v="840" actId="20577"/>
          <ac:spMkLst>
            <pc:docMk/>
            <pc:sldMk cId="498256463" sldId="319"/>
            <ac:spMk id="18" creationId="{FD8DEA64-6181-46FD-8C44-21AB4F06810B}"/>
          </ac:spMkLst>
        </pc:spChg>
      </pc:sldChg>
      <pc:sldChg chg="addSp delSp modSp">
        <pc:chgData name="Koerber, Jennifer" userId="S::jennifer.koerber@suny.edu::91757253-cc7b-4705-809f-b291d8f3bd2f" providerId="AD" clId="Web-{297883DD-4DCF-4E38-BD1A-4EDE744DE061}" dt="2020-02-26T13:00:39.030" v="991" actId="20577"/>
        <pc:sldMkLst>
          <pc:docMk/>
          <pc:sldMk cId="2998906486" sldId="359"/>
        </pc:sldMkLst>
        <pc:spChg chg="mod">
          <ac:chgData name="Koerber, Jennifer" userId="S::jennifer.koerber@suny.edu::91757253-cc7b-4705-809f-b291d8f3bd2f" providerId="AD" clId="Web-{297883DD-4DCF-4E38-BD1A-4EDE744DE061}" dt="2020-02-26T12:26:19.274" v="469" actId="14100"/>
          <ac:spMkLst>
            <pc:docMk/>
            <pc:sldMk cId="2998906486" sldId="359"/>
            <ac:spMk id="3" creationId="{79F088FC-102D-49CB-B1DF-8F39C8CDCD58}"/>
          </ac:spMkLst>
        </pc:spChg>
        <pc:spChg chg="mod">
          <ac:chgData name="Koerber, Jennifer" userId="S::jennifer.koerber@suny.edu::91757253-cc7b-4705-809f-b291d8f3bd2f" providerId="AD" clId="Web-{297883DD-4DCF-4E38-BD1A-4EDE744DE061}" dt="2020-02-26T12:26:24.118" v="470" actId="1076"/>
          <ac:spMkLst>
            <pc:docMk/>
            <pc:sldMk cId="2998906486" sldId="359"/>
            <ac:spMk id="4" creationId="{AA9B6431-5D22-4F67-A03E-3EF1B7A93708}"/>
          </ac:spMkLst>
        </pc:spChg>
        <pc:spChg chg="mod">
          <ac:chgData name="Koerber, Jennifer" userId="S::jennifer.koerber@suny.edu::91757253-cc7b-4705-809f-b291d8f3bd2f" providerId="AD" clId="Web-{297883DD-4DCF-4E38-BD1A-4EDE744DE061}" dt="2020-02-26T12:26:34.962" v="471" actId="1076"/>
          <ac:spMkLst>
            <pc:docMk/>
            <pc:sldMk cId="2998906486" sldId="359"/>
            <ac:spMk id="6" creationId="{C5AD2900-A9F2-44E9-978C-F985AFD17AC7}"/>
          </ac:spMkLst>
        </pc:spChg>
        <pc:spChg chg="mod">
          <ac:chgData name="Koerber, Jennifer" userId="S::jennifer.koerber@suny.edu::91757253-cc7b-4705-809f-b291d8f3bd2f" providerId="AD" clId="Web-{297883DD-4DCF-4E38-BD1A-4EDE744DE061}" dt="2020-02-26T13:00:39.030" v="991" actId="20577"/>
          <ac:spMkLst>
            <pc:docMk/>
            <pc:sldMk cId="2998906486" sldId="359"/>
            <ac:spMk id="13" creationId="{7CD16252-5674-4F0D-A2FE-6A70325B1A89}"/>
          </ac:spMkLst>
        </pc:spChg>
        <pc:spChg chg="add mod">
          <ac:chgData name="Koerber, Jennifer" userId="S::jennifer.koerber@suny.edu::91757253-cc7b-4705-809f-b291d8f3bd2f" providerId="AD" clId="Web-{297883DD-4DCF-4E38-BD1A-4EDE744DE061}" dt="2020-02-26T12:27:43.842" v="529" actId="1076"/>
          <ac:spMkLst>
            <pc:docMk/>
            <pc:sldMk cId="2998906486" sldId="359"/>
            <ac:spMk id="15" creationId="{4AFEA68D-B3D6-4A4A-8806-0D71A6F4E6DC}"/>
          </ac:spMkLst>
        </pc:spChg>
        <pc:spChg chg="del mod">
          <ac:chgData name="Koerber, Jennifer" userId="S::jennifer.koerber@suny.edu::91757253-cc7b-4705-809f-b291d8f3bd2f" providerId="AD" clId="Web-{297883DD-4DCF-4E38-BD1A-4EDE744DE061}" dt="2020-02-26T12:22:01.304" v="355"/>
          <ac:spMkLst>
            <pc:docMk/>
            <pc:sldMk cId="2998906486" sldId="359"/>
            <ac:spMk id="16" creationId="{368F3BB0-8E73-4B2A-BB7D-7769DA226867}"/>
          </ac:spMkLst>
        </pc:spChg>
        <pc:spChg chg="del mod">
          <ac:chgData name="Koerber, Jennifer" userId="S::jennifer.koerber@suny.edu::91757253-cc7b-4705-809f-b291d8f3bd2f" providerId="AD" clId="Web-{297883DD-4DCF-4E38-BD1A-4EDE744DE061}" dt="2020-02-26T12:21:59.492" v="354"/>
          <ac:spMkLst>
            <pc:docMk/>
            <pc:sldMk cId="2998906486" sldId="359"/>
            <ac:spMk id="18" creationId="{4FA45F36-2751-454B-97BA-7FC342035A8C}"/>
          </ac:spMkLst>
        </pc:spChg>
      </pc:sldChg>
      <pc:sldChg chg="del">
        <pc:chgData name="Koerber, Jennifer" userId="S::jennifer.koerber@suny.edu::91757253-cc7b-4705-809f-b291d8f3bd2f" providerId="AD" clId="Web-{297883DD-4DCF-4E38-BD1A-4EDE744DE061}" dt="2020-02-26T12:16:09.048" v="163"/>
        <pc:sldMkLst>
          <pc:docMk/>
          <pc:sldMk cId="2582587771" sldId="367"/>
        </pc:sldMkLst>
      </pc:sldChg>
      <pc:sldChg chg="delSp modSp del ord">
        <pc:chgData name="Koerber, Jennifer" userId="S::jennifer.koerber@suny.edu::91757253-cc7b-4705-809f-b291d8f3bd2f" providerId="AD" clId="Web-{297883DD-4DCF-4E38-BD1A-4EDE744DE061}" dt="2020-02-26T12:43:04.323" v="843"/>
        <pc:sldMkLst>
          <pc:docMk/>
          <pc:sldMk cId="3389052118" sldId="384"/>
        </pc:sldMkLst>
        <pc:spChg chg="mod">
          <ac:chgData name="Koerber, Jennifer" userId="S::jennifer.koerber@suny.edu::91757253-cc7b-4705-809f-b291d8f3bd2f" providerId="AD" clId="Web-{297883DD-4DCF-4E38-BD1A-4EDE744DE061}" dt="2020-02-26T12:29:01.878" v="548" actId="1076"/>
          <ac:spMkLst>
            <pc:docMk/>
            <pc:sldMk cId="3389052118" sldId="384"/>
            <ac:spMk id="2" creationId="{EC11916F-9264-4D83-8C02-17AAEF47E202}"/>
          </ac:spMkLst>
        </pc:spChg>
        <pc:picChg chg="del">
          <ac:chgData name="Koerber, Jennifer" userId="S::jennifer.koerber@suny.edu::91757253-cc7b-4705-809f-b291d8f3bd2f" providerId="AD" clId="Web-{297883DD-4DCF-4E38-BD1A-4EDE744DE061}" dt="2020-02-26T12:28:03.343" v="531"/>
          <ac:picMkLst>
            <pc:docMk/>
            <pc:sldMk cId="3389052118" sldId="384"/>
            <ac:picMk id="4" creationId="{698451D4-679A-47F2-90FC-632C5712798B}"/>
          </ac:picMkLst>
        </pc:picChg>
      </pc:sldChg>
      <pc:sldChg chg="del">
        <pc:chgData name="Koerber, Jennifer" userId="S::jennifer.koerber@suny.edu::91757253-cc7b-4705-809f-b291d8f3bd2f" providerId="AD" clId="Web-{297883DD-4DCF-4E38-BD1A-4EDE744DE061}" dt="2020-02-26T12:27:52.342" v="530"/>
        <pc:sldMkLst>
          <pc:docMk/>
          <pc:sldMk cId="2259751387" sldId="385"/>
        </pc:sldMkLst>
      </pc:sldChg>
      <pc:sldChg chg="addSp delSp modSp add replId">
        <pc:chgData name="Koerber, Jennifer" userId="S::jennifer.koerber@suny.edu::91757253-cc7b-4705-809f-b291d8f3bd2f" providerId="AD" clId="Web-{297883DD-4DCF-4E38-BD1A-4EDE744DE061}" dt="2020-02-26T13:02:40.256" v="1148" actId="20577"/>
        <pc:sldMkLst>
          <pc:docMk/>
          <pc:sldMk cId="1151724325" sldId="400"/>
        </pc:sldMkLst>
        <pc:spChg chg="mod">
          <ac:chgData name="Koerber, Jennifer" userId="S::jennifer.koerber@suny.edu::91757253-cc7b-4705-809f-b291d8f3bd2f" providerId="AD" clId="Web-{297883DD-4DCF-4E38-BD1A-4EDE744DE061}" dt="2020-02-26T12:22:48.026" v="383" actId="20577"/>
          <ac:spMkLst>
            <pc:docMk/>
            <pc:sldMk cId="1151724325" sldId="400"/>
            <ac:spMk id="2" creationId="{DCDD3146-7637-46DF-8B82-7A8FC2E12D15}"/>
          </ac:spMkLst>
        </pc:spChg>
        <pc:spChg chg="del">
          <ac:chgData name="Koerber, Jennifer" userId="S::jennifer.koerber@suny.edu::91757253-cc7b-4705-809f-b291d8f3bd2f" providerId="AD" clId="Web-{297883DD-4DCF-4E38-BD1A-4EDE744DE061}" dt="2020-02-26T12:22:57.824" v="387"/>
          <ac:spMkLst>
            <pc:docMk/>
            <pc:sldMk cId="1151724325" sldId="400"/>
            <ac:spMk id="3" creationId="{79F088FC-102D-49CB-B1DF-8F39C8CDCD58}"/>
          </ac:spMkLst>
        </pc:spChg>
        <pc:spChg chg="del">
          <ac:chgData name="Koerber, Jennifer" userId="S::jennifer.koerber@suny.edu::91757253-cc7b-4705-809f-b291d8f3bd2f" providerId="AD" clId="Web-{297883DD-4DCF-4E38-BD1A-4EDE744DE061}" dt="2020-02-26T12:22:52.855" v="386"/>
          <ac:spMkLst>
            <pc:docMk/>
            <pc:sldMk cId="1151724325" sldId="400"/>
            <ac:spMk id="4" creationId="{AA9B6431-5D22-4F67-A03E-3EF1B7A93708}"/>
          </ac:spMkLst>
        </pc:spChg>
        <pc:spChg chg="del">
          <ac:chgData name="Koerber, Jennifer" userId="S::jennifer.koerber@suny.edu::91757253-cc7b-4705-809f-b291d8f3bd2f" providerId="AD" clId="Web-{297883DD-4DCF-4E38-BD1A-4EDE744DE061}" dt="2020-02-26T12:23:00.527" v="388"/>
          <ac:spMkLst>
            <pc:docMk/>
            <pc:sldMk cId="1151724325" sldId="400"/>
            <ac:spMk id="6" creationId="{C5AD2900-A9F2-44E9-978C-F985AFD17AC7}"/>
          </ac:spMkLst>
        </pc:spChg>
        <pc:spChg chg="del">
          <ac:chgData name="Koerber, Jennifer" userId="S::jennifer.koerber@suny.edu::91757253-cc7b-4705-809f-b291d8f3bd2f" providerId="AD" clId="Web-{297883DD-4DCF-4E38-BD1A-4EDE744DE061}" dt="2020-02-26T12:23:02.886" v="389"/>
          <ac:spMkLst>
            <pc:docMk/>
            <pc:sldMk cId="1151724325" sldId="400"/>
            <ac:spMk id="13" creationId="{7CD16252-5674-4F0D-A2FE-6A70325B1A89}"/>
          </ac:spMkLst>
        </pc:spChg>
        <pc:spChg chg="add mod">
          <ac:chgData name="Koerber, Jennifer" userId="S::jennifer.koerber@suny.edu::91757253-cc7b-4705-809f-b291d8f3bd2f" providerId="AD" clId="Web-{297883DD-4DCF-4E38-BD1A-4EDE744DE061}" dt="2020-02-26T12:23:36.779" v="416" actId="20577"/>
          <ac:spMkLst>
            <pc:docMk/>
            <pc:sldMk cId="1151724325" sldId="400"/>
            <ac:spMk id="16" creationId="{435658E4-F0C8-4F7F-8758-9FFB05E56D6B}"/>
          </ac:spMkLst>
        </pc:spChg>
        <pc:spChg chg="add mod">
          <ac:chgData name="Koerber, Jennifer" userId="S::jennifer.koerber@suny.edu::91757253-cc7b-4705-809f-b291d8f3bd2f" providerId="AD" clId="Web-{297883DD-4DCF-4E38-BD1A-4EDE744DE061}" dt="2020-02-26T12:24:45.799" v="462" actId="14100"/>
          <ac:spMkLst>
            <pc:docMk/>
            <pc:sldMk cId="1151724325" sldId="400"/>
            <ac:spMk id="18" creationId="{63A16270-9913-4258-A541-7EFB96BA490A}"/>
          </ac:spMkLst>
        </pc:spChg>
        <pc:spChg chg="add mod">
          <ac:chgData name="Koerber, Jennifer" userId="S::jennifer.koerber@suny.edu::91757253-cc7b-4705-809f-b291d8f3bd2f" providerId="AD" clId="Web-{297883DD-4DCF-4E38-BD1A-4EDE744DE061}" dt="2020-02-26T12:24:23.016" v="457" actId="20577"/>
          <ac:spMkLst>
            <pc:docMk/>
            <pc:sldMk cId="1151724325" sldId="400"/>
            <ac:spMk id="20" creationId="{1FF9CAA6-2D6A-431D-9F1A-4E750932A964}"/>
          </ac:spMkLst>
        </pc:spChg>
        <pc:spChg chg="add mod">
          <ac:chgData name="Koerber, Jennifer" userId="S::jennifer.koerber@suny.edu::91757253-cc7b-4705-809f-b291d8f3bd2f" providerId="AD" clId="Web-{297883DD-4DCF-4E38-BD1A-4EDE744DE061}" dt="2020-02-26T13:02:40.256" v="1148" actId="20577"/>
          <ac:spMkLst>
            <pc:docMk/>
            <pc:sldMk cId="1151724325" sldId="400"/>
            <ac:spMk id="22" creationId="{58379C07-31DE-43E5-BB9C-1473F06FF428}"/>
          </ac:spMkLst>
        </pc:spChg>
        <pc:spChg chg="add del mod">
          <ac:chgData name="Koerber, Jennifer" userId="S::jennifer.koerber@suny.edu::91757253-cc7b-4705-809f-b291d8f3bd2f" providerId="AD" clId="Web-{297883DD-4DCF-4E38-BD1A-4EDE744DE061}" dt="2020-02-26T12:23:18.747" v="398"/>
          <ac:spMkLst>
            <pc:docMk/>
            <pc:sldMk cId="1151724325" sldId="400"/>
            <ac:spMk id="23" creationId="{127F77A8-7341-4848-B976-68C33295F4C9}"/>
          </ac:spMkLst>
        </pc:spChg>
      </pc:sldChg>
      <pc:sldChg chg="addSp delSp modSp add ord replId">
        <pc:chgData name="Koerber, Jennifer" userId="S::jennifer.koerber@suny.edu::91757253-cc7b-4705-809f-b291d8f3bd2f" providerId="AD" clId="Web-{297883DD-4DCF-4E38-BD1A-4EDE744DE061}" dt="2020-02-26T13:00:07.544" v="985" actId="20577"/>
        <pc:sldMkLst>
          <pc:docMk/>
          <pc:sldMk cId="609316125" sldId="401"/>
        </pc:sldMkLst>
        <pc:spChg chg="mod">
          <ac:chgData name="Koerber, Jennifer" userId="S::jennifer.koerber@suny.edu::91757253-cc7b-4705-809f-b291d8f3bd2f" providerId="AD" clId="Web-{297883DD-4DCF-4E38-BD1A-4EDE744DE061}" dt="2020-02-26T12:43:23.199" v="862" actId="20577"/>
          <ac:spMkLst>
            <pc:docMk/>
            <pc:sldMk cId="609316125" sldId="401"/>
            <ac:spMk id="2" creationId="{DCDD3146-7637-46DF-8B82-7A8FC2E12D15}"/>
          </ac:spMkLst>
        </pc:spChg>
        <pc:spChg chg="add del mod">
          <ac:chgData name="Koerber, Jennifer" userId="S::jennifer.koerber@suny.edu::91757253-cc7b-4705-809f-b291d8f3bd2f" providerId="AD" clId="Web-{297883DD-4DCF-4E38-BD1A-4EDE744DE061}" dt="2020-02-26T12:43:40.607" v="867"/>
          <ac:spMkLst>
            <pc:docMk/>
            <pc:sldMk cId="609316125" sldId="401"/>
            <ac:spMk id="4" creationId="{0E84657C-346D-4CCA-BD40-3C638490D4E5}"/>
          </ac:spMkLst>
        </pc:spChg>
        <pc:spChg chg="add del mod">
          <ac:chgData name="Koerber, Jennifer" userId="S::jennifer.koerber@suny.edu::91757253-cc7b-4705-809f-b291d8f3bd2f" providerId="AD" clId="Web-{297883DD-4DCF-4E38-BD1A-4EDE744DE061}" dt="2020-02-26T12:43:54.108" v="871"/>
          <ac:spMkLst>
            <pc:docMk/>
            <pc:sldMk cId="609316125" sldId="401"/>
            <ac:spMk id="13" creationId="{6496C0F3-AA02-4DB6-8B70-008BA22D774E}"/>
          </ac:spMkLst>
        </pc:spChg>
        <pc:spChg chg="del">
          <ac:chgData name="Koerber, Jennifer" userId="S::jennifer.koerber@suny.edu::91757253-cc7b-4705-809f-b291d8f3bd2f" providerId="AD" clId="Web-{297883DD-4DCF-4E38-BD1A-4EDE744DE061}" dt="2020-02-26T12:43:51.469" v="870"/>
          <ac:spMkLst>
            <pc:docMk/>
            <pc:sldMk cId="609316125" sldId="401"/>
            <ac:spMk id="16" creationId="{435658E4-F0C8-4F7F-8758-9FFB05E56D6B}"/>
          </ac:spMkLst>
        </pc:spChg>
        <pc:spChg chg="mod">
          <ac:chgData name="Koerber, Jennifer" userId="S::jennifer.koerber@suny.edu::91757253-cc7b-4705-809f-b291d8f3bd2f" providerId="AD" clId="Web-{297883DD-4DCF-4E38-BD1A-4EDE744DE061}" dt="2020-02-26T13:00:07.544" v="985" actId="20577"/>
          <ac:spMkLst>
            <pc:docMk/>
            <pc:sldMk cId="609316125" sldId="401"/>
            <ac:spMk id="18" creationId="{63A16270-9913-4258-A541-7EFB96BA490A}"/>
          </ac:spMkLst>
        </pc:spChg>
        <pc:spChg chg="del">
          <ac:chgData name="Koerber, Jennifer" userId="S::jennifer.koerber@suny.edu::91757253-cc7b-4705-809f-b291d8f3bd2f" providerId="AD" clId="Web-{297883DD-4DCF-4E38-BD1A-4EDE744DE061}" dt="2020-02-26T12:43:37.388" v="866"/>
          <ac:spMkLst>
            <pc:docMk/>
            <pc:sldMk cId="609316125" sldId="401"/>
            <ac:spMk id="20" creationId="{1FF9CAA6-2D6A-431D-9F1A-4E750932A964}"/>
          </ac:spMkLst>
        </pc:spChg>
        <pc:spChg chg="del">
          <ac:chgData name="Koerber, Jennifer" userId="S::jennifer.koerber@suny.edu::91757253-cc7b-4705-809f-b291d8f3bd2f" providerId="AD" clId="Web-{297883DD-4DCF-4E38-BD1A-4EDE744DE061}" dt="2020-02-26T12:43:33.450" v="865"/>
          <ac:spMkLst>
            <pc:docMk/>
            <pc:sldMk cId="609316125" sldId="401"/>
            <ac:spMk id="22" creationId="{58379C07-31DE-43E5-BB9C-1473F06FF428}"/>
          </ac:spMkLst>
        </pc:spChg>
      </pc:sldChg>
    </pc:docChg>
  </pc:docChgLst>
  <pc:docChgLst>
    <pc:chgData name="Koerber, Jennifer" userId="S::jennifer.koerber@suny.edu::91757253-cc7b-4705-809f-b291d8f3bd2f" providerId="AD" clId="Web-{8D7CB70D-D89A-07D1-3FBD-05DDD875C612}"/>
    <pc:docChg chg="modSld sldOrd">
      <pc:chgData name="Koerber, Jennifer" userId="S::jennifer.koerber@suny.edu::91757253-cc7b-4705-809f-b291d8f3bd2f" providerId="AD" clId="Web-{8D7CB70D-D89A-07D1-3FBD-05DDD875C612}" dt="2020-01-31T16:32:20.069" v="186"/>
      <pc:docMkLst>
        <pc:docMk/>
      </pc:docMkLst>
      <pc:sldChg chg="modSp">
        <pc:chgData name="Koerber, Jennifer" userId="S::jennifer.koerber@suny.edu::91757253-cc7b-4705-809f-b291d8f3bd2f" providerId="AD" clId="Web-{8D7CB70D-D89A-07D1-3FBD-05DDD875C612}" dt="2020-01-31T16:32:06.271" v="185" actId="1076"/>
        <pc:sldMkLst>
          <pc:docMk/>
          <pc:sldMk cId="498256463" sldId="319"/>
        </pc:sldMkLst>
        <pc:spChg chg="mod">
          <ac:chgData name="Koerber, Jennifer" userId="S::jennifer.koerber@suny.edu::91757253-cc7b-4705-809f-b291d8f3bd2f" providerId="AD" clId="Web-{8D7CB70D-D89A-07D1-3FBD-05DDD875C612}" dt="2020-01-31T16:32:06.271" v="185" actId="1076"/>
          <ac:spMkLst>
            <pc:docMk/>
            <pc:sldMk cId="498256463" sldId="319"/>
            <ac:spMk id="6" creationId="{0E3DDDCA-E813-48CB-B6B2-51959E49905C}"/>
          </ac:spMkLst>
        </pc:spChg>
        <pc:spChg chg="mod">
          <ac:chgData name="Koerber, Jennifer" userId="S::jennifer.koerber@suny.edu::91757253-cc7b-4705-809f-b291d8f3bd2f" providerId="AD" clId="Web-{8D7CB70D-D89A-07D1-3FBD-05DDD875C612}" dt="2020-01-31T16:31:57.084" v="183" actId="20577"/>
          <ac:spMkLst>
            <pc:docMk/>
            <pc:sldMk cId="498256463" sldId="319"/>
            <ac:spMk id="13" creationId="{88211562-086D-455E-840C-410E172A6A33}"/>
          </ac:spMkLst>
        </pc:spChg>
      </pc:sldChg>
      <pc:sldChg chg="modSp">
        <pc:chgData name="Koerber, Jennifer" userId="S::jennifer.koerber@suny.edu::91757253-cc7b-4705-809f-b291d8f3bd2f" providerId="AD" clId="Web-{8D7CB70D-D89A-07D1-3FBD-05DDD875C612}" dt="2020-01-31T16:29:14.453" v="124" actId="20577"/>
        <pc:sldMkLst>
          <pc:docMk/>
          <pc:sldMk cId="2582587771" sldId="367"/>
        </pc:sldMkLst>
        <pc:spChg chg="mod">
          <ac:chgData name="Koerber, Jennifer" userId="S::jennifer.koerber@suny.edu::91757253-cc7b-4705-809f-b291d8f3bd2f" providerId="AD" clId="Web-{8D7CB70D-D89A-07D1-3FBD-05DDD875C612}" dt="2020-01-31T16:29:14.453" v="124" actId="20577"/>
          <ac:spMkLst>
            <pc:docMk/>
            <pc:sldMk cId="2582587771" sldId="367"/>
            <ac:spMk id="16" creationId="{58C3424A-37F4-4E23-97D5-C80FBC03E017}"/>
          </ac:spMkLst>
        </pc:spChg>
      </pc:sldChg>
      <pc:sldChg chg="addSp delSp modSp ord">
        <pc:chgData name="Koerber, Jennifer" userId="S::jennifer.koerber@suny.edu::91757253-cc7b-4705-809f-b291d8f3bd2f" providerId="AD" clId="Web-{8D7CB70D-D89A-07D1-3FBD-05DDD875C612}" dt="2020-01-31T16:32:20.069" v="186"/>
        <pc:sldMkLst>
          <pc:docMk/>
          <pc:sldMk cId="3389052118" sldId="384"/>
        </pc:sldMkLst>
        <pc:picChg chg="del">
          <ac:chgData name="Koerber, Jennifer" userId="S::jennifer.koerber@suny.edu::91757253-cc7b-4705-809f-b291d8f3bd2f" providerId="AD" clId="Web-{8D7CB70D-D89A-07D1-3FBD-05DDD875C612}" dt="2020-01-31T16:29:59.758" v="126"/>
          <ac:picMkLst>
            <pc:docMk/>
            <pc:sldMk cId="3389052118" sldId="384"/>
            <ac:picMk id="3" creationId="{A2AEF45F-8C36-49E9-A761-0F05CC397BB8}"/>
          </ac:picMkLst>
        </pc:picChg>
        <pc:picChg chg="add mod">
          <ac:chgData name="Koerber, Jennifer" userId="S::jennifer.koerber@suny.edu::91757253-cc7b-4705-809f-b291d8f3bd2f" providerId="AD" clId="Web-{8D7CB70D-D89A-07D1-3FBD-05DDD875C612}" dt="2020-01-31T16:30:12.502" v="130" actId="1076"/>
          <ac:picMkLst>
            <pc:docMk/>
            <pc:sldMk cId="3389052118" sldId="384"/>
            <ac:picMk id="4" creationId="{698451D4-679A-47F2-90FC-632C5712798B}"/>
          </ac:picMkLst>
        </pc:picChg>
      </pc:sldChg>
    </pc:docChg>
  </pc:docChgLst>
  <pc:docChgLst>
    <pc:chgData name="Pritting, Shannon" userId="S::shannon.pritting@suny.edu::b6acce8b-3193-4a7b-b3b8-1dc43a9f8da4" providerId="AD" clId="Web-{6A464E2A-F35A-4499-B5FC-575BF12EEAE2}"/>
    <pc:docChg chg="addSld modSld">
      <pc:chgData name="Pritting, Shannon" userId="S::shannon.pritting@suny.edu::b6acce8b-3193-4a7b-b3b8-1dc43a9f8da4" providerId="AD" clId="Web-{6A464E2A-F35A-4499-B5FC-575BF12EEAE2}" dt="2020-03-24T14:48:46.131" v="635" actId="20577"/>
      <pc:docMkLst>
        <pc:docMk/>
      </pc:docMkLst>
      <pc:sldChg chg="modSp">
        <pc:chgData name="Pritting, Shannon" userId="S::shannon.pritting@suny.edu::b6acce8b-3193-4a7b-b3b8-1dc43a9f8da4" providerId="AD" clId="Web-{6A464E2A-F35A-4499-B5FC-575BF12EEAE2}" dt="2020-03-24T14:48:46.131" v="634" actId="20577"/>
        <pc:sldMkLst>
          <pc:docMk/>
          <pc:sldMk cId="4159769274" sldId="394"/>
        </pc:sldMkLst>
        <pc:spChg chg="mod">
          <ac:chgData name="Pritting, Shannon" userId="S::shannon.pritting@suny.edu::b6acce8b-3193-4a7b-b3b8-1dc43a9f8da4" providerId="AD" clId="Web-{6A464E2A-F35A-4499-B5FC-575BF12EEAE2}" dt="2020-03-24T14:43:50.986" v="82" actId="20577"/>
          <ac:spMkLst>
            <pc:docMk/>
            <pc:sldMk cId="4159769274" sldId="394"/>
            <ac:spMk id="6" creationId="{00000000-0000-0000-0000-000000000000}"/>
          </ac:spMkLst>
        </pc:spChg>
        <pc:spChg chg="mod">
          <ac:chgData name="Pritting, Shannon" userId="S::shannon.pritting@suny.edu::b6acce8b-3193-4a7b-b3b8-1dc43a9f8da4" providerId="AD" clId="Web-{6A464E2A-F35A-4499-B5FC-575BF12EEAE2}" dt="2020-03-24T14:48:46.131" v="634" actId="20577"/>
          <ac:spMkLst>
            <pc:docMk/>
            <pc:sldMk cId="4159769274" sldId="394"/>
            <ac:spMk id="7" creationId="{00000000-0000-0000-0000-000000000000}"/>
          </ac:spMkLst>
        </pc:spChg>
      </pc:sldChg>
      <pc:sldChg chg="modSp">
        <pc:chgData name="Pritting, Shannon" userId="S::shannon.pritting@suny.edu::b6acce8b-3193-4a7b-b3b8-1dc43a9f8da4" providerId="AD" clId="Web-{6A464E2A-F35A-4499-B5FC-575BF12EEAE2}" dt="2020-03-24T14:43:00.783" v="7" actId="20577"/>
        <pc:sldMkLst>
          <pc:docMk/>
          <pc:sldMk cId="678445604" sldId="402"/>
        </pc:sldMkLst>
        <pc:spChg chg="mod">
          <ac:chgData name="Pritting, Shannon" userId="S::shannon.pritting@suny.edu::b6acce8b-3193-4a7b-b3b8-1dc43a9f8da4" providerId="AD" clId="Web-{6A464E2A-F35A-4499-B5FC-575BF12EEAE2}" dt="2020-03-24T14:43:00.783" v="7" actId="20577"/>
          <ac:spMkLst>
            <pc:docMk/>
            <pc:sldMk cId="678445604" sldId="402"/>
            <ac:spMk id="4" creationId="{1D7F8FEE-FF49-4176-947D-A6701F4DAB15}"/>
          </ac:spMkLst>
        </pc:spChg>
        <pc:picChg chg="mod">
          <ac:chgData name="Pritting, Shannon" userId="S::shannon.pritting@suny.edu::b6acce8b-3193-4a7b-b3b8-1dc43a9f8da4" providerId="AD" clId="Web-{6A464E2A-F35A-4499-B5FC-575BF12EEAE2}" dt="2020-03-24T14:42:44.829" v="2" actId="14100"/>
          <ac:picMkLst>
            <pc:docMk/>
            <pc:sldMk cId="678445604" sldId="402"/>
            <ac:picMk id="2" creationId="{7AE362F7-CAAC-45E5-96B5-0B02CF300C88}"/>
          </ac:picMkLst>
        </pc:picChg>
      </pc:sldChg>
      <pc:sldChg chg="add replId">
        <pc:chgData name="Pritting, Shannon" userId="S::shannon.pritting@suny.edu::b6acce8b-3193-4a7b-b3b8-1dc43a9f8da4" providerId="AD" clId="Web-{6A464E2A-F35A-4499-B5FC-575BF12EEAE2}" dt="2020-03-24T14:43:28.127" v="9"/>
        <pc:sldMkLst>
          <pc:docMk/>
          <pc:sldMk cId="1008213006" sldId="405"/>
        </pc:sldMkLst>
      </pc:sldChg>
    </pc:docChg>
  </pc:docChgLst>
  <pc:docChgLst>
    <pc:chgData name="Pritting, Shannon" userId="S::shannon.pritting@suny.edu::b6acce8b-3193-4a7b-b3b8-1dc43a9f8da4" providerId="AD" clId="Web-{0B3772D7-4F77-48FA-9BFF-599EA82DB4BB}"/>
    <pc:docChg chg="delSld">
      <pc:chgData name="Pritting, Shannon" userId="S::shannon.pritting@suny.edu::b6acce8b-3193-4a7b-b3b8-1dc43a9f8da4" providerId="AD" clId="Web-{0B3772D7-4F77-48FA-9BFF-599EA82DB4BB}" dt="2020-03-24T16:42:06.625" v="0"/>
      <pc:docMkLst>
        <pc:docMk/>
      </pc:docMkLst>
      <pc:sldChg chg="del">
        <pc:chgData name="Pritting, Shannon" userId="S::shannon.pritting@suny.edu::b6acce8b-3193-4a7b-b3b8-1dc43a9f8da4" providerId="AD" clId="Web-{0B3772D7-4F77-48FA-9BFF-599EA82DB4BB}" dt="2020-03-24T16:42:06.625" v="0"/>
        <pc:sldMkLst>
          <pc:docMk/>
          <pc:sldMk cId="1008213006" sldId="405"/>
        </pc:sldMkLst>
      </pc:sldChg>
    </pc:docChg>
  </pc:docChgLst>
  <pc:docChgLst>
    <pc:chgData name="Koerber, Jennifer" userId="S::jennifer.koerber@suny.edu::91757253-cc7b-4705-809f-b291d8f3bd2f" providerId="AD" clId="Web-{4528CB39-D4F9-8285-3728-8F675AF05EB2}"/>
    <pc:docChg chg="addSld delSld modSld sldOrd">
      <pc:chgData name="Koerber, Jennifer" userId="S::jennifer.koerber@suny.edu::91757253-cc7b-4705-809f-b291d8f3bd2f" providerId="AD" clId="Web-{4528CB39-D4F9-8285-3728-8F675AF05EB2}" dt="2020-01-30T22:32:25.537" v="1431" actId="20577"/>
      <pc:docMkLst>
        <pc:docMk/>
      </pc:docMkLst>
      <pc:sldChg chg="addSp delSp modSp del">
        <pc:chgData name="Koerber, Jennifer" userId="S::jennifer.koerber@suny.edu::91757253-cc7b-4705-809f-b291d8f3bd2f" providerId="AD" clId="Web-{4528CB39-D4F9-8285-3728-8F675AF05EB2}" dt="2020-01-30T22:24:36.026" v="1268"/>
        <pc:sldMkLst>
          <pc:docMk/>
          <pc:sldMk cId="2171438980" sldId="317"/>
        </pc:sldMkLst>
        <pc:spChg chg="mod">
          <ac:chgData name="Koerber, Jennifer" userId="S::jennifer.koerber@suny.edu::91757253-cc7b-4705-809f-b291d8f3bd2f" providerId="AD" clId="Web-{4528CB39-D4F9-8285-3728-8F675AF05EB2}" dt="2020-01-30T22:23:13.836" v="1265" actId="20577"/>
          <ac:spMkLst>
            <pc:docMk/>
            <pc:sldMk cId="2171438980" sldId="317"/>
            <ac:spMk id="2" creationId="{EC11916F-9264-4D83-8C02-17AAEF47E202}"/>
          </ac:spMkLst>
        </pc:spChg>
        <pc:picChg chg="add del mod">
          <ac:chgData name="Koerber, Jennifer" userId="S::jennifer.koerber@suny.edu::91757253-cc7b-4705-809f-b291d8f3bd2f" providerId="AD" clId="Web-{4528CB39-D4F9-8285-3728-8F675AF05EB2}" dt="2020-01-30T22:23:06.586" v="1262"/>
          <ac:picMkLst>
            <pc:docMk/>
            <pc:sldMk cId="2171438980" sldId="317"/>
            <ac:picMk id="3" creationId="{A2AEF45F-8C36-49E9-A761-0F05CC397BB8}"/>
          </ac:picMkLst>
        </pc:picChg>
        <pc:picChg chg="del">
          <ac:chgData name="Koerber, Jennifer" userId="S::jennifer.koerber@suny.edu::91757253-cc7b-4705-809f-b291d8f3bd2f" providerId="AD" clId="Web-{4528CB39-D4F9-8285-3728-8F675AF05EB2}" dt="2020-01-30T20:56:08.963" v="8"/>
          <ac:picMkLst>
            <pc:docMk/>
            <pc:sldMk cId="2171438980" sldId="317"/>
            <ac:picMk id="8" creationId="{ECC8821E-6210-46FD-931D-A430390985AB}"/>
          </ac:picMkLst>
        </pc:picChg>
      </pc:sldChg>
      <pc:sldChg chg="modSp">
        <pc:chgData name="Koerber, Jennifer" userId="S::jennifer.koerber@suny.edu::91757253-cc7b-4705-809f-b291d8f3bd2f" providerId="AD" clId="Web-{4528CB39-D4F9-8285-3728-8F675AF05EB2}" dt="2020-01-30T22:17:44.672" v="1099" actId="1076"/>
        <pc:sldMkLst>
          <pc:docMk/>
          <pc:sldMk cId="498256463" sldId="319"/>
        </pc:sldMkLst>
        <pc:spChg chg="mod">
          <ac:chgData name="Koerber, Jennifer" userId="S::jennifer.koerber@suny.edu::91757253-cc7b-4705-809f-b291d8f3bd2f" providerId="AD" clId="Web-{4528CB39-D4F9-8285-3728-8F675AF05EB2}" dt="2020-01-30T22:17:36.531" v="1098" actId="1076"/>
          <ac:spMkLst>
            <pc:docMk/>
            <pc:sldMk cId="498256463" sldId="319"/>
            <ac:spMk id="3" creationId="{79F088FC-102D-49CB-B1DF-8F39C8CDCD58}"/>
          </ac:spMkLst>
        </pc:spChg>
        <pc:spChg chg="mod">
          <ac:chgData name="Koerber, Jennifer" userId="S::jennifer.koerber@suny.edu::91757253-cc7b-4705-809f-b291d8f3bd2f" providerId="AD" clId="Web-{4528CB39-D4F9-8285-3728-8F675AF05EB2}" dt="2020-01-30T22:17:44.672" v="1099" actId="1076"/>
          <ac:spMkLst>
            <pc:docMk/>
            <pc:sldMk cId="498256463" sldId="319"/>
            <ac:spMk id="13" creationId="{88211562-086D-455E-840C-410E172A6A33}"/>
          </ac:spMkLst>
        </pc:spChg>
      </pc:sldChg>
      <pc:sldChg chg="addSp delSp modSp">
        <pc:chgData name="Koerber, Jennifer" userId="S::jennifer.koerber@suny.edu::91757253-cc7b-4705-809f-b291d8f3bd2f" providerId="AD" clId="Web-{4528CB39-D4F9-8285-3728-8F675AF05EB2}" dt="2020-01-30T21:37:44.411" v="394"/>
        <pc:sldMkLst>
          <pc:docMk/>
          <pc:sldMk cId="1226966122" sldId="322"/>
        </pc:sldMkLst>
        <pc:spChg chg="mod">
          <ac:chgData name="Koerber, Jennifer" userId="S::jennifer.koerber@suny.edu::91757253-cc7b-4705-809f-b291d8f3bd2f" providerId="AD" clId="Web-{4528CB39-D4F9-8285-3728-8F675AF05EB2}" dt="2020-01-30T20:55:49.635" v="4" actId="20577"/>
          <ac:spMkLst>
            <pc:docMk/>
            <pc:sldMk cId="1226966122" sldId="322"/>
            <ac:spMk id="2" creationId="{71EA7B85-A46E-4A0A-B5A6-003D849DE4A5}"/>
          </ac:spMkLst>
        </pc:spChg>
        <pc:spChg chg="mod">
          <ac:chgData name="Koerber, Jennifer" userId="S::jennifer.koerber@suny.edu::91757253-cc7b-4705-809f-b291d8f3bd2f" providerId="AD" clId="Web-{4528CB39-D4F9-8285-3728-8F675AF05EB2}" dt="2020-01-30T21:37:37.958" v="392" actId="1076"/>
          <ac:spMkLst>
            <pc:docMk/>
            <pc:sldMk cId="1226966122" sldId="322"/>
            <ac:spMk id="5" creationId="{B155D4D4-F48D-404D-990E-0468B28F7F8C}"/>
          </ac:spMkLst>
        </pc:spChg>
        <pc:spChg chg="del">
          <ac:chgData name="Koerber, Jennifer" userId="S::jennifer.koerber@suny.edu::91757253-cc7b-4705-809f-b291d8f3bd2f" providerId="AD" clId="Web-{4528CB39-D4F9-8285-3728-8F675AF05EB2}" dt="2020-01-30T20:55:52.760" v="7"/>
          <ac:spMkLst>
            <pc:docMk/>
            <pc:sldMk cId="1226966122" sldId="322"/>
            <ac:spMk id="20" creationId="{58AC31FA-7C51-4B18-BCF8-4AD7DAB8BC19}"/>
          </ac:spMkLst>
        </pc:spChg>
        <pc:picChg chg="del">
          <ac:chgData name="Koerber, Jennifer" userId="S::jennifer.koerber@suny.edu::91757253-cc7b-4705-809f-b291d8f3bd2f" providerId="AD" clId="Web-{4528CB39-D4F9-8285-3728-8F675AF05EB2}" dt="2020-01-30T20:55:46.400" v="1"/>
          <ac:picMkLst>
            <pc:docMk/>
            <pc:sldMk cId="1226966122" sldId="322"/>
            <ac:picMk id="3" creationId="{37B53B2F-9CB6-474C-B2CC-4BD0DC2270E5}"/>
          </ac:picMkLst>
        </pc:picChg>
        <pc:picChg chg="add mod">
          <ac:chgData name="Koerber, Jennifer" userId="S::jennifer.koerber@suny.edu::91757253-cc7b-4705-809f-b291d8f3bd2f" providerId="AD" clId="Web-{4528CB39-D4F9-8285-3728-8F675AF05EB2}" dt="2020-01-30T21:37:44.411" v="394"/>
          <ac:picMkLst>
            <pc:docMk/>
            <pc:sldMk cId="1226966122" sldId="322"/>
            <ac:picMk id="3" creationId="{50D9FD26-AB25-4568-AF41-DB566026B3F7}"/>
          </ac:picMkLst>
        </pc:picChg>
        <pc:picChg chg="add mod modCrop">
          <ac:chgData name="Koerber, Jennifer" userId="S::jennifer.koerber@suny.edu::91757253-cc7b-4705-809f-b291d8f3bd2f" providerId="AD" clId="Web-{4528CB39-D4F9-8285-3728-8F675AF05EB2}" dt="2020-01-30T21:37:30.098" v="389" actId="1076"/>
          <ac:picMkLst>
            <pc:docMk/>
            <pc:sldMk cId="1226966122" sldId="322"/>
            <ac:picMk id="6" creationId="{22A6EF45-AC8D-43C8-BA41-C54750D334DA}"/>
          </ac:picMkLst>
        </pc:picChg>
        <pc:picChg chg="del">
          <ac:chgData name="Koerber, Jennifer" userId="S::jennifer.koerber@suny.edu::91757253-cc7b-4705-809f-b291d8f3bd2f" providerId="AD" clId="Web-{4528CB39-D4F9-8285-3728-8F675AF05EB2}" dt="2020-01-30T20:55:44.213" v="0"/>
          <ac:picMkLst>
            <pc:docMk/>
            <pc:sldMk cId="1226966122" sldId="322"/>
            <ac:picMk id="18" creationId="{5FBF234C-DC40-4661-95BA-7CE48B30735E}"/>
          </ac:picMkLst>
        </pc:picChg>
      </pc:sldChg>
      <pc:sldChg chg="modSp del">
        <pc:chgData name="Koerber, Jennifer" userId="S::jennifer.koerber@suny.edu::91757253-cc7b-4705-809f-b291d8f3bd2f" providerId="AD" clId="Web-{4528CB39-D4F9-8285-3728-8F675AF05EB2}" dt="2020-01-30T21:42:43.996" v="448"/>
        <pc:sldMkLst>
          <pc:docMk/>
          <pc:sldMk cId="3985682431" sldId="356"/>
        </pc:sldMkLst>
        <pc:spChg chg="mod">
          <ac:chgData name="Koerber, Jennifer" userId="S::jennifer.koerber@suny.edu::91757253-cc7b-4705-809f-b291d8f3bd2f" providerId="AD" clId="Web-{4528CB39-D4F9-8285-3728-8F675AF05EB2}" dt="2020-01-30T20:57:11.542" v="49" actId="20577"/>
          <ac:spMkLst>
            <pc:docMk/>
            <pc:sldMk cId="3985682431" sldId="356"/>
            <ac:spMk id="3" creationId="{79F088FC-102D-49CB-B1DF-8F39C8CDCD58}"/>
          </ac:spMkLst>
        </pc:spChg>
      </pc:sldChg>
      <pc:sldChg chg="addSp modSp mod modClrScheme chgLayout">
        <pc:chgData name="Koerber, Jennifer" userId="S::jennifer.koerber@suny.edu::91757253-cc7b-4705-809f-b291d8f3bd2f" providerId="AD" clId="Web-{4528CB39-D4F9-8285-3728-8F675AF05EB2}" dt="2020-01-30T22:22:45.289" v="1260" actId="1076"/>
        <pc:sldMkLst>
          <pc:docMk/>
          <pc:sldMk cId="2998906486" sldId="359"/>
        </pc:sldMkLst>
        <pc:spChg chg="mod ord">
          <ac:chgData name="Koerber, Jennifer" userId="S::jennifer.koerber@suny.edu::91757253-cc7b-4705-809f-b291d8f3bd2f" providerId="AD" clId="Web-{4528CB39-D4F9-8285-3728-8F675AF05EB2}" dt="2020-01-30T20:57:25.464" v="51"/>
          <ac:spMkLst>
            <pc:docMk/>
            <pc:sldMk cId="2998906486" sldId="359"/>
            <ac:spMk id="2" creationId="{DCDD3146-7637-46DF-8B82-7A8FC2E12D15}"/>
          </ac:spMkLst>
        </pc:spChg>
        <pc:spChg chg="mod ord">
          <ac:chgData name="Koerber, Jennifer" userId="S::jennifer.koerber@suny.edu::91757253-cc7b-4705-809f-b291d8f3bd2f" providerId="AD" clId="Web-{4528CB39-D4F9-8285-3728-8F675AF05EB2}" dt="2020-01-30T22:22:45.210" v="1255" actId="1076"/>
          <ac:spMkLst>
            <pc:docMk/>
            <pc:sldMk cId="2998906486" sldId="359"/>
            <ac:spMk id="3" creationId="{79F088FC-102D-49CB-B1DF-8F39C8CDCD58}"/>
          </ac:spMkLst>
        </pc:spChg>
        <pc:spChg chg="add mod ord">
          <ac:chgData name="Koerber, Jennifer" userId="S::jennifer.koerber@suny.edu::91757253-cc7b-4705-809f-b291d8f3bd2f" providerId="AD" clId="Web-{4528CB39-D4F9-8285-3728-8F675AF05EB2}" dt="2020-01-30T22:22:45.273" v="1259" actId="1076"/>
          <ac:spMkLst>
            <pc:docMk/>
            <pc:sldMk cId="2998906486" sldId="359"/>
            <ac:spMk id="4" creationId="{AA9B6431-5D22-4F67-A03E-3EF1B7A93708}"/>
          </ac:spMkLst>
        </pc:spChg>
        <pc:spChg chg="add mod ord">
          <ac:chgData name="Koerber, Jennifer" userId="S::jennifer.koerber@suny.edu::91757253-cc7b-4705-809f-b291d8f3bd2f" providerId="AD" clId="Web-{4528CB39-D4F9-8285-3728-8F675AF05EB2}" dt="2020-01-30T22:22:45.289" v="1260" actId="1076"/>
          <ac:spMkLst>
            <pc:docMk/>
            <pc:sldMk cId="2998906486" sldId="359"/>
            <ac:spMk id="6" creationId="{C5AD2900-A9F2-44E9-978C-F985AFD17AC7}"/>
          </ac:spMkLst>
        </pc:spChg>
        <pc:spChg chg="add mod ord">
          <ac:chgData name="Koerber, Jennifer" userId="S::jennifer.koerber@suny.edu::91757253-cc7b-4705-809f-b291d8f3bd2f" providerId="AD" clId="Web-{4528CB39-D4F9-8285-3728-8F675AF05EB2}" dt="2020-01-30T22:22:45.226" v="1256" actId="1076"/>
          <ac:spMkLst>
            <pc:docMk/>
            <pc:sldMk cId="2998906486" sldId="359"/>
            <ac:spMk id="13" creationId="{7CD16252-5674-4F0D-A2FE-6A70325B1A89}"/>
          </ac:spMkLst>
        </pc:spChg>
        <pc:spChg chg="add mod">
          <ac:chgData name="Koerber, Jennifer" userId="S::jennifer.koerber@suny.edu::91757253-cc7b-4705-809f-b291d8f3bd2f" providerId="AD" clId="Web-{4528CB39-D4F9-8285-3728-8F675AF05EB2}" dt="2020-01-30T22:22:45.242" v="1257" actId="1076"/>
          <ac:spMkLst>
            <pc:docMk/>
            <pc:sldMk cId="2998906486" sldId="359"/>
            <ac:spMk id="16" creationId="{368F3BB0-8E73-4B2A-BB7D-7769DA226867}"/>
          </ac:spMkLst>
        </pc:spChg>
        <pc:spChg chg="add mod">
          <ac:chgData name="Koerber, Jennifer" userId="S::jennifer.koerber@suny.edu::91757253-cc7b-4705-809f-b291d8f3bd2f" providerId="AD" clId="Web-{4528CB39-D4F9-8285-3728-8F675AF05EB2}" dt="2020-01-30T22:22:45.257" v="1258" actId="1076"/>
          <ac:spMkLst>
            <pc:docMk/>
            <pc:sldMk cId="2998906486" sldId="359"/>
            <ac:spMk id="18" creationId="{4FA45F36-2751-454B-97BA-7FC342035A8C}"/>
          </ac:spMkLst>
        </pc:spChg>
      </pc:sldChg>
      <pc:sldChg chg="modSp">
        <pc:chgData name="Koerber, Jennifer" userId="S::jennifer.koerber@suny.edu::91757253-cc7b-4705-809f-b291d8f3bd2f" providerId="AD" clId="Web-{4528CB39-D4F9-8285-3728-8F675AF05EB2}" dt="2020-01-30T22:20:59.005" v="1244" actId="20577"/>
        <pc:sldMkLst>
          <pc:docMk/>
          <pc:sldMk cId="2582587771" sldId="367"/>
        </pc:sldMkLst>
        <pc:spChg chg="mod">
          <ac:chgData name="Koerber, Jennifer" userId="S::jennifer.koerber@suny.edu::91757253-cc7b-4705-809f-b291d8f3bd2f" providerId="AD" clId="Web-{4528CB39-D4F9-8285-3728-8F675AF05EB2}" dt="2020-01-30T22:19:31.315" v="1192" actId="20577"/>
          <ac:spMkLst>
            <pc:docMk/>
            <pc:sldMk cId="2582587771" sldId="367"/>
            <ac:spMk id="2" creationId="{DCDD3146-7637-46DF-8B82-7A8FC2E12D15}"/>
          </ac:spMkLst>
        </pc:spChg>
        <pc:spChg chg="mod">
          <ac:chgData name="Koerber, Jennifer" userId="S::jennifer.koerber@suny.edu::91757253-cc7b-4705-809f-b291d8f3bd2f" providerId="AD" clId="Web-{4528CB39-D4F9-8285-3728-8F675AF05EB2}" dt="2020-01-30T22:20:59.005" v="1244" actId="20577"/>
          <ac:spMkLst>
            <pc:docMk/>
            <pc:sldMk cId="2582587771" sldId="367"/>
            <ac:spMk id="16" creationId="{58C3424A-37F4-4E23-97D5-C80FBC03E017}"/>
          </ac:spMkLst>
        </pc:spChg>
      </pc:sldChg>
      <pc:sldChg chg="modSp add ord replId">
        <pc:chgData name="Koerber, Jennifer" userId="S::jennifer.koerber@suny.edu::91757253-cc7b-4705-809f-b291d8f3bd2f" providerId="AD" clId="Web-{4528CB39-D4F9-8285-3728-8F675AF05EB2}" dt="2020-01-30T21:43:40.919" v="456" actId="20577"/>
        <pc:sldMkLst>
          <pc:docMk/>
          <pc:sldMk cId="2001005720" sldId="382"/>
        </pc:sldMkLst>
        <pc:spChg chg="mod">
          <ac:chgData name="Koerber, Jennifer" userId="S::jennifer.koerber@suny.edu::91757253-cc7b-4705-809f-b291d8f3bd2f" providerId="AD" clId="Web-{4528CB39-D4F9-8285-3728-8F675AF05EB2}" dt="2020-01-30T21:43:40.919" v="456" actId="20577"/>
          <ac:spMkLst>
            <pc:docMk/>
            <pc:sldMk cId="2001005720" sldId="382"/>
            <ac:spMk id="7" creationId="{4FA09018-5E31-844D-B928-F6DDC95990F2}"/>
          </ac:spMkLst>
        </pc:spChg>
        <pc:spChg chg="mod">
          <ac:chgData name="Koerber, Jennifer" userId="S::jennifer.koerber@suny.edu::91757253-cc7b-4705-809f-b291d8f3bd2f" providerId="AD" clId="Web-{4528CB39-D4F9-8285-3728-8F675AF05EB2}" dt="2020-01-30T21:43:37.388" v="453" actId="20577"/>
          <ac:spMkLst>
            <pc:docMk/>
            <pc:sldMk cId="2001005720" sldId="382"/>
            <ac:spMk id="8" creationId="{E2AAB4F0-62DE-4440-82C1-3A7B1E6F814B}"/>
          </ac:spMkLst>
        </pc:spChg>
      </pc:sldChg>
      <pc:sldChg chg="add replId">
        <pc:chgData name="Koerber, Jennifer" userId="S::jennifer.koerber@suny.edu::91757253-cc7b-4705-809f-b291d8f3bd2f" providerId="AD" clId="Web-{4528CB39-D4F9-8285-3728-8F675AF05EB2}" dt="2020-01-30T22:23:00.133" v="1261"/>
        <pc:sldMkLst>
          <pc:docMk/>
          <pc:sldMk cId="3389052118" sldId="384"/>
        </pc:sldMkLst>
      </pc:sldChg>
      <pc:sldChg chg="addSp delSp modSp add del mod replId modClrScheme chgLayout">
        <pc:chgData name="Koerber, Jennifer" userId="S::jennifer.koerber@suny.edu::91757253-cc7b-4705-809f-b291d8f3bd2f" providerId="AD" clId="Web-{4528CB39-D4F9-8285-3728-8F675AF05EB2}" dt="2020-01-30T22:25:12.042" v="1279"/>
        <pc:sldMkLst>
          <pc:docMk/>
          <pc:sldMk cId="563365059" sldId="385"/>
        </pc:sldMkLst>
        <pc:spChg chg="mod ord">
          <ac:chgData name="Koerber, Jennifer" userId="S::jennifer.koerber@suny.edu::91757253-cc7b-4705-809f-b291d8f3bd2f" providerId="AD" clId="Web-{4528CB39-D4F9-8285-3728-8F675AF05EB2}" dt="2020-01-30T22:24:58.886" v="1274"/>
          <ac:spMkLst>
            <pc:docMk/>
            <pc:sldMk cId="563365059" sldId="385"/>
            <ac:spMk id="2" creationId="{DCDD3146-7637-46DF-8B82-7A8FC2E12D15}"/>
          </ac:spMkLst>
        </pc:spChg>
        <pc:spChg chg="mod ord">
          <ac:chgData name="Koerber, Jennifer" userId="S::jennifer.koerber@suny.edu::91757253-cc7b-4705-809f-b291d8f3bd2f" providerId="AD" clId="Web-{4528CB39-D4F9-8285-3728-8F675AF05EB2}" dt="2020-01-30T22:25:07.542" v="1276" actId="20577"/>
          <ac:spMkLst>
            <pc:docMk/>
            <pc:sldMk cId="563365059" sldId="385"/>
            <ac:spMk id="3" creationId="{79F088FC-102D-49CB-B1DF-8F39C8CDCD58}"/>
          </ac:spMkLst>
        </pc:spChg>
        <pc:spChg chg="del mod ord">
          <ac:chgData name="Koerber, Jennifer" userId="S::jennifer.koerber@suny.edu::91757253-cc7b-4705-809f-b291d8f3bd2f" providerId="AD" clId="Web-{4528CB39-D4F9-8285-3728-8F675AF05EB2}" dt="2020-01-30T22:25:03.308" v="1275"/>
          <ac:spMkLst>
            <pc:docMk/>
            <pc:sldMk cId="563365059" sldId="385"/>
            <ac:spMk id="4" creationId="{602A7982-8D16-4585-8A82-5938CA5BE95E}"/>
          </ac:spMkLst>
        </pc:spChg>
        <pc:spChg chg="del">
          <ac:chgData name="Koerber, Jennifer" userId="S::jennifer.koerber@suny.edu::91757253-cc7b-4705-809f-b291d8f3bd2f" providerId="AD" clId="Web-{4528CB39-D4F9-8285-3728-8F675AF05EB2}" dt="2020-01-30T22:24:47.776" v="1270"/>
          <ac:spMkLst>
            <pc:docMk/>
            <pc:sldMk cId="563365059" sldId="385"/>
            <ac:spMk id="6" creationId="{0E3DDDCA-E813-48CB-B6B2-51959E49905C}"/>
          </ac:spMkLst>
        </pc:spChg>
        <pc:spChg chg="del">
          <ac:chgData name="Koerber, Jennifer" userId="S::jennifer.koerber@suny.edu::91757253-cc7b-4705-809f-b291d8f3bd2f" providerId="AD" clId="Web-{4528CB39-D4F9-8285-3728-8F675AF05EB2}" dt="2020-01-30T22:24:50.026" v="1271"/>
          <ac:spMkLst>
            <pc:docMk/>
            <pc:sldMk cId="563365059" sldId="385"/>
            <ac:spMk id="13" creationId="{88211562-086D-455E-840C-410E172A6A33}"/>
          </ac:spMkLst>
        </pc:spChg>
        <pc:spChg chg="add del mod">
          <ac:chgData name="Koerber, Jennifer" userId="S::jennifer.koerber@suny.edu::91757253-cc7b-4705-809f-b291d8f3bd2f" providerId="AD" clId="Web-{4528CB39-D4F9-8285-3728-8F675AF05EB2}" dt="2020-01-30T22:24:51.573" v="1272"/>
          <ac:spMkLst>
            <pc:docMk/>
            <pc:sldMk cId="563365059" sldId="385"/>
            <ac:spMk id="16" creationId="{B692D12F-0CEA-4E14-BE89-F39596A2F25F}"/>
          </ac:spMkLst>
        </pc:spChg>
        <pc:spChg chg="add del mod">
          <ac:chgData name="Koerber, Jennifer" userId="S::jennifer.koerber@suny.edu::91757253-cc7b-4705-809f-b291d8f3bd2f" providerId="AD" clId="Web-{4528CB39-D4F9-8285-3728-8F675AF05EB2}" dt="2020-01-30T22:24:52.698" v="1273"/>
          <ac:spMkLst>
            <pc:docMk/>
            <pc:sldMk cId="563365059" sldId="385"/>
            <ac:spMk id="18" creationId="{5E24F30C-47B0-4AE0-B8F5-5720F0CB743C}"/>
          </ac:spMkLst>
        </pc:spChg>
      </pc:sldChg>
      <pc:sldChg chg="modSp add ord replId">
        <pc:chgData name="Koerber, Jennifer" userId="S::jennifer.koerber@suny.edu::91757253-cc7b-4705-809f-b291d8f3bd2f" providerId="AD" clId="Web-{4528CB39-D4F9-8285-3728-8F675AF05EB2}" dt="2020-01-30T22:32:16.709" v="1430" actId="20577"/>
        <pc:sldMkLst>
          <pc:docMk/>
          <pc:sldMk cId="2259751387" sldId="385"/>
        </pc:sldMkLst>
        <pc:spChg chg="mod">
          <ac:chgData name="Koerber, Jennifer" userId="S::jennifer.koerber@suny.edu::91757253-cc7b-4705-809f-b291d8f3bd2f" providerId="AD" clId="Web-{4528CB39-D4F9-8285-3728-8F675AF05EB2}" dt="2020-01-30T22:30:00.424" v="1402" actId="20577"/>
          <ac:spMkLst>
            <pc:docMk/>
            <pc:sldMk cId="2259751387" sldId="385"/>
            <ac:spMk id="2" creationId="{DCDD3146-7637-46DF-8B82-7A8FC2E12D15}"/>
          </ac:spMkLst>
        </pc:spChg>
        <pc:spChg chg="mod">
          <ac:chgData name="Koerber, Jennifer" userId="S::jennifer.koerber@suny.edu::91757253-cc7b-4705-809f-b291d8f3bd2f" providerId="AD" clId="Web-{4528CB39-D4F9-8285-3728-8F675AF05EB2}" dt="2020-01-30T22:32:16.709" v="1430" actId="20577"/>
          <ac:spMkLst>
            <pc:docMk/>
            <pc:sldMk cId="2259751387" sldId="385"/>
            <ac:spMk id="16" creationId="{58C3424A-37F4-4E23-97D5-C80FBC03E017}"/>
          </ac:spMkLst>
        </pc:spChg>
      </pc:sldChg>
    </pc:docChg>
  </pc:docChgLst>
  <pc:docChgLst>
    <pc:chgData name="Koerber, Jennifer" userId="S::jennifer.koerber@suny.edu::91757253-cc7b-4705-809f-b291d8f3bd2f" providerId="AD" clId="Web-{7276A786-64DF-ACB5-E484-4D755BE7823A}"/>
    <pc:docChg chg="addSld modSld">
      <pc:chgData name="Koerber, Jennifer" userId="S::jennifer.koerber@suny.edu::91757253-cc7b-4705-809f-b291d8f3bd2f" providerId="AD" clId="Web-{7276A786-64DF-ACB5-E484-4D755BE7823A}" dt="2019-11-22T17:50:43.599" v="1587" actId="20577"/>
      <pc:docMkLst>
        <pc:docMk/>
      </pc:docMkLst>
      <pc:sldChg chg="modSp">
        <pc:chgData name="Koerber, Jennifer" userId="S::jennifer.koerber@suny.edu::91757253-cc7b-4705-809f-b291d8f3bd2f" providerId="AD" clId="Web-{7276A786-64DF-ACB5-E484-4D755BE7823A}" dt="2019-11-22T17:37:40.644" v="976" actId="20577"/>
        <pc:sldMkLst>
          <pc:docMk/>
          <pc:sldMk cId="2171438980" sldId="317"/>
        </pc:sldMkLst>
        <pc:spChg chg="mod">
          <ac:chgData name="Koerber, Jennifer" userId="S::jennifer.koerber@suny.edu::91757253-cc7b-4705-809f-b291d8f3bd2f" providerId="AD" clId="Web-{7276A786-64DF-ACB5-E484-4D755BE7823A}" dt="2019-11-22T17:37:40.644" v="976" actId="20577"/>
          <ac:spMkLst>
            <pc:docMk/>
            <pc:sldMk cId="2171438980" sldId="317"/>
            <ac:spMk id="3" creationId="{FB9274B1-AFC9-4FA6-8DD4-15DD0E25131C}"/>
          </ac:spMkLst>
        </pc:spChg>
      </pc:sldChg>
      <pc:sldChg chg="modSp">
        <pc:chgData name="Koerber, Jennifer" userId="S::jennifer.koerber@suny.edu::91757253-cc7b-4705-809f-b291d8f3bd2f" providerId="AD" clId="Web-{7276A786-64DF-ACB5-E484-4D755BE7823A}" dt="2019-11-22T17:50:38.177" v="1585" actId="20577"/>
        <pc:sldMkLst>
          <pc:docMk/>
          <pc:sldMk cId="498256463" sldId="319"/>
        </pc:sldMkLst>
        <pc:spChg chg="mod">
          <ac:chgData name="Koerber, Jennifer" userId="S::jennifer.koerber@suny.edu::91757253-cc7b-4705-809f-b291d8f3bd2f" providerId="AD" clId="Web-{7276A786-64DF-ACB5-E484-4D755BE7823A}" dt="2019-11-22T17:50:38.177" v="1585" actId="20577"/>
          <ac:spMkLst>
            <pc:docMk/>
            <pc:sldMk cId="498256463" sldId="319"/>
            <ac:spMk id="3" creationId="{79F088FC-102D-49CB-B1DF-8F39C8CDCD58}"/>
          </ac:spMkLst>
        </pc:spChg>
      </pc:sldChg>
      <pc:sldChg chg="modSp">
        <pc:chgData name="Koerber, Jennifer" userId="S::jennifer.koerber@suny.edu::91757253-cc7b-4705-809f-b291d8f3bd2f" providerId="AD" clId="Web-{7276A786-64DF-ACB5-E484-4D755BE7823A}" dt="2019-11-22T17:38:13.535" v="1007" actId="20577"/>
        <pc:sldMkLst>
          <pc:docMk/>
          <pc:sldMk cId="1226966122" sldId="322"/>
        </pc:sldMkLst>
        <pc:spChg chg="mod">
          <ac:chgData name="Koerber, Jennifer" userId="S::jennifer.koerber@suny.edu::91757253-cc7b-4705-809f-b291d8f3bd2f" providerId="AD" clId="Web-{7276A786-64DF-ACB5-E484-4D755BE7823A}" dt="2019-11-22T17:38:13.535" v="1007" actId="20577"/>
          <ac:spMkLst>
            <pc:docMk/>
            <pc:sldMk cId="1226966122" sldId="322"/>
            <ac:spMk id="3" creationId="{4DBDDB3F-B73C-4F73-9955-8AC852907A47}"/>
          </ac:spMkLst>
        </pc:spChg>
      </pc:sldChg>
      <pc:sldChg chg="modSp add replId">
        <pc:chgData name="Koerber, Jennifer" userId="S::jennifer.koerber@suny.edu::91757253-cc7b-4705-809f-b291d8f3bd2f" providerId="AD" clId="Web-{7276A786-64DF-ACB5-E484-4D755BE7823A}" dt="2019-11-22T17:49:57.958" v="1418" actId="20577"/>
        <pc:sldMkLst>
          <pc:docMk/>
          <pc:sldMk cId="2995118331" sldId="345"/>
        </pc:sldMkLst>
        <pc:spChg chg="mod">
          <ac:chgData name="Koerber, Jennifer" userId="S::jennifer.koerber@suny.edu::91757253-cc7b-4705-809f-b291d8f3bd2f" providerId="AD" clId="Web-{7276A786-64DF-ACB5-E484-4D755BE7823A}" dt="2019-11-22T17:49:57.958" v="1418" actId="20577"/>
          <ac:spMkLst>
            <pc:docMk/>
            <pc:sldMk cId="2995118331" sldId="345"/>
            <ac:spMk id="3" creationId="{79F088FC-102D-49CB-B1DF-8F39C8CDCD58}"/>
          </ac:spMkLst>
        </pc:spChg>
      </pc:sldChg>
    </pc:docChg>
  </pc:docChgLst>
  <pc:docChgLst>
    <pc:chgData name="Smathers, Jennifer" userId="S::jennifer.smathers@suny.edu::10107e7b-e048-47df-8a1d-16dbcd6b7bb5" providerId="AD" clId="Web-{401772C9-1F6D-4410-A1F8-0C7190AA839C}"/>
    <pc:docChg chg="modSld sldOrd">
      <pc:chgData name="Smathers, Jennifer" userId="S::jennifer.smathers@suny.edu::10107e7b-e048-47df-8a1d-16dbcd6b7bb5" providerId="AD" clId="Web-{401772C9-1F6D-4410-A1F8-0C7190AA839C}" dt="2020-03-24T02:55:33.839" v="775" actId="20577"/>
      <pc:docMkLst>
        <pc:docMk/>
      </pc:docMkLst>
      <pc:sldChg chg="addSp modSp ord modNotes">
        <pc:chgData name="Smathers, Jennifer" userId="S::jennifer.smathers@suny.edu::10107e7b-e048-47df-8a1d-16dbcd6b7bb5" providerId="AD" clId="Web-{401772C9-1F6D-4410-A1F8-0C7190AA839C}" dt="2020-03-24T02:55:33.824" v="774" actId="20577"/>
        <pc:sldMkLst>
          <pc:docMk/>
          <pc:sldMk cId="678445604" sldId="402"/>
        </pc:sldMkLst>
        <pc:spChg chg="add mod">
          <ac:chgData name="Smathers, Jennifer" userId="S::jennifer.smathers@suny.edu::10107e7b-e048-47df-8a1d-16dbcd6b7bb5" providerId="AD" clId="Web-{401772C9-1F6D-4410-A1F8-0C7190AA839C}" dt="2020-03-24T02:55:33.824" v="774" actId="20577"/>
          <ac:spMkLst>
            <pc:docMk/>
            <pc:sldMk cId="678445604" sldId="402"/>
            <ac:spMk id="4" creationId="{1D7F8FEE-FF49-4176-947D-A6701F4DAB15}"/>
          </ac:spMkLst>
        </pc:spChg>
      </pc:sldChg>
      <pc:sldChg chg="modNotes">
        <pc:chgData name="Smathers, Jennifer" userId="S::jennifer.smathers@suny.edu::10107e7b-e048-47df-8a1d-16dbcd6b7bb5" providerId="AD" clId="Web-{401772C9-1F6D-4410-A1F8-0C7190AA839C}" dt="2020-03-24T02:32:12.691" v="571"/>
        <pc:sldMkLst>
          <pc:docMk/>
          <pc:sldMk cId="806810430" sldId="403"/>
        </pc:sldMkLst>
      </pc:sldChg>
    </pc:docChg>
  </pc:docChgLst>
  <pc:docChgLst>
    <pc:chgData name="Eichelberger, Michelle" userId="S::michelle.eichelberger@suny.edu::1bd4442c-2af1-40d1-9d43-8e1df5db51d4" providerId="AD" clId="Web-{E6541660-9BE5-BDA9-CB15-56CB578CF3F7}"/>
    <pc:docChg chg="modSld">
      <pc:chgData name="Eichelberger, Michelle" userId="S::michelle.eichelberger@suny.edu::1bd4442c-2af1-40d1-9d43-8e1df5db51d4" providerId="AD" clId="Web-{E6541660-9BE5-BDA9-CB15-56CB578CF3F7}" dt="2019-11-20T19:43:37.488" v="1705" actId="1076"/>
      <pc:docMkLst>
        <pc:docMk/>
      </pc:docMkLst>
      <pc:sldChg chg="addSp delSp modSp">
        <pc:chgData name="Eichelberger, Michelle" userId="S::michelle.eichelberger@suny.edu::1bd4442c-2af1-40d1-9d43-8e1df5db51d4" providerId="AD" clId="Web-{E6541660-9BE5-BDA9-CB15-56CB578CF3F7}" dt="2019-11-20T18:23:53.364" v="848" actId="20577"/>
        <pc:sldMkLst>
          <pc:docMk/>
          <pc:sldMk cId="3395575550" sldId="300"/>
        </pc:sldMkLst>
        <pc:spChg chg="mod">
          <ac:chgData name="Eichelberger, Michelle" userId="S::michelle.eichelberger@suny.edu::1bd4442c-2af1-40d1-9d43-8e1df5db51d4" providerId="AD" clId="Web-{E6541660-9BE5-BDA9-CB15-56CB578CF3F7}" dt="2019-11-20T18:19:06.112" v="694" actId="20577"/>
          <ac:spMkLst>
            <pc:docMk/>
            <pc:sldMk cId="3395575550" sldId="300"/>
            <ac:spMk id="2" creationId="{C48AB8A9-7280-478D-B861-6975D46D1632}"/>
          </ac:spMkLst>
        </pc:spChg>
        <pc:spChg chg="mod">
          <ac:chgData name="Eichelberger, Michelle" userId="S::michelle.eichelberger@suny.edu::1bd4442c-2af1-40d1-9d43-8e1df5db51d4" providerId="AD" clId="Web-{E6541660-9BE5-BDA9-CB15-56CB578CF3F7}" dt="2019-11-20T18:23:53.364" v="848" actId="20577"/>
          <ac:spMkLst>
            <pc:docMk/>
            <pc:sldMk cId="3395575550" sldId="300"/>
            <ac:spMk id="3" creationId="{B0D9A189-B0D8-4563-8622-09F35A316A46}"/>
          </ac:spMkLst>
        </pc:spChg>
        <pc:graphicFrameChg chg="del mod modGraphic">
          <ac:chgData name="Eichelberger, Michelle" userId="S::michelle.eichelberger@suny.edu::1bd4442c-2af1-40d1-9d43-8e1df5db51d4" providerId="AD" clId="Web-{E6541660-9BE5-BDA9-CB15-56CB578CF3F7}" dt="2019-11-20T18:19:16.191" v="699"/>
          <ac:graphicFrameMkLst>
            <pc:docMk/>
            <pc:sldMk cId="3395575550" sldId="300"/>
            <ac:graphicFrameMk id="14" creationId="{193B8D63-61BD-449D-AE88-8A6E0F41180D}"/>
          </ac:graphicFrameMkLst>
        </pc:graphicFrameChg>
        <pc:graphicFrameChg chg="add mod modGraphic">
          <ac:chgData name="Eichelberger, Michelle" userId="S::michelle.eichelberger@suny.edu::1bd4442c-2af1-40d1-9d43-8e1df5db51d4" providerId="AD" clId="Web-{E6541660-9BE5-BDA9-CB15-56CB578CF3F7}" dt="2019-11-20T18:20:30.535" v="706"/>
          <ac:graphicFrameMkLst>
            <pc:docMk/>
            <pc:sldMk cId="3395575550" sldId="300"/>
            <ac:graphicFrameMk id="16" creationId="{717BC2D6-FB84-47C3-B0DD-C5ED6B58FB5D}"/>
          </ac:graphicFrameMkLst>
        </pc:graphicFrameChg>
      </pc:sldChg>
      <pc:sldChg chg="modSp">
        <pc:chgData name="Eichelberger, Michelle" userId="S::michelle.eichelberger@suny.edu::1bd4442c-2af1-40d1-9d43-8e1df5db51d4" providerId="AD" clId="Web-{E6541660-9BE5-BDA9-CB15-56CB578CF3F7}" dt="2019-11-20T17:53:42.666" v="442" actId="14100"/>
        <pc:sldMkLst>
          <pc:docMk/>
          <pc:sldMk cId="1782767769" sldId="314"/>
        </pc:sldMkLst>
        <pc:spChg chg="mod">
          <ac:chgData name="Eichelberger, Michelle" userId="S::michelle.eichelberger@suny.edu::1bd4442c-2af1-40d1-9d43-8e1df5db51d4" providerId="AD" clId="Web-{E6541660-9BE5-BDA9-CB15-56CB578CF3F7}" dt="2019-11-20T17:53:42.666" v="442" actId="14100"/>
          <ac:spMkLst>
            <pc:docMk/>
            <pc:sldMk cId="1782767769" sldId="314"/>
            <ac:spMk id="15" creationId="{69E2B22E-D664-4DB7-959E-F94F3254E369}"/>
          </ac:spMkLst>
        </pc:spChg>
      </pc:sldChg>
      <pc:sldChg chg="modSp">
        <pc:chgData name="Eichelberger, Michelle" userId="S::michelle.eichelberger@suny.edu::1bd4442c-2af1-40d1-9d43-8e1df5db51d4" providerId="AD" clId="Web-{E6541660-9BE5-BDA9-CB15-56CB578CF3F7}" dt="2019-11-20T18:17:27.581" v="678" actId="20577"/>
        <pc:sldMkLst>
          <pc:docMk/>
          <pc:sldMk cId="2597148903" sldId="315"/>
        </pc:sldMkLst>
        <pc:spChg chg="mod">
          <ac:chgData name="Eichelberger, Michelle" userId="S::michelle.eichelberger@suny.edu::1bd4442c-2af1-40d1-9d43-8e1df5db51d4" providerId="AD" clId="Web-{E6541660-9BE5-BDA9-CB15-56CB578CF3F7}" dt="2019-11-20T18:02:01.559" v="487" actId="20577"/>
          <ac:spMkLst>
            <pc:docMk/>
            <pc:sldMk cId="2597148903" sldId="315"/>
            <ac:spMk id="2" creationId="{00000000-0000-0000-0000-000000000000}"/>
          </ac:spMkLst>
        </pc:spChg>
        <pc:spChg chg="mod">
          <ac:chgData name="Eichelberger, Michelle" userId="S::michelle.eichelberger@suny.edu::1bd4442c-2af1-40d1-9d43-8e1df5db51d4" providerId="AD" clId="Web-{E6541660-9BE5-BDA9-CB15-56CB578CF3F7}" dt="2019-11-20T18:17:27.581" v="678" actId="20577"/>
          <ac:spMkLst>
            <pc:docMk/>
            <pc:sldMk cId="2597148903" sldId="315"/>
            <ac:spMk id="3" creationId="{00000000-0000-0000-0000-000000000000}"/>
          </ac:spMkLst>
        </pc:spChg>
      </pc:sldChg>
      <pc:sldChg chg="addSp delSp modSp">
        <pc:chgData name="Eichelberger, Michelle" userId="S::michelle.eichelberger@suny.edu::1bd4442c-2af1-40d1-9d43-8e1df5db51d4" providerId="AD" clId="Web-{E6541660-9BE5-BDA9-CB15-56CB578CF3F7}" dt="2019-11-20T19:43:37.488" v="1705" actId="1076"/>
        <pc:sldMkLst>
          <pc:docMk/>
          <pc:sldMk cId="3458973563" sldId="329"/>
        </pc:sldMkLst>
        <pc:spChg chg="mod">
          <ac:chgData name="Eichelberger, Michelle" userId="S::michelle.eichelberger@suny.edu::1bd4442c-2af1-40d1-9d43-8e1df5db51d4" providerId="AD" clId="Web-{E6541660-9BE5-BDA9-CB15-56CB578CF3F7}" dt="2019-11-20T19:20:45.276" v="1568" actId="20577"/>
          <ac:spMkLst>
            <pc:docMk/>
            <pc:sldMk cId="3458973563" sldId="329"/>
            <ac:spMk id="2" creationId="{C48AB8A9-7280-478D-B861-6975D46D1632}"/>
          </ac:spMkLst>
        </pc:spChg>
        <pc:spChg chg="del mod">
          <ac:chgData name="Eichelberger, Michelle" userId="S::michelle.eichelberger@suny.edu::1bd4442c-2af1-40d1-9d43-8e1df5db51d4" providerId="AD" clId="Web-{E6541660-9BE5-BDA9-CB15-56CB578CF3F7}" dt="2019-11-20T19:12:35.914" v="1511"/>
          <ac:spMkLst>
            <pc:docMk/>
            <pc:sldMk cId="3458973563" sldId="329"/>
            <ac:spMk id="3" creationId="{B0D9A189-B0D8-4563-8622-09F35A316A46}"/>
          </ac:spMkLst>
        </pc:spChg>
        <pc:spChg chg="add del mod">
          <ac:chgData name="Eichelberger, Michelle" userId="S::michelle.eichelberger@suny.edu::1bd4442c-2af1-40d1-9d43-8e1df5db51d4" providerId="AD" clId="Web-{E6541660-9BE5-BDA9-CB15-56CB578CF3F7}" dt="2019-11-20T18:36:40.728" v="1133"/>
          <ac:spMkLst>
            <pc:docMk/>
            <pc:sldMk cId="3458973563" sldId="329"/>
            <ac:spMk id="14" creationId="{7572536B-069A-4E86-B481-E39DDF4BFBBB}"/>
          </ac:spMkLst>
        </pc:spChg>
        <pc:spChg chg="add mod">
          <ac:chgData name="Eichelberger, Michelle" userId="S::michelle.eichelberger@suny.edu::1bd4442c-2af1-40d1-9d43-8e1df5db51d4" providerId="AD" clId="Web-{E6541660-9BE5-BDA9-CB15-56CB578CF3F7}" dt="2019-11-20T19:32:00.577" v="1646" actId="1076"/>
          <ac:spMkLst>
            <pc:docMk/>
            <pc:sldMk cId="3458973563" sldId="329"/>
            <ac:spMk id="15" creationId="{54B9F49E-0CA9-492C-B6DE-1A428B7297A6}"/>
          </ac:spMkLst>
        </pc:spChg>
        <pc:spChg chg="add mod">
          <ac:chgData name="Eichelberger, Michelle" userId="S::michelle.eichelberger@suny.edu::1bd4442c-2af1-40d1-9d43-8e1df5db51d4" providerId="AD" clId="Web-{E6541660-9BE5-BDA9-CB15-56CB578CF3F7}" dt="2019-11-20T19:32:00.546" v="1645" actId="1076"/>
          <ac:spMkLst>
            <pc:docMk/>
            <pc:sldMk cId="3458973563" sldId="329"/>
            <ac:spMk id="16" creationId="{6EEF12D8-D082-4B4A-86A7-E0FD05B20BAB}"/>
          </ac:spMkLst>
        </pc:spChg>
        <pc:spChg chg="add mod">
          <ac:chgData name="Eichelberger, Michelle" userId="S::michelle.eichelberger@suny.edu::1bd4442c-2af1-40d1-9d43-8e1df5db51d4" providerId="AD" clId="Web-{E6541660-9BE5-BDA9-CB15-56CB578CF3F7}" dt="2019-11-20T19:43:37.488" v="1705" actId="1076"/>
          <ac:spMkLst>
            <pc:docMk/>
            <pc:sldMk cId="3458973563" sldId="329"/>
            <ac:spMk id="20" creationId="{1C53DB57-17F2-4543-B65F-4972BB709F69}"/>
          </ac:spMkLst>
        </pc:spChg>
        <pc:spChg chg="add mod">
          <ac:chgData name="Eichelberger, Michelle" userId="S::michelle.eichelberger@suny.edu::1bd4442c-2af1-40d1-9d43-8e1df5db51d4" providerId="AD" clId="Web-{E6541660-9BE5-BDA9-CB15-56CB578CF3F7}" dt="2019-11-20T19:43:37.472" v="1704" actId="1076"/>
          <ac:spMkLst>
            <pc:docMk/>
            <pc:sldMk cId="3458973563" sldId="329"/>
            <ac:spMk id="21" creationId="{E99343E0-5F29-4C4F-A7FC-A9ADEFBAD425}"/>
          </ac:spMkLst>
        </pc:spChg>
        <pc:spChg chg="add mod">
          <ac:chgData name="Eichelberger, Michelle" userId="S::michelle.eichelberger@suny.edu::1bd4442c-2af1-40d1-9d43-8e1df5db51d4" providerId="AD" clId="Web-{E6541660-9BE5-BDA9-CB15-56CB578CF3F7}" dt="2019-11-20T19:43:21.409" v="1703" actId="1076"/>
          <ac:spMkLst>
            <pc:docMk/>
            <pc:sldMk cId="3458973563" sldId="329"/>
            <ac:spMk id="22" creationId="{8583BF7F-D754-4401-9EBC-5AC947C6F82B}"/>
          </ac:spMkLst>
        </pc:spChg>
        <pc:spChg chg="add mod">
          <ac:chgData name="Eichelberger, Michelle" userId="S::michelle.eichelberger@suny.edu::1bd4442c-2af1-40d1-9d43-8e1df5db51d4" providerId="AD" clId="Web-{E6541660-9BE5-BDA9-CB15-56CB578CF3F7}" dt="2019-11-20T19:43:13.441" v="1702" actId="1076"/>
          <ac:spMkLst>
            <pc:docMk/>
            <pc:sldMk cId="3458973563" sldId="329"/>
            <ac:spMk id="23" creationId="{5918BDE9-BEE9-4B4E-823E-F9F1E35C5262}"/>
          </ac:spMkLst>
        </pc:spChg>
        <pc:spChg chg="add mod">
          <ac:chgData name="Eichelberger, Michelle" userId="S::michelle.eichelberger@suny.edu::1bd4442c-2af1-40d1-9d43-8e1df5db51d4" providerId="AD" clId="Web-{E6541660-9BE5-BDA9-CB15-56CB578CF3F7}" dt="2019-11-20T19:39:39.220" v="1678" actId="1076"/>
          <ac:spMkLst>
            <pc:docMk/>
            <pc:sldMk cId="3458973563" sldId="329"/>
            <ac:spMk id="24" creationId="{5FBBF007-1A52-4935-B050-DC5E24B318E1}"/>
          </ac:spMkLst>
        </pc:spChg>
        <pc:spChg chg="add mod">
          <ac:chgData name="Eichelberger, Michelle" userId="S::michelle.eichelberger@suny.edu::1bd4442c-2af1-40d1-9d43-8e1df5db51d4" providerId="AD" clId="Web-{E6541660-9BE5-BDA9-CB15-56CB578CF3F7}" dt="2019-11-20T19:39:39.252" v="1679" actId="1076"/>
          <ac:spMkLst>
            <pc:docMk/>
            <pc:sldMk cId="3458973563" sldId="329"/>
            <ac:spMk id="25" creationId="{EF3C2703-E4F0-41B5-B2EC-215F1F861EBB}"/>
          </ac:spMkLst>
        </pc:spChg>
        <pc:spChg chg="add mod">
          <ac:chgData name="Eichelberger, Michelle" userId="S::michelle.eichelberger@suny.edu::1bd4442c-2af1-40d1-9d43-8e1df5db51d4" providerId="AD" clId="Web-{E6541660-9BE5-BDA9-CB15-56CB578CF3F7}" dt="2019-11-20T19:41:45.893" v="1690" actId="14100"/>
          <ac:spMkLst>
            <pc:docMk/>
            <pc:sldMk cId="3458973563" sldId="329"/>
            <ac:spMk id="26" creationId="{DC2538E7-EC2D-4C35-BBD9-FA281B0DA20A}"/>
          </ac:spMkLst>
        </pc:spChg>
        <pc:spChg chg="add mod">
          <ac:chgData name="Eichelberger, Michelle" userId="S::michelle.eichelberger@suny.edu::1bd4442c-2af1-40d1-9d43-8e1df5db51d4" providerId="AD" clId="Web-{E6541660-9BE5-BDA9-CB15-56CB578CF3F7}" dt="2019-11-20T19:41:39.721" v="1689" actId="1076"/>
          <ac:spMkLst>
            <pc:docMk/>
            <pc:sldMk cId="3458973563" sldId="329"/>
            <ac:spMk id="27" creationId="{748653C1-4999-4483-B31F-DF123DA14C08}"/>
          </ac:spMkLst>
        </pc:spChg>
        <pc:spChg chg="add mod">
          <ac:chgData name="Eichelberger, Michelle" userId="S::michelle.eichelberger@suny.edu::1bd4442c-2af1-40d1-9d43-8e1df5db51d4" providerId="AD" clId="Web-{E6541660-9BE5-BDA9-CB15-56CB578CF3F7}" dt="2019-11-20T19:42:56.034" v="1699" actId="1076"/>
          <ac:spMkLst>
            <pc:docMk/>
            <pc:sldMk cId="3458973563" sldId="329"/>
            <ac:spMk id="28" creationId="{A6C9AFF8-C0DA-4FCC-B37D-D00A79DE83CC}"/>
          </ac:spMkLst>
        </pc:spChg>
        <pc:spChg chg="add mod">
          <ac:chgData name="Eichelberger, Michelle" userId="S::michelle.eichelberger@suny.edu::1bd4442c-2af1-40d1-9d43-8e1df5db51d4" providerId="AD" clId="Web-{E6541660-9BE5-BDA9-CB15-56CB578CF3F7}" dt="2019-11-20T19:42:56.050" v="1700" actId="1076"/>
          <ac:spMkLst>
            <pc:docMk/>
            <pc:sldMk cId="3458973563" sldId="329"/>
            <ac:spMk id="29" creationId="{C23F3EE3-F439-4258-B452-C510E3BA27A2}"/>
          </ac:spMkLst>
        </pc:spChg>
        <pc:spChg chg="add mod">
          <ac:chgData name="Eichelberger, Michelle" userId="S::michelle.eichelberger@suny.edu::1bd4442c-2af1-40d1-9d43-8e1df5db51d4" providerId="AD" clId="Web-{E6541660-9BE5-BDA9-CB15-56CB578CF3F7}" dt="2019-11-20T19:34:24.968" v="1667" actId="1076"/>
          <ac:spMkLst>
            <pc:docMk/>
            <pc:sldMk cId="3458973563" sldId="329"/>
            <ac:spMk id="30" creationId="{367DA04D-BE6A-4D84-8D6C-EAB6805B8399}"/>
          </ac:spMkLst>
        </pc:spChg>
        <pc:spChg chg="add mod">
          <ac:chgData name="Eichelberger, Michelle" userId="S::michelle.eichelberger@suny.edu::1bd4442c-2af1-40d1-9d43-8e1df5db51d4" providerId="AD" clId="Web-{E6541660-9BE5-BDA9-CB15-56CB578CF3F7}" dt="2019-11-20T19:34:24.953" v="1666" actId="1076"/>
          <ac:spMkLst>
            <pc:docMk/>
            <pc:sldMk cId="3458973563" sldId="329"/>
            <ac:spMk id="31" creationId="{3A596270-9026-4CA6-8C1B-88AFD347E1B5}"/>
          </ac:spMkLst>
        </pc:spChg>
        <pc:spChg chg="add del mod">
          <ac:chgData name="Eichelberger, Michelle" userId="S::michelle.eichelberger@suny.edu::1bd4442c-2af1-40d1-9d43-8e1df5db51d4" providerId="AD" clId="Web-{E6541660-9BE5-BDA9-CB15-56CB578CF3F7}" dt="2019-11-20T19:12:41.070" v="1512"/>
          <ac:spMkLst>
            <pc:docMk/>
            <pc:sldMk cId="3458973563" sldId="329"/>
            <ac:spMk id="32" creationId="{FDEE7D5E-C601-4EFD-92C2-ED054791DFC4}"/>
          </ac:spMkLst>
        </pc:spChg>
        <pc:graphicFrameChg chg="add del mod">
          <ac:chgData name="Eichelberger, Michelle" userId="S::michelle.eichelberger@suny.edu::1bd4442c-2af1-40d1-9d43-8e1df5db51d4" providerId="AD" clId="Web-{E6541660-9BE5-BDA9-CB15-56CB578CF3F7}" dt="2019-11-20T18:36:40.728" v="1134"/>
          <ac:graphicFrameMkLst>
            <pc:docMk/>
            <pc:sldMk cId="3458973563" sldId="329"/>
            <ac:graphicFrameMk id="13" creationId="{32D0E014-C1A6-4117-A7C6-9D8C1116C80A}"/>
          </ac:graphicFrameMkLst>
        </pc:graphicFrameChg>
        <pc:picChg chg="del">
          <ac:chgData name="Eichelberger, Michelle" userId="S::michelle.eichelberger@suny.edu::1bd4442c-2af1-40d1-9d43-8e1df5db51d4" providerId="AD" clId="Web-{E6541660-9BE5-BDA9-CB15-56CB578CF3F7}" dt="2019-11-20T18:24:28.271" v="851"/>
          <ac:picMkLst>
            <pc:docMk/>
            <pc:sldMk cId="3458973563" sldId="329"/>
            <ac:picMk id="17" creationId="{42EE9CC5-CD9B-4609-85F3-F09F8BF14398}"/>
          </ac:picMkLst>
        </pc:picChg>
        <pc:picChg chg="del">
          <ac:chgData name="Eichelberger, Michelle" userId="S::michelle.eichelberger@suny.edu::1bd4442c-2af1-40d1-9d43-8e1df5db51d4" providerId="AD" clId="Web-{E6541660-9BE5-BDA9-CB15-56CB578CF3F7}" dt="2019-11-20T18:24:30.271" v="852"/>
          <ac:picMkLst>
            <pc:docMk/>
            <pc:sldMk cId="3458973563" sldId="329"/>
            <ac:picMk id="19" creationId="{EA413333-86C6-4B87-A6D4-4DEB6ED609A6}"/>
          </ac:picMkLst>
        </pc:picChg>
      </pc:sldChg>
    </pc:docChg>
  </pc:docChgLst>
  <pc:docChgLst>
    <pc:chgData name="Smathers, Jennifer" userId="S::jennifer.smathers@suny.edu::10107e7b-e048-47df-8a1d-16dbcd6b7bb5" providerId="AD" clId="Web-{E2B1F71A-B835-430A-B9A4-0ED943CE2066}"/>
    <pc:docChg chg="addSld modSld sldOrd">
      <pc:chgData name="Smathers, Jennifer" userId="S::jennifer.smathers@suny.edu::10107e7b-e048-47df-8a1d-16dbcd6b7bb5" providerId="AD" clId="Web-{E2B1F71A-B835-430A-B9A4-0ED943CE2066}" dt="2020-03-23T20:23:03.605" v="379"/>
      <pc:docMkLst>
        <pc:docMk/>
      </pc:docMkLst>
      <pc:sldChg chg="addSp delSp modSp modNotes">
        <pc:chgData name="Smathers, Jennifer" userId="S::jennifer.smathers@suny.edu::10107e7b-e048-47df-8a1d-16dbcd6b7bb5" providerId="AD" clId="Web-{E2B1F71A-B835-430A-B9A4-0ED943CE2066}" dt="2020-03-23T20:23:03.605" v="379"/>
        <pc:sldMkLst>
          <pc:docMk/>
          <pc:sldMk cId="678445604" sldId="402"/>
        </pc:sldMkLst>
        <pc:spChg chg="mod">
          <ac:chgData name="Smathers, Jennifer" userId="S::jennifer.smathers@suny.edu::10107e7b-e048-47df-8a1d-16dbcd6b7bb5" providerId="AD" clId="Web-{E2B1F71A-B835-430A-B9A4-0ED943CE2066}" dt="2020-03-23T19:32:37.986" v="116" actId="1076"/>
          <ac:spMkLst>
            <pc:docMk/>
            <pc:sldMk cId="678445604" sldId="402"/>
            <ac:spMk id="6" creationId="{00000000-0000-0000-0000-000000000000}"/>
          </ac:spMkLst>
        </pc:spChg>
        <pc:spChg chg="del">
          <ac:chgData name="Smathers, Jennifer" userId="S::jennifer.smathers@suny.edu::10107e7b-e048-47df-8a1d-16dbcd6b7bb5" providerId="AD" clId="Web-{E2B1F71A-B835-430A-B9A4-0ED943CE2066}" dt="2020-03-23T19:31:35.751" v="87"/>
          <ac:spMkLst>
            <pc:docMk/>
            <pc:sldMk cId="678445604" sldId="402"/>
            <ac:spMk id="7" creationId="{00000000-0000-0000-0000-000000000000}"/>
          </ac:spMkLst>
        </pc:spChg>
        <pc:picChg chg="add mod ord">
          <ac:chgData name="Smathers, Jennifer" userId="S::jennifer.smathers@suny.edu::10107e7b-e048-47df-8a1d-16dbcd6b7bb5" providerId="AD" clId="Web-{E2B1F71A-B835-430A-B9A4-0ED943CE2066}" dt="2020-03-23T19:31:54.048" v="92" actId="14100"/>
          <ac:picMkLst>
            <pc:docMk/>
            <pc:sldMk cId="678445604" sldId="402"/>
            <ac:picMk id="2" creationId="{7AE362F7-CAAC-45E5-96B5-0B02CF300C88}"/>
          </ac:picMkLst>
        </pc:picChg>
      </pc:sldChg>
      <pc:sldChg chg="addSp delSp modSp add ord replId modNotes">
        <pc:chgData name="Smathers, Jennifer" userId="S::jennifer.smathers@suny.edu::10107e7b-e048-47df-8a1d-16dbcd6b7bb5" providerId="AD" clId="Web-{E2B1F71A-B835-430A-B9A4-0ED943CE2066}" dt="2020-03-23T20:21:46.229" v="321" actId="1076"/>
        <pc:sldMkLst>
          <pc:docMk/>
          <pc:sldMk cId="806810430" sldId="403"/>
        </pc:sldMkLst>
        <pc:spChg chg="del mod">
          <ac:chgData name="Smathers, Jennifer" userId="S::jennifer.smathers@suny.edu::10107e7b-e048-47df-8a1d-16dbcd6b7bb5" providerId="AD" clId="Web-{E2B1F71A-B835-430A-B9A4-0ED943CE2066}" dt="2020-03-23T20:14:32.067" v="249"/>
          <ac:spMkLst>
            <pc:docMk/>
            <pc:sldMk cId="806810430" sldId="403"/>
            <ac:spMk id="3" creationId="{00000000-0000-0000-0000-000000000000}"/>
          </ac:spMkLst>
        </pc:spChg>
        <pc:spChg chg="add del mod">
          <ac:chgData name="Smathers, Jennifer" userId="S::jennifer.smathers@suny.edu::10107e7b-e048-47df-8a1d-16dbcd6b7bb5" providerId="AD" clId="Web-{E2B1F71A-B835-430A-B9A4-0ED943CE2066}" dt="2020-03-23T20:14:46.302" v="252"/>
          <ac:spMkLst>
            <pc:docMk/>
            <pc:sldMk cId="806810430" sldId="403"/>
            <ac:spMk id="5" creationId="{0FE28DED-7DC7-4809-971F-7EBF053CFB11}"/>
          </ac:spMkLst>
        </pc:spChg>
        <pc:spChg chg="mod">
          <ac:chgData name="Smathers, Jennifer" userId="S::jennifer.smathers@suny.edu::10107e7b-e048-47df-8a1d-16dbcd6b7bb5" providerId="AD" clId="Web-{E2B1F71A-B835-430A-B9A4-0ED943CE2066}" dt="2020-03-23T20:21:43.229" v="320" actId="1076"/>
          <ac:spMkLst>
            <pc:docMk/>
            <pc:sldMk cId="806810430" sldId="403"/>
            <ac:spMk id="6" creationId="{00000000-0000-0000-0000-000000000000}"/>
          </ac:spMkLst>
        </pc:spChg>
        <pc:spChg chg="del">
          <ac:chgData name="Smathers, Jennifer" userId="S::jennifer.smathers@suny.edu::10107e7b-e048-47df-8a1d-16dbcd6b7bb5" providerId="AD" clId="Web-{E2B1F71A-B835-430A-B9A4-0ED943CE2066}" dt="2020-03-23T19:32:58.549" v="117"/>
          <ac:spMkLst>
            <pc:docMk/>
            <pc:sldMk cId="806810430" sldId="403"/>
            <ac:spMk id="7" creationId="{00000000-0000-0000-0000-000000000000}"/>
          </ac:spMkLst>
        </pc:spChg>
        <pc:picChg chg="add mod ord">
          <ac:chgData name="Smathers, Jennifer" userId="S::jennifer.smathers@suny.edu::10107e7b-e048-47df-8a1d-16dbcd6b7bb5" providerId="AD" clId="Web-{E2B1F71A-B835-430A-B9A4-0ED943CE2066}" dt="2020-03-23T20:21:46.229" v="321" actId="1076"/>
          <ac:picMkLst>
            <pc:docMk/>
            <pc:sldMk cId="806810430" sldId="403"/>
            <ac:picMk id="2" creationId="{7F4F9B49-6245-4E34-98CA-C32D02242F77}"/>
          </ac:picMkLst>
        </pc:picChg>
      </pc:sldChg>
      <pc:sldChg chg="addSp delSp modSp add replId modNotes">
        <pc:chgData name="Smathers, Jennifer" userId="S::jennifer.smathers@suny.edu::10107e7b-e048-47df-8a1d-16dbcd6b7bb5" providerId="AD" clId="Web-{E2B1F71A-B835-430A-B9A4-0ED943CE2066}" dt="2020-03-23T20:20:59.994" v="318"/>
        <pc:sldMkLst>
          <pc:docMk/>
          <pc:sldMk cId="4140417520" sldId="404"/>
        </pc:sldMkLst>
        <pc:spChg chg="mod">
          <ac:chgData name="Smathers, Jennifer" userId="S::jennifer.smathers@suny.edu::10107e7b-e048-47df-8a1d-16dbcd6b7bb5" providerId="AD" clId="Web-{E2B1F71A-B835-430A-B9A4-0ED943CE2066}" dt="2020-03-23T19:35:45.692" v="197" actId="14100"/>
          <ac:spMkLst>
            <pc:docMk/>
            <pc:sldMk cId="4140417520" sldId="404"/>
            <ac:spMk id="3" creationId="{00000000-0000-0000-0000-000000000000}"/>
          </ac:spMkLst>
        </pc:spChg>
        <pc:spChg chg="add del mod">
          <ac:chgData name="Smathers, Jennifer" userId="S::jennifer.smathers@suny.edu::10107e7b-e048-47df-8a1d-16dbcd6b7bb5" providerId="AD" clId="Web-{E2B1F71A-B835-430A-B9A4-0ED943CE2066}" dt="2020-03-23T19:34:03.784" v="129"/>
          <ac:spMkLst>
            <pc:docMk/>
            <pc:sldMk cId="4140417520" sldId="404"/>
            <ac:spMk id="5" creationId="{7D70D36B-0EB0-4C66-8247-DDE72E10032E}"/>
          </ac:spMkLst>
        </pc:spChg>
        <pc:spChg chg="mod">
          <ac:chgData name="Smathers, Jennifer" userId="S::jennifer.smathers@suny.edu::10107e7b-e048-47df-8a1d-16dbcd6b7bb5" providerId="AD" clId="Web-{E2B1F71A-B835-430A-B9A4-0ED943CE2066}" dt="2020-03-23T19:35:00.035" v="192" actId="20577"/>
          <ac:spMkLst>
            <pc:docMk/>
            <pc:sldMk cId="4140417520" sldId="404"/>
            <ac:spMk id="6" creationId="{00000000-0000-0000-0000-000000000000}"/>
          </ac:spMkLst>
        </pc:spChg>
        <pc:spChg chg="add mod">
          <ac:chgData name="Smathers, Jennifer" userId="S::jennifer.smathers@suny.edu::10107e7b-e048-47df-8a1d-16dbcd6b7bb5" providerId="AD" clId="Web-{E2B1F71A-B835-430A-B9A4-0ED943CE2066}" dt="2020-03-23T20:20:06.962" v="292" actId="14100"/>
          <ac:spMkLst>
            <pc:docMk/>
            <pc:sldMk cId="4140417520" sldId="404"/>
            <ac:spMk id="7" creationId="{4DDA4C77-54E1-4C36-AD81-3C76AD15DBA8}"/>
          </ac:spMkLst>
        </pc:spChg>
        <pc:picChg chg="del">
          <ac:chgData name="Smathers, Jennifer" userId="S::jennifer.smathers@suny.edu::10107e7b-e048-47df-8a1d-16dbcd6b7bb5" providerId="AD" clId="Web-{E2B1F71A-B835-430A-B9A4-0ED943CE2066}" dt="2020-03-23T19:33:58.941" v="128"/>
          <ac:picMkLst>
            <pc:docMk/>
            <pc:sldMk cId="4140417520" sldId="404"/>
            <ac:picMk id="2" creationId="{7F4F9B49-6245-4E34-98CA-C32D02242F77}"/>
          </ac:picMkLst>
        </pc:picChg>
      </pc:sldChg>
    </pc:docChg>
  </pc:docChgLst>
  <pc:docChgLst>
    <pc:chgData name="McGee, Margaret" userId="S::margaret.mcgee@suny.edu::07377fe7-8f05-4c22-a697-5f820ef7115e" providerId="AD" clId="Web-{F80A906B-5956-DEA3-EDE9-B2671B72513A}"/>
    <pc:docChg chg="addSld delSld modSld sldOrd">
      <pc:chgData name="McGee, Margaret" userId="S::margaret.mcgee@suny.edu::07377fe7-8f05-4c22-a697-5f820ef7115e" providerId="AD" clId="Web-{F80A906B-5956-DEA3-EDE9-B2671B72513A}" dt="2020-01-31T20:03:20.541" v="3955" actId="20577"/>
      <pc:docMkLst>
        <pc:docMk/>
      </pc:docMkLst>
      <pc:sldChg chg="modSp">
        <pc:chgData name="McGee, Margaret" userId="S::margaret.mcgee@suny.edu::07377fe7-8f05-4c22-a697-5f820ef7115e" providerId="AD" clId="Web-{F80A906B-5956-DEA3-EDE9-B2671B72513A}" dt="2020-01-29T21:00:09.566" v="3804" actId="20577"/>
        <pc:sldMkLst>
          <pc:docMk/>
          <pc:sldMk cId="2227392382" sldId="342"/>
        </pc:sldMkLst>
        <pc:spChg chg="mod">
          <ac:chgData name="McGee, Margaret" userId="S::margaret.mcgee@suny.edu::07377fe7-8f05-4c22-a697-5f820ef7115e" providerId="AD" clId="Web-{F80A906B-5956-DEA3-EDE9-B2671B72513A}" dt="2020-01-29T19:29:41.604" v="2350" actId="20577"/>
          <ac:spMkLst>
            <pc:docMk/>
            <pc:sldMk cId="2227392382" sldId="342"/>
            <ac:spMk id="2" creationId="{71EA7B85-A46E-4A0A-B5A6-003D849DE4A5}"/>
          </ac:spMkLst>
        </pc:spChg>
        <pc:spChg chg="mod">
          <ac:chgData name="McGee, Margaret" userId="S::margaret.mcgee@suny.edu::07377fe7-8f05-4c22-a697-5f820ef7115e" providerId="AD" clId="Web-{F80A906B-5956-DEA3-EDE9-B2671B72513A}" dt="2020-01-29T21:00:09.566" v="3804" actId="20577"/>
          <ac:spMkLst>
            <pc:docMk/>
            <pc:sldMk cId="2227392382" sldId="342"/>
            <ac:spMk id="3" creationId="{4DBDDB3F-B73C-4F73-9955-8AC852907A47}"/>
          </ac:spMkLst>
        </pc:spChg>
        <pc:picChg chg="mod">
          <ac:chgData name="McGee, Margaret" userId="S::margaret.mcgee@suny.edu::07377fe7-8f05-4c22-a697-5f820ef7115e" providerId="AD" clId="Web-{F80A906B-5956-DEA3-EDE9-B2671B72513A}" dt="2020-01-29T19:29:37.682" v="2343" actId="1076"/>
          <ac:picMkLst>
            <pc:docMk/>
            <pc:sldMk cId="2227392382" sldId="342"/>
            <ac:picMk id="8" creationId="{1C5D211B-8907-4B5A-8B62-BEC3B0025CA6}"/>
          </ac:picMkLst>
        </pc:picChg>
      </pc:sldChg>
      <pc:sldChg chg="modSp">
        <pc:chgData name="McGee, Margaret" userId="S::margaret.mcgee@suny.edu::07377fe7-8f05-4c22-a697-5f820ef7115e" providerId="AD" clId="Web-{F80A906B-5956-DEA3-EDE9-B2671B72513A}" dt="2020-01-29T21:04:08.377" v="3903" actId="14100"/>
        <pc:sldMkLst>
          <pc:docMk/>
          <pc:sldMk cId="3546033310" sldId="344"/>
        </pc:sldMkLst>
        <pc:spChg chg="mod">
          <ac:chgData name="McGee, Margaret" userId="S::margaret.mcgee@suny.edu::07377fe7-8f05-4c22-a697-5f820ef7115e" providerId="AD" clId="Web-{F80A906B-5956-DEA3-EDE9-B2671B72513A}" dt="2020-01-29T20:51:26.178" v="3558" actId="20577"/>
          <ac:spMkLst>
            <pc:docMk/>
            <pc:sldMk cId="3546033310" sldId="344"/>
            <ac:spMk id="2" creationId="{71EA7B85-A46E-4A0A-B5A6-003D849DE4A5}"/>
          </ac:spMkLst>
        </pc:spChg>
        <pc:spChg chg="mod">
          <ac:chgData name="McGee, Margaret" userId="S::margaret.mcgee@suny.edu::07377fe7-8f05-4c22-a697-5f820ef7115e" providerId="AD" clId="Web-{F80A906B-5956-DEA3-EDE9-B2671B72513A}" dt="2020-01-29T21:04:08.377" v="3903" actId="14100"/>
          <ac:spMkLst>
            <pc:docMk/>
            <pc:sldMk cId="3546033310" sldId="344"/>
            <ac:spMk id="6" creationId="{0134EE62-A3AE-4ABC-9D13-84F3C54BAAF7}"/>
          </ac:spMkLst>
        </pc:spChg>
      </pc:sldChg>
      <pc:sldChg chg="del">
        <pc:chgData name="McGee, Margaret" userId="S::margaret.mcgee@suny.edu::07377fe7-8f05-4c22-a697-5f820ef7115e" providerId="AD" clId="Web-{F80A906B-5956-DEA3-EDE9-B2671B72513A}" dt="2020-01-29T18:07:10.989" v="19"/>
        <pc:sldMkLst>
          <pc:docMk/>
          <pc:sldMk cId="711493466" sldId="357"/>
        </pc:sldMkLst>
      </pc:sldChg>
      <pc:sldChg chg="del">
        <pc:chgData name="McGee, Margaret" userId="S::margaret.mcgee@suny.edu::07377fe7-8f05-4c22-a697-5f820ef7115e" providerId="AD" clId="Web-{F80A906B-5956-DEA3-EDE9-B2671B72513A}" dt="2020-01-29T18:07:32.286" v="26"/>
        <pc:sldMkLst>
          <pc:docMk/>
          <pc:sldMk cId="2781011315" sldId="360"/>
        </pc:sldMkLst>
      </pc:sldChg>
      <pc:sldChg chg="delSp modSp add replId">
        <pc:chgData name="McGee, Margaret" userId="S::margaret.mcgee@suny.edu::07377fe7-8f05-4c22-a697-5f820ef7115e" providerId="AD" clId="Web-{F80A906B-5956-DEA3-EDE9-B2671B72513A}" dt="2020-01-29T21:01:31.081" v="3889" actId="20577"/>
        <pc:sldMkLst>
          <pc:docMk/>
          <pc:sldMk cId="295589292" sldId="369"/>
        </pc:sldMkLst>
        <pc:spChg chg="mod">
          <ac:chgData name="McGee, Margaret" userId="S::margaret.mcgee@suny.edu::07377fe7-8f05-4c22-a697-5f820ef7115e" providerId="AD" clId="Web-{F80A906B-5956-DEA3-EDE9-B2671B72513A}" dt="2020-01-29T18:13:06.601" v="94" actId="20577"/>
          <ac:spMkLst>
            <pc:docMk/>
            <pc:sldMk cId="295589292" sldId="369"/>
            <ac:spMk id="2" creationId="{71EA7B85-A46E-4A0A-B5A6-003D849DE4A5}"/>
          </ac:spMkLst>
        </pc:spChg>
        <pc:spChg chg="mod">
          <ac:chgData name="McGee, Margaret" userId="S::margaret.mcgee@suny.edu::07377fe7-8f05-4c22-a697-5f820ef7115e" providerId="AD" clId="Web-{F80A906B-5956-DEA3-EDE9-B2671B72513A}" dt="2020-01-29T21:01:31.081" v="3889" actId="20577"/>
          <ac:spMkLst>
            <pc:docMk/>
            <pc:sldMk cId="295589292" sldId="369"/>
            <ac:spMk id="3" creationId="{4DBDDB3F-B73C-4F73-9955-8AC852907A47}"/>
          </ac:spMkLst>
        </pc:spChg>
        <pc:picChg chg="del">
          <ac:chgData name="McGee, Margaret" userId="S::margaret.mcgee@suny.edu::07377fe7-8f05-4c22-a697-5f820ef7115e" providerId="AD" clId="Web-{F80A906B-5956-DEA3-EDE9-B2671B72513A}" dt="2020-01-29T18:07:17.583" v="21"/>
          <ac:picMkLst>
            <pc:docMk/>
            <pc:sldMk cId="295589292" sldId="369"/>
            <ac:picMk id="8" creationId="{1C5D211B-8907-4B5A-8B62-BEC3B0025CA6}"/>
          </ac:picMkLst>
        </pc:picChg>
      </pc:sldChg>
      <pc:sldChg chg="modSp add ord replId">
        <pc:chgData name="McGee, Margaret" userId="S::margaret.mcgee@suny.edu::07377fe7-8f05-4c22-a697-5f820ef7115e" providerId="AD" clId="Web-{F80A906B-5956-DEA3-EDE9-B2671B72513A}" dt="2020-01-29T20:59:50.769" v="3799" actId="20577"/>
        <pc:sldMkLst>
          <pc:docMk/>
          <pc:sldMk cId="2832116887" sldId="370"/>
        </pc:sldMkLst>
        <pc:spChg chg="mod">
          <ac:chgData name="McGee, Margaret" userId="S::margaret.mcgee@suny.edu::07377fe7-8f05-4c22-a697-5f820ef7115e" providerId="AD" clId="Web-{F80A906B-5956-DEA3-EDE9-B2671B72513A}" dt="2020-01-29T18:26:42.951" v="1433" actId="20577"/>
          <ac:spMkLst>
            <pc:docMk/>
            <pc:sldMk cId="2832116887" sldId="370"/>
            <ac:spMk id="2" creationId="{71EA7B85-A46E-4A0A-B5A6-003D849DE4A5}"/>
          </ac:spMkLst>
        </pc:spChg>
        <pc:spChg chg="mod">
          <ac:chgData name="McGee, Margaret" userId="S::margaret.mcgee@suny.edu::07377fe7-8f05-4c22-a697-5f820ef7115e" providerId="AD" clId="Web-{F80A906B-5956-DEA3-EDE9-B2671B72513A}" dt="2020-01-29T20:59:50.769" v="3799" actId="20577"/>
          <ac:spMkLst>
            <pc:docMk/>
            <pc:sldMk cId="2832116887" sldId="370"/>
            <ac:spMk id="3" creationId="{4DBDDB3F-B73C-4F73-9955-8AC852907A47}"/>
          </ac:spMkLst>
        </pc:spChg>
      </pc:sldChg>
      <pc:sldChg chg="modSp add replId">
        <pc:chgData name="McGee, Margaret" userId="S::margaret.mcgee@suny.edu::07377fe7-8f05-4c22-a697-5f820ef7115e" providerId="AD" clId="Web-{F80A906B-5956-DEA3-EDE9-B2671B72513A}" dt="2020-01-29T20:59:33.691" v="3793" actId="20577"/>
        <pc:sldMkLst>
          <pc:docMk/>
          <pc:sldMk cId="3912436486" sldId="371"/>
        </pc:sldMkLst>
        <pc:spChg chg="mod">
          <ac:chgData name="McGee, Margaret" userId="S::margaret.mcgee@suny.edu::07377fe7-8f05-4c22-a697-5f820ef7115e" providerId="AD" clId="Web-{F80A906B-5956-DEA3-EDE9-B2671B72513A}" dt="2020-01-29T20:59:33.691" v="3793" actId="20577"/>
          <ac:spMkLst>
            <pc:docMk/>
            <pc:sldMk cId="3912436486" sldId="371"/>
            <ac:spMk id="3" creationId="{4DBDDB3F-B73C-4F73-9955-8AC852907A47}"/>
          </ac:spMkLst>
        </pc:spChg>
      </pc:sldChg>
      <pc:sldChg chg="modSp add replId">
        <pc:chgData name="McGee, Margaret" userId="S::margaret.mcgee@suny.edu::07377fe7-8f05-4c22-a697-5f820ef7115e" providerId="AD" clId="Web-{F80A906B-5956-DEA3-EDE9-B2671B72513A}" dt="2020-01-29T20:58:40.691" v="3782" actId="20577"/>
        <pc:sldMkLst>
          <pc:docMk/>
          <pc:sldMk cId="20872472" sldId="377"/>
        </pc:sldMkLst>
        <pc:spChg chg="mod">
          <ac:chgData name="McGee, Margaret" userId="S::margaret.mcgee@suny.edu::07377fe7-8f05-4c22-a697-5f820ef7115e" providerId="AD" clId="Web-{F80A906B-5956-DEA3-EDE9-B2671B72513A}" dt="2020-01-29T20:58:40.691" v="3782" actId="20577"/>
          <ac:spMkLst>
            <pc:docMk/>
            <pc:sldMk cId="20872472" sldId="377"/>
            <ac:spMk id="6" creationId="{0134EE62-A3AE-4ABC-9D13-84F3C54BAAF7}"/>
          </ac:spMkLst>
        </pc:spChg>
      </pc:sldChg>
      <pc:sldChg chg="modSp add replId">
        <pc:chgData name="McGee, Margaret" userId="S::margaret.mcgee@suny.edu::07377fe7-8f05-4c22-a697-5f820ef7115e" providerId="AD" clId="Web-{F80A906B-5956-DEA3-EDE9-B2671B72513A}" dt="2020-01-29T21:05:46.252" v="3942" actId="20577"/>
        <pc:sldMkLst>
          <pc:docMk/>
          <pc:sldMk cId="484102578" sldId="378"/>
        </pc:sldMkLst>
        <pc:spChg chg="mod">
          <ac:chgData name="McGee, Margaret" userId="S::margaret.mcgee@suny.edu::07377fe7-8f05-4c22-a697-5f820ef7115e" providerId="AD" clId="Web-{F80A906B-5956-DEA3-EDE9-B2671B72513A}" dt="2020-01-29T21:05:46.252" v="3942" actId="20577"/>
          <ac:spMkLst>
            <pc:docMk/>
            <pc:sldMk cId="484102578" sldId="378"/>
            <ac:spMk id="6" creationId="{0134EE62-A3AE-4ABC-9D13-84F3C54BAAF7}"/>
          </ac:spMkLst>
        </pc:spChg>
      </pc:sldChg>
      <pc:sldChg chg="modSp add replId">
        <pc:chgData name="McGee, Margaret" userId="S::margaret.mcgee@suny.edu::07377fe7-8f05-4c22-a697-5f820ef7115e" providerId="AD" clId="Web-{F80A906B-5956-DEA3-EDE9-B2671B72513A}" dt="2020-01-31T20:03:20.541" v="3954" actId="20577"/>
        <pc:sldMkLst>
          <pc:docMk/>
          <pc:sldMk cId="620162658" sldId="379"/>
        </pc:sldMkLst>
        <pc:spChg chg="mod">
          <ac:chgData name="McGee, Margaret" userId="S::margaret.mcgee@suny.edu::07377fe7-8f05-4c22-a697-5f820ef7115e" providerId="AD" clId="Web-{F80A906B-5956-DEA3-EDE9-B2671B72513A}" dt="2020-01-31T20:03:20.541" v="3954" actId="20577"/>
          <ac:spMkLst>
            <pc:docMk/>
            <pc:sldMk cId="620162658" sldId="379"/>
            <ac:spMk id="6" creationId="{0134EE62-A3AE-4ABC-9D13-84F3C54BAAF7}"/>
          </ac:spMkLst>
        </pc:spChg>
      </pc:sldChg>
    </pc:docChg>
  </pc:docChgLst>
  <pc:docChgLst>
    <pc:chgData name="Perry, Susan" userId="S::susan.perry@suny.edu::ea21311d-03e0-498d-b20b-c0d2cb5e17f1" providerId="AD" clId="Web-{A25BF2A1-8334-59BC-9935-4270B5226B87}"/>
    <pc:docChg chg="modSld">
      <pc:chgData name="Perry, Susan" userId="S::susan.perry@suny.edu::ea21311d-03e0-498d-b20b-c0d2cb5e17f1" providerId="AD" clId="Web-{A25BF2A1-8334-59BC-9935-4270B5226B87}" dt="2019-12-17T13:32:48.446" v="26" actId="20577"/>
      <pc:docMkLst>
        <pc:docMk/>
      </pc:docMkLst>
      <pc:sldChg chg="modSp">
        <pc:chgData name="Perry, Susan" userId="S::susan.perry@suny.edu::ea21311d-03e0-498d-b20b-c0d2cb5e17f1" providerId="AD" clId="Web-{A25BF2A1-8334-59BC-9935-4270B5226B87}" dt="2019-12-17T13:31:08.242" v="16" actId="14100"/>
        <pc:sldMkLst>
          <pc:docMk/>
          <pc:sldMk cId="2919431528" sldId="258"/>
        </pc:sldMkLst>
        <pc:spChg chg="mod">
          <ac:chgData name="Perry, Susan" userId="S::susan.perry@suny.edu::ea21311d-03e0-498d-b20b-c0d2cb5e17f1" providerId="AD" clId="Web-{A25BF2A1-8334-59BC-9935-4270B5226B87}" dt="2019-12-17T13:31:08.242" v="16" actId="14100"/>
          <ac:spMkLst>
            <pc:docMk/>
            <pc:sldMk cId="2919431528" sldId="258"/>
            <ac:spMk id="19" creationId="{E1608256-D41E-7949-9F8B-A7E248C43ECB}"/>
          </ac:spMkLst>
        </pc:spChg>
      </pc:sldChg>
      <pc:sldChg chg="modSp">
        <pc:chgData name="Perry, Susan" userId="S::susan.perry@suny.edu::ea21311d-03e0-498d-b20b-c0d2cb5e17f1" providerId="AD" clId="Web-{A25BF2A1-8334-59BC-9935-4270B5226B87}" dt="2019-12-17T13:32:03.055" v="21" actId="20577"/>
        <pc:sldMkLst>
          <pc:docMk/>
          <pc:sldMk cId="149285507" sldId="332"/>
        </pc:sldMkLst>
        <pc:spChg chg="mod">
          <ac:chgData name="Perry, Susan" userId="S::susan.perry@suny.edu::ea21311d-03e0-498d-b20b-c0d2cb5e17f1" providerId="AD" clId="Web-{A25BF2A1-8334-59BC-9935-4270B5226B87}" dt="2019-12-17T13:32:03.055" v="21" actId="20577"/>
          <ac:spMkLst>
            <pc:docMk/>
            <pc:sldMk cId="149285507" sldId="332"/>
            <ac:spMk id="14" creationId="{00000000-0000-0000-0000-000000000000}"/>
          </ac:spMkLst>
        </pc:spChg>
      </pc:sldChg>
      <pc:sldChg chg="modSp">
        <pc:chgData name="Perry, Susan" userId="S::susan.perry@suny.edu::ea21311d-03e0-498d-b20b-c0d2cb5e17f1" providerId="AD" clId="Web-{A25BF2A1-8334-59BC-9935-4270B5226B87}" dt="2019-12-17T13:32:47.118" v="24" actId="20577"/>
        <pc:sldMkLst>
          <pc:docMk/>
          <pc:sldMk cId="2638821289" sldId="354"/>
        </pc:sldMkLst>
        <pc:spChg chg="mod">
          <ac:chgData name="Perry, Susan" userId="S::susan.perry@suny.edu::ea21311d-03e0-498d-b20b-c0d2cb5e17f1" providerId="AD" clId="Web-{A25BF2A1-8334-59BC-9935-4270B5226B87}" dt="2019-12-17T13:32:47.118" v="24" actId="20577"/>
          <ac:spMkLst>
            <pc:docMk/>
            <pc:sldMk cId="2638821289" sldId="354"/>
            <ac:spMk id="2" creationId="{00000000-0000-0000-0000-000000000000}"/>
          </ac:spMkLst>
        </pc:spChg>
      </pc:sldChg>
    </pc:docChg>
  </pc:docChgLst>
  <pc:docChgLst>
    <pc:chgData name="McGee, Margaret" userId="S::margaret.mcgee@suny.edu::07377fe7-8f05-4c22-a697-5f820ef7115e" providerId="AD" clId="Web-{6F5CC9B4-24B4-4C2C-B91B-6C2BA9C08180}"/>
    <pc:docChg chg="modSld">
      <pc:chgData name="McGee, Margaret" userId="S::margaret.mcgee@suny.edu::07377fe7-8f05-4c22-a697-5f820ef7115e" providerId="AD" clId="Web-{6F5CC9B4-24B4-4C2C-B91B-6C2BA9C08180}" dt="2020-02-26T13:16:34.511" v="78" actId="20577"/>
      <pc:docMkLst>
        <pc:docMk/>
      </pc:docMkLst>
      <pc:sldChg chg="modSp">
        <pc:chgData name="McGee, Margaret" userId="S::margaret.mcgee@suny.edu::07377fe7-8f05-4c22-a697-5f820ef7115e" providerId="AD" clId="Web-{6F5CC9B4-24B4-4C2C-B91B-6C2BA9C08180}" dt="2020-02-26T13:16:17.261" v="73" actId="20577"/>
        <pc:sldMkLst>
          <pc:docMk/>
          <pc:sldMk cId="2227392382" sldId="342"/>
        </pc:sldMkLst>
        <pc:spChg chg="mod">
          <ac:chgData name="McGee, Margaret" userId="S::margaret.mcgee@suny.edu::07377fe7-8f05-4c22-a697-5f820ef7115e" providerId="AD" clId="Web-{6F5CC9B4-24B4-4C2C-B91B-6C2BA9C08180}" dt="2020-02-26T13:16:17.261" v="73" actId="20577"/>
          <ac:spMkLst>
            <pc:docMk/>
            <pc:sldMk cId="2227392382" sldId="342"/>
            <ac:spMk id="3" creationId="{4DBDDB3F-B73C-4F73-9955-8AC852907A47}"/>
          </ac:spMkLst>
        </pc:spChg>
      </pc:sldChg>
      <pc:sldChg chg="modSp">
        <pc:chgData name="McGee, Margaret" userId="S::margaret.mcgee@suny.edu::07377fe7-8f05-4c22-a697-5f820ef7115e" providerId="AD" clId="Web-{6F5CC9B4-24B4-4C2C-B91B-6C2BA9C08180}" dt="2020-02-26T13:16:34.496" v="77" actId="20577"/>
        <pc:sldMkLst>
          <pc:docMk/>
          <pc:sldMk cId="295589292" sldId="369"/>
        </pc:sldMkLst>
        <pc:spChg chg="mod">
          <ac:chgData name="McGee, Margaret" userId="S::margaret.mcgee@suny.edu::07377fe7-8f05-4c22-a697-5f820ef7115e" providerId="AD" clId="Web-{6F5CC9B4-24B4-4C2C-B91B-6C2BA9C08180}" dt="2020-02-26T13:16:34.496" v="77" actId="20577"/>
          <ac:spMkLst>
            <pc:docMk/>
            <pc:sldMk cId="295589292" sldId="369"/>
            <ac:spMk id="3" creationId="{4DBDDB3F-B73C-4F73-9955-8AC852907A47}"/>
          </ac:spMkLst>
        </pc:spChg>
      </pc:sldChg>
      <pc:sldChg chg="modSp">
        <pc:chgData name="McGee, Margaret" userId="S::margaret.mcgee@suny.edu::07377fe7-8f05-4c22-a697-5f820ef7115e" providerId="AD" clId="Web-{6F5CC9B4-24B4-4C2C-B91B-6C2BA9C08180}" dt="2020-02-26T13:14:47.635" v="8" actId="20577"/>
        <pc:sldMkLst>
          <pc:docMk/>
          <pc:sldMk cId="3167877141" sldId="397"/>
        </pc:sldMkLst>
        <pc:spChg chg="mod">
          <ac:chgData name="McGee, Margaret" userId="S::margaret.mcgee@suny.edu::07377fe7-8f05-4c22-a697-5f820ef7115e" providerId="AD" clId="Web-{6F5CC9B4-24B4-4C2C-B91B-6C2BA9C08180}" dt="2020-02-26T13:14:47.635" v="8" actId="20577"/>
          <ac:spMkLst>
            <pc:docMk/>
            <pc:sldMk cId="3167877141" sldId="397"/>
            <ac:spMk id="5" creationId="{535E1953-C7A3-4180-AAE1-5C1894D3B757}"/>
          </ac:spMkLst>
        </pc:spChg>
      </pc:sldChg>
      <pc:sldChg chg="modSp">
        <pc:chgData name="McGee, Margaret" userId="S::margaret.mcgee@suny.edu::07377fe7-8f05-4c22-a697-5f820ef7115e" providerId="AD" clId="Web-{6F5CC9B4-24B4-4C2C-B91B-6C2BA9C08180}" dt="2020-02-26T13:15:15.182" v="24" actId="20577"/>
        <pc:sldMkLst>
          <pc:docMk/>
          <pc:sldMk cId="608980348" sldId="398"/>
        </pc:sldMkLst>
        <pc:spChg chg="mod">
          <ac:chgData name="McGee, Margaret" userId="S::margaret.mcgee@suny.edu::07377fe7-8f05-4c22-a697-5f820ef7115e" providerId="AD" clId="Web-{6F5CC9B4-24B4-4C2C-B91B-6C2BA9C08180}" dt="2020-02-26T13:15:15.182" v="24" actId="20577"/>
          <ac:spMkLst>
            <pc:docMk/>
            <pc:sldMk cId="608980348" sldId="398"/>
            <ac:spMk id="5" creationId="{535E1953-C7A3-4180-AAE1-5C1894D3B757}"/>
          </ac:spMkLst>
        </pc:spChg>
      </pc:sldChg>
      <pc:sldChg chg="modSp">
        <pc:chgData name="McGee, Margaret" userId="S::margaret.mcgee@suny.edu::07377fe7-8f05-4c22-a697-5f820ef7115e" providerId="AD" clId="Web-{6F5CC9B4-24B4-4C2C-B91B-6C2BA9C08180}" dt="2020-02-26T13:15:04.948" v="18" actId="20577"/>
        <pc:sldMkLst>
          <pc:docMk/>
          <pc:sldMk cId="3581885631" sldId="399"/>
        </pc:sldMkLst>
        <pc:spChg chg="mod">
          <ac:chgData name="McGee, Margaret" userId="S::margaret.mcgee@suny.edu::07377fe7-8f05-4c22-a697-5f820ef7115e" providerId="AD" clId="Web-{6F5CC9B4-24B4-4C2C-B91B-6C2BA9C08180}" dt="2020-02-26T13:15:04.948" v="18" actId="20577"/>
          <ac:spMkLst>
            <pc:docMk/>
            <pc:sldMk cId="3581885631" sldId="399"/>
            <ac:spMk id="5" creationId="{535E1953-C7A3-4180-AAE1-5C1894D3B757}"/>
          </ac:spMkLst>
        </pc:spChg>
      </pc:sldChg>
    </pc:docChg>
  </pc:docChgLst>
  <pc:docChgLst>
    <pc:chgData name="Koerber, Jennifer" userId="S::jennifer.koerber@suny.edu::91757253-cc7b-4705-809f-b291d8f3bd2f" providerId="AD" clId="Web-{33AFC0B6-4789-75BF-AC6B-CF57E9E6A262}"/>
    <pc:docChg chg="addSld delSld modSld sldOrd">
      <pc:chgData name="Koerber, Jennifer" userId="S::jennifer.koerber@suny.edu::91757253-cc7b-4705-809f-b291d8f3bd2f" providerId="AD" clId="Web-{33AFC0B6-4789-75BF-AC6B-CF57E9E6A262}" dt="2019-12-17T15:36:41.485" v="1395" actId="20577"/>
      <pc:docMkLst>
        <pc:docMk/>
      </pc:docMkLst>
      <pc:sldChg chg="addSp delSp modSp">
        <pc:chgData name="Koerber, Jennifer" userId="S::jennifer.koerber@suny.edu::91757253-cc7b-4705-809f-b291d8f3bd2f" providerId="AD" clId="Web-{33AFC0B6-4789-75BF-AC6B-CF57E9E6A262}" dt="2019-12-17T15:28:58.406" v="919" actId="20577"/>
        <pc:sldMkLst>
          <pc:docMk/>
          <pc:sldMk cId="2171438980" sldId="317"/>
        </pc:sldMkLst>
        <pc:spChg chg="mod">
          <ac:chgData name="Koerber, Jennifer" userId="S::jennifer.koerber@suny.edu::91757253-cc7b-4705-809f-b291d8f3bd2f" providerId="AD" clId="Web-{33AFC0B6-4789-75BF-AC6B-CF57E9E6A262}" dt="2019-12-17T15:28:58.406" v="919" actId="20577"/>
          <ac:spMkLst>
            <pc:docMk/>
            <pc:sldMk cId="2171438980" sldId="317"/>
            <ac:spMk id="2" creationId="{EC11916F-9264-4D83-8C02-17AAEF47E202}"/>
          </ac:spMkLst>
        </pc:spChg>
        <pc:spChg chg="del mod">
          <ac:chgData name="Koerber, Jennifer" userId="S::jennifer.koerber@suny.edu::91757253-cc7b-4705-809f-b291d8f3bd2f" providerId="AD" clId="Web-{33AFC0B6-4789-75BF-AC6B-CF57E9E6A262}" dt="2019-12-17T15:10:35.149" v="60"/>
          <ac:spMkLst>
            <pc:docMk/>
            <pc:sldMk cId="2171438980" sldId="317"/>
            <ac:spMk id="3" creationId="{FB9274B1-AFC9-4FA6-8DD4-15DD0E25131C}"/>
          </ac:spMkLst>
        </pc:spChg>
        <pc:picChg chg="add mod ord">
          <ac:chgData name="Koerber, Jennifer" userId="S::jennifer.koerber@suny.edu::91757253-cc7b-4705-809f-b291d8f3bd2f" providerId="AD" clId="Web-{33AFC0B6-4789-75BF-AC6B-CF57E9E6A262}" dt="2019-12-17T15:28:51.125" v="917" actId="1076"/>
          <ac:picMkLst>
            <pc:docMk/>
            <pc:sldMk cId="2171438980" sldId="317"/>
            <ac:picMk id="4" creationId="{24E0D059-2461-4942-A69D-971549A45CE3}"/>
          </ac:picMkLst>
        </pc:picChg>
      </pc:sldChg>
      <pc:sldChg chg="modSp">
        <pc:chgData name="Koerber, Jennifer" userId="S::jennifer.koerber@suny.edu::91757253-cc7b-4705-809f-b291d8f3bd2f" providerId="AD" clId="Web-{33AFC0B6-4789-75BF-AC6B-CF57E9E6A262}" dt="2019-12-17T15:36:41.485" v="1394" actId="20577"/>
        <pc:sldMkLst>
          <pc:docMk/>
          <pc:sldMk cId="498256463" sldId="319"/>
        </pc:sldMkLst>
        <pc:spChg chg="mod">
          <ac:chgData name="Koerber, Jennifer" userId="S::jennifer.koerber@suny.edu::91757253-cc7b-4705-809f-b291d8f3bd2f" providerId="AD" clId="Web-{33AFC0B6-4789-75BF-AC6B-CF57E9E6A262}" dt="2019-12-17T15:30:08.581" v="926" actId="20577"/>
          <ac:spMkLst>
            <pc:docMk/>
            <pc:sldMk cId="498256463" sldId="319"/>
            <ac:spMk id="2" creationId="{DCDD3146-7637-46DF-8B82-7A8FC2E12D15}"/>
          </ac:spMkLst>
        </pc:spChg>
        <pc:spChg chg="mod">
          <ac:chgData name="Koerber, Jennifer" userId="S::jennifer.koerber@suny.edu::91757253-cc7b-4705-809f-b291d8f3bd2f" providerId="AD" clId="Web-{33AFC0B6-4789-75BF-AC6B-CF57E9E6A262}" dt="2019-12-17T15:36:41.485" v="1394" actId="20577"/>
          <ac:spMkLst>
            <pc:docMk/>
            <pc:sldMk cId="498256463" sldId="319"/>
            <ac:spMk id="3" creationId="{79F088FC-102D-49CB-B1DF-8F39C8CDCD58}"/>
          </ac:spMkLst>
        </pc:spChg>
      </pc:sldChg>
      <pc:sldChg chg="addSp delSp modSp">
        <pc:chgData name="Koerber, Jennifer" userId="S::jennifer.koerber@suny.edu::91757253-cc7b-4705-809f-b291d8f3bd2f" providerId="AD" clId="Web-{33AFC0B6-4789-75BF-AC6B-CF57E9E6A262}" dt="2019-12-17T15:24:15.194" v="349" actId="20577"/>
        <pc:sldMkLst>
          <pc:docMk/>
          <pc:sldMk cId="1226966122" sldId="322"/>
        </pc:sldMkLst>
        <pc:spChg chg="mod">
          <ac:chgData name="Koerber, Jennifer" userId="S::jennifer.koerber@suny.edu::91757253-cc7b-4705-809f-b291d8f3bd2f" providerId="AD" clId="Web-{33AFC0B6-4789-75BF-AC6B-CF57E9E6A262}" dt="2019-12-17T15:22:26.518" v="196" actId="20577"/>
          <ac:spMkLst>
            <pc:docMk/>
            <pc:sldMk cId="1226966122" sldId="322"/>
            <ac:spMk id="2" creationId="{71EA7B85-A46E-4A0A-B5A6-003D849DE4A5}"/>
          </ac:spMkLst>
        </pc:spChg>
        <pc:spChg chg="del">
          <ac:chgData name="Koerber, Jennifer" userId="S::jennifer.koerber@suny.edu::91757253-cc7b-4705-809f-b291d8f3bd2f" providerId="AD" clId="Web-{33AFC0B6-4789-75BF-AC6B-CF57E9E6A262}" dt="2019-12-17T15:11:45.745" v="83"/>
          <ac:spMkLst>
            <pc:docMk/>
            <pc:sldMk cId="1226966122" sldId="322"/>
            <ac:spMk id="3" creationId="{4DBDDB3F-B73C-4F73-9955-8AC852907A47}"/>
          </ac:spMkLst>
        </pc:spChg>
        <pc:spChg chg="add del mod">
          <ac:chgData name="Koerber, Jennifer" userId="S::jennifer.koerber@suny.edu::91757253-cc7b-4705-809f-b291d8f3bd2f" providerId="AD" clId="Web-{33AFC0B6-4789-75BF-AC6B-CF57E9E6A262}" dt="2019-12-17T15:11:50.573" v="84"/>
          <ac:spMkLst>
            <pc:docMk/>
            <pc:sldMk cId="1226966122" sldId="322"/>
            <ac:spMk id="6" creationId="{2A6B78B4-A178-4211-BD56-640E70CC99BA}"/>
          </ac:spMkLst>
        </pc:spChg>
        <pc:spChg chg="add mod">
          <ac:chgData name="Koerber, Jennifer" userId="S::jennifer.koerber@suny.edu::91757253-cc7b-4705-809f-b291d8f3bd2f" providerId="AD" clId="Web-{33AFC0B6-4789-75BF-AC6B-CF57E9E6A262}" dt="2019-12-17T15:24:15.194" v="349" actId="20577"/>
          <ac:spMkLst>
            <pc:docMk/>
            <pc:sldMk cId="1226966122" sldId="322"/>
            <ac:spMk id="20" creationId="{58AC31FA-7C51-4B18-BCF8-4AD7DAB8BC19}"/>
          </ac:spMkLst>
        </pc:spChg>
        <pc:picChg chg="add del mod">
          <ac:chgData name="Koerber, Jennifer" userId="S::jennifer.koerber@suny.edu::91757253-cc7b-4705-809f-b291d8f3bd2f" providerId="AD" clId="Web-{33AFC0B6-4789-75BF-AC6B-CF57E9E6A262}" dt="2019-12-17T15:12:26.371" v="89"/>
          <ac:picMkLst>
            <pc:docMk/>
            <pc:sldMk cId="1226966122" sldId="322"/>
            <ac:picMk id="8" creationId="{EE43AED7-F43A-4AA4-A0B7-2AEB1B77BCDA}"/>
          </ac:picMkLst>
        </pc:picChg>
        <pc:picChg chg="add mod modCrop">
          <ac:chgData name="Koerber, Jennifer" userId="S::jennifer.koerber@suny.edu::91757253-cc7b-4705-809f-b291d8f3bd2f" providerId="AD" clId="Web-{33AFC0B6-4789-75BF-AC6B-CF57E9E6A262}" dt="2019-12-17T15:22:02.470" v="182" actId="1076"/>
          <ac:picMkLst>
            <pc:docMk/>
            <pc:sldMk cId="1226966122" sldId="322"/>
            <ac:picMk id="16" creationId="{FBD3B266-1CEC-4346-9D7D-353667883FC9}"/>
          </ac:picMkLst>
        </pc:picChg>
        <pc:picChg chg="add mod ord modCrop">
          <ac:chgData name="Koerber, Jennifer" userId="S::jennifer.koerber@suny.edu::91757253-cc7b-4705-809f-b291d8f3bd2f" providerId="AD" clId="Web-{33AFC0B6-4789-75BF-AC6B-CF57E9E6A262}" dt="2019-12-17T15:21:57.188" v="181"/>
          <ac:picMkLst>
            <pc:docMk/>
            <pc:sldMk cId="1226966122" sldId="322"/>
            <ac:picMk id="18" creationId="{5FBF234C-DC40-4661-95BA-7CE48B30735E}"/>
          </ac:picMkLst>
        </pc:picChg>
      </pc:sldChg>
      <pc:sldChg chg="del">
        <pc:chgData name="Koerber, Jennifer" userId="S::jennifer.koerber@suny.edu::91757253-cc7b-4705-809f-b291d8f3bd2f" providerId="AD" clId="Web-{33AFC0B6-4789-75BF-AC6B-CF57E9E6A262}" dt="2019-12-17T15:08:57.536" v="59"/>
        <pc:sldMkLst>
          <pc:docMk/>
          <pc:sldMk cId="2995118331" sldId="345"/>
        </pc:sldMkLst>
      </pc:sldChg>
      <pc:sldChg chg="new del ord">
        <pc:chgData name="Koerber, Jennifer" userId="S::jennifer.koerber@suny.edu::91757253-cc7b-4705-809f-b291d8f3bd2f" providerId="AD" clId="Web-{33AFC0B6-4789-75BF-AC6B-CF57E9E6A262}" dt="2019-12-17T15:29:58.565" v="924"/>
        <pc:sldMkLst>
          <pc:docMk/>
          <pc:sldMk cId="1704838938" sldId="356"/>
        </pc:sldMkLst>
      </pc:sldChg>
      <pc:sldChg chg="modSp add replId">
        <pc:chgData name="Koerber, Jennifer" userId="S::jennifer.koerber@suny.edu::91757253-cc7b-4705-809f-b291d8f3bd2f" providerId="AD" clId="Web-{33AFC0B6-4789-75BF-AC6B-CF57E9E6A262}" dt="2019-12-17T15:30:31.582" v="931" actId="20577"/>
        <pc:sldMkLst>
          <pc:docMk/>
          <pc:sldMk cId="3985682431" sldId="356"/>
        </pc:sldMkLst>
        <pc:spChg chg="mod">
          <ac:chgData name="Koerber, Jennifer" userId="S::jennifer.koerber@suny.edu::91757253-cc7b-4705-809f-b291d8f3bd2f" providerId="AD" clId="Web-{33AFC0B6-4789-75BF-AC6B-CF57E9E6A262}" dt="2019-12-17T15:30:31.582" v="931" actId="20577"/>
          <ac:spMkLst>
            <pc:docMk/>
            <pc:sldMk cId="3985682431" sldId="356"/>
            <ac:spMk id="2" creationId="{DCDD3146-7637-46DF-8B82-7A8FC2E12D15}"/>
          </ac:spMkLst>
        </pc:spChg>
      </pc:sldChg>
    </pc:docChg>
  </pc:docChgLst>
  <pc:docChgLst>
    <pc:chgData name="Jackson, Timothy" userId="S::timothy.jackson@suny.edu::9ce01cec-8b46-438e-9d10-af58cd21d299" providerId="AD" clId="Web-{C8C00029-3A95-483E-8C24-3E2B1EA19F40}"/>
    <pc:docChg chg="addSld delSld modSld sldOrd">
      <pc:chgData name="Jackson, Timothy" userId="S::timothy.jackson@suny.edu::9ce01cec-8b46-438e-9d10-af58cd21d299" providerId="AD" clId="Web-{C8C00029-3A95-483E-8C24-3E2B1EA19F40}" dt="2020-02-25T23:58:23.423" v="2336" actId="1076"/>
      <pc:docMkLst>
        <pc:docMk/>
      </pc:docMkLst>
      <pc:sldChg chg="modSp">
        <pc:chgData name="Jackson, Timothy" userId="S::timothy.jackson@suny.edu::9ce01cec-8b46-438e-9d10-af58cd21d299" providerId="AD" clId="Web-{C8C00029-3A95-483E-8C24-3E2B1EA19F40}" dt="2020-02-25T23:51:16.687" v="2078" actId="20577"/>
        <pc:sldMkLst>
          <pc:docMk/>
          <pc:sldMk cId="1625917109" sldId="348"/>
        </pc:sldMkLst>
        <pc:spChg chg="mod">
          <ac:chgData name="Jackson, Timothy" userId="S::timothy.jackson@suny.edu::9ce01cec-8b46-438e-9d10-af58cd21d299" providerId="AD" clId="Web-{C8C00029-3A95-483E-8C24-3E2B1EA19F40}" dt="2020-02-25T23:51:16.687" v="2078" actId="20577"/>
          <ac:spMkLst>
            <pc:docMk/>
            <pc:sldMk cId="1625917109" sldId="348"/>
            <ac:spMk id="2" creationId="{244B8E82-FFA2-4420-9F5C-C344ED44C26B}"/>
          </ac:spMkLst>
        </pc:spChg>
        <pc:spChg chg="mod">
          <ac:chgData name="Jackson, Timothy" userId="S::timothy.jackson@suny.edu::9ce01cec-8b46-438e-9d10-af58cd21d299" providerId="AD" clId="Web-{C8C00029-3A95-483E-8C24-3E2B1EA19F40}" dt="2020-02-25T22:39:15.742" v="141" actId="20577"/>
          <ac:spMkLst>
            <pc:docMk/>
            <pc:sldMk cId="1625917109" sldId="348"/>
            <ac:spMk id="5" creationId="{535E1953-C7A3-4180-AAE1-5C1894D3B757}"/>
          </ac:spMkLst>
        </pc:spChg>
      </pc:sldChg>
      <pc:sldChg chg="modSp">
        <pc:chgData name="Jackson, Timothy" userId="S::timothy.jackson@suny.edu::9ce01cec-8b46-438e-9d10-af58cd21d299" providerId="AD" clId="Web-{C8C00029-3A95-483E-8C24-3E2B1EA19F40}" dt="2020-02-25T23:35:22.804" v="1315" actId="20577"/>
        <pc:sldMkLst>
          <pc:docMk/>
          <pc:sldMk cId="2835457770" sldId="350"/>
        </pc:sldMkLst>
        <pc:spChg chg="mod">
          <ac:chgData name="Jackson, Timothy" userId="S::timothy.jackson@suny.edu::9ce01cec-8b46-438e-9d10-af58cd21d299" providerId="AD" clId="Web-{C8C00029-3A95-483E-8C24-3E2B1EA19F40}" dt="2020-02-25T23:35:22.804" v="1315" actId="20577"/>
          <ac:spMkLst>
            <pc:docMk/>
            <pc:sldMk cId="2835457770" sldId="350"/>
            <ac:spMk id="5" creationId="{535E1953-C7A3-4180-AAE1-5C1894D3B757}"/>
          </ac:spMkLst>
        </pc:spChg>
      </pc:sldChg>
      <pc:sldChg chg="addSp delSp modSp del">
        <pc:chgData name="Jackson, Timothy" userId="S::timothy.jackson@suny.edu::9ce01cec-8b46-438e-9d10-af58cd21d299" providerId="AD" clId="Web-{C8C00029-3A95-483E-8C24-3E2B1EA19F40}" dt="2020-02-25T23:58:13.626" v="2334"/>
        <pc:sldMkLst>
          <pc:docMk/>
          <pc:sldMk cId="130082165" sldId="351"/>
        </pc:sldMkLst>
        <pc:spChg chg="del mod">
          <ac:chgData name="Jackson, Timothy" userId="S::timothy.jackson@suny.edu::9ce01cec-8b46-438e-9d10-af58cd21d299" providerId="AD" clId="Web-{C8C00029-3A95-483E-8C24-3E2B1EA19F40}" dt="2020-02-25T23:05:31.027" v="778"/>
          <ac:spMkLst>
            <pc:docMk/>
            <pc:sldMk cId="130082165" sldId="351"/>
            <ac:spMk id="2" creationId="{244B8E82-FFA2-4420-9F5C-C344ED44C26B}"/>
          </ac:spMkLst>
        </pc:spChg>
        <pc:spChg chg="mod">
          <ac:chgData name="Jackson, Timothy" userId="S::timothy.jackson@suny.edu::9ce01cec-8b46-438e-9d10-af58cd21d299" providerId="AD" clId="Web-{C8C00029-3A95-483E-8C24-3E2B1EA19F40}" dt="2020-02-25T23:03:23.740" v="770" actId="20577"/>
          <ac:spMkLst>
            <pc:docMk/>
            <pc:sldMk cId="130082165" sldId="351"/>
            <ac:spMk id="5" creationId="{535E1953-C7A3-4180-AAE1-5C1894D3B757}"/>
          </ac:spMkLst>
        </pc:spChg>
        <pc:spChg chg="add del mod">
          <ac:chgData name="Jackson, Timothy" userId="S::timothy.jackson@suny.edu::9ce01cec-8b46-438e-9d10-af58cd21d299" providerId="AD" clId="Web-{C8C00029-3A95-483E-8C24-3E2B1EA19F40}" dt="2020-02-25T23:05:44.949" v="782"/>
          <ac:spMkLst>
            <pc:docMk/>
            <pc:sldMk cId="130082165" sldId="351"/>
            <ac:spMk id="15" creationId="{2244AF33-39D7-4632-A502-B02727D5CAE1}"/>
          </ac:spMkLst>
        </pc:spChg>
        <pc:picChg chg="add del mod">
          <ac:chgData name="Jackson, Timothy" userId="S::timothy.jackson@suny.edu::9ce01cec-8b46-438e-9d10-af58cd21d299" providerId="AD" clId="Web-{C8C00029-3A95-483E-8C24-3E2B1EA19F40}" dt="2020-02-25T23:58:00.782" v="2329"/>
          <ac:picMkLst>
            <pc:docMk/>
            <pc:sldMk cId="130082165" sldId="351"/>
            <ac:picMk id="3" creationId="{E6DBB1B7-F109-4918-AA52-55FAA9AFF5A4}"/>
          </ac:picMkLst>
        </pc:picChg>
      </pc:sldChg>
      <pc:sldChg chg="addSp modSp add replId">
        <pc:chgData name="Jackson, Timothy" userId="S::timothy.jackson@suny.edu::9ce01cec-8b46-438e-9d10-af58cd21d299" providerId="AD" clId="Web-{C8C00029-3A95-483E-8C24-3E2B1EA19F40}" dt="2020-02-25T23:58:23.423" v="2336" actId="1076"/>
        <pc:sldMkLst>
          <pc:docMk/>
          <pc:sldMk cId="3167877141" sldId="397"/>
        </pc:sldMkLst>
        <pc:spChg chg="mod">
          <ac:chgData name="Jackson, Timothy" userId="S::timothy.jackson@suny.edu::9ce01cec-8b46-438e-9d10-af58cd21d299" providerId="AD" clId="Web-{C8C00029-3A95-483E-8C24-3E2B1EA19F40}" dt="2020-02-25T23:57:57.954" v="2328" actId="14100"/>
          <ac:spMkLst>
            <pc:docMk/>
            <pc:sldMk cId="3167877141" sldId="397"/>
            <ac:spMk id="5" creationId="{535E1953-C7A3-4180-AAE1-5C1894D3B757}"/>
          </ac:spMkLst>
        </pc:spChg>
        <pc:picChg chg="add mod">
          <ac:chgData name="Jackson, Timothy" userId="S::timothy.jackson@suny.edu::9ce01cec-8b46-438e-9d10-af58cd21d299" providerId="AD" clId="Web-{C8C00029-3A95-483E-8C24-3E2B1EA19F40}" dt="2020-02-25T23:58:23.423" v="2336" actId="1076"/>
          <ac:picMkLst>
            <pc:docMk/>
            <pc:sldMk cId="3167877141" sldId="397"/>
            <ac:picMk id="3" creationId="{7820C961-21A1-45F4-A65D-64578A3B5FE2}"/>
          </ac:picMkLst>
        </pc:picChg>
      </pc:sldChg>
      <pc:sldChg chg="delSp add del replId">
        <pc:chgData name="Jackson, Timothy" userId="S::timothy.jackson@suny.edu::9ce01cec-8b46-438e-9d10-af58cd21d299" providerId="AD" clId="Web-{C8C00029-3A95-483E-8C24-3E2B1EA19F40}" dt="2020-02-25T23:36:15.166" v="1320"/>
        <pc:sldMkLst>
          <pc:docMk/>
          <pc:sldMk cId="285644547" sldId="398"/>
        </pc:sldMkLst>
        <pc:picChg chg="del">
          <ac:chgData name="Jackson, Timothy" userId="S::timothy.jackson@suny.edu::9ce01cec-8b46-438e-9d10-af58cd21d299" providerId="AD" clId="Web-{C8C00029-3A95-483E-8C24-3E2B1EA19F40}" dt="2020-02-25T23:36:11.759" v="1319"/>
          <ac:picMkLst>
            <pc:docMk/>
            <pc:sldMk cId="285644547" sldId="398"/>
            <ac:picMk id="3" creationId="{E6DBB1B7-F109-4918-AA52-55FAA9AFF5A4}"/>
          </ac:picMkLst>
        </pc:picChg>
      </pc:sldChg>
      <pc:sldChg chg="modSp add ord replId">
        <pc:chgData name="Jackson, Timothy" userId="S::timothy.jackson@suny.edu::9ce01cec-8b46-438e-9d10-af58cd21d299" providerId="AD" clId="Web-{C8C00029-3A95-483E-8C24-3E2B1EA19F40}" dt="2020-02-25T23:57:42.094" v="2316" actId="20577"/>
        <pc:sldMkLst>
          <pc:docMk/>
          <pc:sldMk cId="608980348" sldId="398"/>
        </pc:sldMkLst>
        <pc:spChg chg="mod">
          <ac:chgData name="Jackson, Timothy" userId="S::timothy.jackson@suny.edu::9ce01cec-8b46-438e-9d10-af58cd21d299" providerId="AD" clId="Web-{C8C00029-3A95-483E-8C24-3E2B1EA19F40}" dt="2020-02-25T23:57:42.094" v="2316" actId="20577"/>
          <ac:spMkLst>
            <pc:docMk/>
            <pc:sldMk cId="608980348" sldId="398"/>
            <ac:spMk id="2" creationId="{244B8E82-FFA2-4420-9F5C-C344ED44C26B}"/>
          </ac:spMkLst>
        </pc:spChg>
        <pc:spChg chg="mod">
          <ac:chgData name="Jackson, Timothy" userId="S::timothy.jackson@suny.edu::9ce01cec-8b46-438e-9d10-af58cd21d299" providerId="AD" clId="Web-{C8C00029-3A95-483E-8C24-3E2B1EA19F40}" dt="2020-02-25T23:41:20.366" v="2060" actId="20577"/>
          <ac:spMkLst>
            <pc:docMk/>
            <pc:sldMk cId="608980348" sldId="398"/>
            <ac:spMk id="5" creationId="{535E1953-C7A3-4180-AAE1-5C1894D3B757}"/>
          </ac:spMkLst>
        </pc:spChg>
      </pc:sldChg>
      <pc:sldChg chg="modSp add ord replId">
        <pc:chgData name="Jackson, Timothy" userId="S::timothy.jackson@suny.edu::9ce01cec-8b46-438e-9d10-af58cd21d299" providerId="AD" clId="Web-{C8C00029-3A95-483E-8C24-3E2B1EA19F40}" dt="2020-02-25T23:57:26.765" v="2313" actId="20577"/>
        <pc:sldMkLst>
          <pc:docMk/>
          <pc:sldMk cId="3581885631" sldId="399"/>
        </pc:sldMkLst>
        <pc:spChg chg="mod">
          <ac:chgData name="Jackson, Timothy" userId="S::timothy.jackson@suny.edu::9ce01cec-8b46-438e-9d10-af58cd21d299" providerId="AD" clId="Web-{C8C00029-3A95-483E-8C24-3E2B1EA19F40}" dt="2020-02-25T23:57:26.765" v="2313" actId="20577"/>
          <ac:spMkLst>
            <pc:docMk/>
            <pc:sldMk cId="3581885631" sldId="399"/>
            <ac:spMk id="5" creationId="{535E1953-C7A3-4180-AAE1-5C1894D3B757}"/>
          </ac:spMkLst>
        </pc:spChg>
      </pc:sldChg>
    </pc:docChg>
  </pc:docChgLst>
  <pc:docChgLst>
    <pc:chgData name="McGee, Margaret" userId="S::margaret.mcgee@suny.edu::07377fe7-8f05-4c22-a697-5f820ef7115e" providerId="AD" clId="Web-{D089E28D-ED8D-43F4-87EE-4559A93CEBA0}"/>
    <pc:docChg chg="delSld modSld sldOrd">
      <pc:chgData name="McGee, Margaret" userId="S::margaret.mcgee@suny.edu::07377fe7-8f05-4c22-a697-5f820ef7115e" providerId="AD" clId="Web-{D089E28D-ED8D-43F4-87EE-4559A93CEBA0}" dt="2020-02-24T23:22:04.107" v="2443"/>
      <pc:docMkLst>
        <pc:docMk/>
      </pc:docMkLst>
      <pc:sldChg chg="modSp">
        <pc:chgData name="McGee, Margaret" userId="S::margaret.mcgee@suny.edu::07377fe7-8f05-4c22-a697-5f820ef7115e" providerId="AD" clId="Web-{D089E28D-ED8D-43F4-87EE-4559A93CEBA0}" dt="2020-02-24T23:04:13.203" v="362" actId="20577"/>
        <pc:sldMkLst>
          <pc:docMk/>
          <pc:sldMk cId="2227392382" sldId="342"/>
        </pc:sldMkLst>
        <pc:spChg chg="mod">
          <ac:chgData name="McGee, Margaret" userId="S::margaret.mcgee@suny.edu::07377fe7-8f05-4c22-a697-5f820ef7115e" providerId="AD" clId="Web-{D089E28D-ED8D-43F4-87EE-4559A93CEBA0}" dt="2020-02-24T23:04:13.203" v="362" actId="20577"/>
          <ac:spMkLst>
            <pc:docMk/>
            <pc:sldMk cId="2227392382" sldId="342"/>
            <ac:spMk id="3" creationId="{4DBDDB3F-B73C-4F73-9955-8AC852907A47}"/>
          </ac:spMkLst>
        </pc:spChg>
      </pc:sldChg>
      <pc:sldChg chg="modSp del">
        <pc:chgData name="McGee, Margaret" userId="S::margaret.mcgee@suny.edu::07377fe7-8f05-4c22-a697-5f820ef7115e" providerId="AD" clId="Web-{D089E28D-ED8D-43F4-87EE-4559A93CEBA0}" dt="2020-02-24T23:22:04.107" v="2443"/>
        <pc:sldMkLst>
          <pc:docMk/>
          <pc:sldMk cId="3546033310" sldId="344"/>
        </pc:sldMkLst>
        <pc:spChg chg="mod">
          <ac:chgData name="McGee, Margaret" userId="S::margaret.mcgee@suny.edu::07377fe7-8f05-4c22-a697-5f820ef7115e" providerId="AD" clId="Web-{D089E28D-ED8D-43F4-87EE-4559A93CEBA0}" dt="2020-02-24T23:05:26.952" v="415" actId="20577"/>
          <ac:spMkLst>
            <pc:docMk/>
            <pc:sldMk cId="3546033310" sldId="344"/>
            <ac:spMk id="2" creationId="{71EA7B85-A46E-4A0A-B5A6-003D849DE4A5}"/>
          </ac:spMkLst>
        </pc:spChg>
      </pc:sldChg>
      <pc:sldChg chg="modSp ord">
        <pc:chgData name="McGee, Margaret" userId="S::margaret.mcgee@suny.edu::07377fe7-8f05-4c22-a697-5f820ef7115e" providerId="AD" clId="Web-{D089E28D-ED8D-43F4-87EE-4559A93CEBA0}" dt="2020-02-24T23:21:41.950" v="2441" actId="20577"/>
        <pc:sldMkLst>
          <pc:docMk/>
          <pc:sldMk cId="295589292" sldId="369"/>
        </pc:sldMkLst>
        <pc:spChg chg="mod">
          <ac:chgData name="McGee, Margaret" userId="S::margaret.mcgee@suny.edu::07377fe7-8f05-4c22-a697-5f820ef7115e" providerId="AD" clId="Web-{D089E28D-ED8D-43F4-87EE-4559A93CEBA0}" dt="2020-02-24T23:21:41.950" v="2441" actId="20577"/>
          <ac:spMkLst>
            <pc:docMk/>
            <pc:sldMk cId="295589292" sldId="369"/>
            <ac:spMk id="3" creationId="{4DBDDB3F-B73C-4F73-9955-8AC852907A47}"/>
          </ac:spMkLst>
        </pc:spChg>
      </pc:sldChg>
      <pc:sldChg chg="addSp modSp">
        <pc:chgData name="McGee, Margaret" userId="S::margaret.mcgee@suny.edu::07377fe7-8f05-4c22-a697-5f820ef7115e" providerId="AD" clId="Web-{D089E28D-ED8D-43F4-87EE-4559A93CEBA0}" dt="2020-02-24T23:18:31.951" v="2049" actId="1076"/>
        <pc:sldMkLst>
          <pc:docMk/>
          <pc:sldMk cId="2832116887" sldId="370"/>
        </pc:sldMkLst>
        <pc:spChg chg="mod">
          <ac:chgData name="McGee, Margaret" userId="S::margaret.mcgee@suny.edu::07377fe7-8f05-4c22-a697-5f820ef7115e" providerId="AD" clId="Web-{D089E28D-ED8D-43F4-87EE-4559A93CEBA0}" dt="2020-02-24T23:13:06.358" v="1720" actId="20577"/>
          <ac:spMkLst>
            <pc:docMk/>
            <pc:sldMk cId="2832116887" sldId="370"/>
            <ac:spMk id="2" creationId="{71EA7B85-A46E-4A0A-B5A6-003D849DE4A5}"/>
          </ac:spMkLst>
        </pc:spChg>
        <pc:spChg chg="mod">
          <ac:chgData name="McGee, Margaret" userId="S::margaret.mcgee@suny.edu::07377fe7-8f05-4c22-a697-5f820ef7115e" providerId="AD" clId="Web-{D089E28D-ED8D-43F4-87EE-4559A93CEBA0}" dt="2020-02-24T23:17:23.263" v="2043" actId="20577"/>
          <ac:spMkLst>
            <pc:docMk/>
            <pc:sldMk cId="2832116887" sldId="370"/>
            <ac:spMk id="3" creationId="{4DBDDB3F-B73C-4F73-9955-8AC852907A47}"/>
          </ac:spMkLst>
        </pc:spChg>
        <pc:picChg chg="add mod">
          <ac:chgData name="McGee, Margaret" userId="S::margaret.mcgee@suny.edu::07377fe7-8f05-4c22-a697-5f820ef7115e" providerId="AD" clId="Web-{D089E28D-ED8D-43F4-87EE-4559A93CEBA0}" dt="2020-02-24T23:18:31.951" v="2049" actId="1076"/>
          <ac:picMkLst>
            <pc:docMk/>
            <pc:sldMk cId="2832116887" sldId="370"/>
            <ac:picMk id="4" creationId="{E63A49C0-4A34-422B-B936-DA3024F94DA5}"/>
          </ac:picMkLst>
        </pc:picChg>
      </pc:sldChg>
      <pc:sldChg chg="del">
        <pc:chgData name="McGee, Margaret" userId="S::margaret.mcgee@suny.edu::07377fe7-8f05-4c22-a697-5f820ef7115e" providerId="AD" clId="Web-{D089E28D-ED8D-43F4-87EE-4559A93CEBA0}" dt="2020-02-24T23:05:15.781" v="414"/>
        <pc:sldMkLst>
          <pc:docMk/>
          <pc:sldMk cId="3912436486" sldId="371"/>
        </pc:sldMkLst>
      </pc:sldChg>
      <pc:sldChg chg="modSp">
        <pc:chgData name="McGee, Margaret" userId="S::margaret.mcgee@suny.edu::07377fe7-8f05-4c22-a697-5f820ef7115e" providerId="AD" clId="Web-{D089E28D-ED8D-43F4-87EE-4559A93CEBA0}" dt="2020-02-24T23:05:46.921" v="429" actId="20577"/>
        <pc:sldMkLst>
          <pc:docMk/>
          <pc:sldMk cId="20872472" sldId="377"/>
        </pc:sldMkLst>
        <pc:spChg chg="mod">
          <ac:chgData name="McGee, Margaret" userId="S::margaret.mcgee@suny.edu::07377fe7-8f05-4c22-a697-5f820ef7115e" providerId="AD" clId="Web-{D089E28D-ED8D-43F4-87EE-4559A93CEBA0}" dt="2020-02-24T23:05:46.921" v="429" actId="20577"/>
          <ac:spMkLst>
            <pc:docMk/>
            <pc:sldMk cId="20872472" sldId="377"/>
            <ac:spMk id="6" creationId="{0134EE62-A3AE-4ABC-9D13-84F3C54BAAF7}"/>
          </ac:spMkLst>
        </pc:spChg>
      </pc:sldChg>
      <pc:sldChg chg="del">
        <pc:chgData name="McGee, Margaret" userId="S::margaret.mcgee@suny.edu::07377fe7-8f05-4c22-a697-5f820ef7115e" providerId="AD" clId="Web-{D089E28D-ED8D-43F4-87EE-4559A93CEBA0}" dt="2020-02-24T23:05:35.922" v="418"/>
        <pc:sldMkLst>
          <pc:docMk/>
          <pc:sldMk cId="484102578" sldId="378"/>
        </pc:sldMkLst>
      </pc:sldChg>
      <pc:sldChg chg="modSp">
        <pc:chgData name="McGee, Margaret" userId="S::margaret.mcgee@suny.edu::07377fe7-8f05-4c22-a697-5f820ef7115e" providerId="AD" clId="Web-{D089E28D-ED8D-43F4-87EE-4559A93CEBA0}" dt="2020-02-24T23:06:00.468" v="442" actId="20577"/>
        <pc:sldMkLst>
          <pc:docMk/>
          <pc:sldMk cId="620162658" sldId="379"/>
        </pc:sldMkLst>
        <pc:spChg chg="mod">
          <ac:chgData name="McGee, Margaret" userId="S::margaret.mcgee@suny.edu::07377fe7-8f05-4c22-a697-5f820ef7115e" providerId="AD" clId="Web-{D089E28D-ED8D-43F4-87EE-4559A93CEBA0}" dt="2020-02-24T23:06:00.468" v="442" actId="20577"/>
          <ac:spMkLst>
            <pc:docMk/>
            <pc:sldMk cId="620162658" sldId="379"/>
            <ac:spMk id="6" creationId="{0134EE62-A3AE-4ABC-9D13-84F3C54BAAF7}"/>
          </ac:spMkLst>
        </pc:spChg>
      </pc:sldChg>
    </pc:docChg>
  </pc:docChgLst>
  <pc:docChgLst>
    <pc:chgData name="Koerber, Jennifer" userId="S::jennifer.koerber@suny.edu::91757253-cc7b-4705-809f-b291d8f3bd2f" providerId="AD" clId="Web-{BB767904-2ECB-B142-FB6F-3996BC4FBB58}"/>
    <pc:docChg chg="addSld modSld">
      <pc:chgData name="Koerber, Jennifer" userId="S::jennifer.koerber@suny.edu::91757253-cc7b-4705-809f-b291d8f3bd2f" providerId="AD" clId="Web-{BB767904-2ECB-B142-FB6F-3996BC4FBB58}" dt="2019-12-17T19:26:29.871" v="386" actId="20577"/>
      <pc:docMkLst>
        <pc:docMk/>
      </pc:docMkLst>
      <pc:sldChg chg="modSp">
        <pc:chgData name="Koerber, Jennifer" userId="S::jennifer.koerber@suny.edu::91757253-cc7b-4705-809f-b291d8f3bd2f" providerId="AD" clId="Web-{BB767904-2ECB-B142-FB6F-3996BC4FBB58}" dt="2019-12-17T19:20:31.227" v="256" actId="20577"/>
        <pc:sldMkLst>
          <pc:docMk/>
          <pc:sldMk cId="498256463" sldId="319"/>
        </pc:sldMkLst>
        <pc:spChg chg="mod">
          <ac:chgData name="Koerber, Jennifer" userId="S::jennifer.koerber@suny.edu::91757253-cc7b-4705-809f-b291d8f3bd2f" providerId="AD" clId="Web-{BB767904-2ECB-B142-FB6F-3996BC4FBB58}" dt="2019-12-17T19:08:00.798" v="62" actId="20577"/>
          <ac:spMkLst>
            <pc:docMk/>
            <pc:sldMk cId="498256463" sldId="319"/>
            <ac:spMk id="2" creationId="{DCDD3146-7637-46DF-8B82-7A8FC2E12D15}"/>
          </ac:spMkLst>
        </pc:spChg>
        <pc:spChg chg="mod">
          <ac:chgData name="Koerber, Jennifer" userId="S::jennifer.koerber@suny.edu::91757253-cc7b-4705-809f-b291d8f3bd2f" providerId="AD" clId="Web-{BB767904-2ECB-B142-FB6F-3996BC4FBB58}" dt="2019-12-17T19:20:31.227" v="256" actId="20577"/>
          <ac:spMkLst>
            <pc:docMk/>
            <pc:sldMk cId="498256463" sldId="319"/>
            <ac:spMk id="3" creationId="{79F088FC-102D-49CB-B1DF-8F39C8CDCD58}"/>
          </ac:spMkLst>
        </pc:spChg>
      </pc:sldChg>
      <pc:sldChg chg="modSp">
        <pc:chgData name="Koerber, Jennifer" userId="S::jennifer.koerber@suny.edu::91757253-cc7b-4705-809f-b291d8f3bd2f" providerId="AD" clId="Web-{BB767904-2ECB-B142-FB6F-3996BC4FBB58}" dt="2019-12-17T19:26:29.871" v="385" actId="20577"/>
        <pc:sldMkLst>
          <pc:docMk/>
          <pc:sldMk cId="3985682431" sldId="356"/>
        </pc:sldMkLst>
        <pc:spChg chg="mod">
          <ac:chgData name="Koerber, Jennifer" userId="S::jennifer.koerber@suny.edu::91757253-cc7b-4705-809f-b291d8f3bd2f" providerId="AD" clId="Web-{BB767904-2ECB-B142-FB6F-3996BC4FBB58}" dt="2019-12-17T19:26:29.871" v="385" actId="20577"/>
          <ac:spMkLst>
            <pc:docMk/>
            <pc:sldMk cId="3985682431" sldId="356"/>
            <ac:spMk id="3" creationId="{79F088FC-102D-49CB-B1DF-8F39C8CDCD58}"/>
          </ac:spMkLst>
        </pc:spChg>
      </pc:sldChg>
      <pc:sldChg chg="add replId">
        <pc:chgData name="Koerber, Jennifer" userId="S::jennifer.koerber@suny.edu::91757253-cc7b-4705-809f-b291d8f3bd2f" providerId="AD" clId="Web-{BB767904-2ECB-B142-FB6F-3996BC4FBB58}" dt="2019-12-17T19:02:32.592" v="0"/>
        <pc:sldMkLst>
          <pc:docMk/>
          <pc:sldMk cId="2998906486" sldId="359"/>
        </pc:sldMkLst>
      </pc:sldChg>
    </pc:docChg>
  </pc:docChgLst>
  <pc:docChgLst>
    <pc:chgData name="Tovstiadi, Esta" userId="S::esta.tovstiadi@suny.edu::b592cbb2-ea38-4240-8a3a-6613487ae435" providerId="AD" clId="Web-{FAD7DEBB-6C0A-686C-C371-0394CEBBEACF}"/>
    <pc:docChg chg="modSld">
      <pc:chgData name="Tovstiadi, Esta" userId="S::esta.tovstiadi@suny.edu::b592cbb2-ea38-4240-8a3a-6613487ae435" providerId="AD" clId="Web-{FAD7DEBB-6C0A-686C-C371-0394CEBBEACF}" dt="2020-03-24T14:31:21.643" v="375" actId="20577"/>
      <pc:docMkLst>
        <pc:docMk/>
      </pc:docMkLst>
      <pc:sldChg chg="modSp">
        <pc:chgData name="Tovstiadi, Esta" userId="S::esta.tovstiadi@suny.edu::b592cbb2-ea38-4240-8a3a-6613487ae435" providerId="AD" clId="Web-{FAD7DEBB-6C0A-686C-C371-0394CEBBEACF}" dt="2020-03-24T14:31:20.377" v="373" actId="20577"/>
        <pc:sldMkLst>
          <pc:docMk/>
          <pc:sldMk cId="2091575655" sldId="391"/>
        </pc:sldMkLst>
        <pc:spChg chg="mod">
          <ac:chgData name="Tovstiadi, Esta" userId="S::esta.tovstiadi@suny.edu::b592cbb2-ea38-4240-8a3a-6613487ae435" providerId="AD" clId="Web-{FAD7DEBB-6C0A-686C-C371-0394CEBBEACF}" dt="2020-03-24T14:30:37.143" v="370" actId="20577"/>
          <ac:spMkLst>
            <pc:docMk/>
            <pc:sldMk cId="2091575655" sldId="391"/>
            <ac:spMk id="3" creationId="{00000000-0000-0000-0000-000000000000}"/>
          </ac:spMkLst>
        </pc:spChg>
        <pc:spChg chg="mod">
          <ac:chgData name="Tovstiadi, Esta" userId="S::esta.tovstiadi@suny.edu::b592cbb2-ea38-4240-8a3a-6613487ae435" providerId="AD" clId="Web-{FAD7DEBB-6C0A-686C-C371-0394CEBBEACF}" dt="2020-03-24T14:31:20.377" v="373" actId="20577"/>
          <ac:spMkLst>
            <pc:docMk/>
            <pc:sldMk cId="2091575655" sldId="391"/>
            <ac:spMk id="7" creationId="{00000000-0000-0000-0000-000000000000}"/>
          </ac:spMkLst>
        </pc:spChg>
      </pc:sldChg>
    </pc:docChg>
  </pc:docChgLst>
  <pc:docChgLst>
    <pc:chgData name="Jackson, Timothy" userId="S::timothy.jackson@suny.edu::9ce01cec-8b46-438e-9d10-af58cd21d299" providerId="AD" clId="Web-{B00DB8BC-47C5-C2F9-85A6-6AB912D50495}"/>
    <pc:docChg chg="modSld">
      <pc:chgData name="Jackson, Timothy" userId="S::timothy.jackson@suny.edu::9ce01cec-8b46-438e-9d10-af58cd21d299" providerId="AD" clId="Web-{B00DB8BC-47C5-C2F9-85A6-6AB912D50495}" dt="2020-01-29T22:24:10.668" v="946" actId="20577"/>
      <pc:docMkLst>
        <pc:docMk/>
      </pc:docMkLst>
      <pc:sldChg chg="modSp">
        <pc:chgData name="Jackson, Timothy" userId="S::timothy.jackson@suny.edu::9ce01cec-8b46-438e-9d10-af58cd21d299" providerId="AD" clId="Web-{B00DB8BC-47C5-C2F9-85A6-6AB912D50495}" dt="2020-01-29T22:15:24.620" v="4" actId="20577"/>
        <pc:sldMkLst>
          <pc:docMk/>
          <pc:sldMk cId="2835457770" sldId="350"/>
        </pc:sldMkLst>
        <pc:spChg chg="mod">
          <ac:chgData name="Jackson, Timothy" userId="S::timothy.jackson@suny.edu::9ce01cec-8b46-438e-9d10-af58cd21d299" providerId="AD" clId="Web-{B00DB8BC-47C5-C2F9-85A6-6AB912D50495}" dt="2020-01-29T22:15:24.620" v="4" actId="20577"/>
          <ac:spMkLst>
            <pc:docMk/>
            <pc:sldMk cId="2835457770" sldId="350"/>
            <ac:spMk id="5" creationId="{535E1953-C7A3-4180-AAE1-5C1894D3B757}"/>
          </ac:spMkLst>
        </pc:spChg>
      </pc:sldChg>
      <pc:sldChg chg="modSp">
        <pc:chgData name="Jackson, Timothy" userId="S::timothy.jackson@suny.edu::9ce01cec-8b46-438e-9d10-af58cd21d299" providerId="AD" clId="Web-{B00DB8BC-47C5-C2F9-85A6-6AB912D50495}" dt="2020-01-29T22:24:10.652" v="945" actId="20577"/>
        <pc:sldMkLst>
          <pc:docMk/>
          <pc:sldMk cId="130082165" sldId="351"/>
        </pc:sldMkLst>
        <pc:spChg chg="mod">
          <ac:chgData name="Jackson, Timothy" userId="S::timothy.jackson@suny.edu::9ce01cec-8b46-438e-9d10-af58cd21d299" providerId="AD" clId="Web-{B00DB8BC-47C5-C2F9-85A6-6AB912D50495}" dt="2020-01-29T22:15:35.526" v="18" actId="20577"/>
          <ac:spMkLst>
            <pc:docMk/>
            <pc:sldMk cId="130082165" sldId="351"/>
            <ac:spMk id="2" creationId="{244B8E82-FFA2-4420-9F5C-C344ED44C26B}"/>
          </ac:spMkLst>
        </pc:spChg>
        <pc:spChg chg="mod">
          <ac:chgData name="Jackson, Timothy" userId="S::timothy.jackson@suny.edu::9ce01cec-8b46-438e-9d10-af58cd21d299" providerId="AD" clId="Web-{B00DB8BC-47C5-C2F9-85A6-6AB912D50495}" dt="2020-01-29T22:24:10.652" v="945" actId="20577"/>
          <ac:spMkLst>
            <pc:docMk/>
            <pc:sldMk cId="130082165" sldId="351"/>
            <ac:spMk id="5" creationId="{535E1953-C7A3-4180-AAE1-5C1894D3B757}"/>
          </ac:spMkLst>
        </pc:spChg>
      </pc:sldChg>
    </pc:docChg>
  </pc:docChgLst>
  <pc:docChgLst>
    <pc:chgData name="Pritting, Shannon" userId="S::shannon.pritting@suny.edu::b6acce8b-3193-4a7b-b3b8-1dc43a9f8da4" providerId="AD" clId="Web-{D318B461-A755-44A0-A921-5DE2DE2DBA7D}"/>
    <pc:docChg chg="delSld modSld">
      <pc:chgData name="Pritting, Shannon" userId="S::shannon.pritting@suny.edu::b6acce8b-3193-4a7b-b3b8-1dc43a9f8da4" providerId="AD" clId="Web-{D318B461-A755-44A0-A921-5DE2DE2DBA7D}" dt="2020-02-24T17:52:01.729" v="84" actId="20577"/>
      <pc:docMkLst>
        <pc:docMk/>
      </pc:docMkLst>
      <pc:sldChg chg="modSp">
        <pc:chgData name="Pritting, Shannon" userId="S::shannon.pritting@suny.edu::b6acce8b-3193-4a7b-b3b8-1dc43a9f8da4" providerId="AD" clId="Web-{D318B461-A755-44A0-A921-5DE2DE2DBA7D}" dt="2020-02-24T17:50:47.852" v="28" actId="20577"/>
        <pc:sldMkLst>
          <pc:docMk/>
          <pc:sldMk cId="2919431528" sldId="258"/>
        </pc:sldMkLst>
        <pc:spChg chg="mod">
          <ac:chgData name="Pritting, Shannon" userId="S::shannon.pritting@suny.edu::b6acce8b-3193-4a7b-b3b8-1dc43a9f8da4" providerId="AD" clId="Web-{D318B461-A755-44A0-A921-5DE2DE2DBA7D}" dt="2020-02-24T17:50:47.852" v="28" actId="20577"/>
          <ac:spMkLst>
            <pc:docMk/>
            <pc:sldMk cId="2919431528" sldId="258"/>
            <ac:spMk id="19" creationId="{E1608256-D41E-7949-9F8B-A7E248C43ECB}"/>
          </ac:spMkLst>
        </pc:spChg>
      </pc:sldChg>
      <pc:sldChg chg="addSp delSp modSp">
        <pc:chgData name="Pritting, Shannon" userId="S::shannon.pritting@suny.edu::b6acce8b-3193-4a7b-b3b8-1dc43a9f8da4" providerId="AD" clId="Web-{D318B461-A755-44A0-A921-5DE2DE2DBA7D}" dt="2020-02-24T17:52:01.729" v="83" actId="20577"/>
        <pc:sldMkLst>
          <pc:docMk/>
          <pc:sldMk cId="3395575550" sldId="300"/>
        </pc:sldMkLst>
        <pc:spChg chg="del">
          <ac:chgData name="Pritting, Shannon" userId="S::shannon.pritting@suny.edu::b6acce8b-3193-4a7b-b3b8-1dc43a9f8da4" providerId="AD" clId="Web-{D318B461-A755-44A0-A921-5DE2DE2DBA7D}" dt="2020-02-24T17:51:40.932" v="34"/>
          <ac:spMkLst>
            <pc:docMk/>
            <pc:sldMk cId="3395575550" sldId="300"/>
            <ac:spMk id="3" creationId="{B0D9A189-B0D8-4563-8622-09F35A316A46}"/>
          </ac:spMkLst>
        </pc:spChg>
        <pc:spChg chg="add mod">
          <ac:chgData name="Pritting, Shannon" userId="S::shannon.pritting@suny.edu::b6acce8b-3193-4a7b-b3b8-1dc43a9f8da4" providerId="AD" clId="Web-{D318B461-A755-44A0-A921-5DE2DE2DBA7D}" dt="2020-02-24T17:52:01.729" v="83" actId="20577"/>
          <ac:spMkLst>
            <pc:docMk/>
            <pc:sldMk cId="3395575550" sldId="300"/>
            <ac:spMk id="14" creationId="{C75C1F2D-D8E8-4922-9BB0-1555E295F97D}"/>
          </ac:spMkLst>
        </pc:spChg>
        <pc:spChg chg="del mod">
          <ac:chgData name="Pritting, Shannon" userId="S::shannon.pritting@suny.edu::b6acce8b-3193-4a7b-b3b8-1dc43a9f8da4" providerId="AD" clId="Web-{D318B461-A755-44A0-A921-5DE2DE2DBA7D}" dt="2020-02-24T17:51:52.229" v="62"/>
          <ac:spMkLst>
            <pc:docMk/>
            <pc:sldMk cId="3395575550" sldId="300"/>
            <ac:spMk id="15" creationId="{619D2D6C-5ED3-4CFC-B08E-80FF2760CCC3}"/>
          </ac:spMkLst>
        </pc:spChg>
        <pc:graphicFrameChg chg="del">
          <ac:chgData name="Pritting, Shannon" userId="S::shannon.pritting@suny.edu::b6acce8b-3193-4a7b-b3b8-1dc43a9f8da4" providerId="AD" clId="Web-{D318B461-A755-44A0-A921-5DE2DE2DBA7D}" dt="2020-02-24T17:51:41.057" v="35"/>
          <ac:graphicFrameMkLst>
            <pc:docMk/>
            <pc:sldMk cId="3395575550" sldId="300"/>
            <ac:graphicFrameMk id="16" creationId="{A5D41537-F172-451E-AB82-329F067B239B}"/>
          </ac:graphicFrameMkLst>
        </pc:graphicFrameChg>
      </pc:sldChg>
      <pc:sldChg chg="del">
        <pc:chgData name="Pritting, Shannon" userId="S::shannon.pritting@suny.edu::b6acce8b-3193-4a7b-b3b8-1dc43a9f8da4" providerId="AD" clId="Web-{D318B461-A755-44A0-A921-5DE2DE2DBA7D}" dt="2020-02-24T17:51:03.165" v="32"/>
        <pc:sldMkLst>
          <pc:docMk/>
          <pc:sldMk cId="2597148903" sldId="315"/>
        </pc:sldMkLst>
      </pc:sldChg>
      <pc:sldChg chg="del">
        <pc:chgData name="Pritting, Shannon" userId="S::shannon.pritting@suny.edu::b6acce8b-3193-4a7b-b3b8-1dc43a9f8da4" providerId="AD" clId="Web-{D318B461-A755-44A0-A921-5DE2DE2DBA7D}" dt="2020-02-24T17:51:40.776" v="33"/>
        <pc:sldMkLst>
          <pc:docMk/>
          <pc:sldMk cId="559344816" sldId="368"/>
        </pc:sldMkLst>
      </pc:sldChg>
      <pc:sldChg chg="del">
        <pc:chgData name="Pritting, Shannon" userId="S::shannon.pritting@suny.edu::b6acce8b-3193-4a7b-b3b8-1dc43a9f8da4" providerId="AD" clId="Web-{D318B461-A755-44A0-A921-5DE2DE2DBA7D}" dt="2020-02-24T17:50:55.602" v="31"/>
        <pc:sldMkLst>
          <pc:docMk/>
          <pc:sldMk cId="3070354957" sldId="380"/>
        </pc:sldMkLst>
      </pc:sldChg>
    </pc:docChg>
  </pc:docChgLst>
  <pc:docChgLst>
    <pc:chgData name="Koerber, Jennifer" userId="S::jennifer.koerber@suny.edu::91757253-cc7b-4705-809f-b291d8f3bd2f" providerId="AD" clId="Web-{EDD92261-19A7-41B6-98BF-1FBC65AABADA}"/>
    <pc:docChg chg="modSld">
      <pc:chgData name="Koerber, Jennifer" userId="S::jennifer.koerber@suny.edu::91757253-cc7b-4705-809f-b291d8f3bd2f" providerId="AD" clId="Web-{EDD92261-19A7-41B6-98BF-1FBC65AABADA}" dt="2019-11-25T15:16:26.907" v="25" actId="20577"/>
      <pc:docMkLst>
        <pc:docMk/>
      </pc:docMkLst>
      <pc:sldChg chg="modSp">
        <pc:chgData name="Koerber, Jennifer" userId="S::jennifer.koerber@suny.edu::91757253-cc7b-4705-809f-b291d8f3bd2f" providerId="AD" clId="Web-{EDD92261-19A7-41B6-98BF-1FBC65AABADA}" dt="2019-11-25T15:16:26.907" v="24" actId="20577"/>
        <pc:sldMkLst>
          <pc:docMk/>
          <pc:sldMk cId="2171438980" sldId="317"/>
        </pc:sldMkLst>
        <pc:spChg chg="mod">
          <ac:chgData name="Koerber, Jennifer" userId="S::jennifer.koerber@suny.edu::91757253-cc7b-4705-809f-b291d8f3bd2f" providerId="AD" clId="Web-{EDD92261-19A7-41B6-98BF-1FBC65AABADA}" dt="2019-11-25T15:16:26.907" v="24" actId="20577"/>
          <ac:spMkLst>
            <pc:docMk/>
            <pc:sldMk cId="2171438980" sldId="317"/>
            <ac:spMk id="3" creationId="{FB9274B1-AFC9-4FA6-8DD4-15DD0E25131C}"/>
          </ac:spMkLst>
        </pc:spChg>
      </pc:sldChg>
      <pc:sldChg chg="modSp">
        <pc:chgData name="Koerber, Jennifer" userId="S::jennifer.koerber@suny.edu::91757253-cc7b-4705-809f-b291d8f3bd2f" providerId="AD" clId="Web-{EDD92261-19A7-41B6-98BF-1FBC65AABADA}" dt="2019-11-25T15:14:49.937" v="18" actId="20577"/>
        <pc:sldMkLst>
          <pc:docMk/>
          <pc:sldMk cId="498256463" sldId="319"/>
        </pc:sldMkLst>
        <pc:spChg chg="mod">
          <ac:chgData name="Koerber, Jennifer" userId="S::jennifer.koerber@suny.edu::91757253-cc7b-4705-809f-b291d8f3bd2f" providerId="AD" clId="Web-{EDD92261-19A7-41B6-98BF-1FBC65AABADA}" dt="2019-11-25T15:14:49.937" v="18" actId="20577"/>
          <ac:spMkLst>
            <pc:docMk/>
            <pc:sldMk cId="498256463" sldId="319"/>
            <ac:spMk id="3" creationId="{79F088FC-102D-49CB-B1DF-8F39C8CDCD58}"/>
          </ac:spMkLst>
        </pc:spChg>
      </pc:sldChg>
    </pc:docChg>
  </pc:docChgLst>
  <pc:docChgLst>
    <pc:chgData clId="Web-{8EA4069A-AF79-2E8D-F89C-3314F084224B}"/>
    <pc:docChg chg="delSld modSld">
      <pc:chgData name="" userId="" providerId="" clId="Web-{8EA4069A-AF79-2E8D-F89C-3314F084224B}" dt="2019-11-21T21:40:38.545" v="3"/>
      <pc:docMkLst>
        <pc:docMk/>
      </pc:docMkLst>
      <pc:sldChg chg="addSp delSp modSp">
        <pc:chgData name="" userId="" providerId="" clId="Web-{8EA4069A-AF79-2E8D-F89C-3314F084224B}" dt="2019-11-21T21:40:38.545" v="3"/>
        <pc:sldMkLst>
          <pc:docMk/>
          <pc:sldMk cId="3982493420" sldId="289"/>
        </pc:sldMkLst>
        <pc:picChg chg="add del mod">
          <ac:chgData name="" userId="" providerId="" clId="Web-{8EA4069A-AF79-2E8D-F89C-3314F084224B}" dt="2019-11-21T21:40:38.545" v="3"/>
          <ac:picMkLst>
            <pc:docMk/>
            <pc:sldMk cId="3982493420" sldId="289"/>
            <ac:picMk id="2" creationId="{26B2A40C-AED8-4287-A4C3-708D73D79178}"/>
          </ac:picMkLst>
        </pc:picChg>
      </pc:sldChg>
      <pc:sldChg chg="del">
        <pc:chgData name="" userId="" providerId="" clId="Web-{8EA4069A-AF79-2E8D-F89C-3314F084224B}" dt="2019-11-21T21:40:31.420" v="2"/>
        <pc:sldMkLst>
          <pc:docMk/>
          <pc:sldMk cId="274199124" sldId="320"/>
        </pc:sldMkLst>
      </pc:sldChg>
      <pc:sldChg chg="del">
        <pc:chgData name="" userId="" providerId="" clId="Web-{8EA4069A-AF79-2E8D-F89C-3314F084224B}" dt="2019-11-21T21:40:31.404" v="1"/>
        <pc:sldMkLst>
          <pc:docMk/>
          <pc:sldMk cId="3421620588" sldId="323"/>
        </pc:sldMkLst>
      </pc:sldChg>
    </pc:docChg>
  </pc:docChgLst>
  <pc:docChgLst>
    <pc:chgData name="Tovstiadi, Esta" userId="S::esta.tovstiadi@suny.edu::b592cbb2-ea38-4240-8a3a-6613487ae435" providerId="AD" clId="Web-{77A21966-F73E-7C57-0BD4-D8324FDA4BF0}"/>
    <pc:docChg chg="modSld">
      <pc:chgData name="Tovstiadi, Esta" userId="S::esta.tovstiadi@suny.edu::b592cbb2-ea38-4240-8a3a-6613487ae435" providerId="AD" clId="Web-{77A21966-F73E-7C57-0BD4-D8324FDA4BF0}" dt="2019-11-25T14:01:24.115" v="23" actId="20577"/>
      <pc:docMkLst>
        <pc:docMk/>
      </pc:docMkLst>
      <pc:sldChg chg="modSp">
        <pc:chgData name="Tovstiadi, Esta" userId="S::esta.tovstiadi@suny.edu::b592cbb2-ea38-4240-8a3a-6613487ae435" providerId="AD" clId="Web-{77A21966-F73E-7C57-0BD4-D8324FDA4BF0}" dt="2019-11-25T14:01:24.099" v="22" actId="20577"/>
        <pc:sldMkLst>
          <pc:docMk/>
          <pc:sldMk cId="2171438980" sldId="317"/>
        </pc:sldMkLst>
        <pc:spChg chg="mod">
          <ac:chgData name="Tovstiadi, Esta" userId="S::esta.tovstiadi@suny.edu::b592cbb2-ea38-4240-8a3a-6613487ae435" providerId="AD" clId="Web-{77A21966-F73E-7C57-0BD4-D8324FDA4BF0}" dt="2019-11-25T14:01:24.099" v="22" actId="20577"/>
          <ac:spMkLst>
            <pc:docMk/>
            <pc:sldMk cId="2171438980" sldId="317"/>
            <ac:spMk id="3" creationId="{FB9274B1-AFC9-4FA6-8DD4-15DD0E25131C}"/>
          </ac:spMkLst>
        </pc:spChg>
      </pc:sldChg>
    </pc:docChg>
  </pc:docChgLst>
  <pc:docChgLst>
    <pc:chgData name="McGee, Margaret" userId="S::margaret.mcgee@suny.edu::07377fe7-8f05-4c22-a697-5f820ef7115e" providerId="AD" clId="Web-{6CCD8EC2-57A7-790B-4110-7235B51D28C7}"/>
    <pc:docChg chg="modSld">
      <pc:chgData name="McGee, Margaret" userId="S::margaret.mcgee@suny.edu::07377fe7-8f05-4c22-a697-5f820ef7115e" providerId="AD" clId="Web-{6CCD8EC2-57A7-790B-4110-7235B51D28C7}" dt="2020-01-31T18:37:12.628" v="13" actId="20577"/>
      <pc:docMkLst>
        <pc:docMk/>
      </pc:docMkLst>
      <pc:sldChg chg="modSp">
        <pc:chgData name="McGee, Margaret" userId="S::margaret.mcgee@suny.edu::07377fe7-8f05-4c22-a697-5f820ef7115e" providerId="AD" clId="Web-{6CCD8EC2-57A7-790B-4110-7235B51D28C7}" dt="2020-01-31T18:36:43.362" v="2" actId="20577"/>
        <pc:sldMkLst>
          <pc:docMk/>
          <pc:sldMk cId="2832116887" sldId="370"/>
        </pc:sldMkLst>
        <pc:spChg chg="mod">
          <ac:chgData name="McGee, Margaret" userId="S::margaret.mcgee@suny.edu::07377fe7-8f05-4c22-a697-5f820ef7115e" providerId="AD" clId="Web-{6CCD8EC2-57A7-790B-4110-7235B51D28C7}" dt="2020-01-31T18:36:43.362" v="2" actId="20577"/>
          <ac:spMkLst>
            <pc:docMk/>
            <pc:sldMk cId="2832116887" sldId="370"/>
            <ac:spMk id="3" creationId="{4DBDDB3F-B73C-4F73-9955-8AC852907A47}"/>
          </ac:spMkLst>
        </pc:spChg>
      </pc:sldChg>
      <pc:sldChg chg="modSp">
        <pc:chgData name="McGee, Margaret" userId="S::margaret.mcgee@suny.edu::07377fe7-8f05-4c22-a697-5f820ef7115e" providerId="AD" clId="Web-{6CCD8EC2-57A7-790B-4110-7235B51D28C7}" dt="2020-01-31T18:37:12.628" v="12" actId="20577"/>
        <pc:sldMkLst>
          <pc:docMk/>
          <pc:sldMk cId="3912436486" sldId="371"/>
        </pc:sldMkLst>
        <pc:spChg chg="mod">
          <ac:chgData name="McGee, Margaret" userId="S::margaret.mcgee@suny.edu::07377fe7-8f05-4c22-a697-5f820ef7115e" providerId="AD" clId="Web-{6CCD8EC2-57A7-790B-4110-7235B51D28C7}" dt="2020-01-31T18:37:12.628" v="12" actId="20577"/>
          <ac:spMkLst>
            <pc:docMk/>
            <pc:sldMk cId="3912436486" sldId="371"/>
            <ac:spMk id="3" creationId="{4DBDDB3F-B73C-4F73-9955-8AC852907A47}"/>
          </ac:spMkLst>
        </pc:spChg>
      </pc:sldChg>
    </pc:docChg>
  </pc:docChgLst>
  <pc:docChgLst>
    <pc:chgData name="McGee, Margaret" userId="S::margaret.mcgee@suny.edu::07377fe7-8f05-4c22-a697-5f820ef7115e" providerId="AD" clId="Web-{47BCD0B3-540A-BB4C-FCD6-34DD3B1CA44F}"/>
    <pc:docChg chg="addSld modSld sldOrd">
      <pc:chgData name="McGee, Margaret" userId="S::margaret.mcgee@suny.edu::07377fe7-8f05-4c22-a697-5f820ef7115e" providerId="AD" clId="Web-{47BCD0B3-540A-BB4C-FCD6-34DD3B1CA44F}" dt="2019-11-25T15:13:39.454" v="4209" actId="20577"/>
      <pc:docMkLst>
        <pc:docMk/>
      </pc:docMkLst>
      <pc:sldChg chg="modSp">
        <pc:chgData name="McGee, Margaret" userId="S::margaret.mcgee@suny.edu::07377fe7-8f05-4c22-a697-5f820ef7115e" providerId="AD" clId="Web-{47BCD0B3-540A-BB4C-FCD6-34DD3B1CA44F}" dt="2019-11-25T15:07:56.969" v="4207" actId="20577"/>
        <pc:sldMkLst>
          <pc:docMk/>
          <pc:sldMk cId="2171438980" sldId="317"/>
        </pc:sldMkLst>
        <pc:spChg chg="mod">
          <ac:chgData name="McGee, Margaret" userId="S::margaret.mcgee@suny.edu::07377fe7-8f05-4c22-a697-5f820ef7115e" providerId="AD" clId="Web-{47BCD0B3-540A-BB4C-FCD6-34DD3B1CA44F}" dt="2019-11-25T15:07:56.969" v="4207" actId="20577"/>
          <ac:spMkLst>
            <pc:docMk/>
            <pc:sldMk cId="2171438980" sldId="317"/>
            <ac:spMk id="3" creationId="{FB9274B1-AFC9-4FA6-8DD4-15DD0E25131C}"/>
          </ac:spMkLst>
        </pc:spChg>
      </pc:sldChg>
      <pc:sldChg chg="addSp delSp modSp">
        <pc:chgData name="McGee, Margaret" userId="S::margaret.mcgee@suny.edu::07377fe7-8f05-4c22-a697-5f820ef7115e" providerId="AD" clId="Web-{47BCD0B3-540A-BB4C-FCD6-34DD3B1CA44F}" dt="2019-11-24T13:17:05.639" v="2298" actId="20577"/>
        <pc:sldMkLst>
          <pc:docMk/>
          <pc:sldMk cId="3497420990" sldId="343"/>
        </pc:sldMkLst>
        <pc:spChg chg="mod">
          <ac:chgData name="McGee, Margaret" userId="S::margaret.mcgee@suny.edu::07377fe7-8f05-4c22-a697-5f820ef7115e" providerId="AD" clId="Web-{47BCD0B3-540A-BB4C-FCD6-34DD3B1CA44F}" dt="2019-11-24T13:17:05.639" v="2298" actId="20577"/>
          <ac:spMkLst>
            <pc:docMk/>
            <pc:sldMk cId="3497420990" sldId="343"/>
            <ac:spMk id="3" creationId="{4DBDDB3F-B73C-4F73-9955-8AC852907A47}"/>
          </ac:spMkLst>
        </pc:spChg>
        <pc:picChg chg="add del mod">
          <ac:chgData name="McGee, Margaret" userId="S::margaret.mcgee@suny.edu::07377fe7-8f05-4c22-a697-5f820ef7115e" providerId="AD" clId="Web-{47BCD0B3-540A-BB4C-FCD6-34DD3B1CA44F}" dt="2019-11-24T13:15:14.259" v="2160"/>
          <ac:picMkLst>
            <pc:docMk/>
            <pc:sldMk cId="3497420990" sldId="343"/>
            <ac:picMk id="4" creationId="{A95339B3-292F-4715-9ED5-2D620D508094}"/>
          </ac:picMkLst>
        </pc:picChg>
      </pc:sldChg>
      <pc:sldChg chg="modSp add ord replId">
        <pc:chgData name="McGee, Margaret" userId="S::margaret.mcgee@suny.edu::07377fe7-8f05-4c22-a697-5f820ef7115e" providerId="AD" clId="Web-{47BCD0B3-540A-BB4C-FCD6-34DD3B1CA44F}" dt="2019-11-24T14:07:28.148" v="3375" actId="20577"/>
        <pc:sldMkLst>
          <pc:docMk/>
          <pc:sldMk cId="3546033310" sldId="344"/>
        </pc:sldMkLst>
        <pc:spChg chg="mod">
          <ac:chgData name="McGee, Margaret" userId="S::margaret.mcgee@suny.edu::07377fe7-8f05-4c22-a697-5f820ef7115e" providerId="AD" clId="Web-{47BCD0B3-540A-BB4C-FCD6-34DD3B1CA44F}" dt="2019-11-24T13:44:09.079" v="2709" actId="1076"/>
          <ac:spMkLst>
            <pc:docMk/>
            <pc:sldMk cId="3546033310" sldId="344"/>
            <ac:spMk id="2" creationId="{71EA7B85-A46E-4A0A-B5A6-003D849DE4A5}"/>
          </ac:spMkLst>
        </pc:spChg>
        <pc:spChg chg="mod">
          <ac:chgData name="McGee, Margaret" userId="S::margaret.mcgee@suny.edu::07377fe7-8f05-4c22-a697-5f820ef7115e" providerId="AD" clId="Web-{47BCD0B3-540A-BB4C-FCD6-34DD3B1CA44F}" dt="2019-11-24T14:07:28.148" v="3375" actId="20577"/>
          <ac:spMkLst>
            <pc:docMk/>
            <pc:sldMk cId="3546033310" sldId="344"/>
            <ac:spMk id="3" creationId="{4DBDDB3F-B73C-4F73-9955-8AC852907A47}"/>
          </ac:spMkLst>
        </pc:spChg>
      </pc:sldChg>
      <pc:sldChg chg="modSp add ord replId">
        <pc:chgData name="McGee, Margaret" userId="S::margaret.mcgee@suny.edu::07377fe7-8f05-4c22-a697-5f820ef7115e" providerId="AD" clId="Web-{47BCD0B3-540A-BB4C-FCD6-34DD3B1CA44F}" dt="2019-11-24T21:38:42.439" v="4088" actId="14100"/>
        <pc:sldMkLst>
          <pc:docMk/>
          <pc:sldMk cId="212999832" sldId="346"/>
        </pc:sldMkLst>
        <pc:spChg chg="mod">
          <ac:chgData name="McGee, Margaret" userId="S::margaret.mcgee@suny.edu::07377fe7-8f05-4c22-a697-5f820ef7115e" providerId="AD" clId="Web-{47BCD0B3-540A-BB4C-FCD6-34DD3B1CA44F}" dt="2019-11-22T20:42:13.471" v="391" actId="20577"/>
          <ac:spMkLst>
            <pc:docMk/>
            <pc:sldMk cId="212999832" sldId="346"/>
            <ac:spMk id="2" creationId="{71EA7B85-A46E-4A0A-B5A6-003D849DE4A5}"/>
          </ac:spMkLst>
        </pc:spChg>
        <pc:spChg chg="mod">
          <ac:chgData name="McGee, Margaret" userId="S::margaret.mcgee@suny.edu::07377fe7-8f05-4c22-a697-5f820ef7115e" providerId="AD" clId="Web-{47BCD0B3-540A-BB4C-FCD6-34DD3B1CA44F}" dt="2019-11-24T21:38:42.439" v="4088" actId="14100"/>
          <ac:spMkLst>
            <pc:docMk/>
            <pc:sldMk cId="212999832" sldId="346"/>
            <ac:spMk id="3" creationId="{4DBDDB3F-B73C-4F73-9955-8AC852907A47}"/>
          </ac:spMkLst>
        </pc:spChg>
      </pc:sldChg>
    </pc:docChg>
  </pc:docChgLst>
  <pc:docChgLst>
    <pc:chgData name="McGee, Margaret" userId="S::margaret.mcgee@suny.edu::07377fe7-8f05-4c22-a697-5f820ef7115e" providerId="AD" clId="Web-{CCBE3091-246F-4717-B070-091030DD260D}"/>
    <pc:docChg chg="modSld">
      <pc:chgData name="McGee, Margaret" userId="S::margaret.mcgee@suny.edu::07377fe7-8f05-4c22-a697-5f820ef7115e" providerId="AD" clId="Web-{CCBE3091-246F-4717-B070-091030DD260D}" dt="2020-02-26T16:57:24.061" v="7" actId="20577"/>
      <pc:docMkLst>
        <pc:docMk/>
      </pc:docMkLst>
      <pc:sldChg chg="modSp">
        <pc:chgData name="McGee, Margaret" userId="S::margaret.mcgee@suny.edu::07377fe7-8f05-4c22-a697-5f820ef7115e" providerId="AD" clId="Web-{CCBE3091-246F-4717-B070-091030DD260D}" dt="2020-02-26T16:57:24.046" v="6" actId="20577"/>
        <pc:sldMkLst>
          <pc:docMk/>
          <pc:sldMk cId="20872472" sldId="377"/>
        </pc:sldMkLst>
        <pc:spChg chg="mod">
          <ac:chgData name="McGee, Margaret" userId="S::margaret.mcgee@suny.edu::07377fe7-8f05-4c22-a697-5f820ef7115e" providerId="AD" clId="Web-{CCBE3091-246F-4717-B070-091030DD260D}" dt="2020-02-26T16:57:24.046" v="6" actId="20577"/>
          <ac:spMkLst>
            <pc:docMk/>
            <pc:sldMk cId="20872472" sldId="377"/>
            <ac:spMk id="6" creationId="{0134EE62-A3AE-4ABC-9D13-84F3C54BAAF7}"/>
          </ac:spMkLst>
        </pc:spChg>
      </pc:sldChg>
    </pc:docChg>
  </pc:docChgLst>
  <pc:docChgLst>
    <pc:chgData name="Koerber, Jennifer" userId="S::jennifer.koerber@suny.edu::91757253-cc7b-4705-809f-b291d8f3bd2f" providerId="AD" clId="Web-{B4F43940-28F3-F34F-F984-8A586CACC10E}"/>
    <pc:docChg chg="addSld modSld">
      <pc:chgData name="Koerber, Jennifer" userId="S::jennifer.koerber@suny.edu::91757253-cc7b-4705-809f-b291d8f3bd2f" providerId="AD" clId="Web-{B4F43940-28F3-F34F-F984-8A586CACC10E}" dt="2019-12-19T14:56:42.163" v="754" actId="20577"/>
      <pc:docMkLst>
        <pc:docMk/>
      </pc:docMkLst>
      <pc:sldChg chg="addSp delSp modSp">
        <pc:chgData name="Koerber, Jennifer" userId="S::jennifer.koerber@suny.edu::91757253-cc7b-4705-809f-b291d8f3bd2f" providerId="AD" clId="Web-{B4F43940-28F3-F34F-F984-8A586CACC10E}" dt="2019-12-19T14:29:44.093" v="10" actId="14100"/>
        <pc:sldMkLst>
          <pc:docMk/>
          <pc:sldMk cId="2171438980" sldId="317"/>
        </pc:sldMkLst>
        <pc:spChg chg="add del mod">
          <ac:chgData name="Koerber, Jennifer" userId="S::jennifer.koerber@suny.edu::91757253-cc7b-4705-809f-b291d8f3bd2f" providerId="AD" clId="Web-{B4F43940-28F3-F34F-F984-8A586CACC10E}" dt="2019-12-19T14:28:52.325" v="1"/>
          <ac:spMkLst>
            <pc:docMk/>
            <pc:sldMk cId="2171438980" sldId="317"/>
            <ac:spMk id="6" creationId="{72841E58-2380-4FDB-98FD-D797F16E503F}"/>
          </ac:spMkLst>
        </pc:spChg>
        <pc:picChg chg="del">
          <ac:chgData name="Koerber, Jennifer" userId="S::jennifer.koerber@suny.edu::91757253-cc7b-4705-809f-b291d8f3bd2f" providerId="AD" clId="Web-{B4F43940-28F3-F34F-F984-8A586CACC10E}" dt="2019-12-19T14:28:45.919" v="0"/>
          <ac:picMkLst>
            <pc:docMk/>
            <pc:sldMk cId="2171438980" sldId="317"/>
            <ac:picMk id="4" creationId="{24E0D059-2461-4942-A69D-971549A45CE3}"/>
          </ac:picMkLst>
        </pc:picChg>
        <pc:picChg chg="add mod modCrop">
          <ac:chgData name="Koerber, Jennifer" userId="S::jennifer.koerber@suny.edu::91757253-cc7b-4705-809f-b291d8f3bd2f" providerId="AD" clId="Web-{B4F43940-28F3-F34F-F984-8A586CACC10E}" dt="2019-12-19T14:29:44.093" v="10" actId="14100"/>
          <ac:picMkLst>
            <pc:docMk/>
            <pc:sldMk cId="2171438980" sldId="317"/>
            <ac:picMk id="8" creationId="{ECC8821E-6210-46FD-931D-A430390985AB}"/>
          </ac:picMkLst>
        </pc:picChg>
      </pc:sldChg>
      <pc:sldChg chg="addSp modSp mod modClrScheme chgLayout">
        <pc:chgData name="Koerber, Jennifer" userId="S::jennifer.koerber@suny.edu::91757253-cc7b-4705-809f-b291d8f3bd2f" providerId="AD" clId="Web-{B4F43940-28F3-F34F-F984-8A586CACC10E}" dt="2019-12-19T14:42:12.370" v="473" actId="14100"/>
        <pc:sldMkLst>
          <pc:docMk/>
          <pc:sldMk cId="498256463" sldId="319"/>
        </pc:sldMkLst>
        <pc:spChg chg="mod ord">
          <ac:chgData name="Koerber, Jennifer" userId="S::jennifer.koerber@suny.edu::91757253-cc7b-4705-809f-b291d8f3bd2f" providerId="AD" clId="Web-{B4F43940-28F3-F34F-F984-8A586CACC10E}" dt="2019-12-19T14:31:37.690" v="14"/>
          <ac:spMkLst>
            <pc:docMk/>
            <pc:sldMk cId="498256463" sldId="319"/>
            <ac:spMk id="2" creationId="{DCDD3146-7637-46DF-8B82-7A8FC2E12D15}"/>
          </ac:spMkLst>
        </pc:spChg>
        <pc:spChg chg="mod ord">
          <ac:chgData name="Koerber, Jennifer" userId="S::jennifer.koerber@suny.edu::91757253-cc7b-4705-809f-b291d8f3bd2f" providerId="AD" clId="Web-{B4F43940-28F3-F34F-F984-8A586CACC10E}" dt="2019-12-19T14:32:05.160" v="27"/>
          <ac:spMkLst>
            <pc:docMk/>
            <pc:sldMk cId="498256463" sldId="319"/>
            <ac:spMk id="3" creationId="{79F088FC-102D-49CB-B1DF-8F39C8CDCD58}"/>
          </ac:spMkLst>
        </pc:spChg>
        <pc:spChg chg="add mod ord">
          <ac:chgData name="Koerber, Jennifer" userId="S::jennifer.koerber@suny.edu::91757253-cc7b-4705-809f-b291d8f3bd2f" providerId="AD" clId="Web-{B4F43940-28F3-F34F-F984-8A586CACC10E}" dt="2019-12-19T14:31:56.675" v="26"/>
          <ac:spMkLst>
            <pc:docMk/>
            <pc:sldMk cId="498256463" sldId="319"/>
            <ac:spMk id="4" creationId="{602A7982-8D16-4585-8A82-5938CA5BE95E}"/>
          </ac:spMkLst>
        </pc:spChg>
        <pc:spChg chg="add mod ord">
          <ac:chgData name="Koerber, Jennifer" userId="S::jennifer.koerber@suny.edu::91757253-cc7b-4705-809f-b291d8f3bd2f" providerId="AD" clId="Web-{B4F43940-28F3-F34F-F984-8A586CACC10E}" dt="2019-12-19T14:32:32.224" v="53"/>
          <ac:spMkLst>
            <pc:docMk/>
            <pc:sldMk cId="498256463" sldId="319"/>
            <ac:spMk id="6" creationId="{0E3DDDCA-E813-48CB-B6B2-51959E49905C}"/>
          </ac:spMkLst>
        </pc:spChg>
        <pc:spChg chg="add mod ord">
          <ac:chgData name="Koerber, Jennifer" userId="S::jennifer.koerber@suny.edu::91757253-cc7b-4705-809f-b291d8f3bd2f" providerId="AD" clId="Web-{B4F43940-28F3-F34F-F984-8A586CACC10E}" dt="2019-12-19T14:42:12.370" v="473" actId="14100"/>
          <ac:spMkLst>
            <pc:docMk/>
            <pc:sldMk cId="498256463" sldId="319"/>
            <ac:spMk id="13" creationId="{88211562-086D-455E-840C-410E172A6A33}"/>
          </ac:spMkLst>
        </pc:spChg>
      </pc:sldChg>
      <pc:sldChg chg="addSp delSp modSp">
        <pc:chgData name="Koerber, Jennifer" userId="S::jennifer.koerber@suny.edu::91757253-cc7b-4705-809f-b291d8f3bd2f" providerId="AD" clId="Web-{B4F43940-28F3-F34F-F984-8A586CACC10E}" dt="2019-12-19T14:56:41.601" v="752" actId="20577"/>
        <pc:sldMkLst>
          <pc:docMk/>
          <pc:sldMk cId="1226966122" sldId="322"/>
        </pc:sldMkLst>
        <pc:spChg chg="mod">
          <ac:chgData name="Koerber, Jennifer" userId="S::jennifer.koerber@suny.edu::91757253-cc7b-4705-809f-b291d8f3bd2f" providerId="AD" clId="Web-{B4F43940-28F3-F34F-F984-8A586CACC10E}" dt="2019-12-19T14:56:41.601" v="752" actId="20577"/>
          <ac:spMkLst>
            <pc:docMk/>
            <pc:sldMk cId="1226966122" sldId="322"/>
            <ac:spMk id="20" creationId="{58AC31FA-7C51-4B18-BCF8-4AD7DAB8BC19}"/>
          </ac:spMkLst>
        </pc:spChg>
        <pc:picChg chg="add mod">
          <ac:chgData name="Koerber, Jennifer" userId="S::jennifer.koerber@suny.edu::91757253-cc7b-4705-809f-b291d8f3bd2f" providerId="AD" clId="Web-{B4F43940-28F3-F34F-F984-8A586CACC10E}" dt="2019-12-19T14:56:08.115" v="717" actId="1076"/>
          <ac:picMkLst>
            <pc:docMk/>
            <pc:sldMk cId="1226966122" sldId="322"/>
            <ac:picMk id="3" creationId="{37B53B2F-9CB6-474C-B2CC-4BD0DC2270E5}"/>
          </ac:picMkLst>
        </pc:picChg>
        <pc:picChg chg="del">
          <ac:chgData name="Koerber, Jennifer" userId="S::jennifer.koerber@suny.edu::91757253-cc7b-4705-809f-b291d8f3bd2f" providerId="AD" clId="Web-{B4F43940-28F3-F34F-F984-8A586CACC10E}" dt="2019-12-19T14:53:27.563" v="711"/>
          <ac:picMkLst>
            <pc:docMk/>
            <pc:sldMk cId="1226966122" sldId="322"/>
            <ac:picMk id="16" creationId="{FBD3B266-1CEC-4346-9D7D-353667883FC9}"/>
          </ac:picMkLst>
        </pc:picChg>
      </pc:sldChg>
      <pc:sldChg chg="addSp delSp modSp add mod replId modClrScheme chgLayout">
        <pc:chgData name="Koerber, Jennifer" userId="S::jennifer.koerber@suny.edu::91757253-cc7b-4705-809f-b291d8f3bd2f" providerId="AD" clId="Web-{B4F43940-28F3-F34F-F984-8A586CACC10E}" dt="2019-12-19T14:48:59.726" v="709" actId="20577"/>
        <pc:sldMkLst>
          <pc:docMk/>
          <pc:sldMk cId="2582587771" sldId="367"/>
        </pc:sldMkLst>
        <pc:spChg chg="add del mod ord">
          <ac:chgData name="Koerber, Jennifer" userId="S::jennifer.koerber@suny.edu::91757253-cc7b-4705-809f-b291d8f3bd2f" providerId="AD" clId="Web-{B4F43940-28F3-F34F-F984-8A586CACC10E}" dt="2019-12-19T14:44:19.700" v="483"/>
          <ac:spMkLst>
            <pc:docMk/>
            <pc:sldMk cId="2582587771" sldId="367"/>
            <ac:spMk id="2" creationId="{DCDD3146-7637-46DF-8B82-7A8FC2E12D15}"/>
          </ac:spMkLst>
        </pc:spChg>
        <pc:spChg chg="del mod ord">
          <ac:chgData name="Koerber, Jennifer" userId="S::jennifer.koerber@suny.edu::91757253-cc7b-4705-809f-b291d8f3bd2f" providerId="AD" clId="Web-{B4F43940-28F3-F34F-F984-8A586CACC10E}" dt="2019-12-19T14:44:04.997" v="480"/>
          <ac:spMkLst>
            <pc:docMk/>
            <pc:sldMk cId="2582587771" sldId="367"/>
            <ac:spMk id="3" creationId="{79F088FC-102D-49CB-B1DF-8F39C8CDCD58}"/>
          </ac:spMkLst>
        </pc:spChg>
        <pc:spChg chg="del mod ord">
          <ac:chgData name="Koerber, Jennifer" userId="S::jennifer.koerber@suny.edu::91757253-cc7b-4705-809f-b291d8f3bd2f" providerId="AD" clId="Web-{B4F43940-28F3-F34F-F984-8A586CACC10E}" dt="2019-12-19T14:44:12.263" v="481"/>
          <ac:spMkLst>
            <pc:docMk/>
            <pc:sldMk cId="2582587771" sldId="367"/>
            <ac:spMk id="4" creationId="{602A7982-8D16-4585-8A82-5938CA5BE95E}"/>
          </ac:spMkLst>
        </pc:spChg>
        <pc:spChg chg="del mod ord">
          <ac:chgData name="Koerber, Jennifer" userId="S::jennifer.koerber@suny.edu::91757253-cc7b-4705-809f-b291d8f3bd2f" providerId="AD" clId="Web-{B4F43940-28F3-F34F-F984-8A586CACC10E}" dt="2019-12-19T14:44:28.638" v="485"/>
          <ac:spMkLst>
            <pc:docMk/>
            <pc:sldMk cId="2582587771" sldId="367"/>
            <ac:spMk id="6" creationId="{0E3DDDCA-E813-48CB-B6B2-51959E49905C}"/>
          </ac:spMkLst>
        </pc:spChg>
        <pc:spChg chg="del mod ord">
          <ac:chgData name="Koerber, Jennifer" userId="S::jennifer.koerber@suny.edu::91757253-cc7b-4705-809f-b291d8f3bd2f" providerId="AD" clId="Web-{B4F43940-28F3-F34F-F984-8A586CACC10E}" dt="2019-12-19T14:44:25.826" v="484"/>
          <ac:spMkLst>
            <pc:docMk/>
            <pc:sldMk cId="2582587771" sldId="367"/>
            <ac:spMk id="13" creationId="{88211562-086D-455E-840C-410E172A6A33}"/>
          </ac:spMkLst>
        </pc:spChg>
        <pc:spChg chg="add mod">
          <ac:chgData name="Koerber, Jennifer" userId="S::jennifer.koerber@suny.edu::91757253-cc7b-4705-809f-b291d8f3bd2f" providerId="AD" clId="Web-{B4F43940-28F3-F34F-F984-8A586CACC10E}" dt="2019-12-19T14:48:59.726" v="709" actId="20577"/>
          <ac:spMkLst>
            <pc:docMk/>
            <pc:sldMk cId="2582587771" sldId="367"/>
            <ac:spMk id="16" creationId="{58C3424A-37F4-4E23-97D5-C80FBC03E017}"/>
          </ac:spMkLst>
        </pc:spChg>
        <pc:spChg chg="add del mod">
          <ac:chgData name="Koerber, Jennifer" userId="S::jennifer.koerber@suny.edu::91757253-cc7b-4705-809f-b291d8f3bd2f" providerId="AD" clId="Web-{B4F43940-28F3-F34F-F984-8A586CACC10E}" dt="2019-12-19T14:44:19.700" v="483"/>
          <ac:spMkLst>
            <pc:docMk/>
            <pc:sldMk cId="2582587771" sldId="367"/>
            <ac:spMk id="18" creationId="{0B7AFB4F-9AD7-4597-BF30-100BEFBEC9ED}"/>
          </ac:spMkLst>
        </pc:spChg>
      </pc:sldChg>
    </pc:docChg>
  </pc:docChgLst>
  <pc:docChgLst>
    <pc:chgData name="McGee, Margaret" userId="S::margaret.mcgee@suny.edu::07377fe7-8f05-4c22-a697-5f820ef7115e" providerId="AD" clId="Web-{845C1AE3-CFE3-4A06-B94E-D9C3F82B0955}"/>
    <pc:docChg chg="addSld delSld modSld">
      <pc:chgData name="McGee, Margaret" userId="S::margaret.mcgee@suny.edu::07377fe7-8f05-4c22-a697-5f820ef7115e" providerId="AD" clId="Web-{845C1AE3-CFE3-4A06-B94E-D9C3F82B0955}" dt="2020-02-25T19:16:36.732" v="521" actId="20577"/>
      <pc:docMkLst>
        <pc:docMk/>
      </pc:docMkLst>
      <pc:sldChg chg="modSp">
        <pc:chgData name="McGee, Margaret" userId="S::margaret.mcgee@suny.edu::07377fe7-8f05-4c22-a697-5f820ef7115e" providerId="AD" clId="Web-{845C1AE3-CFE3-4A06-B94E-D9C3F82B0955}" dt="2020-02-25T19:08:34.465" v="380" actId="20577"/>
        <pc:sldMkLst>
          <pc:docMk/>
          <pc:sldMk cId="295589292" sldId="369"/>
        </pc:sldMkLst>
        <pc:spChg chg="mod">
          <ac:chgData name="McGee, Margaret" userId="S::margaret.mcgee@suny.edu::07377fe7-8f05-4c22-a697-5f820ef7115e" providerId="AD" clId="Web-{845C1AE3-CFE3-4A06-B94E-D9C3F82B0955}" dt="2020-02-25T19:08:34.465" v="380" actId="20577"/>
          <ac:spMkLst>
            <pc:docMk/>
            <pc:sldMk cId="295589292" sldId="369"/>
            <ac:spMk id="3" creationId="{4DBDDB3F-B73C-4F73-9955-8AC852907A47}"/>
          </ac:spMkLst>
        </pc:spChg>
      </pc:sldChg>
      <pc:sldChg chg="modSp">
        <pc:chgData name="McGee, Margaret" userId="S::margaret.mcgee@suny.edu::07377fe7-8f05-4c22-a697-5f820ef7115e" providerId="AD" clId="Web-{845C1AE3-CFE3-4A06-B94E-D9C3F82B0955}" dt="2020-02-25T19:07:54.684" v="378" actId="20577"/>
        <pc:sldMkLst>
          <pc:docMk/>
          <pc:sldMk cId="20872472" sldId="377"/>
        </pc:sldMkLst>
        <pc:spChg chg="mod">
          <ac:chgData name="McGee, Margaret" userId="S::margaret.mcgee@suny.edu::07377fe7-8f05-4c22-a697-5f820ef7115e" providerId="AD" clId="Web-{845C1AE3-CFE3-4A06-B94E-D9C3F82B0955}" dt="2020-02-25T19:07:54.684" v="378" actId="20577"/>
          <ac:spMkLst>
            <pc:docMk/>
            <pc:sldMk cId="20872472" sldId="377"/>
            <ac:spMk id="6" creationId="{0134EE62-A3AE-4ABC-9D13-84F3C54BAAF7}"/>
          </ac:spMkLst>
        </pc:spChg>
        <pc:picChg chg="mod">
          <ac:chgData name="McGee, Margaret" userId="S::margaret.mcgee@suny.edu::07377fe7-8f05-4c22-a697-5f820ef7115e" providerId="AD" clId="Web-{845C1AE3-CFE3-4A06-B94E-D9C3F82B0955}" dt="2020-02-25T15:02:09.211" v="254" actId="1076"/>
          <ac:picMkLst>
            <pc:docMk/>
            <pc:sldMk cId="20872472" sldId="377"/>
            <ac:picMk id="3" creationId="{2B67234E-C44C-41EA-B65A-6DEE4AE95277}"/>
          </ac:picMkLst>
        </pc:picChg>
      </pc:sldChg>
      <pc:sldChg chg="modSp">
        <pc:chgData name="McGee, Margaret" userId="S::margaret.mcgee@suny.edu::07377fe7-8f05-4c22-a697-5f820ef7115e" providerId="AD" clId="Web-{845C1AE3-CFE3-4A06-B94E-D9C3F82B0955}" dt="2020-02-25T19:16:34.919" v="519" actId="20577"/>
        <pc:sldMkLst>
          <pc:docMk/>
          <pc:sldMk cId="620162658" sldId="379"/>
        </pc:sldMkLst>
        <pc:spChg chg="mod">
          <ac:chgData name="McGee, Margaret" userId="S::margaret.mcgee@suny.edu::07377fe7-8f05-4c22-a697-5f820ef7115e" providerId="AD" clId="Web-{845C1AE3-CFE3-4A06-B94E-D9C3F82B0955}" dt="2020-02-25T19:16:34.919" v="519" actId="20577"/>
          <ac:spMkLst>
            <pc:docMk/>
            <pc:sldMk cId="620162658" sldId="379"/>
            <ac:spMk id="6" creationId="{0134EE62-A3AE-4ABC-9D13-84F3C54BAAF7}"/>
          </ac:spMkLst>
        </pc:spChg>
      </pc:sldChg>
      <pc:sldChg chg="new del">
        <pc:chgData name="McGee, Margaret" userId="S::margaret.mcgee@suny.edu::07377fe7-8f05-4c22-a697-5f820ef7115e" providerId="AD" clId="Web-{845C1AE3-CFE3-4A06-B94E-D9C3F82B0955}" dt="2020-02-25T19:13:34.544" v="459"/>
        <pc:sldMkLst>
          <pc:docMk/>
          <pc:sldMk cId="2676463368" sldId="397"/>
        </pc:sldMkLst>
      </pc:sldChg>
      <pc:sldChg chg="modSp add del replId">
        <pc:chgData name="McGee, Margaret" userId="S::margaret.mcgee@suny.edu::07377fe7-8f05-4c22-a697-5f820ef7115e" providerId="AD" clId="Web-{845C1AE3-CFE3-4A06-B94E-D9C3F82B0955}" dt="2020-02-25T19:15:58.076" v="511"/>
        <pc:sldMkLst>
          <pc:docMk/>
          <pc:sldMk cId="3653179035" sldId="397"/>
        </pc:sldMkLst>
        <pc:spChg chg="mod">
          <ac:chgData name="McGee, Margaret" userId="S::margaret.mcgee@suny.edu::07377fe7-8f05-4c22-a697-5f820ef7115e" providerId="AD" clId="Web-{845C1AE3-CFE3-4A06-B94E-D9C3F82B0955}" dt="2020-02-25T19:14:34.138" v="508" actId="20577"/>
          <ac:spMkLst>
            <pc:docMk/>
            <pc:sldMk cId="3653179035" sldId="397"/>
            <ac:spMk id="6" creationId="{0134EE62-A3AE-4ABC-9D13-84F3C54BAAF7}"/>
          </ac:spMkLst>
        </pc:spChg>
      </pc:sldChg>
    </pc:docChg>
  </pc:docChgLst>
  <pc:docChgLst>
    <pc:chgData name="Eichelberger, Michelle" userId="S::michelle.eichelberger@suny.edu::1bd4442c-2af1-40d1-9d43-8e1df5db51d4" providerId="AD" clId="Web-{39ED53E0-918D-8574-A044-1AB31ACEFFD6}"/>
    <pc:docChg chg="modSld">
      <pc:chgData name="Eichelberger, Michelle" userId="S::michelle.eichelberger@suny.edu::1bd4442c-2af1-40d1-9d43-8e1df5db51d4" providerId="AD" clId="Web-{39ED53E0-918D-8574-A044-1AB31ACEFFD6}" dt="2019-12-17T14:43:51.331" v="524" actId="20577"/>
      <pc:docMkLst>
        <pc:docMk/>
      </pc:docMkLst>
      <pc:sldChg chg="addSp delSp modSp">
        <pc:chgData name="Eichelberger, Michelle" userId="S::michelle.eichelberger@suny.edu::1bd4442c-2af1-40d1-9d43-8e1df5db51d4" providerId="AD" clId="Web-{39ED53E0-918D-8574-A044-1AB31ACEFFD6}" dt="2019-12-17T14:35:26.424" v="487" actId="20577"/>
        <pc:sldMkLst>
          <pc:docMk/>
          <pc:sldMk cId="3395575550" sldId="300"/>
        </pc:sldMkLst>
        <pc:spChg chg="mod">
          <ac:chgData name="Eichelberger, Michelle" userId="S::michelle.eichelberger@suny.edu::1bd4442c-2af1-40d1-9d43-8e1df5db51d4" providerId="AD" clId="Web-{39ED53E0-918D-8574-A044-1AB31ACEFFD6}" dt="2019-12-17T14:35:26.424" v="487" actId="20577"/>
          <ac:spMkLst>
            <pc:docMk/>
            <pc:sldMk cId="3395575550" sldId="300"/>
            <ac:spMk id="3" creationId="{B0D9A189-B0D8-4563-8622-09F35A316A46}"/>
          </ac:spMkLst>
        </pc:spChg>
        <pc:graphicFrameChg chg="add mod modGraphic">
          <ac:chgData name="Eichelberger, Michelle" userId="S::michelle.eichelberger@suny.edu::1bd4442c-2af1-40d1-9d43-8e1df5db51d4" providerId="AD" clId="Web-{39ED53E0-918D-8574-A044-1AB31ACEFFD6}" dt="2019-12-17T14:33:31.174" v="484"/>
          <ac:graphicFrameMkLst>
            <pc:docMk/>
            <pc:sldMk cId="3395575550" sldId="300"/>
            <ac:graphicFrameMk id="14" creationId="{2E5701A4-F2B3-4497-A4C7-E9C083D11028}"/>
          </ac:graphicFrameMkLst>
        </pc:graphicFrameChg>
        <pc:graphicFrameChg chg="del mod modGraphic">
          <ac:chgData name="Eichelberger, Michelle" userId="S::michelle.eichelberger@suny.edu::1bd4442c-2af1-40d1-9d43-8e1df5db51d4" providerId="AD" clId="Web-{39ED53E0-918D-8574-A044-1AB31ACEFFD6}" dt="2019-12-17T14:33:14.831" v="482"/>
          <ac:graphicFrameMkLst>
            <pc:docMk/>
            <pc:sldMk cId="3395575550" sldId="300"/>
            <ac:graphicFrameMk id="16" creationId="{717BC2D6-FB84-47C3-B0DD-C5ED6B58FB5D}"/>
          </ac:graphicFrameMkLst>
        </pc:graphicFrameChg>
      </pc:sldChg>
      <pc:sldChg chg="addSp modSp">
        <pc:chgData name="Eichelberger, Michelle" userId="S::michelle.eichelberger@suny.edu::1bd4442c-2af1-40d1-9d43-8e1df5db51d4" providerId="AD" clId="Web-{39ED53E0-918D-8574-A044-1AB31ACEFFD6}" dt="2019-12-17T14:43:51.331" v="523" actId="20577"/>
        <pc:sldMkLst>
          <pc:docMk/>
          <pc:sldMk cId="1782767769" sldId="314"/>
        </pc:sldMkLst>
        <pc:spChg chg="add mod">
          <ac:chgData name="Eichelberger, Michelle" userId="S::michelle.eichelberger@suny.edu::1bd4442c-2af1-40d1-9d43-8e1df5db51d4" providerId="AD" clId="Web-{39ED53E0-918D-8574-A044-1AB31ACEFFD6}" dt="2019-12-17T14:43:51.331" v="523" actId="20577"/>
          <ac:spMkLst>
            <pc:docMk/>
            <pc:sldMk cId="1782767769" sldId="314"/>
            <ac:spMk id="3" creationId="{CCAC89EA-B4DB-43F4-8900-EEFCD68D289B}"/>
          </ac:spMkLst>
        </pc:spChg>
      </pc:sldChg>
    </pc:docChg>
  </pc:docChgLst>
  <pc:docChgLst>
    <pc:chgData name="Pawlowski, Gail" userId="S::gail.pawlowski@suny.edu::bd5da5e8-06b1-4cc2-aa69-9abf12f7c241" providerId="AD" clId="Web-{0FCDDB37-7FDF-48CE-8D64-9446746EBFB8}"/>
    <pc:docChg chg="modSld">
      <pc:chgData name="Pawlowski, Gail" userId="S::gail.pawlowski@suny.edu::bd5da5e8-06b1-4cc2-aa69-9abf12f7c241" providerId="AD" clId="Web-{0FCDDB37-7FDF-48CE-8D64-9446746EBFB8}" dt="2020-02-25T19:46:01.310" v="151" actId="20577"/>
      <pc:docMkLst>
        <pc:docMk/>
      </pc:docMkLst>
      <pc:sldChg chg="modSp">
        <pc:chgData name="Pawlowski, Gail" userId="S::gail.pawlowski@suny.edu::bd5da5e8-06b1-4cc2-aa69-9abf12f7c241" providerId="AD" clId="Web-{0FCDDB37-7FDF-48CE-8D64-9446746EBFB8}" dt="2020-02-25T19:08:20.788" v="10" actId="20577"/>
        <pc:sldMkLst>
          <pc:docMk/>
          <pc:sldMk cId="2927739056" sldId="389"/>
        </pc:sldMkLst>
        <pc:spChg chg="mod">
          <ac:chgData name="Pawlowski, Gail" userId="S::gail.pawlowski@suny.edu::bd5da5e8-06b1-4cc2-aa69-9abf12f7c241" providerId="AD" clId="Web-{0FCDDB37-7FDF-48CE-8D64-9446746EBFB8}" dt="2020-02-25T19:08:20.788" v="10" actId="20577"/>
          <ac:spMkLst>
            <pc:docMk/>
            <pc:sldMk cId="2927739056" sldId="389"/>
            <ac:spMk id="20" creationId="{32BE5DFF-231E-4A73-8EC9-783CF74A8384}"/>
          </ac:spMkLst>
        </pc:spChg>
      </pc:sldChg>
      <pc:sldChg chg="modSp">
        <pc:chgData name="Pawlowski, Gail" userId="S::gail.pawlowski@suny.edu::bd5da5e8-06b1-4cc2-aa69-9abf12f7c241" providerId="AD" clId="Web-{0FCDDB37-7FDF-48CE-8D64-9446746EBFB8}" dt="2020-02-25T19:46:01.294" v="150" actId="20577"/>
        <pc:sldMkLst>
          <pc:docMk/>
          <pc:sldMk cId="694973829" sldId="394"/>
        </pc:sldMkLst>
        <pc:spChg chg="mod">
          <ac:chgData name="Pawlowski, Gail" userId="S::gail.pawlowski@suny.edu::bd5da5e8-06b1-4cc2-aa69-9abf12f7c241" providerId="AD" clId="Web-{0FCDDB37-7FDF-48CE-8D64-9446746EBFB8}" dt="2020-02-25T19:46:01.294" v="150" actId="20577"/>
          <ac:spMkLst>
            <pc:docMk/>
            <pc:sldMk cId="694973829" sldId="394"/>
            <ac:spMk id="4" creationId="{B265B45E-18EB-42DE-B28A-3293B6E48E79}"/>
          </ac:spMkLst>
        </pc:spChg>
      </pc:sldChg>
    </pc:docChg>
  </pc:docChgLst>
  <pc:docChgLst>
    <pc:chgData name="Kester, Yvonne" userId="S::yvonne.kester@suny.edu::9449cec1-63eb-49f8-abb7-677723411fa2" providerId="AD" clId="Web-{B5BF85F2-A785-B4D3-775A-110AE5A4F514}"/>
    <pc:docChg chg="modSld">
      <pc:chgData name="Kester, Yvonne" userId="S::yvonne.kester@suny.edu::9449cec1-63eb-49f8-abb7-677723411fa2" providerId="AD" clId="Web-{B5BF85F2-A785-B4D3-775A-110AE5A4F514}" dt="2020-01-29T14:22:17.699" v="58" actId="20577"/>
      <pc:docMkLst>
        <pc:docMk/>
      </pc:docMkLst>
      <pc:sldChg chg="modSp">
        <pc:chgData name="Kester, Yvonne" userId="S::yvonne.kester@suny.edu::9449cec1-63eb-49f8-abb7-677723411fa2" providerId="AD" clId="Web-{B5BF85F2-A785-B4D3-775A-110AE5A4F514}" dt="2020-01-29T14:22:17.699" v="57" actId="20577"/>
        <pc:sldMkLst>
          <pc:docMk/>
          <pc:sldMk cId="594391665" sldId="363"/>
        </pc:sldMkLst>
        <pc:spChg chg="mod">
          <ac:chgData name="Kester, Yvonne" userId="S::yvonne.kester@suny.edu::9449cec1-63eb-49f8-abb7-677723411fa2" providerId="AD" clId="Web-{B5BF85F2-A785-B4D3-775A-110AE5A4F514}" dt="2020-01-29T14:22:17.699" v="57" actId="20577"/>
          <ac:spMkLst>
            <pc:docMk/>
            <pc:sldMk cId="594391665" sldId="363"/>
            <ac:spMk id="11" creationId="{00000000-0000-0000-0000-000000000000}"/>
          </ac:spMkLst>
        </pc:spChg>
      </pc:sldChg>
    </pc:docChg>
  </pc:docChgLst>
  <pc:docChgLst>
    <pc:chgData name="Pawlowski, Gail" userId="S::gail.pawlowski@suny.edu::bd5da5e8-06b1-4cc2-aa69-9abf12f7c241" providerId="AD" clId="Web-{A97DCE2A-992C-44F6-A124-45C21B8C311F}"/>
    <pc:docChg chg="modSld">
      <pc:chgData name="Pawlowski, Gail" userId="S::gail.pawlowski@suny.edu::bd5da5e8-06b1-4cc2-aa69-9abf12f7c241" providerId="AD" clId="Web-{A97DCE2A-992C-44F6-A124-45C21B8C311F}" dt="2020-02-26T17:10:23.701" v="10" actId="1076"/>
      <pc:docMkLst>
        <pc:docMk/>
      </pc:docMkLst>
      <pc:sldChg chg="addSp delSp modSp">
        <pc:chgData name="Pawlowski, Gail" userId="S::gail.pawlowski@suny.edu::bd5da5e8-06b1-4cc2-aa69-9abf12f7c241" providerId="AD" clId="Web-{A97DCE2A-992C-44F6-A124-45C21B8C311F}" dt="2020-02-26T17:10:23.701" v="10" actId="1076"/>
        <pc:sldMkLst>
          <pc:docMk/>
          <pc:sldMk cId="694973829" sldId="394"/>
        </pc:sldMkLst>
        <pc:spChg chg="mod">
          <ac:chgData name="Pawlowski, Gail" userId="S::gail.pawlowski@suny.edu::bd5da5e8-06b1-4cc2-aa69-9abf12f7c241" providerId="AD" clId="Web-{A97DCE2A-992C-44F6-A124-45C21B8C311F}" dt="2020-02-26T17:10:23.701" v="10" actId="1076"/>
          <ac:spMkLst>
            <pc:docMk/>
            <pc:sldMk cId="694973829" sldId="394"/>
            <ac:spMk id="4" creationId="{B265B45E-18EB-42DE-B28A-3293B6E48E79}"/>
          </ac:spMkLst>
        </pc:spChg>
        <pc:picChg chg="del">
          <ac:chgData name="Pawlowski, Gail" userId="S::gail.pawlowski@suny.edu::bd5da5e8-06b1-4cc2-aa69-9abf12f7c241" providerId="AD" clId="Web-{A97DCE2A-992C-44F6-A124-45C21B8C311F}" dt="2020-02-26T17:07:19.850" v="0"/>
          <ac:picMkLst>
            <pc:docMk/>
            <pc:sldMk cId="694973829" sldId="394"/>
            <ac:picMk id="3" creationId="{8C2DE2D0-12FF-48BB-93D6-B63788705E82}"/>
          </ac:picMkLst>
        </pc:picChg>
        <pc:picChg chg="add mod">
          <ac:chgData name="Pawlowski, Gail" userId="S::gail.pawlowski@suny.edu::bd5da5e8-06b1-4cc2-aa69-9abf12f7c241" providerId="AD" clId="Web-{A97DCE2A-992C-44F6-A124-45C21B8C311F}" dt="2020-02-26T17:10:13.372" v="9" actId="1076"/>
          <ac:picMkLst>
            <pc:docMk/>
            <pc:sldMk cId="694973829" sldId="394"/>
            <ac:picMk id="8" creationId="{A55D8A63-B1FA-4EA6-A214-DD2E31435810}"/>
          </ac:picMkLst>
        </pc:picChg>
      </pc:sldChg>
    </pc:docChg>
  </pc:docChgLst>
  <pc:docChgLst>
    <pc:chgData name="Pritting, Shannon" userId="S::shannon.pritting@suny.edu::b6acce8b-3193-4a7b-b3b8-1dc43a9f8da4" providerId="AD" clId="Web-{5EFB3B96-DFF9-38CB-B426-04A1FFEFD418}"/>
    <pc:docChg chg="addSld delSld modSld">
      <pc:chgData name="Pritting, Shannon" userId="S::shannon.pritting@suny.edu::b6acce8b-3193-4a7b-b3b8-1dc43a9f8da4" providerId="AD" clId="Web-{5EFB3B96-DFF9-38CB-B426-04A1FFEFD418}" dt="2020-01-29T20:03:21.202" v="289" actId="20577"/>
      <pc:docMkLst>
        <pc:docMk/>
      </pc:docMkLst>
      <pc:sldChg chg="modSp">
        <pc:chgData name="Pritting, Shannon" userId="S::shannon.pritting@suny.edu::b6acce8b-3193-4a7b-b3b8-1dc43a9f8da4" providerId="AD" clId="Web-{5EFB3B96-DFF9-38CB-B426-04A1FFEFD418}" dt="2020-01-29T20:01:28.858" v="34" actId="20577"/>
        <pc:sldMkLst>
          <pc:docMk/>
          <pc:sldMk cId="149285507" sldId="332"/>
        </pc:sldMkLst>
        <pc:spChg chg="mod">
          <ac:chgData name="Pritting, Shannon" userId="S::shannon.pritting@suny.edu::b6acce8b-3193-4a7b-b3b8-1dc43a9f8da4" providerId="AD" clId="Web-{5EFB3B96-DFF9-38CB-B426-04A1FFEFD418}" dt="2020-01-29T20:01:28.858" v="34" actId="20577"/>
          <ac:spMkLst>
            <pc:docMk/>
            <pc:sldMk cId="149285507" sldId="332"/>
            <ac:spMk id="13" creationId="{00000000-0000-0000-0000-000000000000}"/>
          </ac:spMkLst>
        </pc:spChg>
        <pc:spChg chg="mod">
          <ac:chgData name="Pritting, Shannon" userId="S::shannon.pritting@suny.edu::b6acce8b-3193-4a7b-b3b8-1dc43a9f8da4" providerId="AD" clId="Web-{5EFB3B96-DFF9-38CB-B426-04A1FFEFD418}" dt="2020-01-29T20:01:15.905" v="9" actId="20577"/>
          <ac:spMkLst>
            <pc:docMk/>
            <pc:sldMk cId="149285507" sldId="332"/>
            <ac:spMk id="14" creationId="{00000000-0000-0000-0000-000000000000}"/>
          </ac:spMkLst>
        </pc:spChg>
      </pc:sldChg>
      <pc:sldChg chg="modSp">
        <pc:chgData name="Pritting, Shannon" userId="S::shannon.pritting@suny.edu::b6acce8b-3193-4a7b-b3b8-1dc43a9f8da4" providerId="AD" clId="Web-{5EFB3B96-DFF9-38CB-B426-04A1FFEFD418}" dt="2020-01-29T20:00:08.920" v="5" actId="20577"/>
        <pc:sldMkLst>
          <pc:docMk/>
          <pc:sldMk cId="2835457770" sldId="350"/>
        </pc:sldMkLst>
        <pc:spChg chg="mod">
          <ac:chgData name="Pritting, Shannon" userId="S::shannon.pritting@suny.edu::b6acce8b-3193-4a7b-b3b8-1dc43a9f8da4" providerId="AD" clId="Web-{5EFB3B96-DFF9-38CB-B426-04A1FFEFD418}" dt="2020-01-29T20:00:08.920" v="5" actId="20577"/>
          <ac:spMkLst>
            <pc:docMk/>
            <pc:sldMk cId="2835457770" sldId="350"/>
            <ac:spMk id="5" creationId="{535E1953-C7A3-4180-AAE1-5C1894D3B757}"/>
          </ac:spMkLst>
        </pc:spChg>
      </pc:sldChg>
      <pc:sldChg chg="del">
        <pc:chgData name="Pritting, Shannon" userId="S::shannon.pritting@suny.edu::b6acce8b-3193-4a7b-b3b8-1dc43a9f8da4" providerId="AD" clId="Web-{5EFB3B96-DFF9-38CB-B426-04A1FFEFD418}" dt="2020-01-29T19:59:07.685" v="0"/>
        <pc:sldMkLst>
          <pc:docMk/>
          <pc:sldMk cId="3766817717" sldId="355"/>
        </pc:sldMkLst>
      </pc:sldChg>
      <pc:sldChg chg="del">
        <pc:chgData name="Pritting, Shannon" userId="S::shannon.pritting@suny.edu::b6acce8b-3193-4a7b-b3b8-1dc43a9f8da4" providerId="AD" clId="Web-{5EFB3B96-DFF9-38CB-B426-04A1FFEFD418}" dt="2020-01-29T19:59:27.092" v="1"/>
        <pc:sldMkLst>
          <pc:docMk/>
          <pc:sldMk cId="3060757032" sldId="364"/>
        </pc:sldMkLst>
      </pc:sldChg>
      <pc:sldChg chg="del">
        <pc:chgData name="Pritting, Shannon" userId="S::shannon.pritting@suny.edu::b6acce8b-3193-4a7b-b3b8-1dc43a9f8da4" providerId="AD" clId="Web-{5EFB3B96-DFF9-38CB-B426-04A1FFEFD418}" dt="2020-01-29T19:59:29.654" v="2"/>
        <pc:sldMkLst>
          <pc:docMk/>
          <pc:sldMk cId="366064135" sldId="365"/>
        </pc:sldMkLst>
      </pc:sldChg>
      <pc:sldChg chg="addSp modSp new">
        <pc:chgData name="Pritting, Shannon" userId="S::shannon.pritting@suny.edu::b6acce8b-3193-4a7b-b3b8-1dc43a9f8da4" providerId="AD" clId="Web-{5EFB3B96-DFF9-38CB-B426-04A1FFEFD418}" dt="2020-01-29T20:03:21.202" v="288" actId="20577"/>
        <pc:sldMkLst>
          <pc:docMk/>
          <pc:sldMk cId="1989452076" sldId="372"/>
        </pc:sldMkLst>
        <pc:spChg chg="mod">
          <ac:chgData name="Pritting, Shannon" userId="S::shannon.pritting@suny.edu::b6acce8b-3193-4a7b-b3b8-1dc43a9f8da4" providerId="AD" clId="Web-{5EFB3B96-DFF9-38CB-B426-04A1FFEFD418}" dt="2020-01-29T20:02:12.061" v="75" actId="20577"/>
          <ac:spMkLst>
            <pc:docMk/>
            <pc:sldMk cId="1989452076" sldId="372"/>
            <ac:spMk id="2" creationId="{B0EC9E44-1EB7-4EA6-8367-A4B8CE49FFA3}"/>
          </ac:spMkLst>
        </pc:spChg>
        <pc:spChg chg="mod">
          <ac:chgData name="Pritting, Shannon" userId="S::shannon.pritting@suny.edu::b6acce8b-3193-4a7b-b3b8-1dc43a9f8da4" providerId="AD" clId="Web-{5EFB3B96-DFF9-38CB-B426-04A1FFEFD418}" dt="2020-01-29T20:03:21.202" v="288" actId="20577"/>
          <ac:spMkLst>
            <pc:docMk/>
            <pc:sldMk cId="1989452076" sldId="372"/>
            <ac:spMk id="3" creationId="{49E5F192-5E09-4EE9-8721-615965DCC387}"/>
          </ac:spMkLst>
        </pc:spChg>
        <pc:spChg chg="add">
          <ac:chgData name="Pritting, Shannon" userId="S::shannon.pritting@suny.edu::b6acce8b-3193-4a7b-b3b8-1dc43a9f8da4" providerId="AD" clId="Web-{5EFB3B96-DFF9-38CB-B426-04A1FFEFD418}" dt="2020-01-29T20:01:54.061" v="38"/>
          <ac:spMkLst>
            <pc:docMk/>
            <pc:sldMk cId="1989452076" sldId="372"/>
            <ac:spMk id="6" creationId="{85C8C35A-34E1-45BE-88F9-581777D97801}"/>
          </ac:spMkLst>
        </pc:spChg>
        <pc:spChg chg="add">
          <ac:chgData name="Pritting, Shannon" userId="S::shannon.pritting@suny.edu::b6acce8b-3193-4a7b-b3b8-1dc43a9f8da4" providerId="AD" clId="Web-{5EFB3B96-DFF9-38CB-B426-04A1FFEFD418}" dt="2020-01-29T20:01:54.061" v="39"/>
          <ac:spMkLst>
            <pc:docMk/>
            <pc:sldMk cId="1989452076" sldId="372"/>
            <ac:spMk id="8" creationId="{12FE66EF-7881-42B0-A4E6-8E4E5A34D54E}"/>
          </ac:spMkLst>
        </pc:spChg>
        <pc:grpChg chg="add">
          <ac:chgData name="Pritting, Shannon" userId="S::shannon.pritting@suny.edu::b6acce8b-3193-4a7b-b3b8-1dc43a9f8da4" providerId="AD" clId="Web-{5EFB3B96-DFF9-38CB-B426-04A1FFEFD418}" dt="2020-01-29T20:01:54.092" v="40"/>
          <ac:grpSpMkLst>
            <pc:docMk/>
            <pc:sldMk cId="1989452076" sldId="372"/>
            <ac:grpSpMk id="15" creationId="{16C2ABF6-EF54-4829-BD93-41869A3D3ABA}"/>
          </ac:grpSpMkLst>
        </pc:grpChg>
      </pc:sldChg>
    </pc:docChg>
  </pc:docChgLst>
  <pc:docChgLst>
    <pc:chgData name="Eichelberger, Michelle" userId="S::michelle.eichelberger@suny.edu::1bd4442c-2af1-40d1-9d43-8e1df5db51d4" providerId="AD" clId="Web-{2A9211E1-95D1-4F24-B8FF-872FDD9EB7C9}"/>
    <pc:docChg chg="addSld modSld">
      <pc:chgData name="Eichelberger, Michelle" userId="S::michelle.eichelberger@suny.edu::1bd4442c-2af1-40d1-9d43-8e1df5db51d4" providerId="AD" clId="Web-{2A9211E1-95D1-4F24-B8FF-872FDD9EB7C9}" dt="2020-02-24T18:45:31.249" v="1033" actId="20577"/>
      <pc:docMkLst>
        <pc:docMk/>
      </pc:docMkLst>
      <pc:sldChg chg="modSp">
        <pc:chgData name="Eichelberger, Michelle" userId="S::michelle.eichelberger@suny.edu::1bd4442c-2af1-40d1-9d43-8e1df5db51d4" providerId="AD" clId="Web-{2A9211E1-95D1-4F24-B8FF-872FDD9EB7C9}" dt="2020-02-24T18:20:32.841" v="494" actId="14100"/>
        <pc:sldMkLst>
          <pc:docMk/>
          <pc:sldMk cId="3395575550" sldId="300"/>
        </pc:sldMkLst>
        <pc:spChg chg="mod">
          <ac:chgData name="Eichelberger, Michelle" userId="S::michelle.eichelberger@suny.edu::1bd4442c-2af1-40d1-9d43-8e1df5db51d4" providerId="AD" clId="Web-{2A9211E1-95D1-4F24-B8FF-872FDD9EB7C9}" dt="2020-02-24T18:20:32.841" v="494" actId="14100"/>
          <ac:spMkLst>
            <pc:docMk/>
            <pc:sldMk cId="3395575550" sldId="300"/>
            <ac:spMk id="14" creationId="{C75C1F2D-D8E8-4922-9BB0-1555E295F97D}"/>
          </ac:spMkLst>
        </pc:spChg>
      </pc:sldChg>
      <pc:sldChg chg="modSp">
        <pc:chgData name="Eichelberger, Michelle" userId="S::michelle.eichelberger@suny.edu::1bd4442c-2af1-40d1-9d43-8e1df5db51d4" providerId="AD" clId="Web-{2A9211E1-95D1-4F24-B8FF-872FDD9EB7C9}" dt="2020-02-24T18:20:22.090" v="492" actId="20577"/>
        <pc:sldMkLst>
          <pc:docMk/>
          <pc:sldMk cId="1782767769" sldId="314"/>
        </pc:sldMkLst>
        <pc:spChg chg="mod">
          <ac:chgData name="Eichelberger, Michelle" userId="S::michelle.eichelberger@suny.edu::1bd4442c-2af1-40d1-9d43-8e1df5db51d4" providerId="AD" clId="Web-{2A9211E1-95D1-4F24-B8FF-872FDD9EB7C9}" dt="2020-02-24T18:20:22.090" v="492" actId="20577"/>
          <ac:spMkLst>
            <pc:docMk/>
            <pc:sldMk cId="1782767769" sldId="314"/>
            <ac:spMk id="3" creationId="{CCAC89EA-B4DB-43F4-8900-EEFCD68D289B}"/>
          </ac:spMkLst>
        </pc:spChg>
      </pc:sldChg>
      <pc:sldChg chg="modSp">
        <pc:chgData name="Eichelberger, Michelle" userId="S::michelle.eichelberger@suny.edu::1bd4442c-2af1-40d1-9d43-8e1df5db51d4" providerId="AD" clId="Web-{2A9211E1-95D1-4F24-B8FF-872FDD9EB7C9}" dt="2020-02-24T18:16:33.541" v="2" actId="20577"/>
        <pc:sldMkLst>
          <pc:docMk/>
          <pc:sldMk cId="2948244347" sldId="328"/>
        </pc:sldMkLst>
        <pc:spChg chg="mod">
          <ac:chgData name="Eichelberger, Michelle" userId="S::michelle.eichelberger@suny.edu::1bd4442c-2af1-40d1-9d43-8e1df5db51d4" providerId="AD" clId="Web-{2A9211E1-95D1-4F24-B8FF-872FDD9EB7C9}" dt="2020-02-24T18:16:33.541" v="2" actId="20577"/>
          <ac:spMkLst>
            <pc:docMk/>
            <pc:sldMk cId="2948244347" sldId="328"/>
            <ac:spMk id="12" creationId="{00000000-0000-0000-0000-000000000000}"/>
          </ac:spMkLst>
        </pc:spChg>
      </pc:sldChg>
      <pc:sldChg chg="modSp">
        <pc:chgData name="Eichelberger, Michelle" userId="S::michelle.eichelberger@suny.edu::1bd4442c-2af1-40d1-9d43-8e1df5db51d4" providerId="AD" clId="Web-{2A9211E1-95D1-4F24-B8FF-872FDD9EB7C9}" dt="2020-02-24T18:18:04.651" v="246" actId="20577"/>
        <pc:sldMkLst>
          <pc:docMk/>
          <pc:sldMk cId="149285507" sldId="332"/>
        </pc:sldMkLst>
        <pc:spChg chg="mod">
          <ac:chgData name="Eichelberger, Michelle" userId="S::michelle.eichelberger@suny.edu::1bd4442c-2af1-40d1-9d43-8e1df5db51d4" providerId="AD" clId="Web-{2A9211E1-95D1-4F24-B8FF-872FDD9EB7C9}" dt="2020-02-24T18:18:04.651" v="246" actId="20577"/>
          <ac:spMkLst>
            <pc:docMk/>
            <pc:sldMk cId="149285507" sldId="332"/>
            <ac:spMk id="14" creationId="{00000000-0000-0000-0000-000000000000}"/>
          </ac:spMkLst>
        </pc:spChg>
      </pc:sldChg>
      <pc:sldChg chg="addSp delSp modSp add replId">
        <pc:chgData name="Eichelberger, Michelle" userId="S::michelle.eichelberger@suny.edu::1bd4442c-2af1-40d1-9d43-8e1df5db51d4" providerId="AD" clId="Web-{2A9211E1-95D1-4F24-B8FF-872FDD9EB7C9}" dt="2020-02-24T18:45:31.249" v="1033" actId="20577"/>
        <pc:sldMkLst>
          <pc:docMk/>
          <pc:sldMk cId="1828819610" sldId="386"/>
        </pc:sldMkLst>
        <pc:spChg chg="mod">
          <ac:chgData name="Eichelberger, Michelle" userId="S::michelle.eichelberger@suny.edu::1bd4442c-2af1-40d1-9d43-8e1df5db51d4" providerId="AD" clId="Web-{2A9211E1-95D1-4F24-B8FF-872FDD9EB7C9}" dt="2020-02-24T18:22:37.045" v="524" actId="20577"/>
          <ac:spMkLst>
            <pc:docMk/>
            <pc:sldMk cId="1828819610" sldId="386"/>
            <ac:spMk id="2" creationId="{00000000-0000-0000-0000-000000000000}"/>
          </ac:spMkLst>
        </pc:spChg>
        <pc:spChg chg="del mod">
          <ac:chgData name="Eichelberger, Michelle" userId="S::michelle.eichelberger@suny.edu::1bd4442c-2af1-40d1-9d43-8e1df5db51d4" providerId="AD" clId="Web-{2A9211E1-95D1-4F24-B8FF-872FDD9EB7C9}" dt="2020-02-24T18:25:00.953" v="550"/>
          <ac:spMkLst>
            <pc:docMk/>
            <pc:sldMk cId="1828819610" sldId="386"/>
            <ac:spMk id="3" creationId="{CCAC89EA-B4DB-43F4-8900-EEFCD68D289B}"/>
          </ac:spMkLst>
        </pc:spChg>
        <pc:spChg chg="del">
          <ac:chgData name="Eichelberger, Michelle" userId="S::michelle.eichelberger@suny.edu::1bd4442c-2af1-40d1-9d43-8e1df5db51d4" providerId="AD" clId="Web-{2A9211E1-95D1-4F24-B8FF-872FDD9EB7C9}" dt="2020-02-24T18:22:51.342" v="529"/>
          <ac:spMkLst>
            <pc:docMk/>
            <pc:sldMk cId="1828819610" sldId="386"/>
            <ac:spMk id="14" creationId="{AA22C812-1047-44C2-8121-86460690E99D}"/>
          </ac:spMkLst>
        </pc:spChg>
        <pc:spChg chg="add del mod">
          <ac:chgData name="Eichelberger, Michelle" userId="S::michelle.eichelberger@suny.edu::1bd4442c-2af1-40d1-9d43-8e1df5db51d4" providerId="AD" clId="Web-{2A9211E1-95D1-4F24-B8FF-872FDD9EB7C9}" dt="2020-02-24T18:22:48.014" v="528"/>
          <ac:spMkLst>
            <pc:docMk/>
            <pc:sldMk cId="1828819610" sldId="386"/>
            <ac:spMk id="15" creationId="{9FA27AB4-086D-4716-A744-F0E5D72FBFE9}"/>
          </ac:spMkLst>
        </pc:spChg>
        <pc:spChg chg="add mod">
          <ac:chgData name="Eichelberger, Michelle" userId="S::michelle.eichelberger@suny.edu::1bd4442c-2af1-40d1-9d43-8e1df5db51d4" providerId="AD" clId="Web-{2A9211E1-95D1-4F24-B8FF-872FDD9EB7C9}" dt="2020-02-24T18:45:31.249" v="1033" actId="20577"/>
          <ac:spMkLst>
            <pc:docMk/>
            <pc:sldMk cId="1828819610" sldId="386"/>
            <ac:spMk id="17" creationId="{1D42E61C-BD7A-486D-99D0-813CE6CDEE4C}"/>
          </ac:spMkLst>
        </pc:spChg>
        <pc:picChg chg="del">
          <ac:chgData name="Eichelberger, Michelle" userId="S::michelle.eichelberger@suny.edu::1bd4442c-2af1-40d1-9d43-8e1df5db51d4" providerId="AD" clId="Web-{2A9211E1-95D1-4F24-B8FF-872FDD9EB7C9}" dt="2020-02-24T18:22:40.092" v="527"/>
          <ac:picMkLst>
            <pc:docMk/>
            <pc:sldMk cId="1828819610" sldId="386"/>
            <ac:picMk id="4" creationId="{05777C89-314A-4310-95C3-C5A3A32AED6E}"/>
          </ac:picMkLst>
        </pc:picChg>
      </pc:sldChg>
    </pc:docChg>
  </pc:docChgLst>
  <pc:docChgLst>
    <pc:chgData name="McGee, Margaret" userId="S::margaret.mcgee@suny.edu::07377fe7-8f05-4c22-a697-5f820ef7115e" providerId="AD" clId="Web-{EE30BF9A-4E25-E0BB-93A7-3BDD8827C544}"/>
    <pc:docChg chg="addSld delSld modSld sldOrd">
      <pc:chgData name="McGee, Margaret" userId="S::margaret.mcgee@suny.edu::07377fe7-8f05-4c22-a697-5f820ef7115e" providerId="AD" clId="Web-{EE30BF9A-4E25-E0BB-93A7-3BDD8827C544}" dt="2019-11-22T14:29:06.881" v="1612" actId="20577"/>
      <pc:docMkLst>
        <pc:docMk/>
      </pc:docMkLst>
      <pc:sldChg chg="modSp add ord replId">
        <pc:chgData name="McGee, Margaret" userId="S::margaret.mcgee@suny.edu::07377fe7-8f05-4c22-a697-5f820ef7115e" providerId="AD" clId="Web-{EE30BF9A-4E25-E0BB-93A7-3BDD8827C544}" dt="2019-11-22T14:19:11.773" v="786" actId="20577"/>
        <pc:sldMkLst>
          <pc:docMk/>
          <pc:sldMk cId="2227392382" sldId="342"/>
        </pc:sldMkLst>
        <pc:spChg chg="mod">
          <ac:chgData name="McGee, Margaret" userId="S::margaret.mcgee@suny.edu::07377fe7-8f05-4c22-a697-5f820ef7115e" providerId="AD" clId="Web-{EE30BF9A-4E25-E0BB-93A7-3BDD8827C544}" dt="2019-11-22T14:18:44.211" v="776" actId="1076"/>
          <ac:spMkLst>
            <pc:docMk/>
            <pc:sldMk cId="2227392382" sldId="342"/>
            <ac:spMk id="2" creationId="{71EA7B85-A46E-4A0A-B5A6-003D849DE4A5}"/>
          </ac:spMkLst>
        </pc:spChg>
        <pc:spChg chg="mod">
          <ac:chgData name="McGee, Margaret" userId="S::margaret.mcgee@suny.edu::07377fe7-8f05-4c22-a697-5f820ef7115e" providerId="AD" clId="Web-{EE30BF9A-4E25-E0BB-93A7-3BDD8827C544}" dt="2019-11-22T14:19:11.773" v="786" actId="20577"/>
          <ac:spMkLst>
            <pc:docMk/>
            <pc:sldMk cId="2227392382" sldId="342"/>
            <ac:spMk id="3" creationId="{4DBDDB3F-B73C-4F73-9955-8AC852907A47}"/>
          </ac:spMkLst>
        </pc:spChg>
      </pc:sldChg>
      <pc:sldChg chg="add del replId">
        <pc:chgData name="McGee, Margaret" userId="S::margaret.mcgee@suny.edu::07377fe7-8f05-4c22-a697-5f820ef7115e" providerId="AD" clId="Web-{EE30BF9A-4E25-E0BB-93A7-3BDD8827C544}" dt="2019-11-22T14:07:21.728" v="1"/>
        <pc:sldMkLst>
          <pc:docMk/>
          <pc:sldMk cId="3083609415" sldId="342"/>
        </pc:sldMkLst>
      </pc:sldChg>
      <pc:sldChg chg="modSp add ord replId">
        <pc:chgData name="McGee, Margaret" userId="S::margaret.mcgee@suny.edu::07377fe7-8f05-4c22-a697-5f820ef7115e" providerId="AD" clId="Web-{EE30BF9A-4E25-E0BB-93A7-3BDD8827C544}" dt="2019-11-22T14:29:06.881" v="1611" actId="20577"/>
        <pc:sldMkLst>
          <pc:docMk/>
          <pc:sldMk cId="3497420990" sldId="343"/>
        </pc:sldMkLst>
        <pc:spChg chg="mod">
          <ac:chgData name="McGee, Margaret" userId="S::margaret.mcgee@suny.edu::07377fe7-8f05-4c22-a697-5f820ef7115e" providerId="AD" clId="Web-{EE30BF9A-4E25-E0BB-93A7-3BDD8827C544}" dt="2019-11-22T14:24:02.132" v="817" actId="20577"/>
          <ac:spMkLst>
            <pc:docMk/>
            <pc:sldMk cId="3497420990" sldId="343"/>
            <ac:spMk id="2" creationId="{71EA7B85-A46E-4A0A-B5A6-003D849DE4A5}"/>
          </ac:spMkLst>
        </pc:spChg>
        <pc:spChg chg="mod">
          <ac:chgData name="McGee, Margaret" userId="S::margaret.mcgee@suny.edu::07377fe7-8f05-4c22-a697-5f820ef7115e" providerId="AD" clId="Web-{EE30BF9A-4E25-E0BB-93A7-3BDD8827C544}" dt="2019-11-22T14:29:06.881" v="1611" actId="20577"/>
          <ac:spMkLst>
            <pc:docMk/>
            <pc:sldMk cId="3497420990" sldId="343"/>
            <ac:spMk id="3" creationId="{4DBDDB3F-B73C-4F73-9955-8AC852907A47}"/>
          </ac:spMkLst>
        </pc:spChg>
      </pc:sldChg>
    </pc:docChg>
  </pc:docChgLst>
  <pc:docChgLst>
    <pc:chgData name="Jackson, Timothy" userId="S::timothy.jackson@suny.edu::9ce01cec-8b46-438e-9d10-af58cd21d299" providerId="AD" clId="Web-{BB7851F1-BAC8-42DE-80D3-543F2A2FFE54}"/>
    <pc:docChg chg="modSld">
      <pc:chgData name="Jackson, Timothy" userId="S::timothy.jackson@suny.edu::9ce01cec-8b46-438e-9d10-af58cd21d299" providerId="AD" clId="Web-{BB7851F1-BAC8-42DE-80D3-543F2A2FFE54}" dt="2020-02-25T21:11:41.068" v="160" actId="20577"/>
      <pc:docMkLst>
        <pc:docMk/>
      </pc:docMkLst>
      <pc:sldChg chg="modSp">
        <pc:chgData name="Jackson, Timothy" userId="S::timothy.jackson@suny.edu::9ce01cec-8b46-438e-9d10-af58cd21d299" providerId="AD" clId="Web-{BB7851F1-BAC8-42DE-80D3-543F2A2FFE54}" dt="2020-02-25T21:11:41.068" v="159" actId="20577"/>
        <pc:sldMkLst>
          <pc:docMk/>
          <pc:sldMk cId="1625917109" sldId="348"/>
        </pc:sldMkLst>
        <pc:spChg chg="mod">
          <ac:chgData name="Jackson, Timothy" userId="S::timothy.jackson@suny.edu::9ce01cec-8b46-438e-9d10-af58cd21d299" providerId="AD" clId="Web-{BB7851F1-BAC8-42DE-80D3-543F2A2FFE54}" dt="2020-02-25T21:11:41.068" v="159" actId="20577"/>
          <ac:spMkLst>
            <pc:docMk/>
            <pc:sldMk cId="1625917109" sldId="348"/>
            <ac:spMk id="5" creationId="{535E1953-C7A3-4180-AAE1-5C1894D3B757}"/>
          </ac:spMkLst>
        </pc:spChg>
      </pc:sldChg>
      <pc:sldChg chg="modSp">
        <pc:chgData name="Jackson, Timothy" userId="S::timothy.jackson@suny.edu::9ce01cec-8b46-438e-9d10-af58cd21d299" providerId="AD" clId="Web-{BB7851F1-BAC8-42DE-80D3-543F2A2FFE54}" dt="2020-02-25T21:10:08.424" v="1"/>
        <pc:sldMkLst>
          <pc:docMk/>
          <pc:sldMk cId="717302634" sldId="349"/>
        </pc:sldMkLst>
        <pc:spChg chg="mod">
          <ac:chgData name="Jackson, Timothy" userId="S::timothy.jackson@suny.edu::9ce01cec-8b46-438e-9d10-af58cd21d299" providerId="AD" clId="Web-{BB7851F1-BAC8-42DE-80D3-543F2A2FFE54}" dt="2020-02-25T21:10:04.533" v="0" actId="1076"/>
          <ac:spMkLst>
            <pc:docMk/>
            <pc:sldMk cId="717302634" sldId="349"/>
            <ac:spMk id="2" creationId="{300BDA76-8B2E-4A56-B855-780EC1932459}"/>
          </ac:spMkLst>
        </pc:spChg>
        <pc:graphicFrameChg chg="mod modGraphic">
          <ac:chgData name="Jackson, Timothy" userId="S::timothy.jackson@suny.edu::9ce01cec-8b46-438e-9d10-af58cd21d299" providerId="AD" clId="Web-{BB7851F1-BAC8-42DE-80D3-543F2A2FFE54}" dt="2020-02-25T21:10:08.424" v="1"/>
          <ac:graphicFrameMkLst>
            <pc:docMk/>
            <pc:sldMk cId="717302634" sldId="349"/>
            <ac:graphicFrameMk id="4" creationId="{00000000-0000-0000-0000-000000000000}"/>
          </ac:graphicFrameMkLst>
        </pc:graphicFrameChg>
      </pc:sldChg>
    </pc:docChg>
  </pc:docChgLst>
  <pc:docChgLst>
    <pc:chgData clId="Web-{845C1AE3-CFE3-4A06-B94E-D9C3F82B0955}"/>
    <pc:docChg chg="modSld">
      <pc:chgData name="" userId="" providerId="" clId="Web-{845C1AE3-CFE3-4A06-B94E-D9C3F82B0955}" dt="2020-02-25T19:05:53.840" v="3" actId="20577"/>
      <pc:docMkLst>
        <pc:docMk/>
      </pc:docMkLst>
      <pc:sldChg chg="modSp">
        <pc:chgData name="" userId="" providerId="" clId="Web-{845C1AE3-CFE3-4A06-B94E-D9C3F82B0955}" dt="2020-02-25T19:05:53.840" v="2" actId="20577"/>
        <pc:sldMkLst>
          <pc:docMk/>
          <pc:sldMk cId="20872472" sldId="377"/>
        </pc:sldMkLst>
        <pc:spChg chg="mod">
          <ac:chgData name="" userId="" providerId="" clId="Web-{845C1AE3-CFE3-4A06-B94E-D9C3F82B0955}" dt="2020-02-25T19:05:53.840" v="2" actId="20577"/>
          <ac:spMkLst>
            <pc:docMk/>
            <pc:sldMk cId="20872472" sldId="377"/>
            <ac:spMk id="6" creationId="{0134EE62-A3AE-4ABC-9D13-84F3C54BAAF7}"/>
          </ac:spMkLst>
        </pc:spChg>
      </pc:sldChg>
    </pc:docChg>
  </pc:docChgLst>
  <pc:docChgLst>
    <pc:chgData name="Pritting, Shannon" userId="S::shannon.pritting@suny.edu::b6acce8b-3193-4a7b-b3b8-1dc43a9f8da4" providerId="AD" clId="Web-{9F989A04-3EA5-4213-93FD-AE814E22B8DF}"/>
    <pc:docChg chg="modSld">
      <pc:chgData name="Pritting, Shannon" userId="S::shannon.pritting@suny.edu::b6acce8b-3193-4a7b-b3b8-1dc43a9f8da4" providerId="AD" clId="Web-{9F989A04-3EA5-4213-93FD-AE814E22B8DF}" dt="2020-03-23T19:29:24.690" v="1673" actId="20577"/>
      <pc:docMkLst>
        <pc:docMk/>
      </pc:docMkLst>
      <pc:sldChg chg="modSp">
        <pc:chgData name="Pritting, Shannon" userId="S::shannon.pritting@suny.edu::b6acce8b-3193-4a7b-b3b8-1dc43a9f8da4" providerId="AD" clId="Web-{9F989A04-3EA5-4213-93FD-AE814E22B8DF}" dt="2020-03-23T19:26:48.482" v="1095" actId="20577"/>
        <pc:sldMkLst>
          <pc:docMk/>
          <pc:sldMk cId="1108882244" sldId="392"/>
        </pc:sldMkLst>
        <pc:spChg chg="mod">
          <ac:chgData name="Pritting, Shannon" userId="S::shannon.pritting@suny.edu::b6acce8b-3193-4a7b-b3b8-1dc43a9f8da4" providerId="AD" clId="Web-{9F989A04-3EA5-4213-93FD-AE814E22B8DF}" dt="2020-03-23T19:26:48.482" v="1095" actId="20577"/>
          <ac:spMkLst>
            <pc:docMk/>
            <pc:sldMk cId="1108882244" sldId="392"/>
            <ac:spMk id="6" creationId="{00000000-0000-0000-0000-000000000000}"/>
          </ac:spMkLst>
        </pc:spChg>
        <pc:spChg chg="mod">
          <ac:chgData name="Pritting, Shannon" userId="S::shannon.pritting@suny.edu::b6acce8b-3193-4a7b-b3b8-1dc43a9f8da4" providerId="AD" clId="Web-{9F989A04-3EA5-4213-93FD-AE814E22B8DF}" dt="2020-03-23T19:26:00.590" v="1049" actId="20577"/>
          <ac:spMkLst>
            <pc:docMk/>
            <pc:sldMk cId="1108882244" sldId="392"/>
            <ac:spMk id="7" creationId="{00000000-0000-0000-0000-000000000000}"/>
          </ac:spMkLst>
        </pc:spChg>
      </pc:sldChg>
      <pc:sldChg chg="modSp">
        <pc:chgData name="Pritting, Shannon" userId="S::shannon.pritting@suny.edu::b6acce8b-3193-4a7b-b3b8-1dc43a9f8da4" providerId="AD" clId="Web-{9F989A04-3EA5-4213-93FD-AE814E22B8DF}" dt="2020-03-23T19:29:24.690" v="1672" actId="20577"/>
        <pc:sldMkLst>
          <pc:docMk/>
          <pc:sldMk cId="2085628151" sldId="393"/>
        </pc:sldMkLst>
        <pc:spChg chg="mod">
          <ac:chgData name="Pritting, Shannon" userId="S::shannon.pritting@suny.edu::b6acce8b-3193-4a7b-b3b8-1dc43a9f8da4" providerId="AD" clId="Web-{9F989A04-3EA5-4213-93FD-AE814E22B8DF}" dt="2020-03-23T19:27:22.702" v="1149" actId="20577"/>
          <ac:spMkLst>
            <pc:docMk/>
            <pc:sldMk cId="2085628151" sldId="393"/>
            <ac:spMk id="6" creationId="{00000000-0000-0000-0000-000000000000}"/>
          </ac:spMkLst>
        </pc:spChg>
        <pc:spChg chg="mod">
          <ac:chgData name="Pritting, Shannon" userId="S::shannon.pritting@suny.edu::b6acce8b-3193-4a7b-b3b8-1dc43a9f8da4" providerId="AD" clId="Web-{9F989A04-3EA5-4213-93FD-AE814E22B8DF}" dt="2020-03-23T19:29:24.690" v="1672" actId="20577"/>
          <ac:spMkLst>
            <pc:docMk/>
            <pc:sldMk cId="2085628151" sldId="393"/>
            <ac:spMk id="7" creationId="{00000000-0000-0000-0000-000000000000}"/>
          </ac:spMkLst>
        </pc:spChg>
      </pc:sldChg>
      <pc:sldChg chg="modSp">
        <pc:chgData name="Pritting, Shannon" userId="S::shannon.pritting@suny.edu::b6acce8b-3193-4a7b-b3b8-1dc43a9f8da4" providerId="AD" clId="Web-{9F989A04-3EA5-4213-93FD-AE814E22B8DF}" dt="2020-03-23T19:23:57.961" v="614" actId="20577"/>
        <pc:sldMkLst>
          <pc:docMk/>
          <pc:sldMk cId="341996678" sldId="395"/>
        </pc:sldMkLst>
        <pc:spChg chg="mod">
          <ac:chgData name="Pritting, Shannon" userId="S::shannon.pritting@suny.edu::b6acce8b-3193-4a7b-b3b8-1dc43a9f8da4" providerId="AD" clId="Web-{9F989A04-3EA5-4213-93FD-AE814E22B8DF}" dt="2020-03-23T19:22:12.208" v="22" actId="20577"/>
          <ac:spMkLst>
            <pc:docMk/>
            <pc:sldMk cId="341996678" sldId="395"/>
            <ac:spMk id="6" creationId="{00000000-0000-0000-0000-000000000000}"/>
          </ac:spMkLst>
        </pc:spChg>
        <pc:spChg chg="mod">
          <ac:chgData name="Pritting, Shannon" userId="S::shannon.pritting@suny.edu::b6acce8b-3193-4a7b-b3b8-1dc43a9f8da4" providerId="AD" clId="Web-{9F989A04-3EA5-4213-93FD-AE814E22B8DF}" dt="2020-03-23T19:23:57.961" v="614" actId="20577"/>
          <ac:spMkLst>
            <pc:docMk/>
            <pc:sldMk cId="341996678" sldId="395"/>
            <ac:spMk id="7" creationId="{00000000-0000-0000-0000-000000000000}"/>
          </ac:spMkLst>
        </pc:spChg>
      </pc:sldChg>
    </pc:docChg>
  </pc:docChgLst>
  <pc:docChgLst>
    <pc:chgData name="Jackson, Timothy" userId="S::timothy.jackson@suny.edu::9ce01cec-8b46-438e-9d10-af58cd21d299" providerId="AD" clId="Web-{D96CEC56-2978-1474-BF3D-6F75305EA8C1}"/>
    <pc:docChg chg="modSld">
      <pc:chgData name="Jackson, Timothy" userId="S::timothy.jackson@suny.edu::9ce01cec-8b46-438e-9d10-af58cd21d299" providerId="AD" clId="Web-{D96CEC56-2978-1474-BF3D-6F75305EA8C1}" dt="2019-11-25T16:33:21.973" v="395" actId="20577"/>
      <pc:docMkLst>
        <pc:docMk/>
      </pc:docMkLst>
      <pc:sldChg chg="modSp">
        <pc:chgData name="Jackson, Timothy" userId="S::timothy.jackson@suny.edu::9ce01cec-8b46-438e-9d10-af58cd21d299" providerId="AD" clId="Web-{D96CEC56-2978-1474-BF3D-6F75305EA8C1}" dt="2019-11-25T15:06:20.924" v="35" actId="20577"/>
        <pc:sldMkLst>
          <pc:docMk/>
          <pc:sldMk cId="2171438980" sldId="317"/>
        </pc:sldMkLst>
        <pc:spChg chg="mod">
          <ac:chgData name="Jackson, Timothy" userId="S::timothy.jackson@suny.edu::9ce01cec-8b46-438e-9d10-af58cd21d299" providerId="AD" clId="Web-{D96CEC56-2978-1474-BF3D-6F75305EA8C1}" dt="2019-11-25T15:06:20.924" v="35" actId="20577"/>
          <ac:spMkLst>
            <pc:docMk/>
            <pc:sldMk cId="2171438980" sldId="317"/>
            <ac:spMk id="3" creationId="{FB9274B1-AFC9-4FA6-8DD4-15DD0E25131C}"/>
          </ac:spMkLst>
        </pc:spChg>
      </pc:sldChg>
      <pc:sldChg chg="modSp">
        <pc:chgData name="Jackson, Timothy" userId="S::timothy.jackson@suny.edu::9ce01cec-8b46-438e-9d10-af58cd21d299" providerId="AD" clId="Web-{D96CEC56-2978-1474-BF3D-6F75305EA8C1}" dt="2019-11-25T14:51:01.775" v="2" actId="20577"/>
        <pc:sldMkLst>
          <pc:docMk/>
          <pc:sldMk cId="2835457770" sldId="350"/>
        </pc:sldMkLst>
        <pc:spChg chg="mod">
          <ac:chgData name="Jackson, Timothy" userId="S::timothy.jackson@suny.edu::9ce01cec-8b46-438e-9d10-af58cd21d299" providerId="AD" clId="Web-{D96CEC56-2978-1474-BF3D-6F75305EA8C1}" dt="2019-11-25T14:51:01.775" v="2" actId="20577"/>
          <ac:spMkLst>
            <pc:docMk/>
            <pc:sldMk cId="2835457770" sldId="350"/>
            <ac:spMk id="5" creationId="{535E1953-C7A3-4180-AAE1-5C1894D3B757}"/>
          </ac:spMkLst>
        </pc:spChg>
      </pc:sldChg>
      <pc:sldChg chg="modSp">
        <pc:chgData name="Jackson, Timothy" userId="S::timothy.jackson@suny.edu::9ce01cec-8b46-438e-9d10-af58cd21d299" providerId="AD" clId="Web-{D96CEC56-2978-1474-BF3D-6F75305EA8C1}" dt="2019-11-25T16:29:49.857" v="393" actId="20577"/>
        <pc:sldMkLst>
          <pc:docMk/>
          <pc:sldMk cId="130082165" sldId="351"/>
        </pc:sldMkLst>
        <pc:spChg chg="mod">
          <ac:chgData name="Jackson, Timothy" userId="S::timothy.jackson@suny.edu::9ce01cec-8b46-438e-9d10-af58cd21d299" providerId="AD" clId="Web-{D96CEC56-2978-1474-BF3D-6F75305EA8C1}" dt="2019-11-25T16:29:49.857" v="393" actId="20577"/>
          <ac:spMkLst>
            <pc:docMk/>
            <pc:sldMk cId="130082165" sldId="351"/>
            <ac:spMk id="5" creationId="{535E1953-C7A3-4180-AAE1-5C1894D3B757}"/>
          </ac:spMkLst>
        </pc:spChg>
      </pc:sldChg>
      <pc:sldChg chg="modSp">
        <pc:chgData name="Jackson, Timothy" userId="S::timothy.jackson@suny.edu::9ce01cec-8b46-438e-9d10-af58cd21d299" providerId="AD" clId="Web-{D96CEC56-2978-1474-BF3D-6F75305EA8C1}" dt="2019-11-25T15:24:41.784" v="340" actId="20577"/>
        <pc:sldMkLst>
          <pc:docMk/>
          <pc:sldMk cId="796333647" sldId="352"/>
        </pc:sldMkLst>
        <pc:spChg chg="mod">
          <ac:chgData name="Jackson, Timothy" userId="S::timothy.jackson@suny.edu::9ce01cec-8b46-438e-9d10-af58cd21d299" providerId="AD" clId="Web-{D96CEC56-2978-1474-BF3D-6F75305EA8C1}" dt="2019-11-25T15:24:41.784" v="340" actId="20577"/>
          <ac:spMkLst>
            <pc:docMk/>
            <pc:sldMk cId="796333647" sldId="352"/>
            <ac:spMk id="3" creationId="{44AF204B-1822-420C-94F6-1805F86DF0CD}"/>
          </ac:spMkLst>
        </pc:spChg>
      </pc:sldChg>
    </pc:docChg>
  </pc:docChgLst>
  <pc:docChgLst>
    <pc:chgData name="Jackson, Timothy" userId="S::timothy.jackson@suny.edu::9ce01cec-8b46-438e-9d10-af58cd21d299" providerId="AD" clId="Web-{3664291C-F7F7-9B6C-78AC-E48BAB7F7FEA}"/>
    <pc:docChg chg="modSld">
      <pc:chgData name="Jackson, Timothy" userId="S::timothy.jackson@suny.edu::9ce01cec-8b46-438e-9d10-af58cd21d299" providerId="AD" clId="Web-{3664291C-F7F7-9B6C-78AC-E48BAB7F7FEA}" dt="2019-12-19T16:32:00.474" v="3"/>
      <pc:docMkLst>
        <pc:docMk/>
      </pc:docMkLst>
      <pc:sldChg chg="modSp">
        <pc:chgData name="Jackson, Timothy" userId="S::timothy.jackson@suny.edu::9ce01cec-8b46-438e-9d10-af58cd21d299" providerId="AD" clId="Web-{3664291C-F7F7-9B6C-78AC-E48BAB7F7FEA}" dt="2019-12-19T16:32:00.474" v="3"/>
        <pc:sldMkLst>
          <pc:docMk/>
          <pc:sldMk cId="717302634" sldId="349"/>
        </pc:sldMkLst>
        <pc:graphicFrameChg chg="mod modGraphic">
          <ac:chgData name="Jackson, Timothy" userId="S::timothy.jackson@suny.edu::9ce01cec-8b46-438e-9d10-af58cd21d299" providerId="AD" clId="Web-{3664291C-F7F7-9B6C-78AC-E48BAB7F7FEA}" dt="2019-12-19T16:32:00.474" v="3"/>
          <ac:graphicFrameMkLst>
            <pc:docMk/>
            <pc:sldMk cId="717302634" sldId="349"/>
            <ac:graphicFrameMk id="4" creationId="{00000000-0000-0000-0000-000000000000}"/>
          </ac:graphicFrameMkLst>
        </pc:graphicFrameChg>
      </pc:sldChg>
    </pc:docChg>
  </pc:docChgLst>
  <pc:docChgLst>
    <pc:chgData name="Jackson, Timothy" userId="S::timothy.jackson@suny.edu::9ce01cec-8b46-438e-9d10-af58cd21d299" providerId="AD" clId="Web-{7B531D46-4642-4C93-928E-7931A6A929D8}"/>
    <pc:docChg chg="delSld modSld">
      <pc:chgData name="Jackson, Timothy" userId="S::timothy.jackson@suny.edu::9ce01cec-8b46-438e-9d10-af58cd21d299" providerId="AD" clId="Web-{7B531D46-4642-4C93-928E-7931A6A929D8}" dt="2020-02-25T17:45:47.878" v="508"/>
      <pc:docMkLst>
        <pc:docMk/>
      </pc:docMkLst>
      <pc:sldChg chg="modSp">
        <pc:chgData name="Jackson, Timothy" userId="S::timothy.jackson@suny.edu::9ce01cec-8b46-438e-9d10-af58cd21d299" providerId="AD" clId="Web-{7B531D46-4642-4C93-928E-7931A6A929D8}" dt="2020-02-25T17:04:19.568" v="141"/>
        <pc:sldMkLst>
          <pc:docMk/>
          <pc:sldMk cId="4275460013" sldId="347"/>
        </pc:sldMkLst>
        <pc:spChg chg="mod">
          <ac:chgData name="Jackson, Timothy" userId="S::timothy.jackson@suny.edu::9ce01cec-8b46-438e-9d10-af58cd21d299" providerId="AD" clId="Web-{7B531D46-4642-4C93-928E-7931A6A929D8}" dt="2020-02-25T16:57:55.353" v="2"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7B531D46-4642-4C93-928E-7931A6A929D8}" dt="2020-02-25T17:04:19.568" v="141"/>
          <ac:graphicFrameMkLst>
            <pc:docMk/>
            <pc:sldMk cId="4275460013" sldId="347"/>
            <ac:graphicFrameMk id="4" creationId="{85AD01FF-EAAE-4B11-90C5-30DD89A2953C}"/>
          </ac:graphicFrameMkLst>
        </pc:graphicFrameChg>
      </pc:sldChg>
      <pc:sldChg chg="delSp modSp">
        <pc:chgData name="Jackson, Timothy" userId="S::timothy.jackson@suny.edu::9ce01cec-8b46-438e-9d10-af58cd21d299" providerId="AD" clId="Web-{7B531D46-4642-4C93-928E-7931A6A929D8}" dt="2020-02-25T17:18:29.344" v="445" actId="20577"/>
        <pc:sldMkLst>
          <pc:docMk/>
          <pc:sldMk cId="1625917109" sldId="348"/>
        </pc:sldMkLst>
        <pc:spChg chg="mod">
          <ac:chgData name="Jackson, Timothy" userId="S::timothy.jackson@suny.edu::9ce01cec-8b46-438e-9d10-af58cd21d299" providerId="AD" clId="Web-{7B531D46-4642-4C93-928E-7931A6A929D8}" dt="2020-02-25T16:58:05.463" v="6" actId="20577"/>
          <ac:spMkLst>
            <pc:docMk/>
            <pc:sldMk cId="1625917109" sldId="348"/>
            <ac:spMk id="2" creationId="{244B8E82-FFA2-4420-9F5C-C344ED44C26B}"/>
          </ac:spMkLst>
        </pc:spChg>
        <pc:spChg chg="mod">
          <ac:chgData name="Jackson, Timothy" userId="S::timothy.jackson@suny.edu::9ce01cec-8b46-438e-9d10-af58cd21d299" providerId="AD" clId="Web-{7B531D46-4642-4C93-928E-7931A6A929D8}" dt="2020-02-25T17:18:29.344" v="445" actId="20577"/>
          <ac:spMkLst>
            <pc:docMk/>
            <pc:sldMk cId="1625917109" sldId="348"/>
            <ac:spMk id="5" creationId="{535E1953-C7A3-4180-AAE1-5C1894D3B757}"/>
          </ac:spMkLst>
        </pc:spChg>
        <pc:picChg chg="del">
          <ac:chgData name="Jackson, Timothy" userId="S::timothy.jackson@suny.edu::9ce01cec-8b46-438e-9d10-af58cd21d299" providerId="AD" clId="Web-{7B531D46-4642-4C93-928E-7931A6A929D8}" dt="2020-02-25T17:10:21.892" v="142"/>
          <ac:picMkLst>
            <pc:docMk/>
            <pc:sldMk cId="1625917109" sldId="348"/>
            <ac:picMk id="17" creationId="{B63FC990-05B6-44C1-BB2F-20B2A2F1B596}"/>
          </ac:picMkLst>
        </pc:picChg>
      </pc:sldChg>
      <pc:sldChg chg="modSp">
        <pc:chgData name="Jackson, Timothy" userId="S::timothy.jackson@suny.edu::9ce01cec-8b46-438e-9d10-af58cd21d299" providerId="AD" clId="Web-{7B531D46-4642-4C93-928E-7931A6A929D8}" dt="2020-02-25T17:29:51.943" v="502" actId="1076"/>
        <pc:sldMkLst>
          <pc:docMk/>
          <pc:sldMk cId="717302634" sldId="349"/>
        </pc:sldMkLst>
        <pc:spChg chg="mod">
          <ac:chgData name="Jackson, Timothy" userId="S::timothy.jackson@suny.edu::9ce01cec-8b46-438e-9d10-af58cd21d299" providerId="AD" clId="Web-{7B531D46-4642-4C93-928E-7931A6A929D8}" dt="2020-02-25T17:19:17.892" v="481" actId="1076"/>
          <ac:spMkLst>
            <pc:docMk/>
            <pc:sldMk cId="717302634" sldId="349"/>
            <ac:spMk id="2" creationId="{300BDA76-8B2E-4A56-B855-780EC1932459}"/>
          </ac:spMkLst>
        </pc:spChg>
        <pc:graphicFrameChg chg="mod modGraphic">
          <ac:chgData name="Jackson, Timothy" userId="S::timothy.jackson@suny.edu::9ce01cec-8b46-438e-9d10-af58cd21d299" providerId="AD" clId="Web-{7B531D46-4642-4C93-928E-7931A6A929D8}" dt="2020-02-25T17:29:51.943" v="502" actId="1076"/>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7B531D46-4642-4C93-928E-7931A6A929D8}" dt="2020-02-25T17:45:37.066" v="505" actId="20577"/>
        <pc:sldMkLst>
          <pc:docMk/>
          <pc:sldMk cId="2835457770" sldId="350"/>
        </pc:sldMkLst>
        <pc:spChg chg="mod">
          <ac:chgData name="Jackson, Timothy" userId="S::timothy.jackson@suny.edu::9ce01cec-8b46-438e-9d10-af58cd21d299" providerId="AD" clId="Web-{7B531D46-4642-4C93-928E-7931A6A929D8}" dt="2020-02-25T17:45:37.066" v="505" actId="20577"/>
          <ac:spMkLst>
            <pc:docMk/>
            <pc:sldMk cId="2835457770" sldId="350"/>
            <ac:spMk id="5" creationId="{535E1953-C7A3-4180-AAE1-5C1894D3B757}"/>
          </ac:spMkLst>
        </pc:spChg>
      </pc:sldChg>
      <pc:sldChg chg="del">
        <pc:chgData name="Jackson, Timothy" userId="S::timothy.jackson@suny.edu::9ce01cec-8b46-438e-9d10-af58cd21d299" providerId="AD" clId="Web-{7B531D46-4642-4C93-928E-7931A6A929D8}" dt="2020-02-25T17:45:46.472" v="507"/>
        <pc:sldMkLst>
          <pc:docMk/>
          <pc:sldMk cId="1499648403" sldId="381"/>
        </pc:sldMkLst>
      </pc:sldChg>
      <pc:sldChg chg="del">
        <pc:chgData name="Jackson, Timothy" userId="S::timothy.jackson@suny.edu::9ce01cec-8b46-438e-9d10-af58cd21d299" providerId="AD" clId="Web-{7B531D46-4642-4C93-928E-7931A6A929D8}" dt="2020-02-25T17:45:47.878" v="508"/>
        <pc:sldMkLst>
          <pc:docMk/>
          <pc:sldMk cId="1887605252" sldId="383"/>
        </pc:sldMkLst>
      </pc:sldChg>
    </pc:docChg>
  </pc:docChgLst>
  <pc:docChgLst>
    <pc:chgData name="McGee, Margaret" userId="S::margaret.mcgee@suny.edu::07377fe7-8f05-4c22-a697-5f820ef7115e" providerId="AD" clId="Web-{17E99B41-A942-44F8-209F-25EF3E8C4B90}"/>
    <pc:docChg chg="addSld delSld modSld sldOrd">
      <pc:chgData name="McGee, Margaret" userId="S::margaret.mcgee@suny.edu::07377fe7-8f05-4c22-a697-5f820ef7115e" providerId="AD" clId="Web-{17E99B41-A942-44F8-209F-25EF3E8C4B90}" dt="2019-12-18T14:16:59.997" v="4214" actId="1076"/>
      <pc:docMkLst>
        <pc:docMk/>
      </pc:docMkLst>
      <pc:sldChg chg="addSp delSp modSp ord">
        <pc:chgData name="McGee, Margaret" userId="S::margaret.mcgee@suny.edu::07377fe7-8f05-4c22-a697-5f820ef7115e" providerId="AD" clId="Web-{17E99B41-A942-44F8-209F-25EF3E8C4B90}" dt="2019-12-18T14:11:03.138" v="4178" actId="1076"/>
        <pc:sldMkLst>
          <pc:docMk/>
          <pc:sldMk cId="2227392382" sldId="342"/>
        </pc:sldMkLst>
        <pc:spChg chg="mod">
          <ac:chgData name="McGee, Margaret" userId="S::margaret.mcgee@suny.edu::07377fe7-8f05-4c22-a697-5f820ef7115e" providerId="AD" clId="Web-{17E99B41-A942-44F8-209F-25EF3E8C4B90}" dt="2019-12-17T21:34:29.341" v="632" actId="20577"/>
          <ac:spMkLst>
            <pc:docMk/>
            <pc:sldMk cId="2227392382" sldId="342"/>
            <ac:spMk id="2" creationId="{71EA7B85-A46E-4A0A-B5A6-003D849DE4A5}"/>
          </ac:spMkLst>
        </pc:spChg>
        <pc:spChg chg="mod">
          <ac:chgData name="McGee, Margaret" userId="S::margaret.mcgee@suny.edu::07377fe7-8f05-4c22-a697-5f820ef7115e" providerId="AD" clId="Web-{17E99B41-A942-44F8-209F-25EF3E8C4B90}" dt="2019-12-17T23:19:55.942" v="4082" actId="20577"/>
          <ac:spMkLst>
            <pc:docMk/>
            <pc:sldMk cId="2227392382" sldId="342"/>
            <ac:spMk id="3" creationId="{4DBDDB3F-B73C-4F73-9955-8AC852907A47}"/>
          </ac:spMkLst>
        </pc:spChg>
        <pc:picChg chg="add del mod ord">
          <ac:chgData name="McGee, Margaret" userId="S::margaret.mcgee@suny.edu::07377fe7-8f05-4c22-a697-5f820ef7115e" providerId="AD" clId="Web-{17E99B41-A942-44F8-209F-25EF3E8C4B90}" dt="2019-12-18T14:10:32.871" v="4175"/>
          <ac:picMkLst>
            <pc:docMk/>
            <pc:sldMk cId="2227392382" sldId="342"/>
            <ac:picMk id="4" creationId="{DB4E45F6-045E-4197-830D-F8111FB4965F}"/>
          </ac:picMkLst>
        </pc:picChg>
        <pc:picChg chg="add mod">
          <ac:chgData name="McGee, Margaret" userId="S::margaret.mcgee@suny.edu::07377fe7-8f05-4c22-a697-5f820ef7115e" providerId="AD" clId="Web-{17E99B41-A942-44F8-209F-25EF3E8C4B90}" dt="2019-12-18T14:11:03.138" v="4178" actId="1076"/>
          <ac:picMkLst>
            <pc:docMk/>
            <pc:sldMk cId="2227392382" sldId="342"/>
            <ac:picMk id="8" creationId="{1C5D211B-8907-4B5A-8B62-BEC3B0025CA6}"/>
          </ac:picMkLst>
        </pc:picChg>
      </pc:sldChg>
      <pc:sldChg chg="modSp del">
        <pc:chgData name="McGee, Margaret" userId="S::margaret.mcgee@suny.edu::07377fe7-8f05-4c22-a697-5f820ef7115e" providerId="AD" clId="Web-{17E99B41-A942-44F8-209F-25EF3E8C4B90}" dt="2019-12-17T23:02:01.422" v="3449"/>
        <pc:sldMkLst>
          <pc:docMk/>
          <pc:sldMk cId="3497420990" sldId="343"/>
        </pc:sldMkLst>
        <pc:spChg chg="mod">
          <ac:chgData name="McGee, Margaret" userId="S::margaret.mcgee@suny.edu::07377fe7-8f05-4c22-a697-5f820ef7115e" providerId="AD" clId="Web-{17E99B41-A942-44F8-209F-25EF3E8C4B90}" dt="2019-12-17T22:01:48.105" v="2210" actId="20577"/>
          <ac:spMkLst>
            <pc:docMk/>
            <pc:sldMk cId="3497420990" sldId="343"/>
            <ac:spMk id="2" creationId="{71EA7B85-A46E-4A0A-B5A6-003D849DE4A5}"/>
          </ac:spMkLst>
        </pc:spChg>
      </pc:sldChg>
      <pc:sldChg chg="addSp delSp modSp">
        <pc:chgData name="McGee, Margaret" userId="S::margaret.mcgee@suny.edu::07377fe7-8f05-4c22-a697-5f820ef7115e" providerId="AD" clId="Web-{17E99B41-A942-44F8-209F-25EF3E8C4B90}" dt="2019-12-18T14:16:59.997" v="4214" actId="1076"/>
        <pc:sldMkLst>
          <pc:docMk/>
          <pc:sldMk cId="3546033310" sldId="344"/>
        </pc:sldMkLst>
        <pc:spChg chg="mod">
          <ac:chgData name="McGee, Margaret" userId="S::margaret.mcgee@suny.edu::07377fe7-8f05-4c22-a697-5f820ef7115e" providerId="AD" clId="Web-{17E99B41-A942-44F8-209F-25EF3E8C4B90}" dt="2019-12-17T21:12:57.639" v="101" actId="20577"/>
          <ac:spMkLst>
            <pc:docMk/>
            <pc:sldMk cId="3546033310" sldId="344"/>
            <ac:spMk id="2" creationId="{71EA7B85-A46E-4A0A-B5A6-003D849DE4A5}"/>
          </ac:spMkLst>
        </pc:spChg>
        <pc:spChg chg="del mod">
          <ac:chgData name="McGee, Margaret" userId="S::margaret.mcgee@suny.edu::07377fe7-8f05-4c22-a697-5f820ef7115e" providerId="AD" clId="Web-{17E99B41-A942-44F8-209F-25EF3E8C4B90}" dt="2019-12-17T21:09:35.701" v="22"/>
          <ac:spMkLst>
            <pc:docMk/>
            <pc:sldMk cId="3546033310" sldId="344"/>
            <ac:spMk id="3" creationId="{4DBDDB3F-B73C-4F73-9955-8AC852907A47}"/>
          </ac:spMkLst>
        </pc:spChg>
        <pc:spChg chg="add del mod">
          <ac:chgData name="McGee, Margaret" userId="S::margaret.mcgee@suny.edu::07377fe7-8f05-4c22-a697-5f820ef7115e" providerId="AD" clId="Web-{17E99B41-A942-44F8-209F-25EF3E8C4B90}" dt="2019-12-17T21:11:36.607" v="63"/>
          <ac:spMkLst>
            <pc:docMk/>
            <pc:sldMk cId="3546033310" sldId="344"/>
            <ac:spMk id="4" creationId="{9BAE8752-47AA-430A-9AD7-D2B2D46F63AC}"/>
          </ac:spMkLst>
        </pc:spChg>
        <pc:spChg chg="add mod">
          <ac:chgData name="McGee, Margaret" userId="S::margaret.mcgee@suny.edu::07377fe7-8f05-4c22-a697-5f820ef7115e" providerId="AD" clId="Web-{17E99B41-A942-44F8-209F-25EF3E8C4B90}" dt="2019-12-17T23:23:04.364" v="4167" actId="20577"/>
          <ac:spMkLst>
            <pc:docMk/>
            <pc:sldMk cId="3546033310" sldId="344"/>
            <ac:spMk id="6" creationId="{0134EE62-A3AE-4ABC-9D13-84F3C54BAAF7}"/>
          </ac:spMkLst>
        </pc:spChg>
        <pc:picChg chg="add mod">
          <ac:chgData name="McGee, Margaret" userId="S::margaret.mcgee@suny.edu::07377fe7-8f05-4c22-a697-5f820ef7115e" providerId="AD" clId="Web-{17E99B41-A942-44F8-209F-25EF3E8C4B90}" dt="2019-12-18T14:16:59.997" v="4214" actId="1076"/>
          <ac:picMkLst>
            <pc:docMk/>
            <pc:sldMk cId="3546033310" sldId="344"/>
            <ac:picMk id="3" creationId="{2B67234E-C44C-41EA-B65A-6DEE4AE95277}"/>
          </ac:picMkLst>
        </pc:picChg>
      </pc:sldChg>
      <pc:sldChg chg="addSp modSp">
        <pc:chgData name="McGee, Margaret" userId="S::margaret.mcgee@suny.edu::07377fe7-8f05-4c22-a697-5f820ef7115e" providerId="AD" clId="Web-{17E99B41-A942-44F8-209F-25EF3E8C4B90}" dt="2019-12-18T14:13:29.738" v="4199" actId="1076"/>
        <pc:sldMkLst>
          <pc:docMk/>
          <pc:sldMk cId="711493466" sldId="357"/>
        </pc:sldMkLst>
        <pc:spChg chg="mod">
          <ac:chgData name="McGee, Margaret" userId="S::margaret.mcgee@suny.edu::07377fe7-8f05-4c22-a697-5f820ef7115e" providerId="AD" clId="Web-{17E99B41-A942-44F8-209F-25EF3E8C4B90}" dt="2019-12-17T22:01:43.168" v="2203" actId="20577"/>
          <ac:spMkLst>
            <pc:docMk/>
            <pc:sldMk cId="711493466" sldId="357"/>
            <ac:spMk id="5" creationId="{00000000-0000-0000-0000-000000000000}"/>
          </ac:spMkLst>
        </pc:spChg>
        <pc:spChg chg="mod">
          <ac:chgData name="McGee, Margaret" userId="S::margaret.mcgee@suny.edu::07377fe7-8f05-4c22-a697-5f820ef7115e" providerId="AD" clId="Web-{17E99B41-A942-44F8-209F-25EF3E8C4B90}" dt="2019-12-18T14:12:34.970" v="4180" actId="1076"/>
          <ac:spMkLst>
            <pc:docMk/>
            <pc:sldMk cId="711493466" sldId="357"/>
            <ac:spMk id="6" creationId="{00000000-0000-0000-0000-000000000000}"/>
          </ac:spMkLst>
        </pc:spChg>
        <pc:picChg chg="add mod">
          <ac:chgData name="McGee, Margaret" userId="S::margaret.mcgee@suny.edu::07377fe7-8f05-4c22-a697-5f820ef7115e" providerId="AD" clId="Web-{17E99B41-A942-44F8-209F-25EF3E8C4B90}" dt="2019-12-18T14:13:29.738" v="4199" actId="1076"/>
          <ac:picMkLst>
            <pc:docMk/>
            <pc:sldMk cId="711493466" sldId="357"/>
            <ac:picMk id="2" creationId="{64E1B70C-6CBC-45F5-B8B0-274CA7D0F867}"/>
          </ac:picMkLst>
        </pc:picChg>
        <pc:picChg chg="add mod">
          <ac:chgData name="McGee, Margaret" userId="S::margaret.mcgee@suny.edu::07377fe7-8f05-4c22-a697-5f820ef7115e" providerId="AD" clId="Web-{17E99B41-A942-44F8-209F-25EF3E8C4B90}" dt="2019-12-18T14:13:26.941" v="4198" actId="1076"/>
          <ac:picMkLst>
            <pc:docMk/>
            <pc:sldMk cId="711493466" sldId="357"/>
            <ac:picMk id="4" creationId="{D986E949-1CAD-448C-B7E3-C3A830A31D9E}"/>
          </ac:picMkLst>
        </pc:picChg>
        <pc:picChg chg="add mod">
          <ac:chgData name="McGee, Margaret" userId="S::margaret.mcgee@suny.edu::07377fe7-8f05-4c22-a697-5f820ef7115e" providerId="AD" clId="Web-{17E99B41-A942-44F8-209F-25EF3E8C4B90}" dt="2019-12-18T14:13:23.566" v="4197" actId="1076"/>
          <ac:picMkLst>
            <pc:docMk/>
            <pc:sldMk cId="711493466" sldId="357"/>
            <ac:picMk id="16" creationId="{5190928C-DD69-443B-AECF-557FA2DCEE8E}"/>
          </ac:picMkLst>
        </pc:picChg>
        <pc:picChg chg="add mod">
          <ac:chgData name="McGee, Margaret" userId="S::margaret.mcgee@suny.edu::07377fe7-8f05-4c22-a697-5f820ef7115e" providerId="AD" clId="Web-{17E99B41-A942-44F8-209F-25EF3E8C4B90}" dt="2019-12-18T14:13:18.394" v="4195" actId="1076"/>
          <ac:picMkLst>
            <pc:docMk/>
            <pc:sldMk cId="711493466" sldId="357"/>
            <ac:picMk id="18" creationId="{ED953638-415A-42AF-965C-724D6B15586E}"/>
          </ac:picMkLst>
        </pc:picChg>
      </pc:sldChg>
      <pc:sldChg chg="addSp modSp add replId">
        <pc:chgData name="McGee, Margaret" userId="S::margaret.mcgee@suny.edu::07377fe7-8f05-4c22-a697-5f820ef7115e" providerId="AD" clId="Web-{17E99B41-A942-44F8-209F-25EF3E8C4B90}" dt="2019-12-18T14:15:46.806" v="4206" actId="1076"/>
        <pc:sldMkLst>
          <pc:docMk/>
          <pc:sldMk cId="2781011315" sldId="360"/>
        </pc:sldMkLst>
        <pc:spChg chg="mod">
          <ac:chgData name="McGee, Margaret" userId="S::margaret.mcgee@suny.edu::07377fe7-8f05-4c22-a697-5f820ef7115e" providerId="AD" clId="Web-{17E99B41-A942-44F8-209F-25EF3E8C4B90}" dt="2019-12-17T22:02:38.105" v="2285" actId="20577"/>
          <ac:spMkLst>
            <pc:docMk/>
            <pc:sldMk cId="2781011315" sldId="360"/>
            <ac:spMk id="5" creationId="{00000000-0000-0000-0000-000000000000}"/>
          </ac:spMkLst>
        </pc:spChg>
        <pc:spChg chg="mod">
          <ac:chgData name="McGee, Margaret" userId="S::margaret.mcgee@suny.edu::07377fe7-8f05-4c22-a697-5f820ef7115e" providerId="AD" clId="Web-{17E99B41-A942-44F8-209F-25EF3E8C4B90}" dt="2019-12-18T14:15:11.617" v="4203" actId="14100"/>
          <ac:spMkLst>
            <pc:docMk/>
            <pc:sldMk cId="2781011315" sldId="360"/>
            <ac:spMk id="6" creationId="{00000000-0000-0000-0000-000000000000}"/>
          </ac:spMkLst>
        </pc:spChg>
        <pc:picChg chg="add mod">
          <ac:chgData name="McGee, Margaret" userId="S::margaret.mcgee@suny.edu::07377fe7-8f05-4c22-a697-5f820ef7115e" providerId="AD" clId="Web-{17E99B41-A942-44F8-209F-25EF3E8C4B90}" dt="2019-12-18T14:15:46.806" v="4206" actId="1076"/>
          <ac:picMkLst>
            <pc:docMk/>
            <pc:sldMk cId="2781011315" sldId="360"/>
            <ac:picMk id="2" creationId="{D96BA6EC-64F8-4427-947B-F2D1B84D3920}"/>
          </ac:picMkLst>
        </pc:picChg>
      </pc:sldChg>
    </pc:docChg>
  </pc:docChgLst>
  <pc:docChgLst>
    <pc:chgData name="Eichelberger, Michelle" userId="S::michelle.eichelberger@suny.edu::1bd4442c-2af1-40d1-9d43-8e1df5db51d4" providerId="AD" clId="Web-{AAB15DB8-54E8-F7E7-3D6F-C41EA74F21AA}"/>
    <pc:docChg chg="modSld">
      <pc:chgData name="Eichelberger, Michelle" userId="S::michelle.eichelberger@suny.edu::1bd4442c-2af1-40d1-9d43-8e1df5db51d4" providerId="AD" clId="Web-{AAB15DB8-54E8-F7E7-3D6F-C41EA74F21AA}" dt="2019-12-19T16:30:26.143" v="314" actId="20577"/>
      <pc:docMkLst>
        <pc:docMk/>
      </pc:docMkLst>
      <pc:sldChg chg="modSp">
        <pc:chgData name="Eichelberger, Michelle" userId="S::michelle.eichelberger@suny.edu::1bd4442c-2af1-40d1-9d43-8e1df5db51d4" providerId="AD" clId="Web-{AAB15DB8-54E8-F7E7-3D6F-C41EA74F21AA}" dt="2019-12-19T16:30:17.409" v="312" actId="20577"/>
        <pc:sldMkLst>
          <pc:docMk/>
          <pc:sldMk cId="1782767769" sldId="314"/>
        </pc:sldMkLst>
        <pc:spChg chg="mod">
          <ac:chgData name="Eichelberger, Michelle" userId="S::michelle.eichelberger@suny.edu::1bd4442c-2af1-40d1-9d43-8e1df5db51d4" providerId="AD" clId="Web-{AAB15DB8-54E8-F7E7-3D6F-C41EA74F21AA}" dt="2019-12-19T16:30:17.409" v="312" actId="20577"/>
          <ac:spMkLst>
            <pc:docMk/>
            <pc:sldMk cId="1782767769" sldId="314"/>
            <ac:spMk id="3" creationId="{CCAC89EA-B4DB-43F4-8900-EEFCD68D289B}"/>
          </ac:spMkLst>
        </pc:spChg>
      </pc:sldChg>
      <pc:sldChg chg="modSp">
        <pc:chgData name="Eichelberger, Michelle" userId="S::michelle.eichelberger@suny.edu::1bd4442c-2af1-40d1-9d43-8e1df5db51d4" providerId="AD" clId="Web-{AAB15DB8-54E8-F7E7-3D6F-C41EA74F21AA}" dt="2019-12-18T13:11:44.243" v="253" actId="20577"/>
        <pc:sldMkLst>
          <pc:docMk/>
          <pc:sldMk cId="2597148903" sldId="315"/>
        </pc:sldMkLst>
        <pc:spChg chg="mod">
          <ac:chgData name="Eichelberger, Michelle" userId="S::michelle.eichelberger@suny.edu::1bd4442c-2af1-40d1-9d43-8e1df5db51d4" providerId="AD" clId="Web-{AAB15DB8-54E8-F7E7-3D6F-C41EA74F21AA}" dt="2019-12-18T13:11:44.243" v="253" actId="20577"/>
          <ac:spMkLst>
            <pc:docMk/>
            <pc:sldMk cId="2597148903" sldId="315"/>
            <ac:spMk id="3" creationId="{00000000-0000-0000-0000-000000000000}"/>
          </ac:spMkLst>
        </pc:spChg>
      </pc:sldChg>
    </pc:docChg>
  </pc:docChgLst>
  <pc:docChgLst>
    <pc:chgData name="Pritting, Shannon" userId="S::shannon.pritting@suny.edu::b6acce8b-3193-4a7b-b3b8-1dc43a9f8da4" providerId="AD" clId="Web-{2CD3F2CE-7C7A-4151-9FFD-AE9D55085236}"/>
    <pc:docChg chg="modSld">
      <pc:chgData name="Pritting, Shannon" userId="S::shannon.pritting@suny.edu::b6acce8b-3193-4a7b-b3b8-1dc43a9f8da4" providerId="AD" clId="Web-{2CD3F2CE-7C7A-4151-9FFD-AE9D55085236}" dt="2020-03-24T14:57:11.246" v="46" actId="20577"/>
      <pc:docMkLst>
        <pc:docMk/>
      </pc:docMkLst>
      <pc:sldChg chg="modSp">
        <pc:chgData name="Pritting, Shannon" userId="S::shannon.pritting@suny.edu::b6acce8b-3193-4a7b-b3b8-1dc43a9f8da4" providerId="AD" clId="Web-{2CD3F2CE-7C7A-4151-9FFD-AE9D55085236}" dt="2020-03-24T14:57:11.246" v="45" actId="20577"/>
        <pc:sldMkLst>
          <pc:docMk/>
          <pc:sldMk cId="4159769274" sldId="394"/>
        </pc:sldMkLst>
        <pc:spChg chg="mod">
          <ac:chgData name="Pritting, Shannon" userId="S::shannon.pritting@suny.edu::b6acce8b-3193-4a7b-b3b8-1dc43a9f8da4" providerId="AD" clId="Web-{2CD3F2CE-7C7A-4151-9FFD-AE9D55085236}" dt="2020-03-24T14:57:08.387" v="44" actId="20577"/>
          <ac:spMkLst>
            <pc:docMk/>
            <pc:sldMk cId="4159769274" sldId="394"/>
            <ac:spMk id="3" creationId="{00000000-0000-0000-0000-000000000000}"/>
          </ac:spMkLst>
        </pc:spChg>
        <pc:spChg chg="mod">
          <ac:chgData name="Pritting, Shannon" userId="S::shannon.pritting@suny.edu::b6acce8b-3193-4a7b-b3b8-1dc43a9f8da4" providerId="AD" clId="Web-{2CD3F2CE-7C7A-4151-9FFD-AE9D55085236}" dt="2020-03-24T14:57:11.246" v="45" actId="20577"/>
          <ac:spMkLst>
            <pc:docMk/>
            <pc:sldMk cId="4159769274" sldId="394"/>
            <ac:spMk id="7" creationId="{00000000-0000-0000-0000-000000000000}"/>
          </ac:spMkLst>
        </pc:spChg>
      </pc:sldChg>
    </pc:docChg>
  </pc:docChgLst>
  <pc:docChgLst>
    <pc:chgData name="Pritting, Shannon" userId="S::shannon.pritting@suny.edu::b6acce8b-3193-4a7b-b3b8-1dc43a9f8da4" providerId="AD" clId="Web-{F4EADDAD-6605-41D9-B6AC-77F1780EF16E}"/>
    <pc:docChg chg="addSld delSld modSld">
      <pc:chgData name="Pritting, Shannon" userId="S::shannon.pritting@suny.edu::b6acce8b-3193-4a7b-b3b8-1dc43a9f8da4" providerId="AD" clId="Web-{F4EADDAD-6605-41D9-B6AC-77F1780EF16E}" dt="2020-02-24T19:02:50.774" v="694" actId="14100"/>
      <pc:docMkLst>
        <pc:docMk/>
      </pc:docMkLst>
      <pc:sldChg chg="modSp">
        <pc:chgData name="Pritting, Shannon" userId="S::shannon.pritting@suny.edu::b6acce8b-3193-4a7b-b3b8-1dc43a9f8da4" providerId="AD" clId="Web-{F4EADDAD-6605-41D9-B6AC-77F1780EF16E}" dt="2020-02-24T19:00:01.970" v="526" actId="20577"/>
        <pc:sldMkLst>
          <pc:docMk/>
          <pc:sldMk cId="2190504256" sldId="373"/>
        </pc:sldMkLst>
        <pc:spChg chg="mod">
          <ac:chgData name="Pritting, Shannon" userId="S::shannon.pritting@suny.edu::b6acce8b-3193-4a7b-b3b8-1dc43a9f8da4" providerId="AD" clId="Web-{F4EADDAD-6605-41D9-B6AC-77F1780EF16E}" dt="2020-02-24T18:52:43.063" v="49" actId="20577"/>
          <ac:spMkLst>
            <pc:docMk/>
            <pc:sldMk cId="2190504256" sldId="373"/>
            <ac:spMk id="2" creationId="{00000000-0000-0000-0000-000000000000}"/>
          </ac:spMkLst>
        </pc:spChg>
        <pc:spChg chg="mod">
          <ac:chgData name="Pritting, Shannon" userId="S::shannon.pritting@suny.edu::b6acce8b-3193-4a7b-b3b8-1dc43a9f8da4" providerId="AD" clId="Web-{F4EADDAD-6605-41D9-B6AC-77F1780EF16E}" dt="2020-02-24T19:00:01.970" v="526" actId="20577"/>
          <ac:spMkLst>
            <pc:docMk/>
            <pc:sldMk cId="2190504256" sldId="373"/>
            <ac:spMk id="3" creationId="{00000000-0000-0000-0000-000000000000}"/>
          </ac:spMkLst>
        </pc:spChg>
      </pc:sldChg>
      <pc:sldChg chg="delSp modSp add replId">
        <pc:chgData name="Pritting, Shannon" userId="S::shannon.pritting@suny.edu::b6acce8b-3193-4a7b-b3b8-1dc43a9f8da4" providerId="AD" clId="Web-{F4EADDAD-6605-41D9-B6AC-77F1780EF16E}" dt="2020-02-24T19:02:50.774" v="694" actId="14100"/>
        <pc:sldMkLst>
          <pc:docMk/>
          <pc:sldMk cId="2023300331" sldId="387"/>
        </pc:sldMkLst>
        <pc:spChg chg="mod">
          <ac:chgData name="Pritting, Shannon" userId="S::shannon.pritting@suny.edu::b6acce8b-3193-4a7b-b3b8-1dc43a9f8da4" providerId="AD" clId="Web-{F4EADDAD-6605-41D9-B6AC-77F1780EF16E}" dt="2020-02-24T19:01:52.818" v="535" actId="20577"/>
          <ac:spMkLst>
            <pc:docMk/>
            <pc:sldMk cId="2023300331" sldId="387"/>
            <ac:spMk id="2" creationId="{00000000-0000-0000-0000-000000000000}"/>
          </ac:spMkLst>
        </pc:spChg>
        <pc:spChg chg="mod">
          <ac:chgData name="Pritting, Shannon" userId="S::shannon.pritting@suny.edu::b6acce8b-3193-4a7b-b3b8-1dc43a9f8da4" providerId="AD" clId="Web-{F4EADDAD-6605-41D9-B6AC-77F1780EF16E}" dt="2020-02-24T19:02:50.774" v="694" actId="14100"/>
          <ac:spMkLst>
            <pc:docMk/>
            <pc:sldMk cId="2023300331" sldId="387"/>
            <ac:spMk id="3" creationId="{00000000-0000-0000-0000-000000000000}"/>
          </ac:spMkLst>
        </pc:spChg>
        <pc:picChg chg="del">
          <ac:chgData name="Pritting, Shannon" userId="S::shannon.pritting@suny.edu::b6acce8b-3193-4a7b-b3b8-1dc43a9f8da4" providerId="AD" clId="Web-{F4EADDAD-6605-41D9-B6AC-77F1780EF16E}" dt="2020-02-24T19:01:52.959" v="537"/>
          <ac:picMkLst>
            <pc:docMk/>
            <pc:sldMk cId="2023300331" sldId="387"/>
            <ac:picMk id="13" creationId="{00000000-0000-0000-0000-000000000000}"/>
          </ac:picMkLst>
        </pc:picChg>
      </pc:sldChg>
      <pc:sldChg chg="addSp new del">
        <pc:chgData name="Pritting, Shannon" userId="S::shannon.pritting@suny.edu::b6acce8b-3193-4a7b-b3b8-1dc43a9f8da4" providerId="AD" clId="Web-{F4EADDAD-6605-41D9-B6AC-77F1780EF16E}" dt="2020-02-24T19:01:52.631" v="531"/>
        <pc:sldMkLst>
          <pc:docMk/>
          <pc:sldMk cId="2087495172" sldId="387"/>
        </pc:sldMkLst>
        <pc:spChg chg="add">
          <ac:chgData name="Pritting, Shannon" userId="S::shannon.pritting@suny.edu::b6acce8b-3193-4a7b-b3b8-1dc43a9f8da4" providerId="AD" clId="Web-{F4EADDAD-6605-41D9-B6AC-77F1780EF16E}" dt="2020-02-24T19:01:52.474" v="529"/>
          <ac:spMkLst>
            <pc:docMk/>
            <pc:sldMk cId="2087495172" sldId="387"/>
            <ac:spMk id="5" creationId="{16C72BC2-3869-4D67-A0DC-B923BE9A92DA}"/>
          </ac:spMkLst>
        </pc:spChg>
        <pc:grpChg chg="add">
          <ac:chgData name="Pritting, Shannon" userId="S::shannon.pritting@suny.edu::b6acce8b-3193-4a7b-b3b8-1dc43a9f8da4" providerId="AD" clId="Web-{F4EADDAD-6605-41D9-B6AC-77F1780EF16E}" dt="2020-02-24T19:01:52.506" v="530"/>
          <ac:grpSpMkLst>
            <pc:docMk/>
            <pc:sldMk cId="2087495172" sldId="387"/>
            <ac:grpSpMk id="12" creationId="{A4E252EC-94E9-43E8-8A03-5694040C36B6}"/>
          </ac:grpSpMkLst>
        </pc:grpChg>
      </pc:sldChg>
    </pc:docChg>
  </pc:docChgLst>
  <pc:docChgLst>
    <pc:chgData name="Jennifer Smathers" userId="10107e7b-e048-47df-8a1d-16dbcd6b7bb5" providerId="ADAL" clId="{55B9CF00-8194-F740-850C-E75A9435B531}"/>
    <pc:docChg chg="modSld">
      <pc:chgData name="Jennifer Smathers" userId="10107e7b-e048-47df-8a1d-16dbcd6b7bb5" providerId="ADAL" clId="{55B9CF00-8194-F740-850C-E75A9435B531}" dt="2020-03-23T20:37:49.221" v="16" actId="6549"/>
      <pc:docMkLst>
        <pc:docMk/>
      </pc:docMkLst>
      <pc:sldChg chg="modNotesTx">
        <pc:chgData name="Jennifer Smathers" userId="10107e7b-e048-47df-8a1d-16dbcd6b7bb5" providerId="ADAL" clId="{55B9CF00-8194-F740-850C-E75A9435B531}" dt="2020-03-23T20:37:49.221" v="16" actId="6549"/>
        <pc:sldMkLst>
          <pc:docMk/>
          <pc:sldMk cId="4140417520" sldId="404"/>
        </pc:sldMkLst>
      </pc:sldChg>
    </pc:docChg>
  </pc:docChgLst>
  <pc:docChgLst>
    <pc:chgData name="Eichelberger, Michelle" userId="S::michelle.eichelberger@suny.edu::1bd4442c-2af1-40d1-9d43-8e1df5db51d4" providerId="AD" clId="Web-{D9BD3975-9384-8994-61DA-0C90AAA2EA33}"/>
    <pc:docChg chg="delSld modSld">
      <pc:chgData name="Eichelberger, Michelle" userId="S::michelle.eichelberger@suny.edu::1bd4442c-2af1-40d1-9d43-8e1df5db51d4" providerId="AD" clId="Web-{D9BD3975-9384-8994-61DA-0C90AAA2EA33}" dt="2019-12-17T20:02:20.903" v="416" actId="20577"/>
      <pc:docMkLst>
        <pc:docMk/>
      </pc:docMkLst>
      <pc:sldChg chg="addSp modSp">
        <pc:chgData name="Eichelberger, Michelle" userId="S::michelle.eichelberger@suny.edu::1bd4442c-2af1-40d1-9d43-8e1df5db51d4" providerId="AD" clId="Web-{D9BD3975-9384-8994-61DA-0C90AAA2EA33}" dt="2019-12-17T18:37:58.717" v="339" actId="1076"/>
        <pc:sldMkLst>
          <pc:docMk/>
          <pc:sldMk cId="2597148903" sldId="315"/>
        </pc:sldMkLst>
        <pc:spChg chg="mod">
          <ac:chgData name="Eichelberger, Michelle" userId="S::michelle.eichelberger@suny.edu::1bd4442c-2af1-40d1-9d43-8e1df5db51d4" providerId="AD" clId="Web-{D9BD3975-9384-8994-61DA-0C90AAA2EA33}" dt="2019-12-17T18:36:20.226" v="331" actId="20577"/>
          <ac:spMkLst>
            <pc:docMk/>
            <pc:sldMk cId="2597148903" sldId="315"/>
            <ac:spMk id="2" creationId="{00000000-0000-0000-0000-000000000000}"/>
          </ac:spMkLst>
        </pc:spChg>
        <pc:spChg chg="mod">
          <ac:chgData name="Eichelberger, Michelle" userId="S::michelle.eichelberger@suny.edu::1bd4442c-2af1-40d1-9d43-8e1df5db51d4" providerId="AD" clId="Web-{D9BD3975-9384-8994-61DA-0C90AAA2EA33}" dt="2019-12-17T18:26:09.732" v="289" actId="20577"/>
          <ac:spMkLst>
            <pc:docMk/>
            <pc:sldMk cId="2597148903" sldId="315"/>
            <ac:spMk id="3" creationId="{00000000-0000-0000-0000-000000000000}"/>
          </ac:spMkLst>
        </pc:spChg>
        <pc:spChg chg="add mod">
          <ac:chgData name="Eichelberger, Michelle" userId="S::michelle.eichelberger@suny.edu::1bd4442c-2af1-40d1-9d43-8e1df5db51d4" providerId="AD" clId="Web-{D9BD3975-9384-8994-61DA-0C90AAA2EA33}" dt="2019-12-17T18:37:58.698" v="338" actId="1076"/>
          <ac:spMkLst>
            <pc:docMk/>
            <pc:sldMk cId="2597148903" sldId="315"/>
            <ac:spMk id="14" creationId="{F09A689B-13FC-4C1F-B2D4-CA5EC04DBC66}"/>
          </ac:spMkLst>
        </pc:spChg>
        <pc:picChg chg="add mod">
          <ac:chgData name="Eichelberger, Michelle" userId="S::michelle.eichelberger@suny.edu::1bd4442c-2af1-40d1-9d43-8e1df5db51d4" providerId="AD" clId="Web-{D9BD3975-9384-8994-61DA-0C90AAA2EA33}" dt="2019-12-17T18:37:58.717" v="339" actId="1076"/>
          <ac:picMkLst>
            <pc:docMk/>
            <pc:sldMk cId="2597148903" sldId="315"/>
            <ac:picMk id="4" creationId="{63EEF00D-6CC2-4F82-9742-E00D82F84CDD}"/>
          </ac:picMkLst>
        </pc:picChg>
      </pc:sldChg>
      <pc:sldChg chg="modSp">
        <pc:chgData name="Eichelberger, Michelle" userId="S::michelle.eichelberger@suny.edu::1bd4442c-2af1-40d1-9d43-8e1df5db51d4" providerId="AD" clId="Web-{D9BD3975-9384-8994-61DA-0C90AAA2EA33}" dt="2019-12-17T20:02:20.903" v="415" actId="20577"/>
        <pc:sldMkLst>
          <pc:docMk/>
          <pc:sldMk cId="498256463" sldId="319"/>
        </pc:sldMkLst>
        <pc:spChg chg="mod">
          <ac:chgData name="Eichelberger, Michelle" userId="S::michelle.eichelberger@suny.edu::1bd4442c-2af1-40d1-9d43-8e1df5db51d4" providerId="AD" clId="Web-{D9BD3975-9384-8994-61DA-0C90AAA2EA33}" dt="2019-12-17T20:02:20.903" v="415" actId="20577"/>
          <ac:spMkLst>
            <pc:docMk/>
            <pc:sldMk cId="498256463" sldId="319"/>
            <ac:spMk id="3" creationId="{79F088FC-102D-49CB-B1DF-8F39C8CDCD58}"/>
          </ac:spMkLst>
        </pc:spChg>
      </pc:sldChg>
      <pc:sldChg chg="del">
        <pc:chgData name="Eichelberger, Michelle" userId="S::michelle.eichelberger@suny.edu::1bd4442c-2af1-40d1-9d43-8e1df5db51d4" providerId="AD" clId="Web-{D9BD3975-9384-8994-61DA-0C90AAA2EA33}" dt="2019-12-17T16:15:12.110" v="0"/>
        <pc:sldMkLst>
          <pc:docMk/>
          <pc:sldMk cId="3458973563" sldId="329"/>
        </pc:sldMkLst>
      </pc:sldChg>
      <pc:sldChg chg="modSp">
        <pc:chgData name="Eichelberger, Michelle" userId="S::michelle.eichelberger@suny.edu::1bd4442c-2af1-40d1-9d43-8e1df5db51d4" providerId="AD" clId="Web-{D9BD3975-9384-8994-61DA-0C90AAA2EA33}" dt="2019-12-17T16:36:53.491" v="121" actId="20577"/>
        <pc:sldMkLst>
          <pc:docMk/>
          <pc:sldMk cId="3766817717" sldId="355"/>
        </pc:sldMkLst>
        <pc:spChg chg="mod">
          <ac:chgData name="Eichelberger, Michelle" userId="S::michelle.eichelberger@suny.edu::1bd4442c-2af1-40d1-9d43-8e1df5db51d4" providerId="AD" clId="Web-{D9BD3975-9384-8994-61DA-0C90AAA2EA33}" dt="2019-12-17T16:36:53.491" v="121" actId="20577"/>
          <ac:spMkLst>
            <pc:docMk/>
            <pc:sldMk cId="3766817717" sldId="355"/>
            <ac:spMk id="6" creationId="{00000000-0000-0000-0000-000000000000}"/>
          </ac:spMkLst>
        </pc:spChg>
      </pc:sldChg>
    </pc:docChg>
  </pc:docChgLst>
  <pc:docChgLst>
    <pc:chgData name="Koerber, Jennifer" userId="S::jennifer.koerber@suny.edu::91757253-cc7b-4705-809f-b291d8f3bd2f" providerId="AD" clId="Web-{95996ABF-0A63-DDCA-84FE-F5397029CB06}"/>
    <pc:docChg chg="modSld">
      <pc:chgData name="Koerber, Jennifer" userId="S::jennifer.koerber@suny.edu::91757253-cc7b-4705-809f-b291d8f3bd2f" providerId="AD" clId="Web-{95996ABF-0A63-DDCA-84FE-F5397029CB06}" dt="2019-11-25T15:46:45.733" v="55" actId="20577"/>
      <pc:docMkLst>
        <pc:docMk/>
      </pc:docMkLst>
      <pc:sldChg chg="modSp">
        <pc:chgData name="Koerber, Jennifer" userId="S::jennifer.koerber@suny.edu::91757253-cc7b-4705-809f-b291d8f3bd2f" providerId="AD" clId="Web-{95996ABF-0A63-DDCA-84FE-F5397029CB06}" dt="2019-11-25T15:44:00.952" v="29" actId="14100"/>
        <pc:sldMkLst>
          <pc:docMk/>
          <pc:sldMk cId="2171438980" sldId="317"/>
        </pc:sldMkLst>
        <pc:spChg chg="mod">
          <ac:chgData name="Koerber, Jennifer" userId="S::jennifer.koerber@suny.edu::91757253-cc7b-4705-809f-b291d8f3bd2f" providerId="AD" clId="Web-{95996ABF-0A63-DDCA-84FE-F5397029CB06}" dt="2019-11-25T15:44:00.952" v="29" actId="14100"/>
          <ac:spMkLst>
            <pc:docMk/>
            <pc:sldMk cId="2171438980" sldId="317"/>
            <ac:spMk id="3" creationId="{FB9274B1-AFC9-4FA6-8DD4-15DD0E25131C}"/>
          </ac:spMkLst>
        </pc:spChg>
      </pc:sldChg>
      <pc:sldChg chg="modSp">
        <pc:chgData name="Koerber, Jennifer" userId="S::jennifer.koerber@suny.edu::91757253-cc7b-4705-809f-b291d8f3bd2f" providerId="AD" clId="Web-{95996ABF-0A63-DDCA-84FE-F5397029CB06}" dt="2019-11-25T15:46:23.093" v="42" actId="20577"/>
        <pc:sldMkLst>
          <pc:docMk/>
          <pc:sldMk cId="498256463" sldId="319"/>
        </pc:sldMkLst>
        <pc:spChg chg="mod">
          <ac:chgData name="Koerber, Jennifer" userId="S::jennifer.koerber@suny.edu::91757253-cc7b-4705-809f-b291d8f3bd2f" providerId="AD" clId="Web-{95996ABF-0A63-DDCA-84FE-F5397029CB06}" dt="2019-11-25T15:46:23.093" v="42" actId="20577"/>
          <ac:spMkLst>
            <pc:docMk/>
            <pc:sldMk cId="498256463" sldId="319"/>
            <ac:spMk id="3" creationId="{79F088FC-102D-49CB-B1DF-8F39C8CDCD58}"/>
          </ac:spMkLst>
        </pc:spChg>
      </pc:sldChg>
      <pc:sldChg chg="modSp">
        <pc:chgData name="Koerber, Jennifer" userId="S::jennifer.koerber@suny.edu::91757253-cc7b-4705-809f-b291d8f3bd2f" providerId="AD" clId="Web-{95996ABF-0A63-DDCA-84FE-F5397029CB06}" dt="2019-11-25T15:46:45.733" v="54" actId="20577"/>
        <pc:sldMkLst>
          <pc:docMk/>
          <pc:sldMk cId="2995118331" sldId="345"/>
        </pc:sldMkLst>
        <pc:spChg chg="mod">
          <ac:chgData name="Koerber, Jennifer" userId="S::jennifer.koerber@suny.edu::91757253-cc7b-4705-809f-b291d8f3bd2f" providerId="AD" clId="Web-{95996ABF-0A63-DDCA-84FE-F5397029CB06}" dt="2019-11-25T15:46:45.733" v="54" actId="20577"/>
          <ac:spMkLst>
            <pc:docMk/>
            <pc:sldMk cId="2995118331" sldId="345"/>
            <ac:spMk id="3" creationId="{79F088FC-102D-49CB-B1DF-8F39C8CDCD58}"/>
          </ac:spMkLst>
        </pc:spChg>
      </pc:sldChg>
    </pc:docChg>
  </pc:docChgLst>
  <pc:docChgLst>
    <pc:chgData name="Jackson, Timothy" userId="S::timothy.jackson@suny.edu::9ce01cec-8b46-438e-9d10-af58cd21d299" providerId="AD" clId="Web-{D223DE50-5CCF-2AAA-3829-C7879558EA5C}"/>
    <pc:docChg chg="addSld modSld sldOrd">
      <pc:chgData name="Jackson, Timothy" userId="S::timothy.jackson@suny.edu::9ce01cec-8b46-438e-9d10-af58cd21d299" providerId="AD" clId="Web-{D223DE50-5CCF-2AAA-3829-C7879558EA5C}" dt="2019-12-17T18:03:50.528" v="1650" actId="1076"/>
      <pc:docMkLst>
        <pc:docMk/>
      </pc:docMkLst>
      <pc:sldChg chg="modSp">
        <pc:chgData name="Jackson, Timothy" userId="S::timothy.jackson@suny.edu::9ce01cec-8b46-438e-9d10-af58cd21d299" providerId="AD" clId="Web-{D223DE50-5CCF-2AAA-3829-C7879558EA5C}" dt="2019-12-17T16:59:01.685" v="204"/>
        <pc:sldMkLst>
          <pc:docMk/>
          <pc:sldMk cId="4275460013" sldId="347"/>
        </pc:sldMkLst>
        <pc:spChg chg="mod">
          <ac:chgData name="Jackson, Timothy" userId="S::timothy.jackson@suny.edu::9ce01cec-8b46-438e-9d10-af58cd21d299" providerId="AD" clId="Web-{D223DE50-5CCF-2AAA-3829-C7879558EA5C}" dt="2019-12-17T14:53:57.248" v="11"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223DE50-5CCF-2AAA-3829-C7879558EA5C}" dt="2019-12-17T16:59:01.685" v="204"/>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223DE50-5CCF-2AAA-3829-C7879558EA5C}" dt="2019-12-17T17:30:53.050" v="338" actId="20577"/>
        <pc:sldMkLst>
          <pc:docMk/>
          <pc:sldMk cId="1625917109" sldId="348"/>
        </pc:sldMkLst>
        <pc:spChg chg="mod">
          <ac:chgData name="Jackson, Timothy" userId="S::timothy.jackson@suny.edu::9ce01cec-8b46-438e-9d10-af58cd21d299" providerId="AD" clId="Web-{D223DE50-5CCF-2AAA-3829-C7879558EA5C}" dt="2019-12-17T17:21:07.962" v="265" actId="20577"/>
          <ac:spMkLst>
            <pc:docMk/>
            <pc:sldMk cId="1625917109" sldId="348"/>
            <ac:spMk id="2" creationId="{244B8E82-FFA2-4420-9F5C-C344ED44C26B}"/>
          </ac:spMkLst>
        </pc:spChg>
        <pc:spChg chg="mod">
          <ac:chgData name="Jackson, Timothy" userId="S::timothy.jackson@suny.edu::9ce01cec-8b46-438e-9d10-af58cd21d299" providerId="AD" clId="Web-{D223DE50-5CCF-2AAA-3829-C7879558EA5C}" dt="2019-12-17T17:30:53.050" v="338" actId="20577"/>
          <ac:spMkLst>
            <pc:docMk/>
            <pc:sldMk cId="1625917109" sldId="348"/>
            <ac:spMk id="5" creationId="{535E1953-C7A3-4180-AAE1-5C1894D3B757}"/>
          </ac:spMkLst>
        </pc:spChg>
      </pc:sldChg>
      <pc:sldChg chg="modSp">
        <pc:chgData name="Jackson, Timothy" userId="S::timothy.jackson@suny.edu::9ce01cec-8b46-438e-9d10-af58cd21d299" providerId="AD" clId="Web-{D223DE50-5CCF-2AAA-3829-C7879558EA5C}" dt="2019-12-17T17:18:53.378" v="251"/>
        <pc:sldMkLst>
          <pc:docMk/>
          <pc:sldMk cId="717302634" sldId="349"/>
        </pc:sldMkLst>
        <pc:graphicFrameChg chg="mod modGraphic">
          <ac:chgData name="Jackson, Timothy" userId="S::timothy.jackson@suny.edu::9ce01cec-8b46-438e-9d10-af58cd21d299" providerId="AD" clId="Web-{D223DE50-5CCF-2AAA-3829-C7879558EA5C}" dt="2019-12-17T17:18:53.378" v="251"/>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223DE50-5CCF-2AAA-3829-C7879558EA5C}" dt="2019-12-17T17:50:42.368" v="1044" actId="20577"/>
        <pc:sldMkLst>
          <pc:docMk/>
          <pc:sldMk cId="2835457770" sldId="350"/>
        </pc:sldMkLst>
        <pc:spChg chg="mod">
          <ac:chgData name="Jackson, Timothy" userId="S::timothy.jackson@suny.edu::9ce01cec-8b46-438e-9d10-af58cd21d299" providerId="AD" clId="Web-{D223DE50-5CCF-2AAA-3829-C7879558EA5C}" dt="2019-12-17T17:50:42.368" v="1044" actId="20577"/>
          <ac:spMkLst>
            <pc:docMk/>
            <pc:sldMk cId="2835457770" sldId="350"/>
            <ac:spMk id="5" creationId="{535E1953-C7A3-4180-AAE1-5C1894D3B757}"/>
          </ac:spMkLst>
        </pc:spChg>
      </pc:sldChg>
      <pc:sldChg chg="modSp">
        <pc:chgData name="Jackson, Timothy" userId="S::timothy.jackson@suny.edu::9ce01cec-8b46-438e-9d10-af58cd21d299" providerId="AD" clId="Web-{D223DE50-5CCF-2AAA-3829-C7879558EA5C}" dt="2019-12-17T18:03:50.528" v="1650" actId="1076"/>
        <pc:sldMkLst>
          <pc:docMk/>
          <pc:sldMk cId="130082165" sldId="351"/>
        </pc:sldMkLst>
        <pc:spChg chg="mod">
          <ac:chgData name="Jackson, Timothy" userId="S::timothy.jackson@suny.edu::9ce01cec-8b46-438e-9d10-af58cd21d299" providerId="AD" clId="Web-{D223DE50-5CCF-2AAA-3829-C7879558EA5C}" dt="2019-12-17T17:51:43.980" v="1126" actId="20577"/>
          <ac:spMkLst>
            <pc:docMk/>
            <pc:sldMk cId="130082165" sldId="351"/>
            <ac:spMk id="2" creationId="{244B8E82-FFA2-4420-9F5C-C344ED44C26B}"/>
          </ac:spMkLst>
        </pc:spChg>
        <pc:spChg chg="mod">
          <ac:chgData name="Jackson, Timothy" userId="S::timothy.jackson@suny.edu::9ce01cec-8b46-438e-9d10-af58cd21d299" providerId="AD" clId="Web-{D223DE50-5CCF-2AAA-3829-C7879558EA5C}" dt="2019-12-17T18:03:50.528" v="1650" actId="1076"/>
          <ac:spMkLst>
            <pc:docMk/>
            <pc:sldMk cId="130082165" sldId="351"/>
            <ac:spMk id="5" creationId="{535E1953-C7A3-4180-AAE1-5C1894D3B757}"/>
          </ac:spMkLst>
        </pc:spChg>
      </pc:sldChg>
      <pc:sldChg chg="addSp delSp modSp add ord replId">
        <pc:chgData name="Jackson, Timothy" userId="S::timothy.jackson@suny.edu::9ce01cec-8b46-438e-9d10-af58cd21d299" providerId="AD" clId="Web-{D223DE50-5CCF-2AAA-3829-C7879558EA5C}" dt="2019-12-17T17:52:02.434" v="1130" actId="1076"/>
        <pc:sldMkLst>
          <pc:docMk/>
          <pc:sldMk cId="1498792328" sldId="358"/>
        </pc:sldMkLst>
        <pc:spChg chg="mod">
          <ac:chgData name="Jackson, Timothy" userId="S::timothy.jackson@suny.edu::9ce01cec-8b46-438e-9d10-af58cd21d299" providerId="AD" clId="Web-{D223DE50-5CCF-2AAA-3829-C7879558EA5C}" dt="2019-12-17T17:51:58.606" v="1129" actId="1076"/>
          <ac:spMkLst>
            <pc:docMk/>
            <pc:sldMk cId="1498792328" sldId="358"/>
            <ac:spMk id="2" creationId="{244B8E82-FFA2-4420-9F5C-C344ED44C26B}"/>
          </ac:spMkLst>
        </pc:spChg>
        <pc:spChg chg="mod">
          <ac:chgData name="Jackson, Timothy" userId="S::timothy.jackson@suny.edu::9ce01cec-8b46-438e-9d10-af58cd21d299" providerId="AD" clId="Web-{D223DE50-5CCF-2AAA-3829-C7879558EA5C}" dt="2019-12-17T17:52:02.434" v="1130" actId="1076"/>
          <ac:spMkLst>
            <pc:docMk/>
            <pc:sldMk cId="1498792328" sldId="358"/>
            <ac:spMk id="5" creationId="{535E1953-C7A3-4180-AAE1-5C1894D3B757}"/>
          </ac:spMkLst>
        </pc:spChg>
        <pc:picChg chg="add mod">
          <ac:chgData name="Jackson, Timothy" userId="S::timothy.jackson@suny.edu::9ce01cec-8b46-438e-9d10-af58cd21d299" providerId="AD" clId="Web-{D223DE50-5CCF-2AAA-3829-C7879558EA5C}" dt="2019-12-17T17:32:16.429" v="348" actId="1076"/>
          <ac:picMkLst>
            <pc:docMk/>
            <pc:sldMk cId="1498792328" sldId="358"/>
            <ac:picMk id="3" creationId="{C4763B95-43CE-4F2E-BBF5-84070C994CB8}"/>
          </ac:picMkLst>
        </pc:picChg>
        <pc:picChg chg="del">
          <ac:chgData name="Jackson, Timothy" userId="S::timothy.jackson@suny.edu::9ce01cec-8b46-438e-9d10-af58cd21d299" providerId="AD" clId="Web-{D223DE50-5CCF-2AAA-3829-C7879558EA5C}" dt="2019-12-17T17:32:11.663" v="346"/>
          <ac:picMkLst>
            <pc:docMk/>
            <pc:sldMk cId="1498792328" sldId="358"/>
            <ac:picMk id="17" creationId="{B63FC990-05B6-44C1-BB2F-20B2A2F1B596}"/>
          </ac:picMkLst>
        </pc:picChg>
      </pc:sldChg>
    </pc:docChg>
  </pc:docChgLst>
  <pc:docChgLst>
    <pc:chgData name="Jackson, Timothy" userId="S::timothy.jackson@suny.edu::9ce01cec-8b46-438e-9d10-af58cd21d299" providerId="AD" clId="Web-{5196E8E8-91E1-782D-9BDA-D07642CC0DBF}"/>
    <pc:docChg chg="modSld">
      <pc:chgData name="Jackson, Timothy" userId="S::timothy.jackson@suny.edu::9ce01cec-8b46-438e-9d10-af58cd21d299" providerId="AD" clId="Web-{5196E8E8-91E1-782D-9BDA-D07642CC0DBF}" dt="2019-12-17T20:57:19.051" v="42" actId="20577"/>
      <pc:docMkLst>
        <pc:docMk/>
      </pc:docMkLst>
      <pc:sldChg chg="modSp">
        <pc:chgData name="Jackson, Timothy" userId="S::timothy.jackson@suny.edu::9ce01cec-8b46-438e-9d10-af58cd21d299" providerId="AD" clId="Web-{5196E8E8-91E1-782D-9BDA-D07642CC0DBF}" dt="2019-12-17T20:57:19.051" v="41" actId="20577"/>
        <pc:sldMkLst>
          <pc:docMk/>
          <pc:sldMk cId="498256463" sldId="319"/>
        </pc:sldMkLst>
        <pc:spChg chg="mod">
          <ac:chgData name="Jackson, Timothy" userId="S::timothy.jackson@suny.edu::9ce01cec-8b46-438e-9d10-af58cd21d299" providerId="AD" clId="Web-{5196E8E8-91E1-782D-9BDA-D07642CC0DBF}" dt="2019-12-17T20:57:19.051" v="41" actId="20577"/>
          <ac:spMkLst>
            <pc:docMk/>
            <pc:sldMk cId="498256463" sldId="319"/>
            <ac:spMk id="3" creationId="{79F088FC-102D-49CB-B1DF-8F39C8CDCD58}"/>
          </ac:spMkLst>
        </pc:spChg>
      </pc:sldChg>
    </pc:docChg>
  </pc:docChgLst>
  <pc:docChgLst>
    <pc:chgData name="McGee, Margaret" userId="S::margaret.mcgee@suny.edu::07377fe7-8f05-4c22-a697-5f820ef7115e" providerId="AD" clId="Web-{BC12120F-AB19-3423-A346-09C832DBCC10}"/>
    <pc:docChg chg="addSld delSld modSld sldOrd">
      <pc:chgData name="McGee, Margaret" userId="S::margaret.mcgee@suny.edu::07377fe7-8f05-4c22-a697-5f820ef7115e" providerId="AD" clId="Web-{BC12120F-AB19-3423-A346-09C832DBCC10}" dt="2019-12-17T15:56:16.725" v="85" actId="20577"/>
      <pc:docMkLst>
        <pc:docMk/>
      </pc:docMkLst>
      <pc:sldChg chg="modSp add ord replId">
        <pc:chgData name="McGee, Margaret" userId="S::margaret.mcgee@suny.edu::07377fe7-8f05-4c22-a697-5f820ef7115e" providerId="AD" clId="Web-{BC12120F-AB19-3423-A346-09C832DBCC10}" dt="2019-12-17T15:56:16.725" v="84" actId="20577"/>
        <pc:sldMkLst>
          <pc:docMk/>
          <pc:sldMk cId="711493466" sldId="357"/>
        </pc:sldMkLst>
        <pc:spChg chg="mod">
          <ac:chgData name="McGee, Margaret" userId="S::margaret.mcgee@suny.edu::07377fe7-8f05-4c22-a697-5f820ef7115e" providerId="AD" clId="Web-{BC12120F-AB19-3423-A346-09C832DBCC10}" dt="2019-12-17T15:56:16.725" v="84" actId="20577"/>
          <ac:spMkLst>
            <pc:docMk/>
            <pc:sldMk cId="711493466" sldId="357"/>
            <ac:spMk id="5" creationId="{00000000-0000-0000-0000-000000000000}"/>
          </ac:spMkLst>
        </pc:spChg>
        <pc:spChg chg="mod">
          <ac:chgData name="McGee, Margaret" userId="S::margaret.mcgee@suny.edu::07377fe7-8f05-4c22-a697-5f820ef7115e" providerId="AD" clId="Web-{BC12120F-AB19-3423-A346-09C832DBCC10}" dt="2019-12-17T15:54:42.331" v="10" actId="14100"/>
          <ac:spMkLst>
            <pc:docMk/>
            <pc:sldMk cId="711493466" sldId="357"/>
            <ac:spMk id="6" creationId="{00000000-0000-0000-0000-000000000000}"/>
          </ac:spMkLst>
        </pc:spChg>
      </pc:sldChg>
      <pc:sldChg chg="new del">
        <pc:chgData name="McGee, Margaret" userId="S::margaret.mcgee@suny.edu::07377fe7-8f05-4c22-a697-5f820ef7115e" providerId="AD" clId="Web-{BC12120F-AB19-3423-A346-09C832DBCC10}" dt="2019-12-17T15:54:05.877" v="1"/>
        <pc:sldMkLst>
          <pc:docMk/>
          <pc:sldMk cId="3645900926" sldId="357"/>
        </pc:sldMkLst>
      </pc:sldChg>
    </pc:docChg>
  </pc:docChgLst>
  <pc:docChgLst>
    <pc:chgData name="Jackson, Timothy" userId="S::timothy.jackson@suny.edu::9ce01cec-8b46-438e-9d10-af58cd21d299" providerId="AD" clId="Web-{8EA4069A-AF79-2E8D-F89C-3314F084224B}"/>
    <pc:docChg chg="addSld delSld modSld sldOrd">
      <pc:chgData name="Jackson, Timothy" userId="S::timothy.jackson@suny.edu::9ce01cec-8b46-438e-9d10-af58cd21d299" providerId="AD" clId="Web-{8EA4069A-AF79-2E8D-F89C-3314F084224B}" dt="2019-11-21T22:02:45.315" v="1294" actId="20577"/>
      <pc:docMkLst>
        <pc:docMk/>
      </pc:docMkLst>
      <pc:sldChg chg="addSp delSp modSp">
        <pc:chgData name="Jackson, Timothy" userId="S::timothy.jackson@suny.edu::9ce01cec-8b46-438e-9d10-af58cd21d299" providerId="AD" clId="Web-{8EA4069A-AF79-2E8D-F89C-3314F084224B}" dt="2019-11-21T21:40:58.045" v="2"/>
        <pc:sldMkLst>
          <pc:docMk/>
          <pc:sldMk cId="3982493420" sldId="289"/>
        </pc:sldMkLst>
        <pc:picChg chg="add del mod">
          <ac:chgData name="Jackson, Timothy" userId="S::timothy.jackson@suny.edu::9ce01cec-8b46-438e-9d10-af58cd21d299" providerId="AD" clId="Web-{8EA4069A-AF79-2E8D-F89C-3314F084224B}" dt="2019-11-21T21:40:58.045" v="2"/>
          <ac:picMkLst>
            <pc:docMk/>
            <pc:sldMk cId="3982493420" sldId="289"/>
            <ac:picMk id="6" creationId="{CE243347-1770-48F7-9B9C-36254D4A2327}"/>
          </ac:picMkLst>
        </pc:picChg>
      </pc:sldChg>
      <pc:sldChg chg="ord">
        <pc:chgData name="Jackson, Timothy" userId="S::timothy.jackson@suny.edu::9ce01cec-8b46-438e-9d10-af58cd21d299" providerId="AD" clId="Web-{8EA4069A-AF79-2E8D-F89C-3314F084224B}" dt="2019-11-21T21:53:23.126" v="1081"/>
        <pc:sldMkLst>
          <pc:docMk/>
          <pc:sldMk cId="2792553569" sldId="321"/>
        </pc:sldMkLst>
      </pc:sldChg>
      <pc:sldChg chg="addSp modSp new del">
        <pc:chgData name="Jackson, Timothy" userId="S::timothy.jackson@suny.edu::9ce01cec-8b46-438e-9d10-af58cd21d299" providerId="AD" clId="Web-{8EA4069A-AF79-2E8D-F89C-3314F084224B}" dt="2019-11-21T21:41:36.904" v="8"/>
        <pc:sldMkLst>
          <pc:docMk/>
          <pc:sldMk cId="205535043" sldId="336"/>
        </pc:sldMkLst>
        <pc:picChg chg="add mod">
          <ac:chgData name="Jackson, Timothy" userId="S::timothy.jackson@suny.edu::9ce01cec-8b46-438e-9d10-af58cd21d299" providerId="AD" clId="Web-{8EA4069A-AF79-2E8D-F89C-3314F084224B}" dt="2019-11-21T21:41:23.264" v="7" actId="1076"/>
          <ac:picMkLst>
            <pc:docMk/>
            <pc:sldMk cId="205535043" sldId="336"/>
            <ac:picMk id="4" creationId="{D6307944-6AF4-479B-B784-10C14760C284}"/>
          </ac:picMkLst>
        </pc:picChg>
      </pc:sldChg>
      <pc:sldChg chg="addSp delSp modSp add replId">
        <pc:chgData name="Jackson, Timothy" userId="S::timothy.jackson@suny.edu::9ce01cec-8b46-438e-9d10-af58cd21d299" providerId="AD" clId="Web-{8EA4069A-AF79-2E8D-F89C-3314F084224B}" dt="2019-11-21T21:54:24.048" v="1096" actId="14100"/>
        <pc:sldMkLst>
          <pc:docMk/>
          <pc:sldMk cId="1589093333" sldId="336"/>
        </pc:sldMkLst>
        <pc:spChg chg="mod">
          <ac:chgData name="Jackson, Timothy" userId="S::timothy.jackson@suny.edu::9ce01cec-8b46-438e-9d10-af58cd21d299" providerId="AD" clId="Web-{8EA4069A-AF79-2E8D-F89C-3314F084224B}" dt="2019-11-21T21:54:24.048" v="1096" actId="14100"/>
          <ac:spMkLst>
            <pc:docMk/>
            <pc:sldMk cId="1589093333" sldId="336"/>
            <ac:spMk id="2" creationId="{C48AB8A9-7280-478D-B861-6975D46D1632}"/>
          </ac:spMkLst>
        </pc:spChg>
        <pc:spChg chg="mod">
          <ac:chgData name="Jackson, Timothy" userId="S::timothy.jackson@suny.edu::9ce01cec-8b46-438e-9d10-af58cd21d299" providerId="AD" clId="Web-{8EA4069A-AF79-2E8D-F89C-3314F084224B}" dt="2019-11-21T21:42:10.342" v="19" actId="20577"/>
          <ac:spMkLst>
            <pc:docMk/>
            <pc:sldMk cId="1589093333" sldId="336"/>
            <ac:spMk id="3" creationId="{B0D9A189-B0D8-4563-8622-09F35A316A46}"/>
          </ac:spMkLst>
        </pc:spChg>
        <pc:spChg chg="add del mod">
          <ac:chgData name="Jackson, Timothy" userId="S::timothy.jackson@suny.edu::9ce01cec-8b46-438e-9d10-af58cd21d299" providerId="AD" clId="Web-{8EA4069A-AF79-2E8D-F89C-3314F084224B}" dt="2019-11-21T21:42:40.358" v="32"/>
          <ac:spMkLst>
            <pc:docMk/>
            <pc:sldMk cId="1589093333" sldId="336"/>
            <ac:spMk id="13" creationId="{C1ED0761-91D8-49FA-ABDE-345311F0255D}"/>
          </ac:spMkLst>
        </pc:spChg>
        <pc:spChg chg="add del mod">
          <ac:chgData name="Jackson, Timothy" userId="S::timothy.jackson@suny.edu::9ce01cec-8b46-438e-9d10-af58cd21d299" providerId="AD" clId="Web-{8EA4069A-AF79-2E8D-F89C-3314F084224B}" dt="2019-11-21T21:43:35.327" v="38"/>
          <ac:spMkLst>
            <pc:docMk/>
            <pc:sldMk cId="1589093333" sldId="336"/>
            <ac:spMk id="14" creationId="{020CA314-3484-4F64-BDE0-066EAB376CEE}"/>
          </ac:spMkLst>
        </pc:spChg>
        <pc:spChg chg="del">
          <ac:chgData name="Jackson, Timothy" userId="S::timothy.jackson@suny.edu::9ce01cec-8b46-438e-9d10-af58cd21d299" providerId="AD" clId="Web-{8EA4069A-AF79-2E8D-F89C-3314F084224B}" dt="2019-11-21T21:42:18.061" v="25"/>
          <ac:spMkLst>
            <pc:docMk/>
            <pc:sldMk cId="1589093333" sldId="336"/>
            <ac:spMk id="15" creationId="{619D2D6C-5ED3-4CFC-B08E-80FF2760CCC3}"/>
          </ac:spMkLst>
        </pc:spChg>
        <pc:graphicFrameChg chg="del mod modGraphic">
          <ac:chgData name="Jackson, Timothy" userId="S::timothy.jackson@suny.edu::9ce01cec-8b46-438e-9d10-af58cd21d299" providerId="AD" clId="Web-{8EA4069A-AF79-2E8D-F89C-3314F084224B}" dt="2019-11-21T21:42:16.623" v="24"/>
          <ac:graphicFrameMkLst>
            <pc:docMk/>
            <pc:sldMk cId="1589093333" sldId="336"/>
            <ac:graphicFrameMk id="16" creationId="{717BC2D6-FB84-47C3-B0DD-C5ED6B58FB5D}"/>
          </ac:graphicFrameMkLst>
        </pc:graphicFrameChg>
        <pc:graphicFrameChg chg="add mod modGraphic">
          <ac:chgData name="Jackson, Timothy" userId="S::timothy.jackson@suny.edu::9ce01cec-8b46-438e-9d10-af58cd21d299" providerId="AD" clId="Web-{8EA4069A-AF79-2E8D-F89C-3314F084224B}" dt="2019-11-21T21:53:13.626" v="1079"/>
          <ac:graphicFrameMkLst>
            <pc:docMk/>
            <pc:sldMk cId="1589093333" sldId="336"/>
            <ac:graphicFrameMk id="17" creationId="{0D83A9D6-476A-448E-AEBA-0F4CDCC41F74}"/>
          </ac:graphicFrameMkLst>
        </pc:graphicFrameChg>
        <pc:picChg chg="del">
          <ac:chgData name="Jackson, Timothy" userId="S::timothy.jackson@suny.edu::9ce01cec-8b46-438e-9d10-af58cd21d299" providerId="AD" clId="Web-{8EA4069A-AF79-2E8D-F89C-3314F084224B}" dt="2019-11-21T21:42:05.904" v="16"/>
          <ac:picMkLst>
            <pc:docMk/>
            <pc:sldMk cId="1589093333" sldId="336"/>
            <ac:picMk id="12" creationId="{382C0AA6-8A73-43E2-8330-C482A4011904}"/>
          </ac:picMkLst>
        </pc:picChg>
      </pc:sldChg>
      <pc:sldChg chg="addSp delSp modSp add ord replId">
        <pc:chgData name="Jackson, Timothy" userId="S::timothy.jackson@suny.edu::9ce01cec-8b46-438e-9d10-af58cd21d299" providerId="AD" clId="Web-{8EA4069A-AF79-2E8D-F89C-3314F084224B}" dt="2019-11-21T22:01:11.846" v="1230" actId="14100"/>
        <pc:sldMkLst>
          <pc:docMk/>
          <pc:sldMk cId="600379576" sldId="337"/>
        </pc:sldMkLst>
        <pc:spChg chg="mod">
          <ac:chgData name="Jackson, Timothy" userId="S::timothy.jackson@suny.edu::9ce01cec-8b46-438e-9d10-af58cd21d299" providerId="AD" clId="Web-{8EA4069A-AF79-2E8D-F89C-3314F084224B}" dt="2019-11-21T21:54:30.610" v="1097" actId="14100"/>
          <ac:spMkLst>
            <pc:docMk/>
            <pc:sldMk cId="600379576" sldId="337"/>
            <ac:spMk id="2" creationId="{C48AB8A9-7280-478D-B861-6975D46D1632}"/>
          </ac:spMkLst>
        </pc:spChg>
        <pc:spChg chg="add del mod">
          <ac:chgData name="Jackson, Timothy" userId="S::timothy.jackson@suny.edu::9ce01cec-8b46-438e-9d10-af58cd21d299" providerId="AD" clId="Web-{8EA4069A-AF79-2E8D-F89C-3314F084224B}" dt="2019-11-21T21:45:04.093" v="50"/>
          <ac:spMkLst>
            <pc:docMk/>
            <pc:sldMk cId="600379576" sldId="337"/>
            <ac:spMk id="12" creationId="{10CFA510-4E16-48B1-83C5-C284F9A67AF5}"/>
          </ac:spMkLst>
        </pc:spChg>
        <pc:spChg chg="add mod">
          <ac:chgData name="Jackson, Timothy" userId="S::timothy.jackson@suny.edu::9ce01cec-8b46-438e-9d10-af58cd21d299" providerId="AD" clId="Web-{8EA4069A-AF79-2E8D-F89C-3314F084224B}" dt="2019-11-21T22:01:11.846" v="1230" actId="14100"/>
          <ac:spMkLst>
            <pc:docMk/>
            <pc:sldMk cId="600379576" sldId="337"/>
            <ac:spMk id="13" creationId="{57CBDF48-8360-4655-9511-CAA3272FD71A}"/>
          </ac:spMkLst>
        </pc:spChg>
        <pc:picChg chg="add mod">
          <ac:chgData name="Jackson, Timothy" userId="S::timothy.jackson@suny.edu::9ce01cec-8b46-438e-9d10-af58cd21d299" providerId="AD" clId="Web-{8EA4069A-AF79-2E8D-F89C-3314F084224B}" dt="2019-11-21T21:45:50.265" v="71" actId="14100"/>
          <ac:picMkLst>
            <pc:docMk/>
            <pc:sldMk cId="600379576" sldId="337"/>
            <ac:picMk id="14" creationId="{2A4CB4EB-9DF5-452D-9DA4-805A496329AA}"/>
          </ac:picMkLst>
        </pc:picChg>
      </pc:sldChg>
      <pc:sldChg chg="addSp delSp modSp add replId">
        <pc:chgData name="Jackson, Timothy" userId="S::timothy.jackson@suny.edu::9ce01cec-8b46-438e-9d10-af58cd21d299" providerId="AD" clId="Web-{8EA4069A-AF79-2E8D-F89C-3314F084224B}" dt="2019-11-21T21:54:44.439" v="1100"/>
        <pc:sldMkLst>
          <pc:docMk/>
          <pc:sldMk cId="2160615434" sldId="338"/>
        </pc:sldMkLst>
        <pc:spChg chg="mod">
          <ac:chgData name="Jackson, Timothy" userId="S::timothy.jackson@suny.edu::9ce01cec-8b46-438e-9d10-af58cd21d299" providerId="AD" clId="Web-{8EA4069A-AF79-2E8D-F89C-3314F084224B}" dt="2019-11-21T21:53:33.657" v="1082" actId="20577"/>
          <ac:spMkLst>
            <pc:docMk/>
            <pc:sldMk cId="2160615434" sldId="338"/>
            <ac:spMk id="2" creationId="{C48AB8A9-7280-478D-B861-6975D46D1632}"/>
          </ac:spMkLst>
        </pc:spChg>
        <pc:spChg chg="mod">
          <ac:chgData name="Jackson, Timothy" userId="S::timothy.jackson@suny.edu::9ce01cec-8b46-438e-9d10-af58cd21d299" providerId="AD" clId="Web-{8EA4069A-AF79-2E8D-F89C-3314F084224B}" dt="2019-11-21T21:53:41.126" v="1086" actId="20577"/>
          <ac:spMkLst>
            <pc:docMk/>
            <pc:sldMk cId="2160615434" sldId="338"/>
            <ac:spMk id="13" creationId="{57CBDF48-8360-4655-9511-CAA3272FD71A}"/>
          </ac:spMkLst>
        </pc:spChg>
        <pc:spChg chg="add mod">
          <ac:chgData name="Jackson, Timothy" userId="S::timothy.jackson@suny.edu::9ce01cec-8b46-438e-9d10-af58cd21d299" providerId="AD" clId="Web-{8EA4069A-AF79-2E8D-F89C-3314F084224B}" dt="2019-11-21T21:54:09.517" v="1094"/>
          <ac:spMkLst>
            <pc:docMk/>
            <pc:sldMk cId="2160615434" sldId="338"/>
            <ac:spMk id="18" creationId="{69F4105C-526D-4ABE-AE3F-7C6B2276C25E}"/>
          </ac:spMkLst>
        </pc:spChg>
        <pc:spChg chg="add mod">
          <ac:chgData name="Jackson, Timothy" userId="S::timothy.jackson@suny.edu::9ce01cec-8b46-438e-9d10-af58cd21d299" providerId="AD" clId="Web-{8EA4069A-AF79-2E8D-F89C-3314F084224B}" dt="2019-11-21T21:54:44.439" v="1100"/>
          <ac:spMkLst>
            <pc:docMk/>
            <pc:sldMk cId="2160615434" sldId="338"/>
            <ac:spMk id="21" creationId="{4111B89E-61B8-477A-8068-364C4D1596A2}"/>
          </ac:spMkLst>
        </pc:spChg>
        <pc:graphicFrameChg chg="add del mod modGraphic">
          <ac:chgData name="Jackson, Timothy" userId="S::timothy.jackson@suny.edu::9ce01cec-8b46-438e-9d10-af58cd21d299" providerId="AD" clId="Web-{8EA4069A-AF79-2E8D-F89C-3314F084224B}" dt="2019-11-21T21:54:12.970" v="1095"/>
          <ac:graphicFrameMkLst>
            <pc:docMk/>
            <pc:sldMk cId="2160615434" sldId="338"/>
            <ac:graphicFrameMk id="12" creationId="{99E10711-B5A9-4A28-B7E5-F1820CAC560B}"/>
          </ac:graphicFrameMkLst>
        </pc:graphicFrameChg>
        <pc:graphicFrameChg chg="add mod">
          <ac:chgData name="Jackson, Timothy" userId="S::timothy.jackson@suny.edu::9ce01cec-8b46-438e-9d10-af58cd21d299" providerId="AD" clId="Web-{8EA4069A-AF79-2E8D-F89C-3314F084224B}" dt="2019-11-21T21:54:09.501" v="1092"/>
          <ac:graphicFrameMkLst>
            <pc:docMk/>
            <pc:sldMk cId="2160615434" sldId="338"/>
            <ac:graphicFrameMk id="17" creationId="{850443E3-1EFF-4277-974A-20951B81C1DA}"/>
          </ac:graphicFrameMkLst>
        </pc:graphicFrameChg>
        <pc:graphicFrameChg chg="add mod">
          <ac:chgData name="Jackson, Timothy" userId="S::timothy.jackson@suny.edu::9ce01cec-8b46-438e-9d10-af58cd21d299" providerId="AD" clId="Web-{8EA4069A-AF79-2E8D-F89C-3314F084224B}" dt="2019-11-21T21:54:44.407" v="1098"/>
          <ac:graphicFrameMkLst>
            <pc:docMk/>
            <pc:sldMk cId="2160615434" sldId="338"/>
            <ac:graphicFrameMk id="20" creationId="{AEAE7050-9B7D-44A0-BF7B-13391180FEFF}"/>
          </ac:graphicFrameMkLst>
        </pc:graphicFrameChg>
        <pc:picChg chg="del">
          <ac:chgData name="Jackson, Timothy" userId="S::timothy.jackson@suny.edu::9ce01cec-8b46-438e-9d10-af58cd21d299" providerId="AD" clId="Web-{8EA4069A-AF79-2E8D-F89C-3314F084224B}" dt="2019-11-21T21:53:41.766" v="1088"/>
          <ac:picMkLst>
            <pc:docMk/>
            <pc:sldMk cId="2160615434" sldId="338"/>
            <ac:picMk id="14" creationId="{2A4CB4EB-9DF5-452D-9DA4-805A496329AA}"/>
          </ac:picMkLst>
        </pc:picChg>
      </pc:sldChg>
      <pc:sldChg chg="delSp modSp add replId">
        <pc:chgData name="Jackson, Timothy" userId="S::timothy.jackson@suny.edu::9ce01cec-8b46-438e-9d10-af58cd21d299" providerId="AD" clId="Web-{8EA4069A-AF79-2E8D-F89C-3314F084224B}" dt="2019-11-21T22:01:42.268" v="1253" actId="20577"/>
        <pc:sldMkLst>
          <pc:docMk/>
          <pc:sldMk cId="3214725591" sldId="339"/>
        </pc:sldMkLst>
        <pc:spChg chg="mod">
          <ac:chgData name="Jackson, Timothy" userId="S::timothy.jackson@suny.edu::9ce01cec-8b46-438e-9d10-af58cd21d299" providerId="AD" clId="Web-{8EA4069A-AF79-2E8D-F89C-3314F084224B}" dt="2019-11-21T21:55:16.486" v="1108" actId="20577"/>
          <ac:spMkLst>
            <pc:docMk/>
            <pc:sldMk cId="3214725591" sldId="339"/>
            <ac:spMk id="2" creationId="{C48AB8A9-7280-478D-B861-6975D46D1632}"/>
          </ac:spMkLst>
        </pc:spChg>
        <pc:spChg chg="mod">
          <ac:chgData name="Jackson, Timothy" userId="S::timothy.jackson@suny.edu::9ce01cec-8b46-438e-9d10-af58cd21d299" providerId="AD" clId="Web-{8EA4069A-AF79-2E8D-F89C-3314F084224B}" dt="2019-11-21T22:01:42.268" v="1253" actId="20577"/>
          <ac:spMkLst>
            <pc:docMk/>
            <pc:sldMk cId="3214725591" sldId="339"/>
            <ac:spMk id="13" creationId="{57CBDF48-8360-4655-9511-CAA3272FD71A}"/>
          </ac:spMkLst>
        </pc:spChg>
        <pc:graphicFrameChg chg="del">
          <ac:chgData name="Jackson, Timothy" userId="S::timothy.jackson@suny.edu::9ce01cec-8b46-438e-9d10-af58cd21d299" providerId="AD" clId="Web-{8EA4069A-AF79-2E8D-F89C-3314F084224B}" dt="2019-11-21T21:55:10.157" v="1107"/>
          <ac:graphicFrameMkLst>
            <pc:docMk/>
            <pc:sldMk cId="3214725591" sldId="339"/>
            <ac:graphicFrameMk id="17" creationId="{850443E3-1EFF-4277-974A-20951B81C1DA}"/>
          </ac:graphicFrameMkLst>
        </pc:graphicFrameChg>
        <pc:graphicFrameChg chg="del mod modGraphic">
          <ac:chgData name="Jackson, Timothy" userId="S::timothy.jackson@suny.edu::9ce01cec-8b46-438e-9d10-af58cd21d299" providerId="AD" clId="Web-{8EA4069A-AF79-2E8D-F89C-3314F084224B}" dt="2019-11-21T21:55:06.720" v="1106"/>
          <ac:graphicFrameMkLst>
            <pc:docMk/>
            <pc:sldMk cId="3214725591" sldId="339"/>
            <ac:graphicFrameMk id="20" creationId="{AEAE7050-9B7D-44A0-BF7B-13391180FEFF}"/>
          </ac:graphicFrameMkLst>
        </pc:graphicFrameChg>
      </pc:sldChg>
      <pc:sldChg chg="modSp add replId">
        <pc:chgData name="Jackson, Timothy" userId="S::timothy.jackson@suny.edu::9ce01cec-8b46-438e-9d10-af58cd21d299" providerId="AD" clId="Web-{8EA4069A-AF79-2E8D-F89C-3314F084224B}" dt="2019-11-21T22:02:05.784" v="1266" actId="20577"/>
        <pc:sldMkLst>
          <pc:docMk/>
          <pc:sldMk cId="2826388883" sldId="340"/>
        </pc:sldMkLst>
        <pc:spChg chg="mod">
          <ac:chgData name="Jackson, Timothy" userId="S::timothy.jackson@suny.edu::9ce01cec-8b46-438e-9d10-af58cd21d299" providerId="AD" clId="Web-{8EA4069A-AF79-2E8D-F89C-3314F084224B}" dt="2019-11-21T21:57:01.564" v="1153" actId="20577"/>
          <ac:spMkLst>
            <pc:docMk/>
            <pc:sldMk cId="2826388883" sldId="340"/>
            <ac:spMk id="2" creationId="{C48AB8A9-7280-478D-B861-6975D46D1632}"/>
          </ac:spMkLst>
        </pc:spChg>
        <pc:spChg chg="mod">
          <ac:chgData name="Jackson, Timothy" userId="S::timothy.jackson@suny.edu::9ce01cec-8b46-438e-9d10-af58cd21d299" providerId="AD" clId="Web-{8EA4069A-AF79-2E8D-F89C-3314F084224B}" dt="2019-11-21T22:02:05.784" v="1266" actId="20577"/>
          <ac:spMkLst>
            <pc:docMk/>
            <pc:sldMk cId="2826388883" sldId="340"/>
            <ac:spMk id="13" creationId="{57CBDF48-8360-4655-9511-CAA3272FD71A}"/>
          </ac:spMkLst>
        </pc:spChg>
      </pc:sldChg>
      <pc:sldChg chg="addSp modSp add replId">
        <pc:chgData name="Jackson, Timothy" userId="S::timothy.jackson@suny.edu::9ce01cec-8b46-438e-9d10-af58cd21d299" providerId="AD" clId="Web-{8EA4069A-AF79-2E8D-F89C-3314F084224B}" dt="2019-11-21T22:02:45.315" v="1293" actId="20577"/>
        <pc:sldMkLst>
          <pc:docMk/>
          <pc:sldMk cId="4154913175" sldId="341"/>
        </pc:sldMkLst>
        <pc:spChg chg="mod">
          <ac:chgData name="Jackson, Timothy" userId="S::timothy.jackson@suny.edu::9ce01cec-8b46-438e-9d10-af58cd21d299" providerId="AD" clId="Web-{8EA4069A-AF79-2E8D-F89C-3314F084224B}" dt="2019-11-21T21:57:55.314" v="1176" actId="20577"/>
          <ac:spMkLst>
            <pc:docMk/>
            <pc:sldMk cId="4154913175" sldId="341"/>
            <ac:spMk id="2" creationId="{C48AB8A9-7280-478D-B861-6975D46D1632}"/>
          </ac:spMkLst>
        </pc:spChg>
        <pc:spChg chg="mod">
          <ac:chgData name="Jackson, Timothy" userId="S::timothy.jackson@suny.edu::9ce01cec-8b46-438e-9d10-af58cd21d299" providerId="AD" clId="Web-{8EA4069A-AF79-2E8D-F89C-3314F084224B}" dt="2019-11-21T22:02:45.315" v="1293" actId="20577"/>
          <ac:spMkLst>
            <pc:docMk/>
            <pc:sldMk cId="4154913175" sldId="341"/>
            <ac:spMk id="13" creationId="{57CBDF48-8360-4655-9511-CAA3272FD71A}"/>
          </ac:spMkLst>
        </pc:spChg>
        <pc:picChg chg="add mod">
          <ac:chgData name="Jackson, Timothy" userId="S::timothy.jackson@suny.edu::9ce01cec-8b46-438e-9d10-af58cd21d299" providerId="AD" clId="Web-{8EA4069A-AF79-2E8D-F89C-3314F084224B}" dt="2019-11-21T21:59:27.862" v="1203" actId="1076"/>
          <ac:picMkLst>
            <pc:docMk/>
            <pc:sldMk cId="4154913175" sldId="341"/>
            <ac:picMk id="12" creationId="{CEF9BABA-6F51-4421-BEFB-E2584C14D261}"/>
          </ac:picMkLst>
        </pc:picChg>
        <pc:picChg chg="add mod">
          <ac:chgData name="Jackson, Timothy" userId="S::timothy.jackson@suny.edu::9ce01cec-8b46-438e-9d10-af58cd21d299" providerId="AD" clId="Web-{8EA4069A-AF79-2E8D-F89C-3314F084224B}" dt="2019-11-21T21:59:38.533" v="1205" actId="1076"/>
          <ac:picMkLst>
            <pc:docMk/>
            <pc:sldMk cId="4154913175" sldId="341"/>
            <ac:picMk id="15" creationId="{9EBD700D-1350-4D22-B3C5-5A394B854A3A}"/>
          </ac:picMkLst>
        </pc:picChg>
      </pc:sldChg>
    </pc:docChg>
  </pc:docChgLst>
  <pc:docChgLst>
    <pc:chgData name="Koerber, Jennifer" userId="S::jennifer.koerber@suny.edu::91757253-cc7b-4705-809f-b291d8f3bd2f" providerId="AD" clId="Web-{D7AB4F6F-890F-783D-1890-69F9362CD6D1}"/>
    <pc:docChg chg="sldOrd">
      <pc:chgData name="Koerber, Jennifer" userId="S::jennifer.koerber@suny.edu::91757253-cc7b-4705-809f-b291d8f3bd2f" providerId="AD" clId="Web-{D7AB4F6F-890F-783D-1890-69F9362CD6D1}" dt="2019-12-19T14:58:01.264" v="0"/>
      <pc:docMkLst>
        <pc:docMk/>
      </pc:docMkLst>
      <pc:sldChg chg="ord">
        <pc:chgData name="Koerber, Jennifer" userId="S::jennifer.koerber@suny.edu::91757253-cc7b-4705-809f-b291d8f3bd2f" providerId="AD" clId="Web-{D7AB4F6F-890F-783D-1890-69F9362CD6D1}" dt="2019-12-19T14:58:01.264" v="0"/>
        <pc:sldMkLst>
          <pc:docMk/>
          <pc:sldMk cId="498256463" sldId="319"/>
        </pc:sldMkLst>
      </pc:sldChg>
    </pc:docChg>
  </pc:docChgLst>
  <pc:docChgLst>
    <pc:chgData name="Pawlowski, Gail" userId="S::gail.pawlowski@suny.edu::bd5da5e8-06b1-4cc2-aa69-9abf12f7c241" providerId="AD" clId="Web-{FE89DC86-53B3-44EF-91DA-7377328538C7}"/>
    <pc:docChg chg="modSld">
      <pc:chgData name="Pawlowski, Gail" userId="S::gail.pawlowski@suny.edu::bd5da5e8-06b1-4cc2-aa69-9abf12f7c241" providerId="AD" clId="Web-{FE89DC86-53B3-44EF-91DA-7377328538C7}" dt="2020-02-25T02:55:15.947" v="20" actId="20577"/>
      <pc:docMkLst>
        <pc:docMk/>
      </pc:docMkLst>
      <pc:sldChg chg="modSp">
        <pc:chgData name="Pawlowski, Gail" userId="S::gail.pawlowski@suny.edu::bd5da5e8-06b1-4cc2-aa69-9abf12f7c241" providerId="AD" clId="Web-{FE89DC86-53B3-44EF-91DA-7377328538C7}" dt="2020-02-25T02:54:15.931" v="12" actId="20577"/>
        <pc:sldMkLst>
          <pc:docMk/>
          <pc:sldMk cId="2927739056" sldId="389"/>
        </pc:sldMkLst>
        <pc:spChg chg="mod">
          <ac:chgData name="Pawlowski, Gail" userId="S::gail.pawlowski@suny.edu::bd5da5e8-06b1-4cc2-aa69-9abf12f7c241" providerId="AD" clId="Web-{FE89DC86-53B3-44EF-91DA-7377328538C7}" dt="2020-02-25T02:54:15.931" v="12" actId="20577"/>
          <ac:spMkLst>
            <pc:docMk/>
            <pc:sldMk cId="2927739056" sldId="389"/>
            <ac:spMk id="20" creationId="{32BE5DFF-231E-4A73-8EC9-783CF74A8384}"/>
          </ac:spMkLst>
        </pc:spChg>
      </pc:sldChg>
      <pc:sldChg chg="modSp">
        <pc:chgData name="Pawlowski, Gail" userId="S::gail.pawlowski@suny.edu::bd5da5e8-06b1-4cc2-aa69-9abf12f7c241" providerId="AD" clId="Web-{FE89DC86-53B3-44EF-91DA-7377328538C7}" dt="2020-02-25T02:55:15.947" v="19" actId="20577"/>
        <pc:sldMkLst>
          <pc:docMk/>
          <pc:sldMk cId="3625907871" sldId="391"/>
        </pc:sldMkLst>
        <pc:spChg chg="mod">
          <ac:chgData name="Pawlowski, Gail" userId="S::gail.pawlowski@suny.edu::bd5da5e8-06b1-4cc2-aa69-9abf12f7c241" providerId="AD" clId="Web-{FE89DC86-53B3-44EF-91DA-7377328538C7}" dt="2020-02-25T02:55:15.947" v="19" actId="20577"/>
          <ac:spMkLst>
            <pc:docMk/>
            <pc:sldMk cId="3625907871" sldId="391"/>
            <ac:spMk id="4" creationId="{B265B45E-18EB-42DE-B28A-3293B6E48E79}"/>
          </ac:spMkLst>
        </pc:spChg>
      </pc:sldChg>
    </pc:docChg>
  </pc:docChgLst>
  <pc:docChgLst>
    <pc:chgData name="Pritting, Shannon" userId="S::shannon.pritting@suny.edu::b6acce8b-3193-4a7b-b3b8-1dc43a9f8da4" providerId="AD" clId="Web-{47C196C7-8FF7-4C13-BDC0-C05A532FFF89}"/>
    <pc:docChg chg="addSld modSld sldOrd">
      <pc:chgData name="Pritting, Shannon" userId="S::shannon.pritting@suny.edu::b6acce8b-3193-4a7b-b3b8-1dc43a9f8da4" providerId="AD" clId="Web-{47C196C7-8FF7-4C13-BDC0-C05A532FFF89}" dt="2020-02-25T18:33:44.968" v="95" actId="20577"/>
      <pc:docMkLst>
        <pc:docMk/>
      </pc:docMkLst>
      <pc:sldChg chg="modSp">
        <pc:chgData name="Pritting, Shannon" userId="S::shannon.pritting@suny.edu::b6acce8b-3193-4a7b-b3b8-1dc43a9f8da4" providerId="AD" clId="Web-{47C196C7-8FF7-4C13-BDC0-C05A532FFF89}" dt="2020-02-25T18:32:51.905" v="92" actId="20577"/>
        <pc:sldMkLst>
          <pc:docMk/>
          <pc:sldMk cId="149285507" sldId="332"/>
        </pc:sldMkLst>
        <pc:spChg chg="mod">
          <ac:chgData name="Pritting, Shannon" userId="S::shannon.pritting@suny.edu::b6acce8b-3193-4a7b-b3b8-1dc43a9f8da4" providerId="AD" clId="Web-{47C196C7-8FF7-4C13-BDC0-C05A532FFF89}" dt="2020-02-25T18:32:51.905" v="92" actId="20577"/>
          <ac:spMkLst>
            <pc:docMk/>
            <pc:sldMk cId="149285507" sldId="332"/>
            <ac:spMk id="14" creationId="{00000000-0000-0000-0000-000000000000}"/>
          </ac:spMkLst>
        </pc:spChg>
      </pc:sldChg>
      <pc:sldChg chg="modSp">
        <pc:chgData name="Pritting, Shannon" userId="S::shannon.pritting@suny.edu::b6acce8b-3193-4a7b-b3b8-1dc43a9f8da4" providerId="AD" clId="Web-{47C196C7-8FF7-4C13-BDC0-C05A532FFF89}" dt="2020-02-25T18:33:44.968" v="94" actId="20577"/>
        <pc:sldMkLst>
          <pc:docMk/>
          <pc:sldMk cId="1625917109" sldId="348"/>
        </pc:sldMkLst>
        <pc:spChg chg="mod">
          <ac:chgData name="Pritting, Shannon" userId="S::shannon.pritting@suny.edu::b6acce8b-3193-4a7b-b3b8-1dc43a9f8da4" providerId="AD" clId="Web-{47C196C7-8FF7-4C13-BDC0-C05A532FFF89}" dt="2020-02-25T18:33:44.968" v="94" actId="20577"/>
          <ac:spMkLst>
            <pc:docMk/>
            <pc:sldMk cId="1625917109" sldId="348"/>
            <ac:spMk id="5" creationId="{535E1953-C7A3-4180-AAE1-5C1894D3B757}"/>
          </ac:spMkLst>
        </pc:spChg>
      </pc:sldChg>
      <pc:sldChg chg="modSp add ord replId">
        <pc:chgData name="Pritting, Shannon" userId="S::shannon.pritting@suny.edu::b6acce8b-3193-4a7b-b3b8-1dc43a9f8da4" providerId="AD" clId="Web-{47C196C7-8FF7-4C13-BDC0-C05A532FFF89}" dt="2020-02-25T18:32:51.858" v="90" actId="20577"/>
        <pc:sldMkLst>
          <pc:docMk/>
          <pc:sldMk cId="3639637899" sldId="396"/>
        </pc:sldMkLst>
        <pc:spChg chg="mod">
          <ac:chgData name="Pritting, Shannon" userId="S::shannon.pritting@suny.edu::b6acce8b-3193-4a7b-b3b8-1dc43a9f8da4" providerId="AD" clId="Web-{47C196C7-8FF7-4C13-BDC0-C05A532FFF89}" dt="2020-02-25T18:25:24.477" v="35" actId="20577"/>
          <ac:spMkLst>
            <pc:docMk/>
            <pc:sldMk cId="3639637899" sldId="396"/>
            <ac:spMk id="2" creationId="{00000000-0000-0000-0000-000000000000}"/>
          </ac:spMkLst>
        </pc:spChg>
        <pc:spChg chg="mod">
          <ac:chgData name="Pritting, Shannon" userId="S::shannon.pritting@suny.edu::b6acce8b-3193-4a7b-b3b8-1dc43a9f8da4" providerId="AD" clId="Web-{47C196C7-8FF7-4C13-BDC0-C05A532FFF89}" dt="2020-02-25T18:32:51.858" v="90" actId="20577"/>
          <ac:spMkLst>
            <pc:docMk/>
            <pc:sldMk cId="3639637899" sldId="396"/>
            <ac:spMk id="3" creationId="{00000000-0000-0000-0000-000000000000}"/>
          </ac:spMkLst>
        </pc:spChg>
      </pc:sldChg>
    </pc:docChg>
  </pc:docChgLst>
  <pc:docChgLst>
    <pc:chgData name="Koerber, Jennifer" userId="S::jennifer.koerber@suny.edu::91757253-cc7b-4705-809f-b291d8f3bd2f" providerId="AD" clId="Web-{EF8BF069-463C-8B01-C6CA-97B72AA3FECE}"/>
    <pc:docChg chg="modSld">
      <pc:chgData name="Koerber, Jennifer" userId="S::jennifer.koerber@suny.edu::91757253-cc7b-4705-809f-b291d8f3bd2f" providerId="AD" clId="Web-{EF8BF069-463C-8B01-C6CA-97B72AA3FECE}" dt="2019-11-22T18:30:54.044" v="226" actId="20577"/>
      <pc:docMkLst>
        <pc:docMk/>
      </pc:docMkLst>
      <pc:sldChg chg="modSp">
        <pc:chgData name="Koerber, Jennifer" userId="S::jennifer.koerber@suny.edu::91757253-cc7b-4705-809f-b291d8f3bd2f" providerId="AD" clId="Web-{EF8BF069-463C-8B01-C6CA-97B72AA3FECE}" dt="2019-11-22T18:25:05.779" v="219" actId="20577"/>
        <pc:sldMkLst>
          <pc:docMk/>
          <pc:sldMk cId="2171438980" sldId="317"/>
        </pc:sldMkLst>
        <pc:spChg chg="mod">
          <ac:chgData name="Koerber, Jennifer" userId="S::jennifer.koerber@suny.edu::91757253-cc7b-4705-809f-b291d8f3bd2f" providerId="AD" clId="Web-{EF8BF069-463C-8B01-C6CA-97B72AA3FECE}" dt="2019-11-22T18:25:05.779" v="219" actId="20577"/>
          <ac:spMkLst>
            <pc:docMk/>
            <pc:sldMk cId="2171438980" sldId="317"/>
            <ac:spMk id="3" creationId="{FB9274B1-AFC9-4FA6-8DD4-15DD0E25131C}"/>
          </ac:spMkLst>
        </pc:spChg>
      </pc:sldChg>
      <pc:sldChg chg="modSp">
        <pc:chgData name="Koerber, Jennifer" userId="S::jennifer.koerber@suny.edu::91757253-cc7b-4705-809f-b291d8f3bd2f" providerId="AD" clId="Web-{EF8BF069-463C-8B01-C6CA-97B72AA3FECE}" dt="2019-11-22T18:30:54.044" v="225" actId="20577"/>
        <pc:sldMkLst>
          <pc:docMk/>
          <pc:sldMk cId="498256463" sldId="319"/>
        </pc:sldMkLst>
        <pc:spChg chg="mod">
          <ac:chgData name="Koerber, Jennifer" userId="S::jennifer.koerber@suny.edu::91757253-cc7b-4705-809f-b291d8f3bd2f" providerId="AD" clId="Web-{EF8BF069-463C-8B01-C6CA-97B72AA3FECE}" dt="2019-11-22T18:30:54.044" v="225" actId="20577"/>
          <ac:spMkLst>
            <pc:docMk/>
            <pc:sldMk cId="498256463" sldId="319"/>
            <ac:spMk id="3" creationId="{79F088FC-102D-49CB-B1DF-8F39C8CDCD5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3/24/2020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am05.safelinks.protection.outlook.com/?url=https%3A%2F%2Fslcny.libguides.com%2Flibraries-COVID19&amp;data=02%7C01%7Cjsmathers%40brockport.edu%7Cf522db7139974b9de03908d7cc3ba3b8%7C696ec4990f244fd9b691252a2884ef3b%7C0%7C1%7C637202428834465907&amp;sdata=zUqTr3EgTw%2B9A4DpHmLCchQmrXrsfKVyGaI0CvFzEjg%3D&amp;reserved=0" TargetMode="External"/><Relationship Id="rId7" Type="http://schemas.openxmlformats.org/officeDocument/2006/relationships/hyperlink" Target="https://nam05.safelinks.protection.outlook.com/?url=https%3A%2F%2Ftinyurl.com%2Fcovidlibrary&amp;data=02%7C01%7Cjsmathers%40brockport.edu%7Cf522db7139974b9de03908d7cc3ba3b8%7C696ec4990f244fd9b691252a2884ef3b%7C0%7C1%7C637202428834485893&amp;sdata=7Ibw%2BbNYdYe5Aw8RwAOIlA%2BlLfImmHG%2BecB7cuwpnHg%3D&amp;reserved=0"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nam05.safelinks.protection.outlook.com/?url=https%3A%2F%2F3.basecamp.com%2F3649838%2Fjoin%2FJCAEYjmRR3H8&amp;data=02%7C01%7Cjsmathers%40brockport.edu%7Cf522db7139974b9de03908d7cc3ba3b8%7C696ec4990f244fd9b691252a2884ef3b%7C0%7C1%7C637202428834475908&amp;sdata=dkLh5IRkzz8r1hggZcWClBBep4keSm5vPBi84dJFHtg%3D&amp;reserved=0" TargetMode="External"/><Relationship Id="rId5" Type="http://schemas.openxmlformats.org/officeDocument/2006/relationships/hyperlink" Target="https://nam05.safelinks.protection.outlook.com/?url=https%3A%2F%2Fslcny.libwizard.com%2Ff%2Fessential&amp;data=02%7C01%7Cjsmathers%40brockport.edu%7Cf522db7139974b9de03908d7cc3ba3b8%7C696ec4990f244fd9b691252a2884ef3b%7C0%7C1%7C637202428834475908&amp;sdata=eJ0OceWDWxuD5AYJ4m0owmYEnUZMeTXlWtckAc4TbLE%3D&amp;reserved=0" TargetMode="External"/><Relationship Id="rId4" Type="http://schemas.openxmlformats.org/officeDocument/2006/relationships/hyperlink" Target="https://nam05.safelinks.protection.outlook.com/?url=https%3A%2F%2Finnovate.suny.edu%2Fcommunity%2Fcovid19%2F&amp;data=02%7C01%7Cjsmathers%40brockport.edu%7Cf522db7139974b9de03908d7cc3ba3b8%7C696ec4990f244fd9b691252a2884ef3b%7C0%7C1%7C637202428834465907&amp;sdata=%2B1Vdjc%2BNntCyn6DuuGwXUh25Q6AMkUipuJ9k54RmxIQ%3D&amp;reserved=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Special Meetings</a:t>
            </a:r>
          </a:p>
          <a:p>
            <a:r>
              <a:rPr lang="en-US">
                <a:cs typeface="Calibri"/>
              </a:rPr>
              <a:t>Approved Temporary Resource Sharing Policy changes to help </a:t>
            </a:r>
          </a:p>
          <a:p>
            <a:endParaRPr lang="en-US">
              <a:cs typeface="Calibri"/>
            </a:endParaRPr>
          </a:p>
          <a:p>
            <a:r>
              <a:rPr lang="en-US"/>
              <a:t>Chair, At Large Representative</a:t>
            </a:r>
            <a:endParaRPr lang="en-US">
              <a:cs typeface="Calibri"/>
            </a:endParaRPr>
          </a:p>
          <a:p>
            <a:r>
              <a:rPr lang="en-US"/>
              <a:t>Ken </a:t>
            </a:r>
            <a:r>
              <a:rPr lang="en-US" err="1"/>
              <a:t>Fujiuchi</a:t>
            </a:r>
            <a:r>
              <a:rPr lang="en-US"/>
              <a:t>, Head of Information Commons &amp; Emerging Technology Librarian, Buffalo State College</a:t>
            </a:r>
            <a:endParaRPr lang="en-US">
              <a:cs typeface="Calibri"/>
            </a:endParaRPr>
          </a:p>
          <a:p>
            <a:r>
              <a:rPr lang="en-US"/>
              <a:t>Vice Chair and Chair Elect, At Large Representative (double duty as treasurer)</a:t>
            </a:r>
            <a:endParaRPr lang="en-US">
              <a:cs typeface="Calibri"/>
            </a:endParaRPr>
          </a:p>
          <a:p>
            <a:r>
              <a:rPr lang="en-US"/>
              <a:t>Carrie </a:t>
            </a:r>
            <a:r>
              <a:rPr lang="en-US" err="1"/>
              <a:t>Fishner</a:t>
            </a:r>
            <a:r>
              <a:rPr lang="en-US"/>
              <a:t>, Library Director, SUNY Delhi</a:t>
            </a:r>
            <a:endParaRPr lang="en-US">
              <a:cs typeface="Calibri"/>
            </a:endParaRPr>
          </a:p>
          <a:p>
            <a:r>
              <a:rPr lang="en-US"/>
              <a:t>Secretary, At Large Representative</a:t>
            </a:r>
            <a:endParaRPr lang="en-US">
              <a:cs typeface="Calibri"/>
            </a:endParaRPr>
          </a:p>
          <a:p>
            <a:r>
              <a:rPr lang="en-US"/>
              <a:t>Katie </a:t>
            </a:r>
            <a:r>
              <a:rPr lang="en-US" err="1"/>
              <a:t>Ghidiu</a:t>
            </a:r>
            <a:r>
              <a:rPr lang="en-US"/>
              <a:t>, Library Director,  Monroe Community College</a:t>
            </a:r>
            <a:endParaRPr lang="en-US">
              <a:cs typeface="Calibri"/>
            </a:endParaRPr>
          </a:p>
          <a:p>
            <a:r>
              <a:rPr lang="en-US"/>
              <a:t>University Center Representative</a:t>
            </a:r>
            <a:endParaRPr lang="en-US">
              <a:cs typeface="Calibri"/>
            </a:endParaRPr>
          </a:p>
          <a:p>
            <a:r>
              <a:rPr lang="en-US"/>
              <a:t>Curtis Kendrick, Dean of Libraries, SUNY Binghamton</a:t>
            </a:r>
            <a:endParaRPr lang="en-US">
              <a:cs typeface="Calibri"/>
            </a:endParaRPr>
          </a:p>
          <a:p>
            <a:r>
              <a:rPr lang="en-US"/>
              <a:t>Rebecca </a:t>
            </a:r>
            <a:r>
              <a:rPr lang="en-US" err="1"/>
              <a:t>Mugridge</a:t>
            </a:r>
            <a:r>
              <a:rPr lang="en-US"/>
              <a:t>, Dean of University Libraries, University at Albany</a:t>
            </a:r>
            <a:endParaRPr lang="en-US">
              <a:cs typeface="Calibri"/>
            </a:endParaRPr>
          </a:p>
          <a:p>
            <a:r>
              <a:rPr lang="en-US"/>
              <a:t>Office of Library and Information Services Representative</a:t>
            </a:r>
            <a:endParaRPr lang="en-US">
              <a:cs typeface="Calibri"/>
            </a:endParaRPr>
          </a:p>
          <a:p>
            <a:r>
              <a:rPr lang="en-US"/>
              <a:t>Mark McBride, Sr. Library Strategist, SUNY System Administration</a:t>
            </a:r>
            <a:endParaRPr lang="en-US">
              <a:cs typeface="Calibri"/>
            </a:endParaRPr>
          </a:p>
          <a:p>
            <a:r>
              <a:rPr lang="en-US"/>
              <a:t>At Large Representative</a:t>
            </a:r>
            <a:endParaRPr lang="en-US">
              <a:cs typeface="Calibri"/>
            </a:endParaRPr>
          </a:p>
          <a:p>
            <a:r>
              <a:rPr lang="en-US"/>
              <a:t>Susan </a:t>
            </a:r>
            <a:r>
              <a:rPr lang="en-US" err="1"/>
              <a:t>Lieberthal</a:t>
            </a:r>
            <a:r>
              <a:rPr lang="en-US"/>
              <a:t>, Campus Head Librarian, Ammerman Campus, Suffolk County Community College</a:t>
            </a:r>
          </a:p>
        </p:txBody>
      </p:sp>
      <p:sp>
        <p:nvSpPr>
          <p:cNvPr id="4" name="Slide Number Placeholder 3"/>
          <p:cNvSpPr>
            <a:spLocks noGrp="1"/>
          </p:cNvSpPr>
          <p:nvPr>
            <p:ph type="sldNum" sz="quarter" idx="5"/>
          </p:nvPr>
        </p:nvSpPr>
        <p:spPr/>
        <p:txBody>
          <a:bodyPr/>
          <a:lstStyle/>
          <a:p>
            <a:fld id="{1EBC1646-246F-1A4A-9F1A-C1A4DCB7317F}" type="slidenum">
              <a:rPr lang="en-US" smtClean="0"/>
              <a:t>9</a:t>
            </a:fld>
            <a:endParaRPr lang="en-US"/>
          </a:p>
        </p:txBody>
      </p:sp>
    </p:spTree>
    <p:extLst>
      <p:ext uri="{BB962C8B-B14F-4D97-AF65-F5344CB8AC3E}">
        <p14:creationId xmlns:p14="http://schemas.microsoft.com/office/powerpoint/2010/main" val="3393882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Clear</a:t>
            </a:r>
          </a:p>
          <a:p>
            <a:r>
              <a:rPr lang="en-US">
                <a:cs typeface="Calibri"/>
              </a:rPr>
              <a:t>Coordinated</a:t>
            </a:r>
          </a:p>
          <a:p>
            <a:r>
              <a:rPr lang="en-US">
                <a:cs typeface="Calibri"/>
              </a:rPr>
              <a:t>Up To Date   -surveys, Basecamp, e-mail</a:t>
            </a:r>
          </a:p>
          <a:p>
            <a:r>
              <a:rPr lang="en-US">
                <a:cs typeface="Calibri"/>
              </a:rPr>
              <a:t>Lessen the Email Flood</a:t>
            </a:r>
          </a:p>
          <a:p>
            <a:r>
              <a:rPr lang="en-US">
                <a:cs typeface="Calibri"/>
              </a:rPr>
              <a:t>Otherwise Helpful</a:t>
            </a:r>
          </a:p>
          <a:p>
            <a:r>
              <a:rPr lang="en-US">
                <a:cs typeface="Calibri"/>
              </a:rPr>
              <a:t>-do appreciate any feedback for how this worked for you</a:t>
            </a:r>
          </a:p>
          <a:p>
            <a:endParaRPr lang="en-US">
              <a:cs typeface="Calibri"/>
            </a:endParaRPr>
          </a:p>
        </p:txBody>
      </p:sp>
      <p:sp>
        <p:nvSpPr>
          <p:cNvPr id="4" name="Slide Number Placeholder 3"/>
          <p:cNvSpPr>
            <a:spLocks noGrp="1"/>
          </p:cNvSpPr>
          <p:nvPr>
            <p:ph type="sldNum" sz="quarter" idx="5"/>
          </p:nvPr>
        </p:nvSpPr>
        <p:spPr/>
        <p:txBody>
          <a:bodyPr/>
          <a:lstStyle/>
          <a:p>
            <a:fld id="{1EBC1646-246F-1A4A-9F1A-C1A4DCB7317F}" type="slidenum">
              <a:rPr lang="en-US" smtClean="0"/>
              <a:t>10</a:t>
            </a:fld>
            <a:endParaRPr lang="en-US"/>
          </a:p>
        </p:txBody>
      </p:sp>
    </p:spTree>
    <p:extLst>
      <p:ext uri="{BB962C8B-B14F-4D97-AF65-F5344CB8AC3E}">
        <p14:creationId xmlns:p14="http://schemas.microsoft.com/office/powerpoint/2010/main" val="1155280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Nope, not reading this slide ;)    </a:t>
            </a:r>
            <a:r>
              <a:rPr lang="en-US">
                <a:cs typeface="Calibri"/>
              </a:rPr>
              <a:t>PLEASE  these Links into chat:</a:t>
            </a:r>
            <a:endParaRPr lang="en-US"/>
          </a:p>
          <a:p>
            <a:r>
              <a:rPr lang="en-US"/>
              <a:t>Helpful Links:</a:t>
            </a:r>
          </a:p>
          <a:p>
            <a:pPr marL="171450" indent="-171450">
              <a:buFont typeface="Arial"/>
              <a:buChar char="•"/>
            </a:pPr>
            <a:r>
              <a:rPr lang="en-US">
                <a:hlinkClick r:id="rId3"/>
              </a:rPr>
              <a:t>SUNY Libraries COVID-19 Planning and Information</a:t>
            </a:r>
            <a:endParaRPr lang="en-US"/>
          </a:p>
          <a:p>
            <a:pPr marL="171450" indent="-171450">
              <a:buFont typeface="Arial"/>
              <a:buChar char="•"/>
            </a:pPr>
            <a:r>
              <a:rPr lang="en-US">
                <a:hlinkClick r:id="rId4"/>
              </a:rPr>
              <a:t>SUNY’s COVID-19 Response</a:t>
            </a:r>
            <a:endParaRPr lang="en-US"/>
          </a:p>
          <a:p>
            <a:pPr marL="171450" indent="-171450">
              <a:buFont typeface="Arial"/>
              <a:buChar char="•"/>
            </a:pPr>
            <a:r>
              <a:rPr lang="en-US">
                <a:hlinkClick r:id="rId5"/>
              </a:rPr>
              <a:t>SUNY Libraries COVID-19 Survey (take as often as library circumstances change)</a:t>
            </a:r>
            <a:endParaRPr lang="en-US"/>
          </a:p>
          <a:p>
            <a:pPr marL="171450" indent="-171450">
              <a:buFont typeface="Arial"/>
              <a:buChar char="•"/>
            </a:pPr>
            <a:r>
              <a:rPr lang="en-US">
                <a:hlinkClick r:id="rId6"/>
              </a:rPr>
              <a:t>Basecamp for COVID 19 Library Response and Planning -join link</a:t>
            </a:r>
            <a:endParaRPr lang="en-US"/>
          </a:p>
          <a:p>
            <a:pPr marL="171450" indent="-171450">
              <a:buFont typeface="Arial"/>
              <a:buChar char="•"/>
            </a:pPr>
            <a:r>
              <a:rPr lang="en-US">
                <a:hlinkClick r:id="rId7"/>
              </a:rPr>
              <a:t>Ithaka S+R Survey:  https://tinyurl.com/covidlibrary</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1EBC1646-246F-1A4A-9F1A-C1A4DCB7317F}" type="slidenum">
              <a:rPr lang="en-US" smtClean="0"/>
              <a:t>11</a:t>
            </a:fld>
            <a:endParaRPr lang="en-US"/>
          </a:p>
        </p:txBody>
      </p:sp>
    </p:spTree>
    <p:extLst>
      <p:ext uri="{BB962C8B-B14F-4D97-AF65-F5344CB8AC3E}">
        <p14:creationId xmlns:p14="http://schemas.microsoft.com/office/powerpoint/2010/main" val="746655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19</a:t>
            </a:fld>
            <a:endParaRPr lang="en-US"/>
          </a:p>
        </p:txBody>
      </p:sp>
    </p:spTree>
    <p:extLst>
      <p:ext uri="{BB962C8B-B14F-4D97-AF65-F5344CB8AC3E}">
        <p14:creationId xmlns:p14="http://schemas.microsoft.com/office/powerpoint/2010/main" val="180767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3/24/2020</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3/24/2020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3/24/2020</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3/24/2020</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3/24/2020</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3/24/2020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3/24/2020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3/24/2020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3/24/2020</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3/24/2020</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3/24/2020</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3/24/2020</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8" Type="http://schemas.openxmlformats.org/officeDocument/2006/relationships/hyperlink" Target="https://nam05.safelinks.protection.outlook.com/?url=https%3A%2F%2Finnovate.suny.edu%2Fcommunity%2Fcovid19%2F&amp;data=02%7C01%7Cjsmathers%40brockport.edu%7Cf522db7139974b9de03908d7cc3ba3b8%7C696ec4990f244fd9b691252a2884ef3b%7C0%7C1%7C637202428834465907&amp;sdata=%2B1Vdjc%2BNntCyn6DuuGwXUh25Q6AMkUipuJ9k54RmxIQ%3D&amp;reserved=0" TargetMode="External"/><Relationship Id="rId3" Type="http://schemas.openxmlformats.org/officeDocument/2006/relationships/image" Target="../media/image2.emf"/><Relationship Id="rId7" Type="http://schemas.openxmlformats.org/officeDocument/2006/relationships/hyperlink" Target="https://nam05.safelinks.protection.outlook.com/?url=https%3A%2F%2Fslcny.libguides.com%2Flibraries-COVID19&amp;data=02%7C01%7Cjsmathers%40brockport.edu%7Cf522db7139974b9de03908d7cc3ba3b8%7C696ec4990f244fd9b691252a2884ef3b%7C0%7C1%7C637202428834465907&amp;sdata=zUqTr3EgTw%2B9A4DpHmLCchQmrXrsfKVyGaI0CvFzEjg%3D&amp;reserved=0"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emf"/><Relationship Id="rId11" Type="http://schemas.openxmlformats.org/officeDocument/2006/relationships/hyperlink" Target="https://nam05.safelinks.protection.outlook.com/?url=https%3A%2F%2Ftinyurl.com%2Fcovidlibrary&amp;data=02%7C01%7Cjsmathers%40brockport.edu%7Cf522db7139974b9de03908d7cc3ba3b8%7C696ec4990f244fd9b691252a2884ef3b%7C0%7C1%7C637202428834485893&amp;sdata=7Ibw%2BbNYdYe5Aw8RwAOIlA%2BlLfImmHG%2BecB7cuwpnHg%3D&amp;reserved=0" TargetMode="External"/><Relationship Id="rId5" Type="http://schemas.openxmlformats.org/officeDocument/2006/relationships/image" Target="../media/image4.emf"/><Relationship Id="rId10" Type="http://schemas.openxmlformats.org/officeDocument/2006/relationships/hyperlink" Target="https://nam05.safelinks.protection.outlook.com/?url=https%3A%2F%2F3.basecamp.com%2F3649838%2Fjoin%2FJCAEYjmRR3H8&amp;data=02%7C01%7Cjsmathers%40brockport.edu%7Cf522db7139974b9de03908d7cc3ba3b8%7C696ec4990f244fd9b691252a2884ef3b%7C0%7C1%7C637202428834475908&amp;sdata=dkLh5IRkzz8r1hggZcWClBBep4keSm5vPBi84dJFHtg%3D&amp;reserved=0" TargetMode="External"/><Relationship Id="rId4" Type="http://schemas.openxmlformats.org/officeDocument/2006/relationships/image" Target="../media/image3.emf"/><Relationship Id="rId9" Type="http://schemas.openxmlformats.org/officeDocument/2006/relationships/hyperlink" Target="https://nam05.safelinks.protection.outlook.com/?url=https%3A%2F%2Fslcny.libwizard.com%2Ff%2Fessential&amp;data=02%7C01%7Cjsmathers%40brockport.edu%7Cf522db7139974b9de03908d7cc3ba3b8%7C696ec4990f244fd9b691252a2884ef3b%7C0%7C1%7C637202428834475908&amp;sdata=eJ0OceWDWxuD5AYJ4m0owmYEnUZMeTXlWtckAc4TbLE%3D&amp;reserved=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sunycpd.eventsair.com/QuickEventWebsitePortal/suny-remote-teaching-clinic/site/ExtraContent/ContentSubPage?page=2&amp;subPage=1" TargetMode="Externa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1.jpeg"/><Relationship Id="rId7"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s://www.ebsco.com/products/research-databases/business-source-ultimate" TargetMode="External"/><Relationship Id="rId7" Type="http://schemas.openxmlformats.org/officeDocument/2006/relationships/image" Target="../media/image4.emf"/><Relationship Id="rId2" Type="http://schemas.openxmlformats.org/officeDocument/2006/relationships/hyperlink" Target="https://www.ebsco.com/products/ebooks/academic-collection" TargetMode="External"/><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hyperlink" Target="https://www.ebsco.com/products/research-databases/academic-search-ultimat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7.png"/><Relationship Id="rId2" Type="http://schemas.openxmlformats.org/officeDocument/2006/relationships/hyperlink" Target="https://alexanderstreet.com/products/academic-video-online" TargetMode="Externa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hyperlink" Target="https://annualreviewsnews.org/2020/03/13/annual-reviews-removes-access-control-in-response-to-covid-19-pandemic/" TargetMode="External"/><Relationship Id="rId7" Type="http://schemas.openxmlformats.org/officeDocument/2006/relationships/hyperlink" Target="https://www.proquest.com/blog/pqblog/2020/Coronavirus-Impacted-Libraries-Get-Unlimited-Access-to-Ebook-Central.html" TargetMode="External"/><Relationship Id="rId2" Type="http://schemas.openxmlformats.org/officeDocument/2006/relationships/hyperlink" Target="https://public.3.basecamp.com/p/XGQ9RSWHN7tM6Eqe4VazwPEZ" TargetMode="External"/><Relationship Id="rId1" Type="http://schemas.openxmlformats.org/officeDocument/2006/relationships/slideLayout" Target="../slideLayouts/slideLayout4.xml"/><Relationship Id="rId6" Type="http://schemas.openxmlformats.org/officeDocument/2006/relationships/hyperlink" Target="https://more.ebsco.com/eBooks-Upgraded-Access-2020.html?utm_medium=email&amp;utm_source=all_c_wwe&amp;utm_campaign=all_ebooks_UU-Access-Offer-Spring_20200318&amp;utm_content=cta" TargetMode="External"/><Relationship Id="rId11" Type="http://schemas.openxmlformats.org/officeDocument/2006/relationships/image" Target="../media/image5.emf"/><Relationship Id="rId5" Type="http://schemas.openxmlformats.org/officeDocument/2006/relationships/hyperlink" Target="https://public.3.basecamp.com/p/gJ65qGTGfsoWNxduLWrpQzT4" TargetMode="External"/><Relationship Id="rId10" Type="http://schemas.openxmlformats.org/officeDocument/2006/relationships/image" Target="../media/image4.emf"/><Relationship Id="rId4" Type="http://schemas.openxmlformats.org/officeDocument/2006/relationships/hyperlink" Target="https://public.3.basecamp.com/p/cxTT2sKmrUqao1SNfcohH9zi" TargetMode="External"/><Relationship Id="rId9"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8" Type="http://schemas.openxmlformats.org/officeDocument/2006/relationships/hyperlink" Target="https://slcny.libguides.com/c.php?g=819739&amp;p=5850242" TargetMode="External"/><Relationship Id="rId3" Type="http://schemas.openxmlformats.org/officeDocument/2006/relationships/image" Target="../media/image8.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22204"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32535" y="883354"/>
            <a:ext cx="5627220" cy="4154984"/>
          </a:xfrm>
          <a:prstGeom prst="rect">
            <a:avLst/>
          </a:prstGeom>
          <a:noFill/>
        </p:spPr>
        <p:txBody>
          <a:bodyPr wrap="square" rtlCol="0">
            <a:spAutoFit/>
          </a:bodyPr>
          <a:lstStyle/>
          <a:p>
            <a:r>
              <a:rPr lang="en-US" sz="6600">
                <a:solidFill>
                  <a:schemeClr val="bg1"/>
                </a:solidFill>
                <a:latin typeface="AauxPro OT" panose="02000903030000090004" pitchFamily="2" charset="0"/>
              </a:rPr>
              <a:t>COVID 19 Response in SUNY Libraries</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40496" y="3643161"/>
            <a:ext cx="3088339" cy="415498"/>
          </a:xfrm>
          <a:prstGeom prst="rect">
            <a:avLst/>
          </a:prstGeom>
          <a:noFill/>
        </p:spPr>
        <p:txBody>
          <a:bodyPr wrap="square" rtlCol="0" anchor="t">
            <a:spAutoFit/>
          </a:bodyPr>
          <a:lstStyle/>
          <a:p>
            <a:pPr algn="r"/>
            <a:r>
              <a:rPr lang="en-US" sz="2100">
                <a:solidFill>
                  <a:schemeClr val="bg1"/>
                </a:solidFill>
                <a:latin typeface="AauxPro OT"/>
              </a:rPr>
              <a:t>March 24,2020</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3747" y="1040860"/>
            <a:ext cx="3801375" cy="1339940"/>
          </a:xfrm>
        </p:spPr>
        <p:txBody>
          <a:bodyPr/>
          <a:lstStyle/>
          <a:p>
            <a:r>
              <a:rPr lang="en-US">
                <a:cs typeface="Calibri Light"/>
              </a:rPr>
              <a:t>Communication Channels</a:t>
            </a:r>
          </a:p>
        </p:txBody>
      </p:sp>
      <p:pic>
        <p:nvPicPr>
          <p:cNvPr id="2" name="Picture 3" descr="A close up of text on a white background&#10;&#10;Description generated with high confidence">
            <a:extLst>
              <a:ext uri="{FF2B5EF4-FFF2-40B4-BE49-F238E27FC236}">
                <a16:creationId xmlns:a16="http://schemas.microsoft.com/office/drawing/2014/main" id="{7F4F9B49-6245-4E34-98CA-C32D02242F77}"/>
              </a:ext>
            </a:extLst>
          </p:cNvPr>
          <p:cNvPicPr>
            <a:picLocks noGrp="1" noChangeAspect="1"/>
          </p:cNvPicPr>
          <p:nvPr>
            <p:ph sz="half" idx="2"/>
          </p:nvPr>
        </p:nvPicPr>
        <p:blipFill>
          <a:blip r:embed="rId3"/>
          <a:stretch>
            <a:fillRect/>
          </a:stretch>
        </p:blipFill>
        <p:spPr>
          <a:xfrm>
            <a:off x="4525222" y="1034870"/>
            <a:ext cx="6797717" cy="4087257"/>
          </a:xfrm>
        </p:spPr>
      </p:pic>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80681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4635261" cy="1339940"/>
          </a:xfrm>
        </p:spPr>
        <p:txBody>
          <a:bodyPr>
            <a:normAutofit/>
          </a:bodyPr>
          <a:lstStyle/>
          <a:p>
            <a:r>
              <a:rPr lang="en-US">
                <a:cs typeface="Calibri Light"/>
              </a:rPr>
              <a:t>Helpful links:</a:t>
            </a:r>
          </a:p>
        </p:txBody>
      </p:sp>
      <p:sp>
        <p:nvSpPr>
          <p:cNvPr id="3" name="Content Placeholder 2"/>
          <p:cNvSpPr>
            <a:spLocks noGrp="1"/>
          </p:cNvSpPr>
          <p:nvPr>
            <p:ph sz="half" idx="1"/>
          </p:nvPr>
        </p:nvSpPr>
        <p:spPr>
          <a:xfrm>
            <a:off x="838200" y="1638719"/>
            <a:ext cx="9351033" cy="4293829"/>
          </a:xfrm>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7" name="TextBox 6">
            <a:extLst>
              <a:ext uri="{FF2B5EF4-FFF2-40B4-BE49-F238E27FC236}">
                <a16:creationId xmlns:a16="http://schemas.microsoft.com/office/drawing/2014/main" id="{4DDA4C77-54E1-4C36-AD81-3C76AD15DBA8}"/>
              </a:ext>
            </a:extLst>
          </p:cNvPr>
          <p:cNvSpPr txBox="1"/>
          <p:nvPr/>
        </p:nvSpPr>
        <p:spPr>
          <a:xfrm>
            <a:off x="842513" y="1719531"/>
            <a:ext cx="8163464" cy="45360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spcAft>
                <a:spcPts val="600"/>
              </a:spcAft>
            </a:pPr>
            <a:r>
              <a:rPr lang="en-US" sz="2400">
                <a:hlinkClick r:id="rId7"/>
              </a:rPr>
              <a:t>SUNY Libraries COVID-19 Planning and Information</a:t>
            </a:r>
            <a:endParaRPr lang="en-US" sz="2400">
              <a:cs typeface="Calibri"/>
            </a:endParaRPr>
          </a:p>
          <a:p>
            <a:pPr>
              <a:lnSpc>
                <a:spcPct val="200000"/>
              </a:lnSpc>
              <a:spcAft>
                <a:spcPts val="600"/>
              </a:spcAft>
            </a:pPr>
            <a:r>
              <a:rPr lang="en-US" sz="2400">
                <a:hlinkClick r:id="rId8"/>
              </a:rPr>
              <a:t>SUNY’s COVID-19 Response</a:t>
            </a:r>
            <a:endParaRPr lang="en-US" sz="2400">
              <a:cs typeface="Calibri"/>
            </a:endParaRPr>
          </a:p>
          <a:p>
            <a:pPr>
              <a:lnSpc>
                <a:spcPct val="200000"/>
              </a:lnSpc>
            </a:pPr>
            <a:r>
              <a:rPr lang="en-US" sz="2400">
                <a:solidFill>
                  <a:schemeClr val="accent6"/>
                </a:solidFill>
                <a:hlinkClick r:id="rId9"/>
              </a:rPr>
              <a:t>SUNY Libraries COVID-19 Survey</a:t>
            </a:r>
            <a:br>
              <a:rPr lang="en-US" sz="2400">
                <a:hlinkClick r:id="rId9"/>
              </a:rPr>
            </a:br>
            <a:r>
              <a:rPr lang="en-US" sz="2400">
                <a:hlinkClick r:id="rId10"/>
              </a:rPr>
              <a:t>Basecamp for COVID 19 Library Response and Planning -join link</a:t>
            </a:r>
            <a:endParaRPr lang="en-US" sz="2400">
              <a:cs typeface="Calibri"/>
            </a:endParaRPr>
          </a:p>
          <a:p>
            <a:pPr>
              <a:lnSpc>
                <a:spcPct val="200000"/>
              </a:lnSpc>
              <a:spcAft>
                <a:spcPts val="600"/>
              </a:spcAft>
            </a:pPr>
            <a:r>
              <a:rPr lang="en-US" sz="2400">
                <a:hlinkClick r:id="rId11"/>
              </a:rPr>
              <a:t>Ithaka S+R Survey:  https://tinyurl.com/covidlibrary</a:t>
            </a:r>
            <a:endParaRPr lang="en-US" sz="2400">
              <a:cs typeface="Calibri"/>
            </a:endParaRPr>
          </a:p>
          <a:p>
            <a:pPr>
              <a:lnSpc>
                <a:spcPct val="200000"/>
              </a:lnSpc>
            </a:pPr>
            <a:endParaRPr lang="en-US">
              <a:cs typeface="Calibri" panose="020F0502020204030204"/>
            </a:endParaRPr>
          </a:p>
        </p:txBody>
      </p:sp>
    </p:spTree>
    <p:extLst>
      <p:ext uri="{BB962C8B-B14F-4D97-AF65-F5344CB8AC3E}">
        <p14:creationId xmlns:p14="http://schemas.microsoft.com/office/powerpoint/2010/main" val="4140417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745281"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Shannon Pritting, Director of SUNY Library Shared Services</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SLSS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739890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cs typeface="Calibri Light"/>
              </a:rPr>
              <a:t>Libkey</a:t>
            </a:r>
            <a:r>
              <a:rPr lang="en-US">
                <a:cs typeface="Calibri Light"/>
              </a:rPr>
              <a:t> </a:t>
            </a:r>
          </a:p>
        </p:txBody>
      </p:sp>
      <p:sp>
        <p:nvSpPr>
          <p:cNvPr id="3" name="Content Placeholder 2"/>
          <p:cNvSpPr>
            <a:spLocks noGrp="1"/>
          </p:cNvSpPr>
          <p:nvPr>
            <p:ph idx="1"/>
          </p:nvPr>
        </p:nvSpPr>
        <p:spPr>
          <a:xfrm>
            <a:off x="838200" y="1825625"/>
            <a:ext cx="6702631" cy="4028910"/>
          </a:xfrm>
        </p:spPr>
        <p:txBody>
          <a:bodyPr vert="horz" lIns="91440" tIns="45720" rIns="91440" bIns="45720" rtlCol="0" anchor="t">
            <a:normAutofit/>
          </a:bodyPr>
          <a:lstStyle/>
          <a:p>
            <a:r>
              <a:rPr lang="en-US">
                <a:ea typeface="+mn-lt"/>
                <a:cs typeface="+mn-lt"/>
              </a:rPr>
              <a:t>We’re caught up with implementing </a:t>
            </a:r>
            <a:r>
              <a:rPr lang="en-US" err="1">
                <a:ea typeface="+mn-lt"/>
                <a:cs typeface="+mn-lt"/>
              </a:rPr>
              <a:t>Libkey</a:t>
            </a:r>
            <a:r>
              <a:rPr lang="en-US">
                <a:ea typeface="+mn-lt"/>
                <a:cs typeface="+mn-lt"/>
              </a:rPr>
              <a:t> at libraries who expressed interest.</a:t>
            </a:r>
          </a:p>
          <a:p>
            <a:r>
              <a:rPr lang="en-US">
                <a:ea typeface="+mn-lt"/>
                <a:cs typeface="+mn-lt"/>
              </a:rPr>
              <a:t>If you’re interested, but we haven’t set you up or you haven’t contacted us, please reach out as soon as possible.</a:t>
            </a:r>
            <a:br>
              <a:rPr lang="en-US" u="sng">
                <a:ea typeface="+mn-lt"/>
                <a:cs typeface="+mn-lt"/>
              </a:rPr>
            </a:br>
            <a:endParaRPr lang="en-US" u="sng">
              <a:ea typeface="+mn-lt"/>
              <a:cs typeface="+mn-lt"/>
              <a:hlinkClick r:id="" action="ppaction://noaction"/>
            </a:endParaRPr>
          </a:p>
          <a:p>
            <a:pPr marL="914400" lvl="2" indent="0">
              <a:buNone/>
            </a:pPr>
            <a:endParaRPr lang="en-US">
              <a:ea typeface="+mn-lt"/>
              <a:cs typeface="+mn-lt"/>
            </a:endParaRPr>
          </a:p>
          <a:p>
            <a:pPr lvl="1"/>
            <a:endParaRPr lang="en-US">
              <a:cs typeface="Calibri" panose="020F0502020204030204"/>
            </a:endParaRPr>
          </a:p>
        </p:txBody>
      </p:sp>
      <p:pic>
        <p:nvPicPr>
          <p:cNvPr id="13" name="Picture 1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597" y="2495095"/>
            <a:ext cx="3725203" cy="2030461"/>
          </a:xfrm>
          <a:prstGeom prst="rect">
            <a:avLst/>
          </a:prstGeom>
        </p:spPr>
      </p:pic>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190504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Resource Sharing Development</a:t>
            </a:r>
            <a:endParaRPr lang="en-US"/>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10439400" cy="3569672"/>
          </a:xfrm>
        </p:spPr>
        <p:txBody>
          <a:bodyPr vert="horz" lIns="91440" tIns="45720" rIns="91440" bIns="45720" rtlCol="0" anchor="t">
            <a:normAutofit/>
          </a:bodyPr>
          <a:lstStyle/>
          <a:p>
            <a:r>
              <a:rPr lang="en-US">
                <a:cs typeface="Calibri"/>
              </a:rPr>
              <a:t>Plan is to connect with libraries outside of SUNY for Alma-based resource sharing by end of Spring semester, or as soon as threat from pandemic is reduced.</a:t>
            </a:r>
          </a:p>
          <a:p>
            <a:r>
              <a:rPr lang="en-US">
                <a:cs typeface="Calibri"/>
              </a:rPr>
              <a:t>Tim successfully tested with Union College.</a:t>
            </a:r>
          </a:p>
          <a:p>
            <a:r>
              <a:rPr lang="en-US">
                <a:cs typeface="Calibri"/>
              </a:rPr>
              <a:t>Working with IDS to agree on common loan period between NYS IDS members and SUNY.</a:t>
            </a:r>
          </a:p>
          <a:p>
            <a:r>
              <a:rPr lang="en-US">
                <a:cs typeface="Calibri"/>
              </a:rPr>
              <a:t>SLSS will handle configuration, set up, and project coordination as we add libraries.</a:t>
            </a:r>
          </a:p>
          <a:p>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41996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Science Direct PTA/Elsevier New Deal</a:t>
            </a:r>
            <a:endParaRPr lang="en-US"/>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10439400" cy="3569672"/>
          </a:xfrm>
        </p:spPr>
        <p:txBody>
          <a:bodyPr vert="horz" lIns="91440" tIns="45720" rIns="91440" bIns="45720" rtlCol="0" anchor="t">
            <a:normAutofit/>
          </a:bodyPr>
          <a:lstStyle/>
          <a:p>
            <a:r>
              <a:rPr lang="en-US" err="1">
                <a:cs typeface="Calibri"/>
              </a:rPr>
              <a:t>Esta</a:t>
            </a:r>
            <a:r>
              <a:rPr lang="en-US">
                <a:cs typeface="Calibri"/>
              </a:rPr>
              <a:t> and Michelle developed process for PTA files to be moved into Alma compliant portfolio loader file type.</a:t>
            </a:r>
          </a:p>
          <a:p>
            <a:r>
              <a:rPr lang="en-US">
                <a:cs typeface="Calibri"/>
              </a:rPr>
              <a:t>SLSS staff will begin adding these local collections to your IZs later this week.</a:t>
            </a:r>
          </a:p>
          <a:p>
            <a:r>
              <a:rPr lang="en-US">
                <a:cs typeface="Calibri"/>
              </a:rPr>
              <a:t>Will host common PTA and 248 </a:t>
            </a:r>
            <a:r>
              <a:rPr lang="en-US" err="1">
                <a:cs typeface="Calibri"/>
              </a:rPr>
              <a:t>frontfile</a:t>
            </a:r>
            <a:r>
              <a:rPr lang="en-US">
                <a:cs typeface="Calibri"/>
              </a:rPr>
              <a:t> in the NZ.</a:t>
            </a: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108882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CUNY and reciprocal returns</a:t>
            </a:r>
            <a:endParaRPr lang="en-US"/>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10439400" cy="3569672"/>
          </a:xfrm>
        </p:spPr>
        <p:txBody>
          <a:bodyPr vert="horz" lIns="91440" tIns="45720" rIns="91440" bIns="45720" rtlCol="0" anchor="t">
            <a:normAutofit/>
          </a:bodyPr>
          <a:lstStyle/>
          <a:p>
            <a:r>
              <a:rPr lang="en-US">
                <a:cs typeface="Calibri"/>
              </a:rPr>
              <a:t>Shannon in discussions with CUNY Interim Dean.</a:t>
            </a:r>
          </a:p>
          <a:p>
            <a:r>
              <a:rPr lang="en-US">
                <a:cs typeface="Calibri"/>
              </a:rPr>
              <a:t>With NYC situation, reciprocal returns isn't a good idea now.</a:t>
            </a:r>
          </a:p>
          <a:p>
            <a:r>
              <a:rPr lang="en-US">
                <a:cs typeface="Calibri"/>
              </a:rPr>
              <a:t>As soon as situation improves and public access is possible again, will pick up this with CUNY to serve displaced student needs.</a:t>
            </a: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085628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Upcoming Webinars for Online Library Services</a:t>
            </a:r>
            <a:endParaRPr lang="en-US"/>
          </a:p>
        </p:txBody>
      </p:sp>
      <p:sp>
        <p:nvSpPr>
          <p:cNvPr id="3" name="Content Placeholder 2"/>
          <p:cNvSpPr>
            <a:spLocks noGrp="1"/>
          </p:cNvSpPr>
          <p:nvPr>
            <p:ph sz="half" idx="1"/>
          </p:nvPr>
        </p:nvSpPr>
        <p:spPr/>
        <p:txBody>
          <a:bodyPr vert="horz" lIns="91440" tIns="45720" rIns="91440" bIns="45720" rtlCol="0" anchor="t">
            <a:normAutofit fontScale="92500" lnSpcReduction="10000"/>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10439400" cy="3569672"/>
          </a:xfrm>
        </p:spPr>
        <p:txBody>
          <a:bodyPr vert="horz" lIns="91440" tIns="45720" rIns="91440" bIns="45720" rtlCol="0" anchor="t">
            <a:normAutofit fontScale="92500" lnSpcReduction="10000"/>
          </a:bodyPr>
          <a:lstStyle/>
          <a:p>
            <a:r>
              <a:rPr lang="en-US" dirty="0">
                <a:cs typeface="Calibri"/>
              </a:rPr>
              <a:t>SLSS asked by SUNY CPD to provide webinars for faculty on library services across SUNY available to faculty who are now teaching online.</a:t>
            </a:r>
          </a:p>
          <a:p>
            <a:r>
              <a:rPr lang="en-US" dirty="0">
                <a:cs typeface="Calibri"/>
              </a:rPr>
              <a:t>SLSS reached out to and working with SUNYLA and WGIL to coordinate as reference and instruction services will be involved.</a:t>
            </a:r>
          </a:p>
          <a:p>
            <a:r>
              <a:rPr lang="en-US" dirty="0">
                <a:cs typeface="Calibri"/>
              </a:rPr>
              <a:t>Webinars </a:t>
            </a:r>
            <a:r>
              <a:rPr lang="en-US" b="1" dirty="0">
                <a:ea typeface="+mn-lt"/>
                <a:cs typeface="+mn-lt"/>
              </a:rPr>
              <a:t>SUNY Libraries and Remote Learning: We're Here to Help</a:t>
            </a:r>
            <a:r>
              <a:rPr lang="en-US" dirty="0">
                <a:ea typeface="+mn-lt"/>
                <a:cs typeface="+mn-lt"/>
              </a:rPr>
              <a:t> </a:t>
            </a:r>
            <a:r>
              <a:rPr lang="en-US" dirty="0">
                <a:cs typeface="Calibri"/>
              </a:rPr>
              <a:t>:</a:t>
            </a:r>
          </a:p>
          <a:p>
            <a:pPr lvl="1"/>
            <a:r>
              <a:rPr lang="en-US" dirty="0">
                <a:cs typeface="Calibri"/>
              </a:rPr>
              <a:t>April 2nd at 1:00 and 5:00</a:t>
            </a:r>
          </a:p>
          <a:p>
            <a:r>
              <a:rPr lang="en-US" dirty="0">
                <a:cs typeface="Calibri"/>
              </a:rPr>
              <a:t>To register: </a:t>
            </a:r>
            <a:r>
              <a:rPr lang="en-US" dirty="0">
                <a:ea typeface="+mn-lt"/>
                <a:cs typeface="+mn-lt"/>
                <a:hlinkClick r:id="rId2"/>
              </a:rPr>
              <a:t>https://sunycpd.eventsair.com/QuickEventWebsitePortal/suny-remote-teaching-clinic/site/ExtraContent/ContentSubPage?page=2&amp;subPage=1</a:t>
            </a:r>
            <a:endParaRPr lang="en-US" dirty="0">
              <a:cs typeface="Calibri"/>
            </a:endParaRPr>
          </a:p>
          <a:p>
            <a:pPr lvl="1"/>
            <a:endParaRPr lang="en-US" dirty="0">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159769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Carey Hatch, Sr. Associate Provost for Academic Services</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System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001005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Mark McBride, Library Sr. Strategist</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OLIS Update </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1807982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48072" y="4146261"/>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Esta Tovstiadi, SUNY Shared Collections Strategist</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Collections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1877464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Extended EBSCO Access through June 15, 2020</a:t>
            </a:r>
          </a:p>
        </p:txBody>
      </p:sp>
      <p:sp>
        <p:nvSpPr>
          <p:cNvPr id="3" name="Content Placeholder 2"/>
          <p:cNvSpPr>
            <a:spLocks noGrp="1"/>
          </p:cNvSpPr>
          <p:nvPr>
            <p:ph sz="half" idx="1"/>
          </p:nvPr>
        </p:nvSpPr>
        <p:spPr/>
        <p:txBody>
          <a:bodyPr vert="horz" lIns="91440" tIns="45720" rIns="91440" bIns="45720" rtlCol="0" anchor="t">
            <a:normAutofit fontScale="77500" lnSpcReduction="20000"/>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838200" y="1825625"/>
            <a:ext cx="10515600" cy="3569672"/>
          </a:xfrm>
        </p:spPr>
        <p:txBody>
          <a:bodyPr>
            <a:normAutofit fontScale="77500" lnSpcReduction="20000"/>
          </a:bodyPr>
          <a:lstStyle/>
          <a:p>
            <a:pPr fontAlgn="base"/>
            <a:r>
              <a:rPr lang="en-US"/>
              <a:t>Academic Search Ultimate, Business Source Ultimate, and EBSCO’s eBook Academic Collection​</a:t>
            </a:r>
          </a:p>
          <a:p>
            <a:pPr fontAlgn="base"/>
            <a:r>
              <a:rPr lang="en-US"/>
              <a:t>Databases should appear in your list of available databases on the EBSCO interface​</a:t>
            </a:r>
          </a:p>
          <a:p>
            <a:pPr fontAlgn="base"/>
            <a:r>
              <a:rPr lang="en-US"/>
              <a:t>All of the eBooks in the eBook Academic Collection are also available via the </a:t>
            </a:r>
            <a:r>
              <a:rPr lang="en-US" b="1"/>
              <a:t>“eBook Collection (EBSCOhost)”</a:t>
            </a:r>
            <a:r>
              <a:rPr lang="en-US"/>
              <a:t> database – this is the one that houses ALL EBSCO eBooks that a library has access to.​</a:t>
            </a:r>
          </a:p>
          <a:p>
            <a:pPr fontAlgn="base"/>
            <a:r>
              <a:rPr lang="en-US"/>
              <a:t>For more info, see:​</a:t>
            </a:r>
          </a:p>
          <a:p>
            <a:pPr fontAlgn="base"/>
            <a:r>
              <a:rPr lang="en-US" u="sng">
                <a:hlinkClick r:id="rId2"/>
              </a:rPr>
              <a:t>https://www.ebsco.com/products/ebooks/academic-collection</a:t>
            </a:r>
            <a:r>
              <a:rPr lang="en-US"/>
              <a:t>​</a:t>
            </a:r>
          </a:p>
          <a:p>
            <a:pPr fontAlgn="base"/>
            <a:r>
              <a:rPr lang="en-US" u="sng">
                <a:hlinkClick r:id="rId3"/>
              </a:rPr>
              <a:t>https://www.ebsco.com/products/research-databases/business-source-ultimate</a:t>
            </a:r>
            <a:r>
              <a:rPr lang="en-US"/>
              <a:t>​</a:t>
            </a:r>
          </a:p>
          <a:p>
            <a:pPr fontAlgn="base"/>
            <a:r>
              <a:rPr lang="en-US" u="sng">
                <a:hlinkClick r:id="rId4"/>
              </a:rPr>
              <a:t>https://www.ebsco.com/products/research-databases/academic-search-ultimate</a:t>
            </a:r>
            <a:r>
              <a:rPr lang="en-US"/>
              <a:t> </a:t>
            </a:r>
          </a:p>
          <a:p>
            <a:pPr marL="0" indent="0">
              <a:buNone/>
            </a:pPr>
            <a:endParaRPr lang="en-US"/>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268198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Academic Videos Online (AVON) trial (ProQuest)</a:t>
            </a:r>
          </a:p>
        </p:txBody>
      </p:sp>
      <p:sp>
        <p:nvSpPr>
          <p:cNvPr id="3" name="Content Placeholder 2"/>
          <p:cNvSpPr>
            <a:spLocks noGrp="1"/>
          </p:cNvSpPr>
          <p:nvPr>
            <p:ph sz="half" idx="1"/>
          </p:nvPr>
        </p:nvSpPr>
        <p:spPr/>
        <p:txBody>
          <a:bodyPr vert="horz" lIns="91440" tIns="45720" rIns="91440" bIns="45720" rtlCol="0" anchor="t">
            <a:normAutofit fontScale="77500" lnSpcReduction="20000"/>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838200" y="2095352"/>
            <a:ext cx="7077808" cy="3238744"/>
          </a:xfrm>
        </p:spPr>
        <p:txBody>
          <a:bodyPr>
            <a:normAutofit fontScale="77500" lnSpcReduction="20000"/>
          </a:bodyPr>
          <a:lstStyle/>
          <a:p>
            <a:pPr fontAlgn="base"/>
            <a:r>
              <a:rPr lang="en-US" b="1"/>
              <a:t>Until June 26, 2020</a:t>
            </a:r>
            <a:r>
              <a:rPr lang="en-US"/>
              <a:t>​</a:t>
            </a:r>
          </a:p>
          <a:p>
            <a:pPr fontAlgn="base"/>
            <a:r>
              <a:rPr lang="en-US"/>
              <a:t>66,000+ videos in a variety of subject areas. ​</a:t>
            </a:r>
          </a:p>
          <a:p>
            <a:pPr fontAlgn="base"/>
            <a:r>
              <a:rPr lang="en-US"/>
              <a:t>Over 800 distributors​</a:t>
            </a:r>
          </a:p>
          <a:p>
            <a:pPr fontAlgn="base"/>
            <a:r>
              <a:rPr lang="en-US"/>
              <a:t>For more info, see: </a:t>
            </a:r>
            <a:r>
              <a:rPr lang="en-US" u="sng">
                <a:hlinkClick r:id="rId2"/>
              </a:rPr>
              <a:t>https://alexanderstreet.com/products/academic-video-online</a:t>
            </a:r>
            <a:r>
              <a:rPr lang="en-US"/>
              <a:t> ​</a:t>
            </a:r>
          </a:p>
          <a:p>
            <a:pPr fontAlgn="base"/>
            <a:r>
              <a:rPr lang="en-US"/>
              <a:t>All films available in Academic Video Online include limited public performance rights, which includes permission for classroom showings, as well as public screenings, as long as no admission is being charged.​</a:t>
            </a:r>
          </a:p>
          <a:p>
            <a:endParaRPr lang="en-US"/>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4" name="AutoShape 4" descr="data:image/jpg;base64,%20/9j/4AAQSkZJRgABAQEAYABgAAD/2wBDAAUDBAQEAwUEBAQFBQUGBwwIBwcHBw8LCwkMEQ8SEhEPERETFhwXExQaFRERGCEYGh0dHx8fExciJCIeJBweHx7/2wBDAQUFBQcGBw4ICA4eFBEUHh4eHh4eHh4eHh4eHh4eHh4eHh4eHh4eHh4eHh4eHh4eHh4eHh4eHh4eHh4eHh4eHh7/wAARCAFBAP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Bvwi8HyeIvFl/4J0nXRq/h7StPQaprLwKwe5yDGkSjgjIbGSSQpYnkCuD+Lv8Awt34WeKLHwtZapOdKn+03Gnw2W8x3IZv3jyqOXccEg5AGOMEivpz9nHy4k8TeHNK8Lz+HdB0TUEtrZblCt1dSmPMjTE/eONjZ/28dBT9NvvA+uarrnjrw/ap4m1dEm0wweYBKqxFg8EKtgJuOTu6tkHODUTpwcr23OmOLqxw6o83up3Xr6r+ux578EPiR4a+K3hCPwzfW1vpviaxhI8iIYjuUHPmx+h9VPI69+KWo2t1o2rNGGaOaFso4/Q1w/xv+DviDwdrNj8Rvh8lzaRzTJN5UalJbOQnI3A8g/3gevP4+yfEyzuEh024vXhkv3t4/tTwqAjSFQWKgds5xX0uR17t4aSvFrbp6eh+a8bZdF01joO009X1fmZ8GqaZqui3FrrQYAKvnFAgZ1Xoqccc4+VRxySayPhf8LLjxfrTXVz5lpoEEhMspOGl5/1an19T2roPhp4DufFN79pud8Gkwt+9l6GQ/wBxf6ntXrup31tb2cej6PGlvYwrsAQYBA7D2/nXOqeHyOVang271Gna/uw0tou7/BJLoHD+FxeaqniMWrQgtH1n6+X5u5OmrWmjrbaZolpFFp1oojEaDAIHYf4964v9qO48fX/wcvJvhq6mRgf7QEWftX2fHzCLH8Xr3x0ql8Q/FC+FdAe8jgju76VhFaWzShA7nuxPRRjJNL8MvFXiCx0CHUtdeO+uJ9zSQWkO1l43bCueoHRu9eFOtFTSk9Wfo0aEnByitEfnZZ6bqWpPiKJmCfJuchVX2yanvvDer2kRmktswg48wMMH6Zr7H/aD+Bln4h2/Er4bQRSLLmXUdMjXAfu0kY/hf+8vfkjnr86aloM3iCeRjqxggtm2pD5HyqfxNdlKhGpDTc8HG5hUwtZKbSh3s3+XU8/8PCGS6ltbu+NnaSxkz44MgX5tmfcj9OhOBXW6SketSiR9lrpMHy2ltlVExBx+85yF9upyRkks1clqtlJDNOyhZEiIEjIMDk4BGex9aqz2rJbpcJIkkTnqvVT6EdjXO4tM9SNaE0n3O78X+I0s7aWxgkaW7fKtuIPk+3pkDGOOBj6DzvtU0cJZPMkYKGOB6sa7PW/BMWh+EpJr+SSXXGSO58qCWMwWsDf89Gzy7DBCjtzzUs0i1qegfs1fGLV/hfPHpWvQPqvgfVc/aYBiUWxPDOo+n3kPUe9dN+0f8GbXQ7FfiF4EZtY8CagBcSRWz7zp+7pJGef3X/oPQ14HoVnqD2Bu7WUxBQwA5BYd8diuOte0fs8/F/Vfh1ctpetRHVPBt8St3YlN5twRhpYlPVcfeTuOnNRGetjSUdLnjml+H9U1LWYNO0mP7U0ymSKVDhWQfxZ7emOueK+lf2ZLaHytW0Dw1Bcalf3cK2uoz3kCwiI8712ZL7QGILNtB7A112pfBeztri21z4TrBqHh3xBMJ1WOQMlsW5yG7Re3UdK98+HPgTR/BtnK9rbxPql4EN/ehMPcMowM/wCyOwrQgd8N/Amg+BdHFlo9nDFK4HnyqvLn09lGTgV1VFFABRRRQAUUUUAFFFeEeK/2jdN8G/EbVPC3izwxqlrZ2swS31G3XzFlUgHcUIB7n7u6gD3eiuQ8EfEzwJ40jVvDnibT7yQjJg8zZMv1jbDD8q6+gAooooAKKKKAMTWkuW0G8k0djLNJHIYwzElWYHkfT0/Cvg20ufiJ8NfFOm6Hp1pDLcCYwRXRcRh4CW/duWG3cM5Dnoc9c8/d1vJLYzq0atLBNyABy3HX61xHx1+D+mfFfQrOGLU5NGuI7lJzcwRBjIo6qRxz3B9QKaelidb3Ry+jfERtW8EzXV0lxJc2+Ib7ToLTzJjJu2rH5Z7ucArn5dwYHBrX8M+BNQ1rT7KHWoW063iYyzW3neb9mUnIgV8c4GMnoOQO1dZ4F+HemeFZI7iK4uLq+S0FpNfzELJPGpyN4X5WYdA2MgEjvVrxBrCyKbGx+S3XhmX+P2HtWuHrTw0nOD1/I48XgaWNh7Kqrxve3f8A4BFql/bwWaaRo8awWMK7PkGAQOw9v515z8VfGieCvC9xqENp/aGo7P8ARrMMAW9XPfYvU4q3408ZaL4Wazg1Cc/arxwkMMa7mx/fIHRR615b4csZ9R8f6h4v8RSot0haPTbeVxIpQcMxHRUK9+nPNcVfEcr7s9jC4VSVk1GKIrGxmOk2PiTxQ0usa7ql2k1uruBFGg++PLb7gVed3Qjr2p9xrWp+OvEg0PR78WegwQJJdapbPtF8oPzBXyCsS4wQPmJ5OBXP+I5LfxVrIsvCMkdzbXkrR6ncuJBE6LyYbdjwYR/Eq8kjnir/AIovPDumQaJpEUq6lpAj2WVlFCUuLp8gbmI6xpgjd/Fu29s1xSjLa/vd+x2qcd7e727no3wo+IH2O+Zog0Gk3d8LXT455CzXSKvzSbu3zBgrnAf3PXM/aR+DyXmg33jX4a6Wj3c0n2jU7CAYM2B80iL/AHvVR16jmuc8F2Orab48u9W1nyIde1GMwaVZRAskkMYAAKHhYQBkjGQSehFe/eG7++0sI8zpI7AGZE+5nuFzzgdiecV3YWu02o7Lr3PMx+Cp1Yr2lnfW3Y+BrbwnpWqQmT7TPJl182Q8E4z8oHbsPbFcFe209lc3ekxqJUa58pZOxZTxz6819vftG/Bu4vJ0+I3w+gKNhpdX0uJMfaUxkyRr/fHOQOvWvkPxWHHgmwkuYdtxNdSSHjAUkknj6CvTm4VIc0VZo+YoLEYTEKnVlzRk1by3/K35HSaPoWk+FNFnv7+a2vtX+zMjmRcwacpLKSAeJJTghV7nnpzXCXuqTa1qEMKRobS2JMUUoAaX3kYcsxGBnoAMDArMNxqF7Gbd7q4mj3+YUeQsNwG0HnvjAz6UafKtmzzSwmTK7UH8LH3PpXC72Po4tJnX6k1pblLWzOUI4jDnYc9cHqEB7962PBfhzX/F3iez0Dw/Zm8u7hsKEyI4lXq7N/Cormvht4b8ReOvGNvoug2bX2o3LYCYxHCnd3PRUUV99+APBumfCPw3H4b8OQ/2p4qvo1a9vtnIXOC/siE5Cd+tYVKkMPDmk9DVKVWVkVPDVxoPwD8O6L4KtVv9d1G+uDcXqwsSEBx5siKeFAyDsHJGTXtthd219aRXdpMk0Eqho3U5DA1wOmeD/DcVzqEfmyXmrXEiS3l07HzTKFwJF7LwOg4qrbX9/wCCNWMNxE8umTMSyIOvrIg7MP4k/EV4n9tTo1v38bU317evkenHAU60OWk37RdH19D0+iobG6t721iurWZZoZVDI6nIINTV9Emmro8hpp2YUUUUxBRRRQAV8h/tieP9J8ReIdM8D6Rpd/qOq6Dqqz3cX2cmOX5R+7XqWznnjFfXlfMnxg+IOvwfFi58B/B3w3Yf8JLNiTVNTFqrSlyBxuPQAYyzHHbFAHnJ+Cvj/wCJOqxapZfD7Rfh5aFtyyedKjj32Elgfoq19saXbva6Za2sknmPDCkbP/eIUAn9K+WbX4nfGr4T+JNNj+LdrDqOgahKImuowhaEk8lXTgkdSpHTpX1ZBLHPBHNEweORQysO4IyDQNj6KKKBBRRRQBEjQ3UKSIyvG2GRlP6in/KinGFA5PoK8a+GHxEmj1OTQtethZy+aACCfI+cny0Rz952Clsd/qK9G8YT3Q00S25zaEEysnLY/wAKSdx2M/xTryukkEMgS2QHzJc43f8A1q83+JHjjTvBejC6ljN7fTfLaWcRy8rep9FHUmrl9q1rcRIskbNbzfdZThlPrj/ODXE6z8PrXWNcs/EzvHNq0KGMxMxEbwqflLehX9e9Kbai+Xc1pxTkk9jN8J2FyviKXW9SSS98R3xW4hjcrKtsrD5DvPAiHI6fXmufvdNXxze6t4bs7lbBWkcXOsBgv2ht2XgjHaHIPy9TjPSoRrGqeMPHN1o/hG7XQ9Mt5Gj1TUTbndcsudybDysI56dc5q5b+INM8DfCZdW0/RZLqOe7e3tVcZikuQ5XzGc8+V3Dd+lecoy5m4v3uvkehKceVc693p5lmez8u2020h0a8stO0u5FvYW0rCOTWL7GAVUfdjAzlv4hxV/TvCtrD8Q4tavNWs73XtRsFKaTHH5QjRDjv/q4uAMf41H8O111dT0HUPFOtXWt3uo3UrRWxjASBNvLxccIMAEHpkV7BDpdjHrE+tG1hOpToIpbrb+8aNfurn0FFKkp+7H4PzYVqzp+9P4/yRW0DSZLMvfajMl3qc3Mk23iNf7iZ5Cj16nGTXYaJpUbQnUdRYRWkY3ANxu9/p/Ok0bTYEtzqmqOsFnGN3znAb3Pt/OsjxPrk2rS+VDmKzT/AFaf3vRiP6V6MYqKsjy5zbd2PufiBInigW6weVYL8kasMeb059vb6GvFf2sfgbP4w0uLxn8PUSSSMtJe6YgC+YT1kQdmHde/UV6HZrb6lGguold0bI7BgD1H9R2NafgvW9U0rUntbxJJ92ZJmC7YlX0/lj9aanYwcFNptarbyPzuFiNLvJILiIQyImCZmyHOPm2gfpUvgjwnr3j7xdbeHPC9g811ct9z+CFB1kc/wqOpNfX/AO0r+zzJ43urfxX8OktUu7iUJe2UhCISx5lU/wAJHVh36jmuy+GnhDw58G9NtfAvhmSG+8aarGJL6+ZRvVe8uD1jQ9EHPc1OIxFOlBzloh4XD1JOz1f9amp8JPhzoXwe8KtoWhCO61+5iEmp6pInT356Ip+6nfqa6DSftEUxW2MxS4DPc3B+UyMRgytnpnso6VJYaYNKDaXbebeXV5tnv7qbJSR+7AHhSfQcCiWXy9lnprL9nAJYPkmbnk8/w/zr52pOWInzy+S7enfzPfw9BRj5ef5v9F82Pa/Wyuo4bSVBFn552Gdx9Sf7vv1NUfEvim3FibDX9MVHmvBFCRLwqfwTFv8AlmT2J/GmatfWOj2Ut/eQhIFYeWhG4E5wHK+gJ6Vw5g1u88V26yyz2+rAtHd2MkQkhuon53A9Ch6FTyDyMYp1KfKuVa3+49nK8FTxbdaorQjs9U21q3p02vo7XWx12kaxe+E9UKGOS40qd/mVV+bd3ZV/hcfxL0PUV6lZXVveWsd1azJNDKu5HU5BFclY6Dp9jpC6NJD5zyhWdQ5/cqPulWPIC9FPWsSyudU8FawIZibvS7lixVFxn/aQdpAOWXv1FZYbEyyyXs6n8F/+SeX+H8vQ8zFUqWNk3S+NfLmX+f5np1FQ2Vzb3lrHdWsqzQyruR1PBFTV9Qmmro+faadmFFFFMQV86eDvD/iPwx+2B4iv/wCw7m90bX7Uy/2gi5jt+nBbsdwxjryK+i6+S/2kdI8c/DrxzH408KeOL6BfEuqLAthkiOOQqAMg5UqcelAHoH7ZHh7xP4s8FaP4d8OaFLqAudUjNxOmD9mA4DEdcfMcntivZ9Bszp2iWOnltxtreOEt6lVA/pXzC37QnxC+Hl8mmfFDwzpt8AcG5028j8wgdyoJH54r6k0+5S8sLe8jBCTxLIoPUBgCP50AT0UUUAFFFFAHzVp1jdS3BttCmUi5DC3kmjDy6dK2N0ig9V4PPUZ4xXoPhDx9aWGpDwjri3KXsKJCr3ABa9ITLyqozhTxjJ5yfSvKxrcWm2sN6GeCYqropGHQnkAj19q67S9Gbxpp8WsakIkv42/0eOSPcoOOfMHUg8HAIxgYxgV5+Exbq+7JanoYvCKl70XodL488IR2Zn1nTY2exlHmTwouSrY+8orj7O4jCmO4wYX+5IOMf4H2rs/h54xvLeaPw14qjEd0n7oXTH93Oc7VyegZsHA/iwwA4yY/Hvg02c0uraUplsZvmuLcLkq399PQ/wCTXecUZNM4TxLpiTWl3cWVjPPIcSzW1hKsD6imOY2kIz06+vSsT4WaLc63eaj4h8QWCy2t7H5Flp04+WygH3ECDgYxyPXmupt7mVWFvJOjQv1lQZGM9Dj8iK2dBsJbXV768ktVE10FE0+cbgv3AAOMAfl71jKgntodP1h3u1d2sM8MeFrPQ7u5vjcz317cEjz7jGYou0SAcKo/XvXb6Tp0CWz6pq0iw2UQ3fOcBvc+386fomlxmI6lqREdpGNwDcbvc+38687+LmualrMyxW4aLS4fuRDjef7zf0HauinCOkVojkq1Hu9WWviTrk3iZIotPmxp8fzJCOCSOMuP5VgaDrU1sVt7rMkQ4z/En+Iri9T8TXWgta3ciM1qxMcrA8rx1+nrW/Hf2epW6alZ7SjAbwnb3q50t7a2MYzvbm6nczWKz7by0bLEhjtON3+0P9rH59DSX9lb+JdHk026eWMNhiEYoJQD3A5254ZareC7tZI5Id3TDAE1uXlg0h+02u5ZQQ7KhwWI6EHsw/Ijg1yORraxZ0fxAfDzWkOrXdtE87mIEvtSUAcHnoTx+NQ+KvBlvHqD+MPDnmi4ecXM6qdzxOBgvGD6jhk6MKhlt9O8QWn2W/hG9fbaWAxkr3HPUdQfzrS0XWpdF1P7FcRiK3bAgJYlXX/aY/xVzYrDQxVJ0qn/AAU+6OjC4mWHqKcfu7o1PCmuWuu281o5ji1BYsvGDlSp6Omeqn06g8Gn38Flolob25lMwVCSjDG9wOScdF9fSszxb4ZktrhfEehLLC4PmyxRj54yerqO/wDtJ0Irmte8SQ+JbW2+xQpe6nDMYZrCCYbnYDcrx8jHuCQR0NeLh/bUZewqr3o7PpJd1591+h7EaVGo41Iy/dN6rqn2/wAmc5fazf8AiLXFvLOSCe3MhhhaGPeEDdYpkB5RsY+hBU9RXqfg/QY/DemL+4X+07nLFN5ZYsjnBY5A6flXkn7PV1qV1418RWU91pcstjL5kUSxbJFLE5B6ZCc5wOpr3XVI4bHRJ7iSO6vTCrTvFCN0lyw/hA75OOOleph6ajeUtzuzbNqdaEcPh1ywVtOr9f618tSC2R79sDm3DZmkKkGdh2/3RXG/HjxcvhjwrcRx6a97O8e/HlFljHzAP8pBDB9v4HPY1leJvjh4f02y+yrFd2GoZCrDIir5brjfGxbjjocHuK8J1DxVN4nS80ybXrnS7qVma0N4mTMu75VkLfMq8kBh69xROkpa2uvzPDjfn952t+H3HU+APj03hTW7HTtVtw+j3NqkkyJKrushxukRujEchl4yQT16/WOmX1pqWnwX9jOlxbXCCSKRDwynoa+L/hp8P/8AhLtMv9P1vw5pmky6SzXEGszbmhu5izN5UqE7XTazHcuMADaa73wf8TYPh7dHw3plnd+ItKgvYLUNCxMwjkO2PYn8cvI+XgsibjjjNYasoSjSpx0/L/gDxdG/NOb1/M+m6KBRXqHmBXy38Xvh54l+IXxI1GHxP8TtD0fw1aXQfT7J7uNpohtAJ2ZG1uvJya+pK+M73wB4Z8fftZ+NfD3iu9u7HzAtxZCCURtM21cgEjnjJxQB6X4I+DXwH8OOl1e6vpXiC+U7jPqepxyAn12btte/QCIQRiHZ5QUbNn3duOMe2K+JP2mfgp4F+Gvg60u9F1TU59YvbxIYba5nDb0/iIUAHjjn3r7P8OI0fh7TY3GGW0iBHoQgoGX6KKKBBRRRQB8dabozWOtKmsXDzzqALYuP3fTse7cd/wBa9a+HbTSNe2ysyQgoZH/iY88L6e5rhxbx6kLnTNYVN9wfOtGViQwUc4PTI64znrXa/C3cmkz28zEahA6rMrnkrj5GP1Ga8DAJzrp9j38e1Cg13Oj8VeG7PXrO3Gfs93aNutZlJHl54I4IPIyMg5Gcg0vgrxh9n1O58MeIp4o7iOUJb+ZLuZ0b7qOx4d8Y+bgNnAyQTWjDOCvoR1B7VieMvDln4ltYd8n2a9tn3212qgvCe+M98d+x5r6A8Am8WeDGtdVj1XSJli0+VibuDbkDI+8voex7Vs6BpEK2/wBvv8RWUQyob+ID+n86NH16G0ZLAySXFpGoiaSUmSSRugwf4j6+tJ8Q7fV5hZ3FnPF/ZKZM8SpliexznpU3NJSbST6HHfFjxTrV1p/laHFHDAW2/aJZFVLZR/y0YEHcT0UdATzWT4e1CDWrI2s0kZ1CBQt0qKQm/A3bdwBIGeTgYNbZEiRM0SB5Byqk4yfSuF8UaPNY2zazoxuJGjmBhVrgRrpbO6maXB/1juTgl8hVBz8o5lsw3Oe+LHh3WPIV7Hy/KiYuI9nDcYINea6Pqd9pMrvYtNGi/wDHxaE/Mg9h/EtfTHh/ULHxPpzws0TXUMaGdUB24YHa6552NglSQCRzgAivMviZ4AaOY31mrRyLkq6Dkf4j2oU3cuNtmtDN8I+NJGv4JLeSJd3AjDEsGAJ5/wBkgfhXtHh7xbpd/Gqy3C2s3AKyHAz7HpXyesN1plw4WQ212x4Y/ck+h7N/nmr2g+INUs7maWeV51klwUkb51OOnpg/riiVJTd1uVsvI+vJtPguZxdxTNG5AIaIjG8dG+uOPccGtDX7vRfCvh8a94nUSCN1+y2ypukmmP3FRO7k9B2rj/B5s/APguTx141mfT42hBisWOXJPKjb3c9h2HJ9vnXW/i9qXj74kwaxfSDT0sblX0hHBaC3UHlW5A3OOC3X0xWduRXZrh6Ptaijc9P1f4meONO+JNnqV1q5huriM+V4aZALCWLPMC3GcG6HrjaG+Wn/ABC8JWet6PcfGD4OpOmrGUTalp8I2XCzJ98Bf4JR/EvRq840jQdLvLrUdNtNVtJtKvg88Ok3EzG6tbwcq8TEYMY6mXONmQ3Iqx4G+Icfhz4l3d94X1ia+1S6ZRfWcm2LT9XKqAUgz80cgx8juTv74zWPOp6S2PZr4FUo81Pdf1/X69MnTbPx9qrSfGK31mztp5LtXTy41hmMhYIQyqNvJ4I6tzmtnxT8WPH1p4q0W/udShiupbWS2iWGQIsyF88E8Bs8Z+g61rfGz4e2vjPwnJ8VPg28jAz/AGnWNFTcjrMn3z5QOBIDnchHPUV8w3Hi7V9Ru7cXNw83kzoYYnjBaAK3SP6jORVOlPnUtLHJSq4V0pRmmp9Ld/8Ag7H0p4Os9M+LOoSXcur3Mvjy0ZLmG11Qxm1vYlJDiPaoJIGOTkjA5I5HOeKdF1bxLq0Oo6Tcaffz6LqAk1Dwzdq1rqHEgT5S/Mkbjn5cY3ciuK+GmpW8us2eg6tDLb3F3fMlndLEWktdxyGUcEHqMggj8ePZ/wBqnxn4d1SXQ9L8Jacmu+LY5Ejsbm3T95Ezjaq5xudznITOBkE9qirCm6ycHfT7jGnKvSpONRcuv5bHNfF74qNcyx+GfA9vq73upFIYtImTc8EmcbGVchsNwo53YBJKgZ91/Zh+Bx8AacPEXi2c6l4uvC00heTzEsi4G5U7GQgAM/tgcdYf2XPgLb/Du0/4SnxTs1DxneoWkkY71sVbrGh7uf4n/Accn3uuijQjSWhzVq8qr94KKKK2MQr5z/aK8I/Cbxl4lN1d/ETS/C3iuxAhmk+0oSQOVEiEg5GeCCDzX0ZXxxN4F0Tx9+0l8U7HWLWe7eys2ubOOCZkbztgC/dPPOODQCJfh/8ADz4S6X4ntfEPjT40aP4lks3EkNu10qR7lOVLlnZmAPOOBmvr+CSOaFJYWV43UMjKcggjgivz+8T/AAtHh39nGPxVrug6npniltY+zMlzvQ+Qc4/dnjt1xX3n4Y/5FvS/+vOL/wBAFA2aNFFFAgooooA+U7e98kxTiziKCbzXgeVnXPXcp7c/w/rXa33ilpLuzubfw/8AaY76DbdXFk5XDDPBbAxjtyMV5nqBbT5C65Nox5H/ADyPqP8AZ/lVnQfEU2i3m5W820l/1sXUEeo96inhoUY2pmtTETrO8zu7Dx/ay6udP2SNMDgxlNsiD3H8Q/Wuj1WWTVdMltdP1R9PnLAGWNA7Jg5K4PqOPxrkb3QtF8Sxw6javskVS0MiMQyP2IPUD1FbfhbRfEHivQNGvteuxo1pp80k13cxNsNxCoIAOemRkknoOetG+jEnytSXQ7Dw1o8SyS6hcSeTawqcySYVUUDkD09zXm19+0fpSfEiHRrHTkufCq5t57sD94zf89EHTyx78kc155+0D8Xrvxcv/CM+EXaz8IR5jku1+9qJU4IXuIge5+916V4VqcmpwqfJ3RxYwCEGPzxXXHDTaueZUzGjGXLufoBqOm2clpFrOi3Ed3plyokjkibcoB6EEdRWLd2UjM1xaojSldskT/cnXptbtnHQn6GvmH9nP43at8P9VXQ9e8zUPC12+JI1Tc9ox6yIB1X+8v4j3+wprayurCDWdFuYrvTLpBJFLE25dp6EH0rmrUpUzppVoVVeLPLLzw9Lp+tw61ouo3dlphuA95BFFJI0MixlctGvMvCqiqcqCzMd3y46bQ9TsvFOlyRyRrFdwu0M8LEHDqqFtvPIG9QSOATj3rYvrFnczW3liVwEmR/uTx9CrD1weD+HSuR1nwvc6b4nXXtJkvRbu8k0ttZ24klMpQKqqDwFbAHI2oAe7bhz3ubHBfEzwR5Zkkjg3ofvLj+VdD8Nvh7pXgrS1+IXxDcD7OoOn2EiDcG6qzA/ek/ug/d6n29U1C70nwr4Vi8UeNvs9vJDGjeSDuzMRnYg/iOc4/Ovk/4rfEnU/iBr5lvLn7JYjItrVWyIk/qT3Y/TpVOpyK73OzC4Z1nq7R6tmT+0H8TdR+IWtqSGgsLcFYYA+VHPX69Oe/5Cszw5cP8A8Ko1vylYeVe20sjbx0EMuePoK1dI+G/iDXbV77SdLl+yRoXa5nXaGAGTt3Ak/gv4163of7PN1Pov2e81izIndJzKsckhDBcAr8yr0brt47YqIynJO/U66k6FJqNLWzXpp5ngPw/8UTnW7I6j5T3MdubdJ7hmIePbgxkZ6EcYAGeORiptX0XwZ4d1o67calJLBCRNa6DhxcmYHKo0mNvkg4O8HcRxgGvpP4jfB3TNS0ex0q3s/P1SxswpuIwMFQcKcHDZ+hr5R+Jmha54d1sx+I45mTPlxXJYsuB0BB5X8RWMYzUndHozxNCpSilPXz0+/p+Jf+EPxe8T+BviZceJVuo2stUuC+q2bkrDMpP8I/hcfwn8DxXrPxr+Eui+P9Ji+MnwXjW7eV/N1DS4Fw5kz8zKn8MgP3k79RXiDQ+Hk8GWUnlQy6rcSu4xJ5mYugLqOF5zherdTgYroPgf8Q/EXw68dWzeHVuNUS/lS3uNDhBZbgE4AU/89B2IHsTjpvGpze60eZUwkoL2sXtrc62KFvhiinb/AG38VdXCwDyFE39kCQcRRD+O4YEZP8IOTx1+hf2bPgingeL/AISzxZsvvGF4pJLNvWwVuqIe8h/jk79BxkntPC3wt8E6X49vfiFZ6GbbXtSjDyCVgwtnYfvCi9Edv4iDzjjGTnvq0pUlTVkcFevOtNyk7thRRRWpiFFFFABXzt8Q/F/x88P+P9Z/4Rn4fWGp6Iso+yXJs8vJHtGdzLKCec9QK+ia+cf2vbay8VWdppWn/Erw9o9xp7ubzS73Vfs/2gkDCsAeo9GGOaAOGuP2sfGWn3T2WueBdFeeJtrxLcyIQ3pghhmvr7Srg3mmWt2Y/LM0KSFP7u5QcfrXxL8Hvix8Ofh7drZ618MtMjuYcA6vpc63zEj+IeYSR/wBvwr7esriO7s4bqHJjmjWRMjBwRkfzoGyWiiigQUUUUAeF+OvDdh4l0V/F/g9PMjOft1iFw8bD73y9mHde/UV4PfTmxlK5Js2OFJ/5ZH0+ldD4C+ITeDPFCrZatBdOSIry2LHY+OkbN0DAcK3boeK9c/4V14P+JN/Z+LNDvxFo90S2pWajDF+6gfwEnhh+IpqQOLRyPwE8Na1rU1zf3FxJZeHEDCWbO0yN3EZPT3b+tWvjX41XXrCTwroP7nQEXy5inH2oDjH+5/Ou9+Lt5Bpfg610DR4ktLBmWFY4htHlqM7R7cfjXh+rRvGpQKVbGeRjFengsLFr2sj5zOMxnGf1eHz/wAjmNL8LRTXks10fKtLZQkEK8A4HA9hVHxdZQyaZJMNkFtChJYjAAFXbO/fStVkg1CYLYXrtOkzH5Y5APmQntnAIrmfEbal4u1V7qBh/YMPyQlc+WSOufeu6XLy6LU8WHM53b0/r8TlLPT7mzuINSuP3MU6t5OOWjUjGcete0fAb4wz+B9ag8N3cJv/AA1eSqj+X1tZG6so/uk9V98iuL1/S91vEjEeVFGFUjoK5LSZPs3iBLeM/IZFYexyOa5p001ys7qNeUZe0i9UfoVeW9vNax6lpkyXNjMNyPGdwAP9KoeJdb0HwH4Yn8VeK7kQW8I/dRYy8jn7qKv8TnsPxNeD+CfiVffDTx+tjqTSXPhPWVMzx4ybOcEB3j/2TwxX3JHvJ+2X4J8R+KLSx+Inh7Vpdb8PW9sN1lEdy2yEczxgfeB/iPUY9K8evh/Y1Gj6jAV44unGe1zz/wAS+JPFXxs8Qapr15ustA0W3aZYckxWkfOAx7u2Mk+g44rV+Dvw7ttIsx478YWc11p2QwQpuaIkjYxTuD0/2cj6jifhLr/2y0g8FW92LawurxZ9UfdtE+ANsZPpnH/fNfUd1rNj4T8C39/HdWuv+GtPiZbyHzF8+DjlQej9RwcH0zWKTWr6noV5qrP2cXaMdvM6rU9a8IWngY6hd6xbadpFxBtW5MgQ4x0HcsOmPwryrw58fPAfhKyGjXeqajqUUZH2aSG0woi7ddvX0A4x1r5f+IPjOfxhPcXV/cTWYtvl0y0iJaBYt33B6MO7dWOc1yV5qM1xa2kDpF/ooIRwnzEZyAfUVokmYNuLsz728F+PPCnibx4t94d8VRq91GDdWN4vlzuAPlVQw5Hfg8VkfGuTQtev5/CF3pm6/kRWgupVVUUk9Ax5K+q9G6da+NtKka8vG1/U5HsLGEhWuIPlLzAfKE9W9cdBX05+z38RY/iHY/2LrkKXmu6V81lO/Mk0WcDPqw7n8ahxa2HzX3PmTVfDer6Z48n8PrZGS/uLgx28VtEQHLHA8tewP6V9M+GdA8J/s0eCh4y8YLBqfju/iK2FirAmHI5RfQD+OT8B79v8RdQ8DfBWCTx9r9rBqHi+6jaLS7QEeZk9ceg/vP8AgK+IfGfjLXvHXjK48TeJ7gX11OcbGJEUUfaNB/Co7e/Jqo01zcxpLES9mqfQ9c8O/Gj4o+GfHC/EXW/tF5p2ruqXNizbYWi6qiL/AMsmC5Kk9e+c5r7h+HvjHQfHXhe18ReHbxbmznHI6PE46o4/hYHqK+DvC/iDS/EcK2erQW+p3P2SVbMXLiKF5iNo84DpIq7jvz0HyitLwvqnjD9n7xsdS03zdT8N3Tqs8e4CO8TA+YDJ2MDkK5+9jH01tc5tj9AKK5/4f+MNC8c+GLbxB4fvFuLSccg8PE46o4/hYdxXQVBQUUUUAFfJ/wAV4/2a4/ijr0vjK51xteNwPt0cay+UH2j7uxemMd6+sK+c/wBorxd8J/BviI2154CsPE/iu+AmliEIyAeFMjcnJxwACaARxdnrn7H9on/IHuJsd5re7f8ArX1xpbWz6bavZrttmhQwjGMJtG39MV8kfDv4g/CbV/E1t4e8afCDTfDE944jt55LfdEWY4UNuAK5PGcYr68gjjhhSKFVSNFCoo6AAcCgbH0UUUCCiiigD4H8N6ZZ2Hh5bh2+y2CD7RfNPGBlkOdynqBxz/8AXq98M/i7p/hfxj5/he7uJ7Sc4urG4iMaTqO6Z7jsev4Uzyde8RZj0+OzuvDxkQ3hePGxUYHCnowJAJz6Gup0PwIPiX4p0LS9F06a20bRLoXWpaxJAI1PHEMP98vkMT0WualaEuRanfiE6kXUk7W0S7nuevyaX448M6d4s0MPe2MBdpYYx+8Rsc/L3KnqvevKvihO9xYTXkNxarrjW6tDG3yxOucGUsOoHACgdfatTx18c/D/AIA1+18E/D/TtPu7fS5N2pqH2qwz80UTdDL3JPAxiqnj7S4dc8MSfFL4Y79WsJv9IvdMBImtpV+8yDqrDndH0PUV6tDEOKUT5vGYCNSTqb33XoeCWml6jd/DfWpNW8/z4L95HV+GVgPmzn3xxWH4P8ZXWjabc6auI4rpl/fkbjGMYOB34rvo/F2n+NvBus6Zo9tdR+I7ppLi4eYBvNHfgfdGOB3BPpXi8tvcWk0tpdwSQXELFZIpFIZT9K7Pa7cr1PI+rO0udaN6Hp8uqQ3lisTXQ8qKEAAMMRr/ALR/icjt2rh7C7DeIjNEybVbcu9sZCnJx74HSsRppFTYrsEPUDvUtnB5l1BG0ixiSQLuboue5odS7CNBQT1PpDRrHTfippdzbaJJI11bRSTW5ePaVlReFPs2dv4iqvwR+Ll18P8AUk0TWlkuPDV0xWaEjLWjk/M6j0/vL+IrQ+FGla98OdGf4gaPb/b9NZRFqlgfvPCOs8TdsH+Wa4z46W+i3mqL4u8LzLJpOsSNN5ZG2S1uRjzYnXseQw7EHiuLGVOeoezlNH2OHVtm7nuP/Cn9A0Lxn/wsPwObefQdVUTT20WGjiJyfMj/ANgk8r2P6ef/ALSeiWXhL4b39/ockkMer6jELi1H+qySXJx3yyDHpk1c/Yz8R+NG8TT+HrO1a/8ACrKZLtpWwli5HBQ+rHqn48d+/wD2iPhzqGueBdbfQbpL6ylUXdvbffMFxGeiEfwMAwx2JrkPTPhGXUPMaLbaxwYiVZEx8sn+1jsfcVe0GHQ7nUYn1W4ubWyDAzrEAzEeik+vTPase8W+mja4umyLfEJDcMAPb26Gk0y1vNT1C30/T7aW7u7iQRwQxLueRz0AFDit0WqrtytXRtazqF94s1u10/SdNaOLcLfS9MtgW2AngD+856s3f6V9UeC9B8N/s0+Bk8WeKYob7x7qcBjs9PikyVJHKD26b3/AVX8HeGfC37M/ghfGnjNIdT8eahEVsLBGB8gkfcX0x/E/4CvDvGVr46+IzXHxGu76LWZny8kNs5L2aA8IqdlX2+tXHluuZ2RCjKV+VXOM+IvivxJ458W3fiDxNdvcXs7Y29EhTtGg7KKxo4W2hVU/Sp2nEszyOF3E/Nj1+narFtIqnIGc1UouPoOKTG2M0ljISY1kikXbLE/3ZF9D7+h6g1654d8U3nibT7bw+s1lZRXRcajqNyqsZII1AVSvUSKpO0AYONw5JrzG2tZL1hFBC0j9gK9A+F2jadaSTTXDBtQcYEZ6Kuc8e+R17YopRc5WQq1oRud94K1LWfhB4tTWtDa6k0DUZCklrdDy/tSr1BHZwPuv3HtX2R4N8S6T4s0GDWdHuBNbyjkHho27ow7EV8i28zX32Sxv2glkBNuJrpDL51ucs6E9Vlyd24fe2qOMVN8FPEGvaN8SY9L8ENNrNtcyBJ7aT5VeMHBZz0BX+/8AhWsqd9Ho0cym4tNbM+zaKKK5TpCvljwPFYWn7b/imHxNCrXtzEZNHaZMj7q4K577QcH619T1QfR9JbWl1ttOtTqSxeSt0YgZQmc7Q3XGaAPnv9vVNNk8EaFCttv1yfU1SwkRPnAx8y5HqSuB619B+G47mHw9p0V4SblLWJZc/wB8KM/rVfxXeeG7GwW78TXGmwWsDiVXvWQKjL0Zd3ce3NasEsc8Mc8Lh45FDIw6EEZBoAfRRRQAUUUUAfNfwy8LzeINPk0PSZ3XSyxXVL1VXy355EeOCxGBxwAPz5n9on4y6f4R0P8A4VZ8LpEtltY/s15fQNkW69DFG3d/7zdug56dR8fvHEfhHwmPAvw6jh0+3AaK5ubUgGHdklI8fxEk5bt256fHl9ZxQkZk+Y5yMV0QwUoQu9PUynmMMRUdne2mhlp5kciyKSHDbgc8565r1r4J/FPXvB3ieXVLeYXP2ghtRsZG2rfIOPkHRZFHIPfoeKg+FHhFdU0y6uLq1sru1uXW3kErYaJeu9WHKsCBz9a5vxT4Pk0TVJrez1ezvTGzFRG/7wKOckew79Kc8JVglJrcUcRCTaT1PcPjB8N7DxHpcXxq+Csu/J8/UNOgXDK45dgg6MP4k79RXkmvan4d8Y+EptduZodO8QWUY+084Fwc4RETqc8kt/D0xWl8E/ilrHgPX1vNNilulncLqGnhvkvE/vKO0o7Edehr0P44/CLQPHOgN8WfhSpmgmBl1TS4Vw6OPvsqdVcfxJ+IqIVbbmdXD82x8yxzfP8AN34+la9pZS3FsZWykStnce/sKpw21spG2MyMemef0rrYbC6k0hXnDI0oAgQD7/qT6AD/AB6VpLEaWiYwwCunM95/Zv8AiJayQx+EdQuIlVkKQ204G1/URsfUfwH3xVnxd8Ab7W/GltD4bZbTQLz555z/AMuoB+ZNp6nn5fyPArxn4M/DjXPiR4lXT9LZ7eztmzf6hjKWwzxtP8TkdB+J46+u/tF/G638HaIPhh8PdRmnvLeIW2o6s0u94sDDIr/xSn+Jv4eg56ZU6cqsuVHfojQ+IXj3SfA2it8K/hLZySvaApquoQjdtJ4dd4OTKf4nH3eg56M/Zh8WXOg36+Gklur/AEu9nx9nkZn+yu3UozdjnLL+NfOfhHxFZ2dq9pJqmpaYZEJ32ar8577ieueec/jX0X+zUNJt4RJp80lzeTuf3txGVe3T+Ijkgk/3s1njXLDxf9XO/CU4VY2tfQX9pj9m+21y6l8V+DALe4nbdc2iqSjsT94AcjJ64qn4a8P+Ff2aPBsXi/xs1tq3jy8hMOn2cZB8r/ZQ9gP4pPwHv9Baf4ytG8TrotmrXQCF7h0+7COgJPue3sa+ZP2uvhTfW/jeb4k6ldalrnhi8j8q4KPuk0k4wrKvQxA8+xJzWNGtGotDnrUJUmuZbngvjTxL4l+IvjB9V1aaS/1S9kEcMUYO1Bn5Y417KP8A65r0Tw/8N73w7pA1uw8Qy2fiG3K3AgSTdDIin51KD72B+JxXkOm61eeDfE01xol5Z3dzbsPst8E3+X3ymeM44PHritG9+JPjLUbpZ7iaE/PvkaOBYzJ7Ej611XTVrGEbp3R6v4gfQfErW8PjjSdI0+W5lZ7TVdKZEEw25bO3qCSMBuQQQa881fw/4ZsvGNpp2m6tLf6fKg85ywDwuSRgkceh/Gt+2j0Lxd8O9T0/TdIQ3OkxiWznMIW43fecNg4YHnnHavP/AAzD++3dj2rkoVJyk23tpZno4iEIQUYxWut0fQHh/wAKaVp9uEtLNMmPy2c8sw68msnxD4RmtH+2WIYKDkY6rXonwg0+bVLVNMuVP2iFQoJ5zgdK9Ju/h/dSqkMcO6SXgA9B7n2r1+eDjbY8Z05xld6ngXgWHU/FWqxeHLe1ebUJRwyjChR1dj/CB6/1r6z+FPw70bwDpDQ2Uay39wAbu7K/NIf7o9FHYfjVj4d+BdG8GWUgsYEa9uSGurkr80h7AeijsK6yuWrWc9OhrCmo6hRRRWBoFfI/x8+PHjrTPiTqXgbR7vTfDVpbzCFdRnhZndSoO/JBwOeqg19cV5T8SfGvwQur278N+OdR0Se6tm8ue3u7VnaNsZ6hTg4PY0AeOeBPgdo/xIkXV/FvxfbxZM/zPBYXPI9Qd53D8hX1pZW8dpZwWsORHDGsaZOTgDA/lXxd4z8F/s+zSPf+B/iq3hi9HzIoE0sKn2+UOv4NX2VoYxotiPPFxi2j/ejP7z5R83PPPWgbLlFFFAgooooA+TtV0Gw1zTYYGjjVuhZiBlscke9eZ+JvhFK9689pqyJZPnyxIpLBv7vuK9N05hc2ySQR7iiqUVzjYw7g1r21vcoEhny0fLbm55PTFfe1aFKtFKauj8sw2Mr4RtU5W+4+dfCOhajpfil9JvhPEwlSN40lKg7j8rcc49DXoWt3NiPtLXtjaQRQySxrcCICUAEquc/fBGMjvXf3PhWO/wDEljrJ2o9ufKuBgEyxEfdBx1Dcg/Wsz4geE0ubNF8vMjZ4HQYPNc9HDUo3p9D13mspyhVas+vkfMF09m3mSJA9ncKd0Yh/1bc+h5T8CR7V6X8Efijq/g3xC2oaeJLhpyPt+n7wI71B/EueFkUdD+Brm73w3aDWY01C5NlZyMd8wUMVAPUAkZPtXoHwM+BP/CdeLJdQe+mfwZYzbTfLG0L6gw6xxg8gdmb8BzXy+NwzoVHFn2mGrxrQUonoPjr4Y+C/FlvD8X/Bdnd32i3cUk2paZYYSXzAD+8jU8Ahh86DrgkV5T8OfC3iD4ta+uiaLG1np8eDqupEZWFP7i+5HRfxPAFfe+kafYaTpsGmaZaw2lnaxiOGCJQqxqBwAK57WtJHh/w7cx+E9LtLJJpnnultogjMWOXcAdWPc9a8zEVvY0pVLN2V7Lc6G7Hj/wAZJG+F/wAIv+ET+G1ubGyRWj1PUoCWuIQRzJkclifvP/COmOo+LZLP7HHHfJNHPh+Vc9/XryD6194psuLeRpmAt8bXyu7eT/AB/ET6VwN/8Kds89rdeGI7DRzta2uQqSBWPVXRcsqejHp0OBivJ4e4irV1NVqduqt27Pz7d9ew6cY1p8t7HzJDd6lrbW+mq0SO+RH+4X5RjkhutelRajq3gnwXDoPhOxluNWvXH2u6gizJtzwox+XtU/jvQ9D+Gt8jDSovt0oYwrEOWHdvZa6z9nHxZdSavNdX+mWhtJo1kWZGyVz2ORwRXvYmv7SkqkY+4tbPqz1sNRVKTg5Xm+3RHW/ANvEWk+HhJrtti6ldmZjHsZ8kkFz3IBwPavZbXWrP7LJa6iqXVpOpSaIqGBB4Iweox1FYvj2O1bSIry1vBbXEjrFBGsRczu3CpheefXoOp4ry7xJquo+F9QhtNQjvLy5mBZYbaFnYqOp46Y9TgV4LnUdVzhuz0FSo16dp/wDBPMP2jP2e7Twfrcfi7w+0x8D3cwa8EC+Y+mBj94DvF7/w9OleHeLNGk0G9aJZlvLF2P2S9jU+VcL6qT+tfeXgXxxKdMdda0edNCnBiljuUDbQRg5HQjHVa+f/ANqj4T6t4V8NJrXgm9k1L4dyz/bPskTeYNOkbjKnk+Se3908GvXoVlUXn1PCxeElh5We3RngnhfxFqPh7Vo9Q0yQCQfLJG33JF/ukV0mjS+Hb3Uo7qG8l8Py7jJIlxG1zbls5G0r8yjPrmuS1bRNU0b7G+pWvlJeQCe3cOHWRD3BBIz6jtXRfDXw5rnjDxLZ+H/D9k13fXDZA6LGveRz/Co7n8Bya1VOLlzGKqyUOXofUf7MmsxXHigafZ3I1ZypaSWK3eMDB5b5v4fc19WRptAJ5bHWuI+DXw30v4c+G0sbYi51GZQ17elcNK/oPRB2H9a7qqk7shsKKKKkQUUUUAFfLfxZ1n9mq2+I2tw+MfDd/ca8s4F9MkMpV32jkEOB0x2r6kr5D1i78I+Df2tPFEnxL0uzl0fWbdJbSe8tRPFESBh8EHA4Kkjp3oGjNbxB+yIVP/FJ6mRjnEE3/wAcr7E0hrZtKtGs1K2xgQwqeoTaNo/LFfHv7S+t/CjX9D0vwn8MtN0S71u+1CIGfSrJU2KeNhcKMkk9B6c19g6Lbva6PZWsn34beONvqFANAMt0UUUCCiiigD5G1qKPRjby2uoQyWMsazx3Kt5hWJjhfOKjjOPl/Ec7Sa6Dw54is7iUrcspkUbWBGB+Arx3wJ42g00zw3NrDd20sbrNbTFvLgZgFMoVeWGByOoGduM5rX8YQSaTpq6vZSTTWOFVLo43ngYDheAMHgjgHK5JU19LTxLj7kmfH4rLFUftIKzPZTe21pGjNNGN7eYSOeD6Zrzfx147iR3jtmDAAcZz9TXm+oeOL2S1EbTswGMZ7eldl8A/hbqfxM1L+1tV8228Mwy/vpejXTD/AJZxn09W7fWumWLp01ztnPhsnqVJWnsbHwu+Gd38WNYXVtVjks/DVu/72Rfla6YdY0Pp6t2+te7a98WPhl8O/FeifDm4v7fT55kEUUUKjybJf4BKf4N3b8zjrT/jBr2qeAvh0bbwL4cmuJoojBD9kg3x2KAf6woOWx6DJ7mvz+8NeC9U+Imp69rWoajcxSxo9xJcTxtK1zNySM9ufy6V8vjsx+sVHKT0R9lg8CsPSUIn6c6tYPdBbuxuGguRghlb5ZAOgYdDT9I1JbtDFMohuox+9iJ5Xtn6Gvlv9mD4jeNNZK/D3xxpd+kKRh9I1WCJttuUACxuR1HoT9DX0NcxvfR/2XfSwprJhySFIjukB7f/AFuh79654yUlodEouL1Lk3hbTotXbVoY238sIc/u0c9XUdiazvGPiLT/AA5pbXV6yM7hhDAXCtMwGSBnjpyT2H5VseGb64maayuss0GAGbhsc8MDyTx16H2ORUmv6Hp+pwhbyxgukU7tkiBscg8fkMjvXN9Wp03eKsuti6MlFcq0PP73wf4b+IWg6fqmraPHHceWCh8sqCgPAweqHAIzXPaz4VHh8Sw2mmrFZspO+NPlJP0rodQsfEDeNH1rUtRGl6JpgLBo5TtePrjB45A+Zj0+6B3rovD/AIo0nXNOur23aVIbbmbzoyuFwSDz6gZx1Hesa1FyWj0/BHo4fFSpM+bvFOvC333uoz6hNFp0WI7eC4aMOq8gHB56Cq/gfXPGHjXWyFu2t7OZUutZ1AxlkghH3LaLPJxn5iemSTwK5rVPHF58Q/i1eWdjHo+n6MVdvKmtssYU6ldmGaQjkjOB7AGvRdNmi05RpWiMlhpCqiSPFEZEhkON+HboT0ZWBPzI2dpxXoxwPs42mtfyFUzVTfNTVl/Wx2Gs60tlZTafpGmrdQfZ3+1WcjbjgDh42b5ckHIOcEYOAcV5J4B+KWn/AAl8Vt4P1W5fVfBGqx+ZcWc+ZZNKaQ8ghgCVIOWjYBhnp6u8YeIF0OS48O+FbtWcRJb3EsO9EsdnzbQc4MjZbHyjbyTxwPBNB0PWPHfi+LRfDtlcXmoX07MqNIXKgnl3k9B1LGu3CYWnCDXQ83EYmVV3Z798XPgNreYI/hXZ2fiDwl4jmje2DPv/ALIZud6Pn/Ukd+dvTGSK+jfgL8JND+FXhgWVmFu9WuVDahqDLhpm/ur/AHUHZfxPNecaT4y8D/szeGtA8A67rl7q+p3c3m3oibetkr9X2fwR56KOTya+htMvrPVNOt9R066iurS4jEkM0TbkdSMggiuSVk2kQizRRRUgFFFFABRRRQAV8zfH74sfB+78R33g7x14L1bVrnSZvLW4iWNCjFQSY5BIrgc9P0r6Zr548PfDnXpvjz8S9X1XQkj0nV7BodPvLlUaNpCoGR1Ix647UAebeA/it+z34H1Iarofw+8RDUUB2XNwyTyRg9du+UhfqADX2TYXKXljb3kasqTxLIobqAwyM/nXyr4m+BXirT/2bovB2nWem654gXWftTS2TqP3JzxvkCnj0r6k0GGS30Owt5l2SxW0aOuehCgEUDZdooooEFFFFAH5rajZLfCPWNIkSKZzlIg+fMIwOuOCcHr16HnrZ8A/EJ/D6X2lavaC/wBIvY3Sa32DcjEcbckYBOAR2GcYNdx8cvhhc/DsP4v8FeVq/gnUwJFBPmrZs2CpJHVOmG/4Cexqj8Afg1N8VPEJ1+9t7rT/AApFIGuHZsvdS/xRRN3XPVu2cda6vbtqzMfZ63JP2e/g/f8AxP1g6xqUL6f4VgmJkZCcztn/AFMRPOB0Ldh719ieNLPWtD+Gd7Y/DnTrGPUbSzKadbN8ka4HRf8Aax0z1PWtG+0X7H4Nk0HwykWlolqbe0EK4EA24BUeo6/WvmGLwP8AtM+CJCNB8ff2xap0ivf3mR/wIE/rXPVqub940hBQ2PRvhtqGo+H/AIYaV/wkmo3bak9u5vopvnkMzlmKsOobnFeW+Dmv44LvVZLNIEt1ZrW2xlYPnOXlIwd4GSF6VzvxJ1b4x31q82u/D63g1QEM2p6UM72XozR5wWHrWT4Q8caz4ot59C/sWWWSyQ3GsJHHsmmQN0RfvHGMkDJxXztTCVablKTuj1IVoSSS0Z0Hj74mWk/hWbTfDurG2fy0MbRzMjTs7/OxC84QZLD3r3T4X67pKeGvDvh281463MsTeRrMkivslwMDPXbk4GTnC4NeO6/pdjqMNlJpNh/Z+IxNG5TDc+nHHvVeM2vhXUoNUZ7e2SWRY9Rt1GLe7iY484DosiEgnGOM1GHrcqTpNp6uz6+oq2rakj6ttodSvS/nxtb6rZEDz0GIrlSOo/Dt2/KtrSb43kT+ZG0U0TbJEYdD/hXjPwg+Mmj397c6Zd3FxDpyXUNpYT3mfMmeQfIVBGTG3AVjzwc9q9m1O60/TLa51a+uIrS3giLXE8j7UVF5JPbj1r3aFZVY3Rwzg4PUpeJ9DtdY02a0nVjFJ97YcEEdCK4v4iPa+H/htqdjZOYGNlJHBzk7tp+Y+p9TXiniP9qDVpPiXb3Ph2zV/CVoxie3kXEt8pPMuT9wjHyj8+vHqPjWwsviLoFj4w8O6rLPozRt9sto1zIox83y9Qw53L19KVSm7px7lxq2VmfG3w38Ganr2syeIZhf2Wl2Evny3VkCJWZWG7yW9VzuJ/hUHqcCvXfG/iq3WQaB4YIiu1jZLzVFnkYQB1BDAkDMjDBGcgYycADGF8Q/iXoHh3SNN8P+FbW1DCA/6XYzl/siMSGKdi5xuGehwSM9PM9IfxF4+1O18H+FdMla5vJnMgEhd5QzZLyv2Hdiep9uK9ySlUfNJWRxpqKsbF3pmt+L9Q0zwr4LtRcf2kxVtku57kg5eZz1EeckufvH2wK9o8Ra14S/ZX8BtomiNbaz8R9VhBnuGGRCD0Zh/DGD91P4jyaPEmt+E/2WfAZ0TRXt9a+I2qQDz7hhkQDsT/djB+6n8R5NfLaaP4i8bXt54h1O6lvb26mLzzyPucue7DsvoegrkqVXP3IbCnUhSXNNmfd3Gq+INZutc1i8mvtRupDLPNK25mY19Afs2fF+/wDhhqy+HdUnutS8HzRi4kDRnzNOLY3Og6lAT8y/iO9eE2SNpMpbUBiOKTy1jDcysO2f7vqa9D1nSIbrSba7knWS5QEie2cKASOVHt0/KuWpJRSZzQlVlNtM/RzS7+y1TTrfUdOuorqzuYxJDNEwZJFIyCCO1Wa+Bv2dvjff/CzWI9B8SM1x4Qu5Byh3GwkPV0H9w9SvbqK+8NLvrPU9Pg1DT7qK6tLiMSQzRMGV1IyCCOtB206imros0UUUFhRRRQAV8qfFK88afGP45ah8MPDuty6JoGix5v5YnZfMbA3M20gtyQAuQO5r6rr5c+Lfhz4gfDD4zXfxV8CaS2tabqsYGo2iIWKtxuDBeQDgEMM4NA0ct4z8H+Nf2bb7TPGGg+LrrWdCkuVhvraYMqtnkqyFmXkA4YYIIr7D0u8j1DTbW+h/1dxCkqfRgCP518g+IdS+KP7Rmq6X4ck8Jy+G/DVvcrNezSB9vHUlmAycZAUDqc19gadaxWNhb2UIxFBEsSD2UYH8qBE9FFFABRRRQB+df7NHx8k8H3EnhHxpGNR8F6gTHJFIu/7Fu4JUHrGc/Mv4j3+/vDiaRD4WsV8LR2X9lrbr9hW2I8kx442kdq/IyKzlUfMyivoH9ln47ah8Nb6Pw54jlkvPCdw/bLPYMeroO6eq/iKdmQqsG7XPu+y1Norpre9zGG+ZC3bPbNU/G+sz2egFtHltW1C4Oy1WVgNxzzjPU+1Wgmm61psWpafcQ3NpcxCSKeJtylTyGUjrWLc2wmiMFyIg8R/cTSIGKN2Iz0PvUlmbfeJbWbw/Dcz6b9rdG8i/aPAEMnA6HqCT16ZrxzxVouieBfiDc+KbuC4t7Oe1kS5mhUkx8bkcqOTg8cdM16NDba3aa19itYDFqEW6TzDEWtbyEncVI7N9f512ureGLbxTpEMt/afZ5ZYwzRtyUJ7Vz4nDqtTcH1NKc3CSZ88SeMLdLzR7sRpcaPqMO6O8UZJyeD/iK5j4o6jDq3imx8H6FGLq8upV+1bMERL1xj+8ePwr1zxX8AFt9MFz4Zv7lJbV2mXTRLshlJ67f7jenatj4J/CnTfA8d14w8SQ21vrNwC8nz7o7VM8cnq5zyfXpXm08uUKqstl/XzOl1VKNzV8FfD7Q/B7zeN/Et/HJfR2SCaa4CxwWaIMnaOxyTz+Ar5u+O3xZ1b4s6+nhnw2s0HhuOXEUfKtesP+Wsnog6he3U819L+MpNN8dWB0y8tVuNI8zcI2J2ylejMB1Gegrwzx74J0XwBbapqfhsXFrNPp8qBXPmKoPXb3H+FerThGlDlgjmlKU5XkWfBXw6sNLsdH1CzsdL1WHyzJeyzyFZRhhudVPDIBnjrnHrWlcfEWx8J+MtE1fwjFE2makxh1C0jXZHOACVbb/BIMH+RryHQvi5qkh06x0nQkuLq3kM0cfJOccjj+EY5PQjr0rptA02TVbsXP2GCGS4na5EMIIQSMPmcZ6dT+Bqog1ZG78dPgJa+OTB48+E0cDtqMo+36duEah2PMq/3SD95fxFO8Ra14S/ZX8CNomiNbaz8RtVhBuLgjIhB/iI6rGD91erEZNdh4I1q+8C6rFG7O5nYJd2XJDDJw6dhgD8a4P9rP4GjxRBP8Wfh95l9JOom1OxUl2bA5kjHXIA5T2yK6ZVpyiot6GPKr3PknU9T1PxFrl1rGtXc17fXchknuJWyWY+v+eK39I1O90/SpEjuWjt5FMahR+8dT1VT/AHT3qrZT2lxoIiGkqZrdzJPcqTnHTaw/u+4rp/C93osd3Fba9b2mZ0DRXa5/dDHCgdB/WsHNx1scc/3krS0R3fgP4X6f4o+HA17WdQjSd7goqxrt+zwgc4Pcg4OO9ca+m3HhG4+zTaqt7oNy0i2txEwZC69VP9xgOcGvQNU8ReIo9E/4Ri80uyfR7VVvVubFfJFzb5AdD6MQeg7ivJviNdeGNKvfs/gbV5brS74Ca4gdWXypP7uG5yPWuKiqvtG5vd7dLHq4qNCpQ9nSWqS1Ts79/v8A+HsN1eBoXeJtkyyKCvfAP9a9V/Zl+NupfC6+j0LxA8134QuZOnLPYMf409U/vL+Irx/w9efbNOe4vLeGOOB1jaYPgyFjgAL3x1PtWzpIsdVivdqt5dnJsLn7rZ7g/h0repUlCW2h5WFo+yi1zXkt+x+oGlahZarp1vqOnXUV1aXMYkhmiYMjqehBHWrNfnt+zd8fZvhh4i/4RvWpZrvwfcydPvNYsTy6D+76r+Ir7/0rULHVdNt9S026iu7O5jEkM0TbkdT0INdB2QlzRUi1RRRQUFcv8QvH/hLwFp6XninWIbFZSRFGfmklI67VHJrqK+SrfQNL+J37YXibTfGzG4s9Hh22Ng7kLKqhcD6cliB1oA9x+Hvxp+HXjrU/7M0HXVN8QSlvcRmJ5Mf3Q3X8K9Er5K/a9+H3hDwHoOjeMvB9pDoOs2+oRpFHakqJsfNuC+q4HI7Hmvqbw7czXmgafeXClZp7WOSQHsxUE0AX6KKKACiiigD8xdX8KlzHD5dtDqLIXtpoWzb6go64/uv7VxeoWvkqk8alY3JVlPWNx95TXq2i6bZT6Wz2t1JcaJI/mRwM+ZbN+xB/z0pPFvg21vdEuLrTwWujiTcOkjD+L8a6uW+x4EavK7SNT9mH49Xnw3v4/D/iGSW68KXEnI+81ix/jT/Y9V/EV90lNN1rToNU06eK6tbiMSQzRNuRlPIYY6j2r8oJkIDoykEZBB7V7R+yl+0FefDfUI/DfiSaW68KXEmMn5msWJ++n+z6r+Irnmj2MPNyjZn3jpdw1rf+RdNtLcb9uQ/pz2roqyEWw17S4b/TryK4tbmMSwTRMGRgeQQfQ1P5kWlaVLPfXhFvbxmSWWT+BQMnpUbG6VyTVtRstL0241HUrqK0sraMyTzyttVFHUk15dPd/wDCx7VbzUYri00AvvsrFwUedQflml7jPVV7DGeabdyW3xLks9auLxLnwvDJ5thYRNlLh1PEtx6kHpH0HU5NVviN4sXwzDa2tlYS6hrF+3l2NminDnuzHoFFTKaSu9jelQqTqeziveOoitYIIEhgjCRp93HauZ8e6Xa6rpU1hcq6mRSokThkB7is/wACeMdYvvEV/wCGPFOl22n6raQpcZtpN0bxt9ehFanxT1+x8NeD59YvJLeIxnbA0xwplIO0HHODg9P61MZKSuh1qM6U+WW54Ra/DmLwfdtPbyebFesUVm/1gwCSPoRn8q7zwu9vZ6bPCLQNcSYBkPQp3X2/Cs9/E7+KI9Mt7SDfED50s+whcAYOCepJOK6PTLIAjpuxnHfHr+taR2MXuRLGJn/fx7nHKknLIduAV9eK2vBup6x4N1JI7oLcWt5Nta3Rdu4EABkHqeuPfmr+iaZZm5Mt0zBQpwoXO71H410epXfh/wAG+H28WeL7yGysbNcQfaGBYZ6DnksewpiPn79q/wDZ8kZLn4jfDmzdHdTNqukxLjeOrSxqO/8AeXv1FfLWlXdvcf6LdIVJA8nfz+H/ANavpq+/aQ8URfFZtahkim8OoBD/AGWjhleE8793TzO+7p2qn+0J8HdJ8Y+G2+LnwhVbi1uFM+paZCvKsOWkjUdGH8Sj6ipvfTsKvhWoqT6ni1/qsl94Um8N3EsvnoRLaSedhI1UZKnv+H0ribHwr4j1W8gt7PS7m4uLqRUjXbtLuxO0DOOuK2NAjFxxM65YfM36VV1+HULVkfTYdUto7MBpJJJwy7weHQgAj9SKlVbycWceFjyL1ZZ8YeHV8LeGodM1MTwa/wDbH+1W/mI8cYHAAKk88c1zttrF3a6V9gtWaKNpTJKQfvkjAB9gBUUf27WL5YmmknmlcnLtksx6n3Nd2PBsmkWZm1PyFnSIPa27OBmTgtuJ4J2/dJwDxRflS5mehHDuvfljotTldH0GTVLqFri7hto5G/ePJu/dr2JwDgHpnt3r3P8AZb+Ol54B8XReD5EvdW8K386xwQIDLNaytgExADLKWz8uORz1rxC9mm1LVE0fw+lzdtcSCGNY4/3lwxOFAVe5zjgDPcV92/sn/s92nw5sYvFHiiGK58WXCZVThk09SPuKehkI+83boOMk6GaPoiiiigAr56/aA+Fej+J/FqeLPDPjjTvDHiy2CpMZLtUEm0fKThgyOBxnuOor6Fr5X/aP+H/wZ0nxFqXivxh4l1xNY1N/OXTLCdGlkOABtTb8o46scUAin4T+EN1rfiyy174u/FTSNchsHDxWiaksnmEHIDMxwFyOQBz619ZReX5SeVt8vaNu3pjtj2r4L+Gv7PviD4haj/aEWnXvhTws5Bjm1FjJdSp/sKQMk/3iAPQGvu/T7ZbOwt7ONmZIIljUt1IUAZP5UDZPRRRQIKKKKAPzd8A6ekc76hpl151pIOYSctGQejr9K9Q0WwhngkW2Zfs8oLiI8mJ+jL7qc5r5s0jXjp1yLqxvlifuCcBh6EGu+0H4wRWsyQ3EEKB2AkkiPJHqTXVSqRjueHicLUn8KOe+M/hu58P6xcXggZbW5Y7HA43d68wFfcd34b8M+OvBttdW8J1O5iBlNurYEikYIz3buO1fNHjbwNdfD/XLLxImlw614eM4dFuEYxEg8wygEEenWsKjTl7ux6eFpSp00p7ndfsoftAX3w61FPDfiOSe78KTvnPLNYMerr/seq/iK+0fHktxq2i2ut6RrhXSDEJo5rWUCJ0I5LnoQR0PQelfEn7P/wAHbn4ta9PqUlqdD8FW87S6hdKNnnNncYIieiqOM5wo5POK+gk/aE8EeGPFll4H0XRbceBLOH7E91EpO09NyJ/FGOck8nJNEKcp/CtjadSMPiZn+HrbWfBmt3OseGtQhvtFvn33+nSoqm2dhlZFVfl9+wI60zwN4outMvr+61/WlnSe5b5mzJ9lYg/MqlS4c9ogMbRuJ6Z9e17SdPtdHXVdIaKfRZYvNR4PmVUIyMY6rjpXjfizS5I5X8SeF74xTWaMJnDbHiiK4I5B+UqTtf8Ah9x04KkHF3R71DFRrXjNb6X6vsr9/wAzK8R2l1oVhe3jarJPFqka3F9rjPhr5WJ8u3twOQPU9e1cJ4l1rxR4juNMtJJrjUobWSL7PplxEhjchgGbjOCMgHPIGeetdLr13ZtpH9kQP9g0ueVLqONJhNJZoRs+Qvz5jH5329M8dai0TSJPC1nZa3b24lur6YWulQT5RYxJ1klPXcQOfyrODcdV8zurQjXXs5rV7PbX0WmnW+iS0PR/DVlb20Ah2eTPjDjqAw6hR2Azwo7c10FpbSNqMcUqyqxAIeFdoI9z2/E/hXNeD77VdV1nUtB1a2tYtX0zy2aa1lYRvG3TPfI9K9l0yztPD2inWtfl+WFNypt+ZzjjC9yewrtjNONz56tQnSqckt/Lz2GKul+FtDl8R+IpBDBCu6OPGWY9gF7sewrynxtqGm/E3TZ9R1tYLjRYNxjgZgFt8D+LPR/Un8K5H46+MrzxN46mtoppGsrJE+z27HasRKKzs3bd82CT0xiuT8PyWmpSSKb2URwlRPcxwNJGzDkIFAIJH95gSOwrg+uSlUdl7i6ndHAqMFd+++h5he6a2k3uoWVrYwPYzXDPa3M+Va3h/TaD79ewrufgj8Stc8DanHq+krd32iTzGG7gdcR3IUfeVjxGVHTue/Fa3xK+GeteNPCl1c+Db61+zWi/aJdLBJe5bklvNPLMB0RgB6HNeUfBTxBPpV5d6DrEk8uiS/PeWPIKMOAwB6NnrXpUasasLxOOpCcJ+zmj3v41/C/Q/FGhy/Fz4R+Te2UwaXVtLtcEhh990UdGHO5PxFfKmt+IprlHhiyqtwwNe7eAPG2v/CX4hS6loNlNqfhq+bZcxoDHDckY+5njzFH8Q4PQn03P2hfg3oPjbw83xg+ESJd2kuZdW0q2wGRh/rGRR91hzuTt1FZ8sZPmsclTDKMr9D5y8JWM/lvcWpiludvmBA4Uoq/NktnABIxg/pVnWNd1zXrpPDum3N1qIuJViSOOP5rhy3yqFGc88D1rLZ5tQmttC0OzlneZxHGiQ5mldiMIAMknOBx1Nfen7J/7Pdp8ObGLxR4ohiufFtxH8q8MmnoRyinoZCOGb8Bxkm2ky1KUdmH7J/7Pdp8ObGLxR4ohiufFtxH8q8MmnoRyiHoZCOGb8Bxkn6HoopkhRRRQAV8wfFX4B6H4o+I+seJLn4o2WlXN3OJDavHGWgIUADJkB7Z6Cvp+vjj/AIVloXxQ/an+IOk67dX9tDahbhGs2RWLEKvO5W4oGi+37PlmVI/4X5jjr5i//Hq+r9Lh+zaZa24m88RQonmf38KBu/HrXz637IPw7ZSP7c8Tc/8ATeD/AONV9CWFslnY29nGWKQRLGpbqQowM/lQInooooAKKKKAPyi+KfhrRdPNr4h8MXwm0PUzm1jkUiRGA+cdACFbjjkZGQMjPCV9i/Gn4X6Le6Bc/Fb4T2sOreFtYhDa5pFvEu+NAwZ5YAQTGwIO5QMqckDHT5c8X+HU0vyNQ026F/o95zbXKjkHvG4/hcdx+NNprRgdh8BPirqXgHxHAsrfaNLkYLLC54UHuD2r7j0vwx4X8f6W2sWz283h7VYmGq2syYRiB94dlcdyPrXxl+zL8C9T+KmtHUdS83T/AAnZP/pt5jaZiOTFGTxux1boo98Cvob4w+NLRtAj+H/gWJdP8M2UYgkaAlftCr/Ap67PU9WP66UqUqjsjGtWjSjeRyfx2+Klg+kR/DT4awLp/hOwT7PNNbDaLrb/AAKevl56nq59uvlfgDw5Z+INYn07VZb+2lNmZrG2tlRZrtvRPMwrYHOOrAEDmug0nwtNqV99jja3t7woJLGG5iIW7YHPlqThcnHAPB6V0/jnxH4P1zwNGuo6K+ha9pr+XbpZN5ctncDnCxsR+4YjOFOY27d69Pk9muWJ5Lqqq3KRZ+DHxQ1b4Pa9F4P8ZTJqHhG/USW9xC/mpAjHHmRnvHnIZOqkHjqK9Z+L9v8A8Ixpg8W+Go4rvSL62KC8Vg0Vojjg8dVOflHPJxx3+XNLubPxxr1x/wAJ14mnXUGtfs+mPMoWIzn7nmyAYjTPU4ySQSRya774E/FbVfhXrc3gLx9bTP4eaUxTQzruawY9XUd4z1IH1FclfD87ut0duGxfIrfZZY0Dw9qV1o9rqWqaZO9kswCo9w0c/kYxvYdPp3wefUb+n2S31/8A8IXNogubG+b7Y09sSi2e7oYgegQhd3cljxXqXxE0nUtNs7TxB4LMGrafelI0ibLxKsh+WTcvO3nryCCBx30INN0n4d219458Sau9to8dsuzTjGGHmg5DL/EzEYCr2HXgDHkzo63Wx9Jh8wfI1Lfpvv026r8epX8KeH/C/wAIfBV14m8TXpAGJbi5uPmluZD93jqSeir+NeJ+KfihP49Nx4puIWiOk3XlWOnOplhiWQjy5XAIDMcEEkEbti8Bq4X4i/GKT4heNjfeKbSU6DGxTT9KVspEpP33/vOR17dhx1TU7HTNA8U2l/b3ZOi6rb7JoC33YZMA7fcHDL3DKPSuOvWjzKna0fzOilTnJSqt3m/wM7XJtRv4Wy0iLcuZCzHMtw/d2Pfn8BXPQJq+gXHm/ZzcxsdxVXdNx/3kINdrPa3FrqU0eo3IluIm8tpGPBAHylf9kjDD2YUl3PbwxHkMccH3rjrYx83JGOh24bBJR9rJ6vqR+F/ifrctwNCs0GmzXWVVpp2ZXIH3Szcj2rL1TRLE37X8bPJcC28u7cdZixzuHcEfyrE+JlzZ6PoLWlwhXXb2WKaKMcNaxIchn9GbsOuOa6L4Zu9vo76x4sw89yyNptip/e3LHhT1xx1wSOPm6V7OXKCg5Wtc8fHVr1OW97FzTtN1ex+Hkkk9+tzousSm1NjERJcvg5MsQPKsozlcDI59jnfC7xnrvwS+KdvZ+E9QHinRNWePfp9qxZrlWOFwuPlnHt9D7dZ4tjuxNFNFDBc+J9VcrJFHGpWE4HlRJjD7w4U7uQ4PJIrufhz4J0H9nvwq3xB8fxrq/j/UUdrLT4yHaFiMsqY4B5+eToBwPfdK2hyVtWpdz3Lwb8HvAOi+Prv4iab4fNnrOoRq3kyBdlo7D5zGg4R2z8xBPcDAJz6TXwP4d+PXxC8NfFKbxN4gkmvLTUdhu9L3Yi8j+DyAeFKjof4uQ3qPt7wV4o0Xxj4ctdf0C8S6srlcqw4ZD3Vh1VgeCDyKZhY2qKKKACiiigAr5q8b+Ivix4a+KniC78F/BnSbuOWQRjV002Tz7xMA5eRXG7n+VfStfPXxNb9paHxjrFx4Vn0mHw0km6zedrVSsYUZLFzkc560AYjfFj9pYKcfCC3J/wCvKf8A+OV9MabJPNp9tLdR+VO8SNKmMbWIGR+Br4etfjR8fNR8S/8ACN6JrVhrWpFtoTTbGC4TPf51G3A7nOPevuHTPtP9m2v23H2ryU87GPv4G7px1zQNliiiigQUUUUAfnV8Dvi5qPwv8TFojLc6NdOBqFgxwG7b0zwsg/Ijg9iPZPEP7OHgr4n+KdJ8c+DNfjsvCGou1zqljBkbX6t5K9I2YjDKfu9RnpXzZeWZuJBbX0TecCEWdVy4PTDD+Ifr9a9U+DvjXxB8KNaRlzfaLc7Re2itlJQBjzI/Rx+vQ+3sYjC+1vKO55dHFcllLY9W+JXjXS7HRYvAfgW3i0/w7ZR+Qxt/lEwHVV77c5y3VjmuD8O6GniC31AtqkNh9mRSBsLdTjc2OQg4y3bPSvQ/iZ4N0zXdDj+Inw/8u906Yedc2sa52H+Iheox/EnavOZ7zSVH/CWaBqsGhahB9/TsMxMx7RdmiYZyD93oaqgo8lof0/M83GSmqjlV/wCHXkT+Kr6yvdO1Gy8bW32PXtNtRFZNBNMXdwBsKrzGEOASQRkciuC1m11xrzTfFfi/TJtTsbsqN0p8oXSqMY3ryDjox64B5rde4/4S7xE51/UI9NuZYRFZs1vst0Yf6uNh/BGeRnnGfStHTvFS6FaX/hjxtoctzcWsDW0QKLvaMg7YXJ/gBIZXXke4NXKDj0/ryM6dVT1vZf1uZHxctPCesaHp2uaRPJJqEkSosnkqGvCOGjljT/VzRjA3YxIMHrXnmo6X4n1Ex3F5Y6vdNFEsUbyxO22NRhVyegA4Fd38OvNnvrnRJ1tYb6aBEsLW5j+z/ayzcoZuqnbyrdSRwa0vEXxYKXmowzeH7m0fyxZlIb7ckZT5dyh1znjr9T3rlnKtTfLCN/melTp4WpFTnUs30sWP2dvjHqfw1vE8N+LYrtvDE78ebE26wYn7yg9Yyeq9uo7iuq/bPsfFlzJp/jW2vxrHgcwp5DWgyNOdhjzWxnej5+/26cfxcL4T8R6n4t1m50eyuLSw1GXabO11r98ly7Da4LsBs2pgqg64OOa0/gt8XNQ8C6k/hXx5Ymfwjqu4eXLa7Ut1YlS6RnrCxByuPUjuKwq0JVldxs+x3UcRTw7ShPmXex4PqcVuxEoXypWwxQcrgjhlPoaiu9fvpitvJJ5scSqjO4zsA7L6Hr+de2ftIfBUeE0Xxp4Lb+0PB14BIPKbzPsW7pz3iOeG7dD618+zK4SYbgRg7QB0PrXiOn71pI+jhUvHmizsNR8ajUNBjuFgka8sF+zy4YYdP+WbE/7PKn2CVkaR4zuI5prma3E9xDbMbfcd0ayf3yPUDp71nCO20m206SQZS9RkuB6oeCR78g/UVRttNuF1mXRoo5J5bn93EsS5MhJyuPrxXUsJSXQ4pYus9LlF21DWtSLN9ovL6dy0jsxd5GPc16bb3l74RgtfDsFvq9341WVYIreYb0gRxxFEvOVbcCCpBJ4IxUumWy/DlP7OsLU6n431ArDbrEG32hOOFA53buMEEMM17/4E8J6F8A/C4+I3xEX+1/iFqSkWNgG8x43b+FB2bn5m6AcCttLHIWPAPh3TvgJ4NTxx8R7j+2PHOpLjTtN3KTCxH3F9G5+Z+gHA9/LodW8X+NPHV14w1u5le5IMcYVCYFXtCvogzzjk8k13WseEPEmvX48Z/EtpHvNQTelvE2TZR9ViVP4QAck/nVZvF2ipDe+B7izTTFtW3Wuz7lzkcEnqGx+FYVk5Qai7GkXqr6nP3WlWOsWbWq+WskRDQTpb5wWOHYqP4T/d6gAY56nw58b+I/hX4zluIhJc207J/aGnFvkul6CSM9BIB91uNwG1sEcUBdy70jmuPL2uznaMKecbiO5A4Hp261X+I19NcaTbC10tJ763G+WZyfMMXU/KOCpx3PqR0rhwuIlT9yr95pOClrE+7/BfifRvGHh2217QbxbqzuF4I4ZGHVGHVWB4IPStmvz/APgb8S9W8G6+t/oiyXdrdSAajpryYFx6Fc8CUdFb+Lofb7n8F+J9G8X+HrbXdCu1ubOccHoyMPvI69VYHgg16hztWNmiiigQV8eftM2fxt8X+OdT0W08P67deEraZVtYLKApDcrgEs7Dl+c9eB6V9h18n+OPiF8bL74weM/DfgfUbE2WhKbho5oIwY4QoJO5j8xznigaMfwHrnxp8B6SdP8ACvwKtrGMgeZJ9kmeWYju7k5b+Q7CvsDTZJ5tOtpbqPyp3hRpUx91iBkfga+IJPjF8fl+Ho8d/wBsaf8A2G12bNZvsse7zfTZnOPevtvQp5LrRLC5mYNLLbRyOQMZYqCaAZcooooEFFFFAHxNB4NsIYo7uCNpHK5Dvz19qW58PwzaWYtoWTJO4evbivXBoM0OnItwA0uCWwMAe1YkXhy+vNUjtLC3Mk0jYC9vqfQV7FLFI8uWH1OX+CWqeLPCPjqDS9EtZdTsdRcC4sgcKy95QTwhUdT3HBrrP2gfhKbWS48X+ErcSxRt5l9YRjPlnqXRfT1X8RXQ+KNa0b4Q6G9npohv/Ft9H88hHES9ifRR2Xua8q+HfxM1/wALeKJ9TvLifUrS/k3ahBK2fMz/ABr6MO3bHFYSxD9pzwX/AATeWAjVo8k/l5HOeLdf8P8AinQr7V74Cx1pAkcEEdwzCbsQEwAseM9+DXn9/rF9PcwTTXklzJAEVHl+chU+6vPYele7fHL4X2OqaO3xG+HKi502cGa+sYl5jPVnVe2P4l7dRXzgZfmL7jj+delRlTqQvH/hj5rEUq1GbjP/AIc9P8c+MPDXi3wbJe6hM8PiGEp9ltwhMkUm75gkg6wEfMFPKNwOKwU0fxbcWlr8RJ5LPVZvMF75ExEsskcb7TK8f8SZXDdx1PWo/hjomk6r4tTS9fxBcTbVtrS7JgS43cMN55RwCGTIwxGO9akur3/wx1kWNm9v4g0iWV7nT1lLJJFKCVOV+9G/BV4zww/Os+VRfLE64800pz/pjPif4g8JeKdAsNdtPtdv4gChBiYNKJFfJSUADKAMvlyjnC7TyM1wPibV7/U7qS51m8n1LVZcCe4nfcUC8BV/AfSob2VIt7KEN1KWMpAAWMEn5Vrf+E/w5134k+KItJ0WPZCmGvLx1Pl20fqfUnsvf6UlFJczdor+vuL5pVJWS1Z69+xh4q8VXerT+A5NLbWvCksLm5E2CliCD68FX6bPfI71x37W3wIu/AfneKPCVvJceF53zPGuWbTyT90+seeh7dD2r7G8E+E9C+HvhSHw34ag8pF5nuG5kmk7u57k/p0FXopIWt5tP1GBLmxuFKTQyLuUqeDkHqD3FeNiZQq1OZI+gwvtKNPlbPy0SF9a0nTLK3V5r1GeGKNerEkEfhjvXqIt4vBGhWljp1rba548uoltyIx5ptUkBCqoH/LTkD39sV6D8cPghrvww8THxp8MbE6nol+TbyacIfOMAk42Y5LISeD1HQ12Hw88G6F8BfD58feOCNU8e6shFlYvIC0JIHyg9Bjjc/RQMCob0NSr8P8AwfofwB8Mf8LF+IzDWfiDqgP2GyZ98kbkfdBP8X95+w4Fb/wm0y88W6zL8RfHk9pdahcSE6er/MkCD7qxqfugfmeteCeOPFl94u+IUk2o6nDrF1OA8zQr+6jjHPkRei54Pc8k0zVPGHiC01Se4srhl8/bGbdPlQEDAKr0GKhtJ6jSbWh6X+0T4k1Gx8TafewXIt/I3cwn5k7bwe4OOleT67qC+JbiDUjd263Ep2uwGzDLwD7euK7jS/BniH4l+G01xNc07UDbwEy2aygXCR5P3s8DoTzWRb/DswWU2oz2aCAEfZysm4SnuVx27Z/Kor1IwjzyZpRpyqSUIrUrabBPcFE3b5EzmVO2Op+h4/GtmVLeApBkOhPzO5++Rj73fGBzjsABUGhavBZX0tnf2iWRlwrOE+U9gG9BVnVrZYYmmDI0e7crxt0PbBr57Fc1aytZfqezRwsYJ63ZyWp6NGLme+08PHGJOX2gbmPOAo79yo+6MDrWz+zR448aeGfiVBp3hq2m1qLVJwt7pqv8sozzKCeEZRzuPbg1giTVvFmr2Pg/wjazXOrSv5UXkfKka7gzSE9jwMseAAfWvtb9n74PaP8AC3w8FXy7zXrpB9vvtvJP/PNPRB+vU16uXRrRp2qfI8vFSg5e6eoiiiivQOQK830L4S6dpvxK8V+NJNVubo+JLY289m0YVIlIAOGHJ4FekUUAeT+JfgP4R1L4XJ8PdLmvNH0pL4XoaJvMffznluxzXqOnWy2Wn21mjFlgiWIMepCgDP6VPRQAUUUUAFFFFAHDT6c11MIY49xbpj+dR69MfDOhaha+G1tbrxL9n8xUkPTPAJ9vQdzVyXWdL8MrbaAt2k+q+SPkzllQDG4/4dTyaw3s9ss9xZ7I57uXzZ5j8zMfx+n0r5LM87nl7jhYv97K1m/hWvX1XY9Clho1bzt7q+8+dzZ32sX882oTT3GpOTJctKuHLZwc+n07CmyeHZ9+3AQ+rcV7d408OX01ndav4ZtdPuPE0NubiLTpZgjXiA4Jx1x0GehOBmvm23+PU/8Aacln4p8HQW6xuY5hasyTQsDggq+eR6cV9RluMljcNGtycrfT/Luuz6o56keSTje56L8N/GWq+B9adZFeWzkO27tGPDj+8vo386q/Hb4U2txap8VfhfGlzZbxdXunxpu8plO4uqexHzJ+Iq4lvofizRYtT0e6SVLhSYJs4BYf8s2H8LCofh5441HwFrTrIGlsZGxd2rHhx/eX0YfrXfSqSpy5onLiKEa8bM8l8V6/4a8YeHbrW7qBbTxY9xGsENrJM5lHctvJVUxjAXBB46VyOsapePdS3V1ey3eqTZFxcu24gYAwD3PHJr3v4+fCOx1HSm+KHwtxPp06tNf2FuOYifvSIo6Y53J26ivHfhL8O9c+JXiWPRtHTy4Uw95euuY7aP1Pqx7L3+lelCUJx5r+6un9dDwatGpGfJbUPhL8PNd+JPiVNF0dCkCYe8vHXMdsmep9WPZe/wBK+xtVk0H4HfDyPRfC6aRaS4y13q1z5STSkcu5UFpGPoBgDuK7r4c+CdB8AeFoNA8P23lQp800zcyTyHq7nuT+nQV4t+0x4XudRW9uJrW21+/knU6Zpks4iWGHaqNOwyGdUODgcZbnpXlY7GSntsexgsGqfqcE37SXjbSZSmsWPhvVLd5v3d3YSExsP7vGMH0yAfrXo3gn45eHfEcsNreRtptzJwpc5TPpu/xr51+IHg9NE1ibTZtKS1tfsTeSImKIXMfD+rAMc89RiuH0r7bbqkbxs0vC4T5g/uMV5lPEKWzO2rRlTdmfozoWvRwuI3bdAx7c7fce1fNX7Xvw98SQ63eeOk1W41HRrxUUTN839nAdEwOPKPXPYnmrvwW8U61daVq+magf9M0aKNxDNkSlXGVBH5fmK9A8H/Fzw9NaT6P4pRLSJwY7q0ugGUKeCynoyHuK3VaLdrmfJJK7R8YfDe1ksvEu28UKyR5Hy5HJ6k+nvW1r0ctjeXOqNGtxDHMyGN+Mhh1HsDXqfxs+EjeB9QtfGng8nUfCk7hoXjff9hV+qE/xQnsf4a4m1hnluJNV86OZSo8y2ZA4jAPFFWvCkvfWnc0pUpVH7rN34Z+GdRt9BuvEGl6nHbm4QJ/ZsJOy5QcnzPYnoBXpuliTWbXdcq8L+WuYWXGxscgD09K800jxCtjq891E6qlzhnhiQhUYd1A9a2rnx4tiWuJY/IjPV5WCZ/Pk14mJjUqz0Vz6HDqlRi1exneMdDvBdtewQk6jBF5aAnCTIDkBx3wM1yFwda17WIPB/hTTpZNZ1LANsh+WD+87H+ED17flW1N4v1rxtrlt4f8AB1hJfaleMUhbGFX1c+ijqSeB78V9ZfAT4R6V8M9EeR3XUPEN8A2o6i4+Z267Ez0QHt36mu3C4ecknVWx52LxMItqj1I/2fPg7ovwr8O7F2XuvXSg39+V5Y/3E9EHp36mvUaKK9M8oxfHHiXTvCHhW/8AEWqswtLKLewQZZz0Cj3JIH415L4N+P8ADqetadaa1of9nW+ozLEkiT72tzJzD5gx0YA8jpkV6j8S/Clt428E6j4aupmhS7jAWUDOx1IZWx3AIHFeH+AfgF4nt/HcureLtS0qbTfMWXybTeDIyEGPAwAgBUcc8cVzVnV51ybHvZbTy6WGqPEv3+m/yt57/gey3/jeG31W505dNuC8UgjSR/lSXoCVJGCATg1CnjxXlihXRL55XZl2qpwCGwBnGMkZYeoFR6xa3VxfTsviKeA+awRFvolCg4+XaU9u/PJqCGw1SGcmfxTdSBF2mJr2FQOOCcJnP1Nbcsu55aq0LfB+IjfEjKu8Wh3MiBZWXDHdiM4wQRkMew5OKu6n42mtBuTR5JsWqXBRZCXwyliMAdRjHvVOPR9dnuFW38UXzFQHkRLmBiQeh/1fAx3710ekx6xZ2MdvcW4vZVGGnluFDP8AXCYpcsu43WoX0p/izG0/xvcXzIItFdCzAYeXoDKI/T3z06V2orNSTUN4/wCJVAvPJFwOP/Ha0qqKa3ZjVnCT9yNgoooqjI+cpNBktPE0F69zqM8t6PPd75QJ0kz0crwGxtbb1UMAa9RitzFYLdS58tQDIQCcDvwK8VtPi4ZrLT0vtGtbnX9T+zvaeGrC/kk8i1dzi5eXYypNtbeVJA2/Mx5xXlvxR+PnxDlu5PC99odp4ftra4jNzaAM00oRw4BlzwpwDlMZByDiuHNMmo5pTVOstVs+p00a86TvE+l/EPwwtk+K8HxWtPFV7aabFB9ovbeMtJu2J8piYZ2oy8MgBDDoOa8r+LvgHw/8ctKvfGPgG1bT/GFkge80ycKkl5Cc+UzqPuSMo3LnBxgMOlepfBX4saV43jvLrQNNu7fSbVVa8hnZS9q7Elm4PQnJxyCMsMEMtWPiXoeoeHdLi8SeBb200nS7e4k1bU7Sz2Qvq0xAKBpm+URk8twSR0r0k3F2OfU+Qf2drrVrXxjqPhuaO4jt5IJHubeRCDBLH0JB+6c8Gu58VB3vJJJWLOTyTUujXt1rfjvxB8VRpVrZW2ootrCsEmY7l0AWaVe+0kcEjnArZ8NeG9Q8f+Ihp+kfLGMNdXDL8lup7n1PoO9at63LNT9my+8Ww+NfsOhxfaNJlw2pxykiKNez57P2AHXvX0f4T0nwvodjer4Ys7C2t3upZboWSggzZ+fO3PzA8Y7dK831660XwX4Wl8G+E/OjKjbf30LYkDN1y46Oeee3auY+HXiWz8DSpa6ZZxQ6fPJumt0PzSser5PJf3PWsJSuZuzdz2nwl4rsfEi3S28cttd2j7Z7WYr5sQJIUuFJ2kgE7TyO9R+JPCWg+IL1LzVLNZ5Uge3BPZGzuH4gkH1BrnvFXh1tUaDxx4JnVdSTEvkeWNlwflDZHBDlVCnkZAxxktWv4H8XWvijT94X7PfRKv2i3LKeoByuDyvI64IPBANQ1dWY03F3R5r45+B9nf6bf3C66wmWJzC91wiA4J3N2ACgD05rj/gZ8KZbO7ee9SGa3jlJluUzskx0jjJ65/iI7cd6+j9QW0uomsr6GOe3nBR4pVBVh6EHqKSUwxReVGERUGAqgAKPp2rhqYKE5qzsuq7/APA79zsp4yUU3JXl0fb/AIPbsfNf7UXgq10hLz4jeH9WvdF1yWNbaZLfBjvc/KqlODuxgZHYdOK8G8M6pqGsQS6R4hiYvbkiG/A4B7oSeTX158dtJ/4SLwZNHHMsEllMl4jmJZPuHJXDccjI/GvmWHRpTaRi1s5Uj5CIIv42bheO564rHMcRGlaKXvM1y/Cus3J/Cj0H4H+P73wY7+F/FDRal4UvMo8bgt9m3cEqD1Q91/EVl/tA/C2+8FvH4s8H3r3HhK6YSLJH+8Fnu6K5H3oT69uhrOu0i8MWX2G4hS91KYGO4Y4kjtF7op6GT1Pau1+F/wATIfCNs2i+Il/tDwje/JKki7/swbgnB6pzyv4iufDY98ypVtbnVicuiqbq0dLHy/c6hrRmuHur64hweERyqjP93HapvCOja34u8RWug6LZy6jqd022NMk49WYn7qjua93+NH7P2pLqVlc/Du2fW/D2ryD7CYGDGyZ+cO3eDHIb+Hp6V9F/s+/B3RfhX4d2L5d5r12gN/fleWP9xP7qDsO/U178+VxikrWPETabdx3wB+EOj/C/w/tXZe67dKDfXxXkn/nmn91B2Hfqea9PooqRBRRRQAUUUUAcFqmg+OZdbu7yx1Dw7FbvN+4SWwLuseB1OeWz39KhudA+IlwsmdY8ORsSAhXTskLkZ5PfqPofxr0OigDg7bRfiFCEkXWtAimbiYw6dt3AfdAySen8qsWtj8SE1DzLjXNDltVZisaWTIzj5sBjk9MqeMdCM812lFAHFLYfEdpoWbXtFWNZEMiiyJLqANwznjJzz712o6UUUAFFFFAH5wfspf8AJRZP+vKb+a1q/te/8j9pn/YPk/8ASmWiiur/AJeF9Trv2Ev+P/xh/wBelt/6Or1n9oL/AJNol/35f/Rj0UVEv4gnueU/DX/khGh/9tv/AEOvcP2VP+RL1j/r/b/0AUUUT2Y3scaf+QBrf/X+n9a4LUP+R00T/r4/9lFFFcz3JPf/ANnf7/i3/sLD/wBFJWJoP/JxF7/14N/6PlooqhM9K1v/AF0P+8a47S/+Sga3/wBcv/ZhRRXkY3/eaP8Ai/8AbWepgv4Fb/D/AO3ITx3/AMilqX/XFv5V5B4X/wCQL4Y/6/Jf5NRRWeP/AN5XovzN8B/u/wA3+Ry3i3/j00r/AK6XX/ow1xt1/wAi3d/T+tFFeUv4i9YnrS/hS9JH2B+yf/yQrQP92T/0M16tRRX162PjgooopgFFFFABRRRQAUUUUAFFFFABRRRQAUUUUAf/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7"/>
          <a:stretch>
            <a:fillRect/>
          </a:stretch>
        </p:blipFill>
        <p:spPr>
          <a:xfrm>
            <a:off x="9213724" y="2321170"/>
            <a:ext cx="2071443" cy="2681310"/>
          </a:xfrm>
          <a:prstGeom prst="rect">
            <a:avLst/>
          </a:prstGeom>
        </p:spPr>
      </p:pic>
    </p:spTree>
    <p:extLst>
      <p:ext uri="{BB962C8B-B14F-4D97-AF65-F5344CB8AC3E}">
        <p14:creationId xmlns:p14="http://schemas.microsoft.com/office/powerpoint/2010/main" val="2179225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Summary of Additional Available Content During Pandemic</a:t>
            </a:r>
          </a:p>
        </p:txBody>
      </p:sp>
      <p:sp>
        <p:nvSpPr>
          <p:cNvPr id="3" name="Content Placeholder 2"/>
          <p:cNvSpPr>
            <a:spLocks noGrp="1"/>
          </p:cNvSpPr>
          <p:nvPr>
            <p:ph sz="half" idx="1"/>
          </p:nvPr>
        </p:nvSpPr>
        <p:spPr/>
        <p:txBody>
          <a:bodyPr vert="horz" lIns="91440" tIns="45720" rIns="91440" bIns="45720" rtlCol="0" anchor="t">
            <a:normAutofit lnSpcReduction="10000"/>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10439400" cy="3569672"/>
          </a:xfrm>
        </p:spPr>
        <p:txBody>
          <a:bodyPr vert="horz" lIns="91440" tIns="45720" rIns="91440" bIns="45720" rtlCol="0" anchor="t">
            <a:normAutofit lnSpcReduction="10000"/>
          </a:bodyPr>
          <a:lstStyle/>
          <a:p>
            <a:r>
              <a:rPr lang="en-US">
                <a:hlinkClick r:id="rId2"/>
              </a:rPr>
              <a:t>MIT Press ebook access free until May 31, 2020, setup required</a:t>
            </a:r>
            <a:endParaRPr lang="en-US">
              <a:cs typeface="Calibri" panose="020F0502020204030204"/>
            </a:endParaRPr>
          </a:p>
          <a:p>
            <a:r>
              <a:rPr lang="en-US">
                <a:hlinkClick r:id="rId3"/>
              </a:rPr>
              <a:t>Annual Reviews removing paywalls until April 30th</a:t>
            </a:r>
            <a:endParaRPr lang="en-US"/>
          </a:p>
          <a:p>
            <a:r>
              <a:rPr lang="en-US">
                <a:cs typeface="Calibri"/>
                <a:hlinkClick r:id="rId4"/>
              </a:rPr>
              <a:t>Simultaneous use caps for STAT!Ref lifted through April 19, 2020</a:t>
            </a:r>
          </a:p>
          <a:p>
            <a:r>
              <a:rPr lang="en-US">
                <a:cs typeface="Calibri"/>
                <a:hlinkClick r:id="rId5"/>
              </a:rPr>
              <a:t>JSTOR access to all Archive journals and Primary Source content through June 30, 2020</a:t>
            </a:r>
            <a:endParaRPr lang="en-US">
              <a:cs typeface="Calibri"/>
            </a:endParaRPr>
          </a:p>
          <a:p>
            <a:r>
              <a:rPr lang="en-US">
                <a:cs typeface="Calibri"/>
                <a:hlinkClick r:id="rId6"/>
              </a:rPr>
              <a:t>Purchased ebooks on EBSCO upgraded to unlimited access licenses</a:t>
            </a:r>
          </a:p>
          <a:p>
            <a:r>
              <a:rPr lang="en-US">
                <a:ea typeface="+mn-lt"/>
                <a:cs typeface="+mn-lt"/>
                <a:hlinkClick r:id="rId7"/>
              </a:rPr>
              <a:t>Purchased ebooks on ProQuest upgraded to unlimited access licenses</a:t>
            </a:r>
            <a:endParaRPr lang="en-US">
              <a:cs typeface="Calibri"/>
            </a:endParaRPr>
          </a:p>
          <a:p>
            <a:endParaRPr lang="en-US">
              <a:cs typeface="Calibri"/>
            </a:endParaRPr>
          </a:p>
          <a:p>
            <a:endParaRPr lang="en-US">
              <a:cs typeface="Calibri"/>
            </a:endParaRPr>
          </a:p>
          <a:p>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8"/>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9"/>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10"/>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11"/>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091575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Jennifer Smathers, SLC </a:t>
            </a:r>
            <a:r>
              <a:rPr lang="en-US" err="1">
                <a:latin typeface="Arial" panose="020B0604020202020204" pitchFamily="34" charset="0"/>
                <a:cs typeface="Arial" panose="020B0604020202020204" pitchFamily="34" charset="0"/>
              </a:rPr>
              <a:t>Consortial</a:t>
            </a:r>
            <a:r>
              <a:rPr lang="en-US">
                <a:latin typeface="Arial" panose="020B0604020202020204" pitchFamily="34" charset="0"/>
                <a:cs typeface="Arial" panose="020B0604020202020204" pitchFamily="34" charset="0"/>
              </a:rPr>
              <a:t> Engagement Coordinator</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panose="020B0604020202020204" pitchFamily="34" charset="0"/>
                <a:cs typeface="Arial" panose="020B0604020202020204" pitchFamily="34" charset="0"/>
              </a:rPr>
              <a:t>SLC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758215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wooden bench&#10;&#10;Description generated with high confidence">
            <a:extLst>
              <a:ext uri="{FF2B5EF4-FFF2-40B4-BE49-F238E27FC236}">
                <a16:creationId xmlns:a16="http://schemas.microsoft.com/office/drawing/2014/main" id="{7AE362F7-CAAC-45E5-96B5-0B02CF300C88}"/>
              </a:ext>
            </a:extLst>
          </p:cNvPr>
          <p:cNvPicPr>
            <a:picLocks noGrp="1" noChangeAspect="1"/>
          </p:cNvPicPr>
          <p:nvPr>
            <p:ph sz="half" idx="2"/>
          </p:nvPr>
        </p:nvPicPr>
        <p:blipFill>
          <a:blip r:embed="rId3"/>
          <a:stretch>
            <a:fillRect/>
          </a:stretch>
        </p:blipFill>
        <p:spPr>
          <a:xfrm>
            <a:off x="321790" y="56423"/>
            <a:ext cx="3869314" cy="5435971"/>
          </a:xfrm>
        </p:spPr>
      </p:pic>
      <p:sp>
        <p:nvSpPr>
          <p:cNvPr id="6" name="Title 5"/>
          <p:cNvSpPr>
            <a:spLocks noGrp="1"/>
          </p:cNvSpPr>
          <p:nvPr>
            <p:ph type="title"/>
          </p:nvPr>
        </p:nvSpPr>
        <p:spPr>
          <a:xfrm>
            <a:off x="1168879" y="365125"/>
            <a:ext cx="3298166" cy="3137109"/>
          </a:xfrm>
        </p:spPr>
        <p:txBody>
          <a:bodyPr>
            <a:normAutofit/>
          </a:bodyPr>
          <a:lstStyle/>
          <a:p>
            <a:pPr algn="ctr"/>
            <a:r>
              <a:rPr lang="en-US" sz="5400" b="1">
                <a:cs typeface="Calibri Light"/>
              </a:rPr>
              <a:t>SLC</a:t>
            </a:r>
            <a:br>
              <a:rPr lang="en-US" sz="5400" b="1">
                <a:cs typeface="Calibri Light"/>
              </a:rPr>
            </a:br>
            <a:r>
              <a:rPr lang="en-US" sz="5400" b="1">
                <a:cs typeface="Calibri Light"/>
              </a:rPr>
              <a:t>Board</a:t>
            </a:r>
            <a:br>
              <a:rPr lang="en-US" sz="5400" b="1">
                <a:cs typeface="Calibri Light"/>
              </a:rPr>
            </a:br>
            <a:r>
              <a:rPr lang="en-US" sz="5400" b="1">
                <a:cs typeface="Calibri Light"/>
              </a:rPr>
              <a:t>Actions</a:t>
            </a:r>
            <a:endParaRPr lang="en-US"/>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sp>
        <p:nvSpPr>
          <p:cNvPr id="4" name="TextBox 3">
            <a:extLst>
              <a:ext uri="{FF2B5EF4-FFF2-40B4-BE49-F238E27FC236}">
                <a16:creationId xmlns:a16="http://schemas.microsoft.com/office/drawing/2014/main" id="{1D7F8FEE-FF49-4176-947D-A6701F4DAB15}"/>
              </a:ext>
            </a:extLst>
          </p:cNvPr>
          <p:cNvSpPr txBox="1"/>
          <p:nvPr/>
        </p:nvSpPr>
        <p:spPr>
          <a:xfrm>
            <a:off x="4681663" y="169733"/>
            <a:ext cx="6664474"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Approving SLSS &amp; OLIS Actions</a:t>
            </a:r>
            <a:endParaRPr lang="en-US" sz="2000">
              <a:cs typeface="Calibri"/>
            </a:endParaRPr>
          </a:p>
          <a:p>
            <a:pPr marL="285750" indent="-285750">
              <a:buFont typeface="Arial"/>
              <a:buChar char="•"/>
            </a:pPr>
            <a:r>
              <a:rPr lang="en-US" sz="2000">
                <a:cs typeface="Calibri"/>
              </a:rPr>
              <a:t>Resource Sharing Policies to ease Displaced Students</a:t>
            </a:r>
          </a:p>
          <a:p>
            <a:pPr marL="285750" indent="-285750">
              <a:buFont typeface="Arial"/>
              <a:buChar char="•"/>
            </a:pPr>
            <a:r>
              <a:rPr lang="en-US" sz="2000">
                <a:cs typeface="Calibri"/>
              </a:rPr>
              <a:t>Settings changes across the SUNY system to turn off physical borrowing in Alma</a:t>
            </a:r>
          </a:p>
          <a:p>
            <a:pPr marL="285750" indent="-285750">
              <a:buFont typeface="Arial"/>
              <a:buChar char="•"/>
            </a:pPr>
            <a:r>
              <a:rPr lang="en-US" sz="2000">
                <a:cs typeface="Calibri"/>
              </a:rPr>
              <a:t>Negotiate a SUNY license for Springhare products, while getting access for those few libraries without chat</a:t>
            </a:r>
          </a:p>
          <a:p>
            <a:endParaRPr lang="en-US" sz="2000">
              <a:cs typeface="Calibri"/>
            </a:endParaRPr>
          </a:p>
          <a:p>
            <a:r>
              <a:rPr lang="en-US" sz="2000">
                <a:cs typeface="Calibri"/>
              </a:rPr>
              <a:t>2 special meetings to discuss COVID-19 implications for SLC members</a:t>
            </a:r>
          </a:p>
          <a:p>
            <a:endParaRPr lang="en-US" sz="2000">
              <a:cs typeface="Calibri"/>
            </a:endParaRPr>
          </a:p>
          <a:p>
            <a:r>
              <a:rPr lang="en-US" sz="2000">
                <a:cs typeface="Calibri"/>
              </a:rPr>
              <a:t>Increased Communication of rapid changes to membership</a:t>
            </a:r>
          </a:p>
          <a:p>
            <a:endParaRPr lang="en-US" sz="2400">
              <a:cs typeface="Calibri"/>
            </a:endParaRPr>
          </a:p>
          <a:p>
            <a:r>
              <a:rPr lang="en-US" sz="1600">
                <a:cs typeface="Calibri"/>
              </a:rPr>
              <a:t>Thanks to the </a:t>
            </a:r>
            <a:r>
              <a:rPr lang="en-US" sz="1600">
                <a:cs typeface="Calibri"/>
                <a:hlinkClick r:id="rId8"/>
              </a:rPr>
              <a:t>SLC Board Members</a:t>
            </a:r>
            <a:r>
              <a:rPr lang="en-US" sz="1600">
                <a:cs typeface="Calibri"/>
              </a:rPr>
              <a:t> for their attentive service to the consortium during this hectic time!</a:t>
            </a:r>
          </a:p>
          <a:p>
            <a:endParaRPr lang="en-US" sz="2400">
              <a:cs typeface="Calibri"/>
            </a:endParaRPr>
          </a:p>
        </p:txBody>
      </p:sp>
    </p:spTree>
    <p:extLst>
      <p:ext uri="{BB962C8B-B14F-4D97-AF65-F5344CB8AC3E}">
        <p14:creationId xmlns:p14="http://schemas.microsoft.com/office/powerpoint/2010/main" val="6784456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9" ma:contentTypeDescription="Create a new document." ma:contentTypeScope="" ma:versionID="cf4e206d0aed1cb5ba3ae77ec89f5497">
  <xsd:schema xmlns:xsd="http://www.w3.org/2001/XMLSchema" xmlns:xs="http://www.w3.org/2001/XMLSchema" xmlns:p="http://schemas.microsoft.com/office/2006/metadata/properties" xmlns:ns2="61ce4d65-48b5-4510-a74e-67217dcdfadf" targetNamespace="http://schemas.microsoft.com/office/2006/metadata/properties" ma:root="true" ma:fieldsID="1a288436851de82893f8bba96f25252d" ns2:_="">
    <xsd:import namespace="61ce4d65-48b5-4510-a74e-67217dcdfa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88AD8D-1EF1-40FE-ABB6-5F78DF0AD710}">
  <ds:schemaRefs>
    <ds:schemaRef ds:uri="61ce4d65-48b5-4510-a74e-67217dcdf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D83235-88EE-4E2B-9FD9-F696DD588AFF}">
  <ds:schemaRefs>
    <ds:schemaRef ds:uri="61ce4d65-48b5-4510-a74e-67217dcdfa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332B7E1-008C-4875-BAEB-792625A787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4</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Extended EBSCO Access through June 15, 2020</vt:lpstr>
      <vt:lpstr>Academic Videos Online (AVON) trial (ProQuest)</vt:lpstr>
      <vt:lpstr>Summary of Additional Available Content During Pandemic</vt:lpstr>
      <vt:lpstr>PowerPoint Presentation</vt:lpstr>
      <vt:lpstr>SLC Board Actions</vt:lpstr>
      <vt:lpstr>Communication Channels</vt:lpstr>
      <vt:lpstr>Helpful links:</vt:lpstr>
      <vt:lpstr>PowerPoint Presentation</vt:lpstr>
      <vt:lpstr>Libkey </vt:lpstr>
      <vt:lpstr>Resource Sharing Development</vt:lpstr>
      <vt:lpstr>Science Direct PTA/Elsevier New Deal</vt:lpstr>
      <vt:lpstr>CUNY and reciprocal returns</vt:lpstr>
      <vt:lpstr>Upcoming Webinars for Online Library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revision>13</cp:revision>
  <dcterms:created xsi:type="dcterms:W3CDTF">2019-08-22T15:05:39Z</dcterms:created>
  <dcterms:modified xsi:type="dcterms:W3CDTF">2020-03-24T16:42:06Z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