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3" r:id="rId7"/>
    <p:sldId id="267" r:id="rId8"/>
    <p:sldId id="265" r:id="rId9"/>
    <p:sldId id="268" r:id="rId10"/>
    <p:sldId id="269" r:id="rId11"/>
    <p:sldId id="270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AE12C-FBAE-4E7B-B711-C0261222C818}" v="192" dt="2022-11-10T21:21:53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llo, Cinthya" userId="f8c0ad6a-eb93-4b8b-a657-69e5c7d48f60" providerId="ADAL" clId="{9D1AE12C-FBAE-4E7B-B711-C0261222C818}"/>
    <pc:docChg chg="undo custSel addSld modSld sldOrd">
      <pc:chgData name="Carrillo, Cinthya" userId="f8c0ad6a-eb93-4b8b-a657-69e5c7d48f60" providerId="ADAL" clId="{9D1AE12C-FBAE-4E7B-B711-C0261222C818}" dt="2022-11-10T21:24:58.805" v="510" actId="20577"/>
      <pc:docMkLst>
        <pc:docMk/>
      </pc:docMkLst>
      <pc:sldChg chg="modSp mod">
        <pc:chgData name="Carrillo, Cinthya" userId="f8c0ad6a-eb93-4b8b-a657-69e5c7d48f60" providerId="ADAL" clId="{9D1AE12C-FBAE-4E7B-B711-C0261222C818}" dt="2022-11-09T23:39:49.736" v="260" actId="1076"/>
        <pc:sldMkLst>
          <pc:docMk/>
          <pc:sldMk cId="3539394767" sldId="264"/>
        </pc:sldMkLst>
        <pc:spChg chg="mod">
          <ac:chgData name="Carrillo, Cinthya" userId="f8c0ad6a-eb93-4b8b-a657-69e5c7d48f60" providerId="ADAL" clId="{9D1AE12C-FBAE-4E7B-B711-C0261222C818}" dt="2022-11-09T23:39:49.736" v="260" actId="1076"/>
          <ac:spMkLst>
            <pc:docMk/>
            <pc:sldMk cId="3539394767" sldId="264"/>
            <ac:spMk id="3" creationId="{14DC6A80-77B2-4291-86EE-9169D3985877}"/>
          </ac:spMkLst>
        </pc:spChg>
      </pc:sldChg>
      <pc:sldChg chg="modSp mod">
        <pc:chgData name="Carrillo, Cinthya" userId="f8c0ad6a-eb93-4b8b-a657-69e5c7d48f60" providerId="ADAL" clId="{9D1AE12C-FBAE-4E7B-B711-C0261222C818}" dt="2022-11-09T23:41:28.571" v="273" actId="255"/>
        <pc:sldMkLst>
          <pc:docMk/>
          <pc:sldMk cId="1279816536" sldId="265"/>
        </pc:sldMkLst>
        <pc:spChg chg="mod">
          <ac:chgData name="Carrillo, Cinthya" userId="f8c0ad6a-eb93-4b8b-a657-69e5c7d48f60" providerId="ADAL" clId="{9D1AE12C-FBAE-4E7B-B711-C0261222C818}" dt="2022-11-09T23:32:10.110" v="26" actId="5793"/>
          <ac:spMkLst>
            <pc:docMk/>
            <pc:sldMk cId="1279816536" sldId="265"/>
            <ac:spMk id="2" creationId="{F1455FD5-A7E5-4E0E-9F2C-C0B2FBC072AD}"/>
          </ac:spMkLst>
        </pc:spChg>
        <pc:graphicFrameChg chg="mod">
          <ac:chgData name="Carrillo, Cinthya" userId="f8c0ad6a-eb93-4b8b-a657-69e5c7d48f60" providerId="ADAL" clId="{9D1AE12C-FBAE-4E7B-B711-C0261222C818}" dt="2022-11-09T23:41:28.571" v="273" actId="255"/>
          <ac:graphicFrameMkLst>
            <pc:docMk/>
            <pc:sldMk cId="1279816536" sldId="265"/>
            <ac:graphicFrameMk id="5" creationId="{E04484D0-E304-4787-8DDC-C96BDC8CF0D7}"/>
          </ac:graphicFrameMkLst>
        </pc:graphicFrameChg>
      </pc:sldChg>
      <pc:sldChg chg="modSp add mod">
        <pc:chgData name="Carrillo, Cinthya" userId="f8c0ad6a-eb93-4b8b-a657-69e5c7d48f60" providerId="ADAL" clId="{9D1AE12C-FBAE-4E7B-B711-C0261222C818}" dt="2022-11-09T23:45:18.167" v="304" actId="20577"/>
        <pc:sldMkLst>
          <pc:docMk/>
          <pc:sldMk cId="2588982494" sldId="268"/>
        </pc:sldMkLst>
        <pc:spChg chg="mod">
          <ac:chgData name="Carrillo, Cinthya" userId="f8c0ad6a-eb93-4b8b-a657-69e5c7d48f60" providerId="ADAL" clId="{9D1AE12C-FBAE-4E7B-B711-C0261222C818}" dt="2022-11-09T23:32:19.445" v="32" actId="20577"/>
          <ac:spMkLst>
            <pc:docMk/>
            <pc:sldMk cId="2588982494" sldId="268"/>
            <ac:spMk id="2" creationId="{F1455FD5-A7E5-4E0E-9F2C-C0B2FBC072AD}"/>
          </ac:spMkLst>
        </pc:spChg>
        <pc:graphicFrameChg chg="mod">
          <ac:chgData name="Carrillo, Cinthya" userId="f8c0ad6a-eb93-4b8b-a657-69e5c7d48f60" providerId="ADAL" clId="{9D1AE12C-FBAE-4E7B-B711-C0261222C818}" dt="2022-11-09T23:45:18.167" v="304" actId="20577"/>
          <ac:graphicFrameMkLst>
            <pc:docMk/>
            <pc:sldMk cId="2588982494" sldId="268"/>
            <ac:graphicFrameMk id="5" creationId="{E04484D0-E304-4787-8DDC-C96BDC8CF0D7}"/>
          </ac:graphicFrameMkLst>
        </pc:graphicFrameChg>
      </pc:sldChg>
      <pc:sldChg chg="modSp add mod ord">
        <pc:chgData name="Carrillo, Cinthya" userId="f8c0ad6a-eb93-4b8b-a657-69e5c7d48f60" providerId="ADAL" clId="{9D1AE12C-FBAE-4E7B-B711-C0261222C818}" dt="2022-11-09T23:41:20.528" v="272" actId="255"/>
        <pc:sldMkLst>
          <pc:docMk/>
          <pc:sldMk cId="218387093" sldId="269"/>
        </pc:sldMkLst>
        <pc:spChg chg="mod">
          <ac:chgData name="Carrillo, Cinthya" userId="f8c0ad6a-eb93-4b8b-a657-69e5c7d48f60" providerId="ADAL" clId="{9D1AE12C-FBAE-4E7B-B711-C0261222C818}" dt="2022-11-09T23:40:28.823" v="262" actId="313"/>
          <ac:spMkLst>
            <pc:docMk/>
            <pc:sldMk cId="218387093" sldId="269"/>
            <ac:spMk id="2" creationId="{C4BEE6C1-CEAB-46CD-B170-795F150C3778}"/>
          </ac:spMkLst>
        </pc:spChg>
        <pc:spChg chg="mod">
          <ac:chgData name="Carrillo, Cinthya" userId="f8c0ad6a-eb93-4b8b-a657-69e5c7d48f60" providerId="ADAL" clId="{9D1AE12C-FBAE-4E7B-B711-C0261222C818}" dt="2022-11-09T23:41:20.528" v="272" actId="255"/>
          <ac:spMkLst>
            <pc:docMk/>
            <pc:sldMk cId="218387093" sldId="269"/>
            <ac:spMk id="3" creationId="{262368A8-2BE3-4D60-82E7-684C9E38A1FD}"/>
          </ac:spMkLst>
        </pc:spChg>
      </pc:sldChg>
      <pc:sldChg chg="modSp add mod">
        <pc:chgData name="Carrillo, Cinthya" userId="f8c0ad6a-eb93-4b8b-a657-69e5c7d48f60" providerId="ADAL" clId="{9D1AE12C-FBAE-4E7B-B711-C0261222C818}" dt="2022-11-10T21:24:58.805" v="510" actId="20577"/>
        <pc:sldMkLst>
          <pc:docMk/>
          <pc:sldMk cId="4066163407" sldId="270"/>
        </pc:sldMkLst>
        <pc:spChg chg="mod">
          <ac:chgData name="Carrillo, Cinthya" userId="f8c0ad6a-eb93-4b8b-a657-69e5c7d48f60" providerId="ADAL" clId="{9D1AE12C-FBAE-4E7B-B711-C0261222C818}" dt="2022-11-10T21:24:58.805" v="510" actId="20577"/>
          <ac:spMkLst>
            <pc:docMk/>
            <pc:sldMk cId="4066163407" sldId="270"/>
            <ac:spMk id="2" creationId="{C4BEE6C1-CEAB-46CD-B170-795F150C3778}"/>
          </ac:spMkLst>
        </pc:spChg>
        <pc:spChg chg="mod">
          <ac:chgData name="Carrillo, Cinthya" userId="f8c0ad6a-eb93-4b8b-a657-69e5c7d48f60" providerId="ADAL" clId="{9D1AE12C-FBAE-4E7B-B711-C0261222C818}" dt="2022-11-10T21:24:44.725" v="489" actId="20577"/>
          <ac:spMkLst>
            <pc:docMk/>
            <pc:sldMk cId="4066163407" sldId="270"/>
            <ac:spMk id="3" creationId="{262368A8-2BE3-4D60-82E7-684C9E38A1F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7F9DB-339F-4B25-B477-A5B1BA5114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DB6AE7-571C-4404-B03E-A89C8A5E4205}">
      <dgm:prSet/>
      <dgm:spPr/>
      <dgm:t>
        <a:bodyPr/>
        <a:lstStyle/>
        <a:p>
          <a:r>
            <a:rPr lang="en-US"/>
            <a:t>Cinthya Carrillo, PE</a:t>
          </a:r>
        </a:p>
      </dgm:t>
    </dgm:pt>
    <dgm:pt modelId="{390A2B76-7B2C-456D-8FFB-F091C7E2B972}" type="parTrans" cxnId="{8C8A4CCF-1501-461B-A9B7-2895CEE5BDC8}">
      <dgm:prSet/>
      <dgm:spPr/>
      <dgm:t>
        <a:bodyPr/>
        <a:lstStyle/>
        <a:p>
          <a:endParaRPr lang="en-US"/>
        </a:p>
      </dgm:t>
    </dgm:pt>
    <dgm:pt modelId="{11CD3193-274F-49D6-9E36-87329C751778}" type="sibTrans" cxnId="{8C8A4CCF-1501-461B-A9B7-2895CEE5BDC8}">
      <dgm:prSet/>
      <dgm:spPr/>
      <dgm:t>
        <a:bodyPr/>
        <a:lstStyle/>
        <a:p>
          <a:endParaRPr lang="en-US"/>
        </a:p>
      </dgm:t>
    </dgm:pt>
    <dgm:pt modelId="{196D5EB2-8818-4C67-8E1D-C72FFCCD75D1}">
      <dgm:prSet/>
      <dgm:spPr/>
      <dgm:t>
        <a:bodyPr/>
        <a:lstStyle/>
        <a:p>
          <a:r>
            <a:rPr lang="en-US" dirty="0"/>
            <a:t>Graduated from Cal Poly, SLO with a mechanical engineering degree w/ concentration HVAC+R</a:t>
          </a:r>
        </a:p>
      </dgm:t>
    </dgm:pt>
    <dgm:pt modelId="{BA62481B-6838-45B1-B7B4-8C61F6338C78}" type="parTrans" cxnId="{095AEADA-BA8E-4881-BB54-7C0560B91AF6}">
      <dgm:prSet/>
      <dgm:spPr/>
      <dgm:t>
        <a:bodyPr/>
        <a:lstStyle/>
        <a:p>
          <a:endParaRPr lang="en-US"/>
        </a:p>
      </dgm:t>
    </dgm:pt>
    <dgm:pt modelId="{BE78F046-FECA-4ABA-8BA9-46EEC8773DF8}" type="sibTrans" cxnId="{095AEADA-BA8E-4881-BB54-7C0560B91AF6}">
      <dgm:prSet/>
      <dgm:spPr/>
      <dgm:t>
        <a:bodyPr/>
        <a:lstStyle/>
        <a:p>
          <a:endParaRPr lang="en-US"/>
        </a:p>
      </dgm:t>
    </dgm:pt>
    <dgm:pt modelId="{EED256DD-40D5-4B7F-AAFA-0C003FF999BD}">
      <dgm:prSet/>
      <dgm:spPr/>
      <dgm:t>
        <a:bodyPr/>
        <a:lstStyle/>
        <a:p>
          <a:r>
            <a:rPr lang="en-US"/>
            <a:t>Mechanical Design Engineer for Haskell</a:t>
          </a:r>
        </a:p>
      </dgm:t>
    </dgm:pt>
    <dgm:pt modelId="{01431D24-67AE-4EA4-8751-C9DFA6D98724}" type="parTrans" cxnId="{12371E4B-7A51-4233-A278-5DE4ED59A5B2}">
      <dgm:prSet/>
      <dgm:spPr/>
      <dgm:t>
        <a:bodyPr/>
        <a:lstStyle/>
        <a:p>
          <a:endParaRPr lang="en-US"/>
        </a:p>
      </dgm:t>
    </dgm:pt>
    <dgm:pt modelId="{8C525FD6-6DDE-43CB-AD54-EAF3E122F401}" type="sibTrans" cxnId="{12371E4B-7A51-4233-A278-5DE4ED59A5B2}">
      <dgm:prSet/>
      <dgm:spPr/>
      <dgm:t>
        <a:bodyPr/>
        <a:lstStyle/>
        <a:p>
          <a:endParaRPr lang="en-US"/>
        </a:p>
      </dgm:t>
    </dgm:pt>
    <dgm:pt modelId="{B3BB4C39-648C-4845-8110-3272FEAE40F3}">
      <dgm:prSet/>
      <dgm:spPr/>
      <dgm:t>
        <a:bodyPr/>
        <a:lstStyle/>
        <a:p>
          <a:r>
            <a:rPr lang="en-US"/>
            <a:t>Orange Empire ASHRAE: Student Activity Chair</a:t>
          </a:r>
        </a:p>
      </dgm:t>
    </dgm:pt>
    <dgm:pt modelId="{A923B729-37CB-4173-9916-60346F9B36E0}" type="parTrans" cxnId="{0AD007ED-F5ED-41D0-B3F3-ED12772E1559}">
      <dgm:prSet/>
      <dgm:spPr/>
      <dgm:t>
        <a:bodyPr/>
        <a:lstStyle/>
        <a:p>
          <a:endParaRPr lang="en-US"/>
        </a:p>
      </dgm:t>
    </dgm:pt>
    <dgm:pt modelId="{08FD6B23-70ED-457B-8E82-2D8970B0F3B9}" type="sibTrans" cxnId="{0AD007ED-F5ED-41D0-B3F3-ED12772E1559}">
      <dgm:prSet/>
      <dgm:spPr/>
      <dgm:t>
        <a:bodyPr/>
        <a:lstStyle/>
        <a:p>
          <a:endParaRPr lang="en-US"/>
        </a:p>
      </dgm:t>
    </dgm:pt>
    <dgm:pt modelId="{8B5A062E-7C0A-4519-A618-8036482E680F}">
      <dgm:prSet/>
      <dgm:spPr/>
      <dgm:t>
        <a:bodyPr/>
        <a:lstStyle/>
        <a:p>
          <a:r>
            <a:rPr lang="en-US" b="1"/>
            <a:t>Contact Info: </a:t>
          </a:r>
          <a:r>
            <a:rPr lang="en-US"/>
            <a:t>cinthya.carrillo@haskell.com</a:t>
          </a:r>
        </a:p>
      </dgm:t>
    </dgm:pt>
    <dgm:pt modelId="{7976D867-068E-4A98-A3CB-3B59E841A863}" type="parTrans" cxnId="{585C1D2E-929C-44EB-8DEE-F2637ACCDB5B}">
      <dgm:prSet/>
      <dgm:spPr/>
      <dgm:t>
        <a:bodyPr/>
        <a:lstStyle/>
        <a:p>
          <a:endParaRPr lang="en-US"/>
        </a:p>
      </dgm:t>
    </dgm:pt>
    <dgm:pt modelId="{2C7F39CC-6D43-481C-B473-9F83F87C4EFB}" type="sibTrans" cxnId="{585C1D2E-929C-44EB-8DEE-F2637ACCDB5B}">
      <dgm:prSet/>
      <dgm:spPr/>
      <dgm:t>
        <a:bodyPr/>
        <a:lstStyle/>
        <a:p>
          <a:endParaRPr lang="en-US"/>
        </a:p>
      </dgm:t>
    </dgm:pt>
    <dgm:pt modelId="{A046D25C-ADC4-4610-8BFA-F7AEE9259605}" type="pres">
      <dgm:prSet presAssocID="{3AF7F9DB-339F-4B25-B477-A5B1BA5114E2}" presName="root" presStyleCnt="0">
        <dgm:presLayoutVars>
          <dgm:dir/>
          <dgm:resizeHandles val="exact"/>
        </dgm:presLayoutVars>
      </dgm:prSet>
      <dgm:spPr/>
    </dgm:pt>
    <dgm:pt modelId="{0E0C9D6D-D656-402C-AB69-6FAA6D9939DE}" type="pres">
      <dgm:prSet presAssocID="{4CDB6AE7-571C-4404-B03E-A89C8A5E4205}" presName="compNode" presStyleCnt="0"/>
      <dgm:spPr/>
    </dgm:pt>
    <dgm:pt modelId="{613E7C10-FE8B-4B3E-9688-97DAAA4BF6B0}" type="pres">
      <dgm:prSet presAssocID="{4CDB6AE7-571C-4404-B03E-A89C8A5E4205}" presName="bgRect" presStyleLbl="bgShp" presStyleIdx="0" presStyleCnt="5"/>
      <dgm:spPr/>
    </dgm:pt>
    <dgm:pt modelId="{C2CA81AD-EC2C-4724-8410-F0D8BED3CD27}" type="pres">
      <dgm:prSet presAssocID="{4CDB6AE7-571C-4404-B03E-A89C8A5E42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AC36294F-088A-44FF-B644-09DA72F63B6C}" type="pres">
      <dgm:prSet presAssocID="{4CDB6AE7-571C-4404-B03E-A89C8A5E4205}" presName="spaceRect" presStyleCnt="0"/>
      <dgm:spPr/>
    </dgm:pt>
    <dgm:pt modelId="{AFE98D87-AAA4-49DD-9B74-28663AC0CD81}" type="pres">
      <dgm:prSet presAssocID="{4CDB6AE7-571C-4404-B03E-A89C8A5E4205}" presName="parTx" presStyleLbl="revTx" presStyleIdx="0" presStyleCnt="5">
        <dgm:presLayoutVars>
          <dgm:chMax val="0"/>
          <dgm:chPref val="0"/>
        </dgm:presLayoutVars>
      </dgm:prSet>
      <dgm:spPr/>
    </dgm:pt>
    <dgm:pt modelId="{DF011A0B-AB86-4D65-A8F2-CC67AB96C4B8}" type="pres">
      <dgm:prSet presAssocID="{11CD3193-274F-49D6-9E36-87329C751778}" presName="sibTrans" presStyleCnt="0"/>
      <dgm:spPr/>
    </dgm:pt>
    <dgm:pt modelId="{6B995848-A24D-4183-9643-B8F9F2F23312}" type="pres">
      <dgm:prSet presAssocID="{196D5EB2-8818-4C67-8E1D-C72FFCCD75D1}" presName="compNode" presStyleCnt="0"/>
      <dgm:spPr/>
    </dgm:pt>
    <dgm:pt modelId="{0EB16548-C3B8-48CB-85A0-652BA6A51973}" type="pres">
      <dgm:prSet presAssocID="{196D5EB2-8818-4C67-8E1D-C72FFCCD75D1}" presName="bgRect" presStyleLbl="bgShp" presStyleIdx="1" presStyleCnt="5"/>
      <dgm:spPr/>
    </dgm:pt>
    <dgm:pt modelId="{3ED370E7-6593-412D-AF5E-D72B450B7B68}" type="pres">
      <dgm:prSet presAssocID="{196D5EB2-8818-4C67-8E1D-C72FFCCD75D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764A4E11-4BD0-462C-8BAD-B99E501888A9}" type="pres">
      <dgm:prSet presAssocID="{196D5EB2-8818-4C67-8E1D-C72FFCCD75D1}" presName="spaceRect" presStyleCnt="0"/>
      <dgm:spPr/>
    </dgm:pt>
    <dgm:pt modelId="{4A7446A5-AB92-46F2-885C-53AC63987F05}" type="pres">
      <dgm:prSet presAssocID="{196D5EB2-8818-4C67-8E1D-C72FFCCD75D1}" presName="parTx" presStyleLbl="revTx" presStyleIdx="1" presStyleCnt="5">
        <dgm:presLayoutVars>
          <dgm:chMax val="0"/>
          <dgm:chPref val="0"/>
        </dgm:presLayoutVars>
      </dgm:prSet>
      <dgm:spPr/>
    </dgm:pt>
    <dgm:pt modelId="{B32F1E42-0038-4C16-9223-BAFE1CFEE56A}" type="pres">
      <dgm:prSet presAssocID="{BE78F046-FECA-4ABA-8BA9-46EEC8773DF8}" presName="sibTrans" presStyleCnt="0"/>
      <dgm:spPr/>
    </dgm:pt>
    <dgm:pt modelId="{F9936CB0-8125-4B27-A752-92082C71756D}" type="pres">
      <dgm:prSet presAssocID="{EED256DD-40D5-4B7F-AAFA-0C003FF999BD}" presName="compNode" presStyleCnt="0"/>
      <dgm:spPr/>
    </dgm:pt>
    <dgm:pt modelId="{E894C83E-1391-4626-B841-EB9F10761D43}" type="pres">
      <dgm:prSet presAssocID="{EED256DD-40D5-4B7F-AAFA-0C003FF999BD}" presName="bgRect" presStyleLbl="bgShp" presStyleIdx="2" presStyleCnt="5"/>
      <dgm:spPr/>
    </dgm:pt>
    <dgm:pt modelId="{D0721FBB-D0F1-48F4-BFE3-E2470B596FD2}" type="pres">
      <dgm:prSet presAssocID="{EED256DD-40D5-4B7F-AAFA-0C003FF999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2CBDC403-C512-4346-862C-0335C718E7F0}" type="pres">
      <dgm:prSet presAssocID="{EED256DD-40D5-4B7F-AAFA-0C003FF999BD}" presName="spaceRect" presStyleCnt="0"/>
      <dgm:spPr/>
    </dgm:pt>
    <dgm:pt modelId="{F900B9DD-269B-4D9D-AB6E-071110679E0E}" type="pres">
      <dgm:prSet presAssocID="{EED256DD-40D5-4B7F-AAFA-0C003FF999BD}" presName="parTx" presStyleLbl="revTx" presStyleIdx="2" presStyleCnt="5">
        <dgm:presLayoutVars>
          <dgm:chMax val="0"/>
          <dgm:chPref val="0"/>
        </dgm:presLayoutVars>
      </dgm:prSet>
      <dgm:spPr/>
    </dgm:pt>
    <dgm:pt modelId="{2CD34AD4-6D60-481D-AEC0-8EC4E8F6C794}" type="pres">
      <dgm:prSet presAssocID="{8C525FD6-6DDE-43CB-AD54-EAF3E122F401}" presName="sibTrans" presStyleCnt="0"/>
      <dgm:spPr/>
    </dgm:pt>
    <dgm:pt modelId="{1E6E6354-B2D3-43FE-868E-C94BC7320886}" type="pres">
      <dgm:prSet presAssocID="{B3BB4C39-648C-4845-8110-3272FEAE40F3}" presName="compNode" presStyleCnt="0"/>
      <dgm:spPr/>
    </dgm:pt>
    <dgm:pt modelId="{51ECFC7A-A5CF-49CA-A99C-BAB072991C72}" type="pres">
      <dgm:prSet presAssocID="{B3BB4C39-648C-4845-8110-3272FEAE40F3}" presName="bgRect" presStyleLbl="bgShp" presStyleIdx="3" presStyleCnt="5"/>
      <dgm:spPr/>
    </dgm:pt>
    <dgm:pt modelId="{4863E0C9-ADB2-45C5-864F-916942295FA0}" type="pres">
      <dgm:prSet presAssocID="{B3BB4C39-648C-4845-8110-3272FEAE40F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bow"/>
        </a:ext>
      </dgm:extLst>
    </dgm:pt>
    <dgm:pt modelId="{6EE834ED-77F7-41E7-906E-39C52DC6620D}" type="pres">
      <dgm:prSet presAssocID="{B3BB4C39-648C-4845-8110-3272FEAE40F3}" presName="spaceRect" presStyleCnt="0"/>
      <dgm:spPr/>
    </dgm:pt>
    <dgm:pt modelId="{2D4C64C2-7FB2-4B9F-9DE4-35E6AA42DCA4}" type="pres">
      <dgm:prSet presAssocID="{B3BB4C39-648C-4845-8110-3272FEAE40F3}" presName="parTx" presStyleLbl="revTx" presStyleIdx="3" presStyleCnt="5">
        <dgm:presLayoutVars>
          <dgm:chMax val="0"/>
          <dgm:chPref val="0"/>
        </dgm:presLayoutVars>
      </dgm:prSet>
      <dgm:spPr/>
    </dgm:pt>
    <dgm:pt modelId="{43FC3793-106A-42C6-9931-85662BE08DBE}" type="pres">
      <dgm:prSet presAssocID="{08FD6B23-70ED-457B-8E82-2D8970B0F3B9}" presName="sibTrans" presStyleCnt="0"/>
      <dgm:spPr/>
    </dgm:pt>
    <dgm:pt modelId="{4149DD3C-F2DB-43ED-BAA7-4EC98C27B0C8}" type="pres">
      <dgm:prSet presAssocID="{8B5A062E-7C0A-4519-A618-8036482E680F}" presName="compNode" presStyleCnt="0"/>
      <dgm:spPr/>
    </dgm:pt>
    <dgm:pt modelId="{6520ED66-CB03-44B0-B77F-C2F36FCAA38F}" type="pres">
      <dgm:prSet presAssocID="{8B5A062E-7C0A-4519-A618-8036482E680F}" presName="bgRect" presStyleLbl="bgShp" presStyleIdx="4" presStyleCnt="5"/>
      <dgm:spPr/>
    </dgm:pt>
    <dgm:pt modelId="{3481FC9F-A04C-4159-B678-3BF8E1112799}" type="pres">
      <dgm:prSet presAssocID="{8B5A062E-7C0A-4519-A618-8036482E68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FE327F5-42D5-4284-9323-2C02595253BB}" type="pres">
      <dgm:prSet presAssocID="{8B5A062E-7C0A-4519-A618-8036482E680F}" presName="spaceRect" presStyleCnt="0"/>
      <dgm:spPr/>
    </dgm:pt>
    <dgm:pt modelId="{FA6E0516-41F4-4135-BCCA-31739499CAD3}" type="pres">
      <dgm:prSet presAssocID="{8B5A062E-7C0A-4519-A618-8036482E680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C0E131B-0391-4AD4-8B81-C5EDF562D1F5}" type="presOf" srcId="{4CDB6AE7-571C-4404-B03E-A89C8A5E4205}" destId="{AFE98D87-AAA4-49DD-9B74-28663AC0CD81}" srcOrd="0" destOrd="0" presId="urn:microsoft.com/office/officeart/2018/2/layout/IconVerticalSolidList"/>
    <dgm:cxn modelId="{A050CC23-227D-4914-A2EE-F74F9D3ABEE6}" type="presOf" srcId="{B3BB4C39-648C-4845-8110-3272FEAE40F3}" destId="{2D4C64C2-7FB2-4B9F-9DE4-35E6AA42DCA4}" srcOrd="0" destOrd="0" presId="urn:microsoft.com/office/officeart/2018/2/layout/IconVerticalSolidList"/>
    <dgm:cxn modelId="{585C1D2E-929C-44EB-8DEE-F2637ACCDB5B}" srcId="{3AF7F9DB-339F-4B25-B477-A5B1BA5114E2}" destId="{8B5A062E-7C0A-4519-A618-8036482E680F}" srcOrd="4" destOrd="0" parTransId="{7976D867-068E-4A98-A3CB-3B59E841A863}" sibTransId="{2C7F39CC-6D43-481C-B473-9F83F87C4EFB}"/>
    <dgm:cxn modelId="{12371E4B-7A51-4233-A278-5DE4ED59A5B2}" srcId="{3AF7F9DB-339F-4B25-B477-A5B1BA5114E2}" destId="{EED256DD-40D5-4B7F-AAFA-0C003FF999BD}" srcOrd="2" destOrd="0" parTransId="{01431D24-67AE-4EA4-8751-C9DFA6D98724}" sibTransId="{8C525FD6-6DDE-43CB-AD54-EAF3E122F401}"/>
    <dgm:cxn modelId="{380A296F-B85A-4F80-937A-D93A03644B80}" type="presOf" srcId="{3AF7F9DB-339F-4B25-B477-A5B1BA5114E2}" destId="{A046D25C-ADC4-4610-8BFA-F7AEE9259605}" srcOrd="0" destOrd="0" presId="urn:microsoft.com/office/officeart/2018/2/layout/IconVerticalSolidList"/>
    <dgm:cxn modelId="{AE998D4F-4663-41CA-B36C-39CBC67D159F}" type="presOf" srcId="{196D5EB2-8818-4C67-8E1D-C72FFCCD75D1}" destId="{4A7446A5-AB92-46F2-885C-53AC63987F05}" srcOrd="0" destOrd="0" presId="urn:microsoft.com/office/officeart/2018/2/layout/IconVerticalSolidList"/>
    <dgm:cxn modelId="{9AB4AD8D-F419-4E78-95CE-C9BAE303328B}" type="presOf" srcId="{8B5A062E-7C0A-4519-A618-8036482E680F}" destId="{FA6E0516-41F4-4135-BCCA-31739499CAD3}" srcOrd="0" destOrd="0" presId="urn:microsoft.com/office/officeart/2018/2/layout/IconVerticalSolidList"/>
    <dgm:cxn modelId="{8C8A4CCF-1501-461B-A9B7-2895CEE5BDC8}" srcId="{3AF7F9DB-339F-4B25-B477-A5B1BA5114E2}" destId="{4CDB6AE7-571C-4404-B03E-A89C8A5E4205}" srcOrd="0" destOrd="0" parTransId="{390A2B76-7B2C-456D-8FFB-F091C7E2B972}" sibTransId="{11CD3193-274F-49D6-9E36-87329C751778}"/>
    <dgm:cxn modelId="{0A5188D4-FB18-45F0-A1AC-68E6CAD6C73B}" type="presOf" srcId="{EED256DD-40D5-4B7F-AAFA-0C003FF999BD}" destId="{F900B9DD-269B-4D9D-AB6E-071110679E0E}" srcOrd="0" destOrd="0" presId="urn:microsoft.com/office/officeart/2018/2/layout/IconVerticalSolidList"/>
    <dgm:cxn modelId="{095AEADA-BA8E-4881-BB54-7C0560B91AF6}" srcId="{3AF7F9DB-339F-4B25-B477-A5B1BA5114E2}" destId="{196D5EB2-8818-4C67-8E1D-C72FFCCD75D1}" srcOrd="1" destOrd="0" parTransId="{BA62481B-6838-45B1-B7B4-8C61F6338C78}" sibTransId="{BE78F046-FECA-4ABA-8BA9-46EEC8773DF8}"/>
    <dgm:cxn modelId="{0AD007ED-F5ED-41D0-B3F3-ED12772E1559}" srcId="{3AF7F9DB-339F-4B25-B477-A5B1BA5114E2}" destId="{B3BB4C39-648C-4845-8110-3272FEAE40F3}" srcOrd="3" destOrd="0" parTransId="{A923B729-37CB-4173-9916-60346F9B36E0}" sibTransId="{08FD6B23-70ED-457B-8E82-2D8970B0F3B9}"/>
    <dgm:cxn modelId="{4850733B-5C9A-48DA-9A91-8E48198C149C}" type="presParOf" srcId="{A046D25C-ADC4-4610-8BFA-F7AEE9259605}" destId="{0E0C9D6D-D656-402C-AB69-6FAA6D9939DE}" srcOrd="0" destOrd="0" presId="urn:microsoft.com/office/officeart/2018/2/layout/IconVerticalSolidList"/>
    <dgm:cxn modelId="{39B5B531-4CE2-4C85-A07F-A7729BA261F0}" type="presParOf" srcId="{0E0C9D6D-D656-402C-AB69-6FAA6D9939DE}" destId="{613E7C10-FE8B-4B3E-9688-97DAAA4BF6B0}" srcOrd="0" destOrd="0" presId="urn:microsoft.com/office/officeart/2018/2/layout/IconVerticalSolidList"/>
    <dgm:cxn modelId="{BCE64215-BBDD-426E-AABE-7069D99039B8}" type="presParOf" srcId="{0E0C9D6D-D656-402C-AB69-6FAA6D9939DE}" destId="{C2CA81AD-EC2C-4724-8410-F0D8BED3CD27}" srcOrd="1" destOrd="0" presId="urn:microsoft.com/office/officeart/2018/2/layout/IconVerticalSolidList"/>
    <dgm:cxn modelId="{A39BE6A1-FEFF-4794-961A-C14FB1243A96}" type="presParOf" srcId="{0E0C9D6D-D656-402C-AB69-6FAA6D9939DE}" destId="{AC36294F-088A-44FF-B644-09DA72F63B6C}" srcOrd="2" destOrd="0" presId="urn:microsoft.com/office/officeart/2018/2/layout/IconVerticalSolidList"/>
    <dgm:cxn modelId="{B18490F6-9E5E-4050-9F6D-C603637B67E9}" type="presParOf" srcId="{0E0C9D6D-D656-402C-AB69-6FAA6D9939DE}" destId="{AFE98D87-AAA4-49DD-9B74-28663AC0CD81}" srcOrd="3" destOrd="0" presId="urn:microsoft.com/office/officeart/2018/2/layout/IconVerticalSolidList"/>
    <dgm:cxn modelId="{A05CB510-B8E7-40E3-89EC-B73D9DF48F9B}" type="presParOf" srcId="{A046D25C-ADC4-4610-8BFA-F7AEE9259605}" destId="{DF011A0B-AB86-4D65-A8F2-CC67AB96C4B8}" srcOrd="1" destOrd="0" presId="urn:microsoft.com/office/officeart/2018/2/layout/IconVerticalSolidList"/>
    <dgm:cxn modelId="{A4CF477F-D039-4AE2-A049-D79D0D21F2BA}" type="presParOf" srcId="{A046D25C-ADC4-4610-8BFA-F7AEE9259605}" destId="{6B995848-A24D-4183-9643-B8F9F2F23312}" srcOrd="2" destOrd="0" presId="urn:microsoft.com/office/officeart/2018/2/layout/IconVerticalSolidList"/>
    <dgm:cxn modelId="{9CA34B01-2543-405F-AF0B-3CC55D3EFEB8}" type="presParOf" srcId="{6B995848-A24D-4183-9643-B8F9F2F23312}" destId="{0EB16548-C3B8-48CB-85A0-652BA6A51973}" srcOrd="0" destOrd="0" presId="urn:microsoft.com/office/officeart/2018/2/layout/IconVerticalSolidList"/>
    <dgm:cxn modelId="{13A2DD05-4E62-4B2B-8CB6-A992D202AA63}" type="presParOf" srcId="{6B995848-A24D-4183-9643-B8F9F2F23312}" destId="{3ED370E7-6593-412D-AF5E-D72B450B7B68}" srcOrd="1" destOrd="0" presId="urn:microsoft.com/office/officeart/2018/2/layout/IconVerticalSolidList"/>
    <dgm:cxn modelId="{78F2EC74-F830-4011-8699-F5B0254F8732}" type="presParOf" srcId="{6B995848-A24D-4183-9643-B8F9F2F23312}" destId="{764A4E11-4BD0-462C-8BAD-B99E501888A9}" srcOrd="2" destOrd="0" presId="urn:microsoft.com/office/officeart/2018/2/layout/IconVerticalSolidList"/>
    <dgm:cxn modelId="{5B6B7F2C-745A-4C9B-BD89-F334DC634F4E}" type="presParOf" srcId="{6B995848-A24D-4183-9643-B8F9F2F23312}" destId="{4A7446A5-AB92-46F2-885C-53AC63987F05}" srcOrd="3" destOrd="0" presId="urn:microsoft.com/office/officeart/2018/2/layout/IconVerticalSolidList"/>
    <dgm:cxn modelId="{323ABDAF-ABA1-4B49-A93B-5CD3179656C3}" type="presParOf" srcId="{A046D25C-ADC4-4610-8BFA-F7AEE9259605}" destId="{B32F1E42-0038-4C16-9223-BAFE1CFEE56A}" srcOrd="3" destOrd="0" presId="urn:microsoft.com/office/officeart/2018/2/layout/IconVerticalSolidList"/>
    <dgm:cxn modelId="{9591E4DF-611C-4FCC-A503-BBFD00ADE904}" type="presParOf" srcId="{A046D25C-ADC4-4610-8BFA-F7AEE9259605}" destId="{F9936CB0-8125-4B27-A752-92082C71756D}" srcOrd="4" destOrd="0" presId="urn:microsoft.com/office/officeart/2018/2/layout/IconVerticalSolidList"/>
    <dgm:cxn modelId="{E74E3AB9-C44C-4F1E-B2EA-BA852C69A4D7}" type="presParOf" srcId="{F9936CB0-8125-4B27-A752-92082C71756D}" destId="{E894C83E-1391-4626-B841-EB9F10761D43}" srcOrd="0" destOrd="0" presId="urn:microsoft.com/office/officeart/2018/2/layout/IconVerticalSolidList"/>
    <dgm:cxn modelId="{418BF4B2-535A-42AC-A51B-39C836A8F7CF}" type="presParOf" srcId="{F9936CB0-8125-4B27-A752-92082C71756D}" destId="{D0721FBB-D0F1-48F4-BFE3-E2470B596FD2}" srcOrd="1" destOrd="0" presId="urn:microsoft.com/office/officeart/2018/2/layout/IconVerticalSolidList"/>
    <dgm:cxn modelId="{C819739D-2347-4966-A5D6-48417132DC22}" type="presParOf" srcId="{F9936CB0-8125-4B27-A752-92082C71756D}" destId="{2CBDC403-C512-4346-862C-0335C718E7F0}" srcOrd="2" destOrd="0" presId="urn:microsoft.com/office/officeart/2018/2/layout/IconVerticalSolidList"/>
    <dgm:cxn modelId="{AD75FD04-65DE-4D98-B479-0F37DEAEA4D1}" type="presParOf" srcId="{F9936CB0-8125-4B27-A752-92082C71756D}" destId="{F900B9DD-269B-4D9D-AB6E-071110679E0E}" srcOrd="3" destOrd="0" presId="urn:microsoft.com/office/officeart/2018/2/layout/IconVerticalSolidList"/>
    <dgm:cxn modelId="{B9B2BBBE-CF26-4FC8-A385-4A19BC11733A}" type="presParOf" srcId="{A046D25C-ADC4-4610-8BFA-F7AEE9259605}" destId="{2CD34AD4-6D60-481D-AEC0-8EC4E8F6C794}" srcOrd="5" destOrd="0" presId="urn:microsoft.com/office/officeart/2018/2/layout/IconVerticalSolidList"/>
    <dgm:cxn modelId="{E47EC18F-8BC2-4B9B-A95E-D105577553D6}" type="presParOf" srcId="{A046D25C-ADC4-4610-8BFA-F7AEE9259605}" destId="{1E6E6354-B2D3-43FE-868E-C94BC7320886}" srcOrd="6" destOrd="0" presId="urn:microsoft.com/office/officeart/2018/2/layout/IconVerticalSolidList"/>
    <dgm:cxn modelId="{E7DB8EDE-0AC3-43F3-B47D-930045CCD377}" type="presParOf" srcId="{1E6E6354-B2D3-43FE-868E-C94BC7320886}" destId="{51ECFC7A-A5CF-49CA-A99C-BAB072991C72}" srcOrd="0" destOrd="0" presId="urn:microsoft.com/office/officeart/2018/2/layout/IconVerticalSolidList"/>
    <dgm:cxn modelId="{99C423CF-A777-4E82-B6BB-7C3840B6D0A8}" type="presParOf" srcId="{1E6E6354-B2D3-43FE-868E-C94BC7320886}" destId="{4863E0C9-ADB2-45C5-864F-916942295FA0}" srcOrd="1" destOrd="0" presId="urn:microsoft.com/office/officeart/2018/2/layout/IconVerticalSolidList"/>
    <dgm:cxn modelId="{64FE696B-D04A-4176-8493-7C11205DA723}" type="presParOf" srcId="{1E6E6354-B2D3-43FE-868E-C94BC7320886}" destId="{6EE834ED-77F7-41E7-906E-39C52DC6620D}" srcOrd="2" destOrd="0" presId="urn:microsoft.com/office/officeart/2018/2/layout/IconVerticalSolidList"/>
    <dgm:cxn modelId="{3AF43646-A037-4162-B02D-B2CF08BCA7E1}" type="presParOf" srcId="{1E6E6354-B2D3-43FE-868E-C94BC7320886}" destId="{2D4C64C2-7FB2-4B9F-9DE4-35E6AA42DCA4}" srcOrd="3" destOrd="0" presId="urn:microsoft.com/office/officeart/2018/2/layout/IconVerticalSolidList"/>
    <dgm:cxn modelId="{51B44B7E-9EC0-4680-BD8B-66355350D217}" type="presParOf" srcId="{A046D25C-ADC4-4610-8BFA-F7AEE9259605}" destId="{43FC3793-106A-42C6-9931-85662BE08DBE}" srcOrd="7" destOrd="0" presId="urn:microsoft.com/office/officeart/2018/2/layout/IconVerticalSolidList"/>
    <dgm:cxn modelId="{E01E3E15-46B7-4F48-9B15-11D26908CFE1}" type="presParOf" srcId="{A046D25C-ADC4-4610-8BFA-F7AEE9259605}" destId="{4149DD3C-F2DB-43ED-BAA7-4EC98C27B0C8}" srcOrd="8" destOrd="0" presId="urn:microsoft.com/office/officeart/2018/2/layout/IconVerticalSolidList"/>
    <dgm:cxn modelId="{28241C32-5028-4467-8E69-96F81A18F523}" type="presParOf" srcId="{4149DD3C-F2DB-43ED-BAA7-4EC98C27B0C8}" destId="{6520ED66-CB03-44B0-B77F-C2F36FCAA38F}" srcOrd="0" destOrd="0" presId="urn:microsoft.com/office/officeart/2018/2/layout/IconVerticalSolidList"/>
    <dgm:cxn modelId="{6C66DCEA-B02E-4E5D-AACD-80274B335860}" type="presParOf" srcId="{4149DD3C-F2DB-43ED-BAA7-4EC98C27B0C8}" destId="{3481FC9F-A04C-4159-B678-3BF8E1112799}" srcOrd="1" destOrd="0" presId="urn:microsoft.com/office/officeart/2018/2/layout/IconVerticalSolidList"/>
    <dgm:cxn modelId="{CA08082A-BCF7-49F6-B23F-EA5DB31EF141}" type="presParOf" srcId="{4149DD3C-F2DB-43ED-BAA7-4EC98C27B0C8}" destId="{6FE327F5-42D5-4284-9323-2C02595253BB}" srcOrd="2" destOrd="0" presId="urn:microsoft.com/office/officeart/2018/2/layout/IconVerticalSolidList"/>
    <dgm:cxn modelId="{277EA9BE-F846-41AF-9E39-1AFD83CBD70C}" type="presParOf" srcId="{4149DD3C-F2DB-43ED-BAA7-4EC98C27B0C8}" destId="{FA6E0516-41F4-4135-BCCA-31739499CA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17C50-4875-46A0-A9A6-CA7AA5AC479B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FA1E8F-CFA1-41B2-B968-167E88530848}">
      <dgm:prSet custT="1"/>
      <dgm:spPr/>
      <dgm:t>
        <a:bodyPr/>
        <a:lstStyle/>
        <a:p>
          <a:r>
            <a:rPr lang="en-US" sz="1700" dirty="0"/>
            <a:t>Scholarships </a:t>
          </a:r>
        </a:p>
        <a:p>
          <a:r>
            <a:rPr lang="en-US" sz="1700" i="1" dirty="0"/>
            <a:t>(due </a:t>
          </a:r>
          <a:r>
            <a:rPr lang="en-US" sz="1800" i="1" dirty="0"/>
            <a:t>December</a:t>
          </a:r>
          <a:r>
            <a:rPr lang="en-US" sz="1700" i="1" dirty="0"/>
            <a:t>)</a:t>
          </a:r>
        </a:p>
      </dgm:t>
    </dgm:pt>
    <dgm:pt modelId="{8B1BB1FA-9408-467D-90E3-A82D1918F80E}" type="parTrans" cxnId="{1C37CAB8-3899-4BB2-A8D0-3CEE4BD03AA7}">
      <dgm:prSet/>
      <dgm:spPr/>
      <dgm:t>
        <a:bodyPr/>
        <a:lstStyle/>
        <a:p>
          <a:endParaRPr lang="en-US"/>
        </a:p>
      </dgm:t>
    </dgm:pt>
    <dgm:pt modelId="{2F9DD25F-58BF-4D7C-9C1B-8C4C8F2821C7}" type="sibTrans" cxnId="{1C37CAB8-3899-4BB2-A8D0-3CEE4BD03AA7}">
      <dgm:prSet/>
      <dgm:spPr/>
      <dgm:t>
        <a:bodyPr/>
        <a:lstStyle/>
        <a:p>
          <a:endParaRPr lang="en-US"/>
        </a:p>
      </dgm:t>
    </dgm:pt>
    <dgm:pt modelId="{7357BB4A-4CA4-4FF2-A110-5FBE8FCA041B}">
      <dgm:prSet/>
      <dgm:spPr/>
      <dgm:t>
        <a:bodyPr/>
        <a:lstStyle/>
        <a:p>
          <a:r>
            <a:rPr lang="en-US"/>
            <a:t>Networking </a:t>
          </a:r>
        </a:p>
      </dgm:t>
    </dgm:pt>
    <dgm:pt modelId="{F34DA4F9-87C9-41B7-8A0C-F6F152EFA550}" type="parTrans" cxnId="{ADA8B40F-5C9D-44B0-8C82-91FA85D70151}">
      <dgm:prSet/>
      <dgm:spPr/>
      <dgm:t>
        <a:bodyPr/>
        <a:lstStyle/>
        <a:p>
          <a:endParaRPr lang="en-US"/>
        </a:p>
      </dgm:t>
    </dgm:pt>
    <dgm:pt modelId="{03FF77A4-B88B-4FD3-8338-E0267F808AA9}" type="sibTrans" cxnId="{ADA8B40F-5C9D-44B0-8C82-91FA85D70151}">
      <dgm:prSet/>
      <dgm:spPr/>
      <dgm:t>
        <a:bodyPr/>
        <a:lstStyle/>
        <a:p>
          <a:endParaRPr lang="en-US"/>
        </a:p>
      </dgm:t>
    </dgm:pt>
    <dgm:pt modelId="{81225DA4-0DDC-49D5-AD33-BDADA052838D}">
      <dgm:prSet/>
      <dgm:spPr/>
      <dgm:t>
        <a:bodyPr/>
        <a:lstStyle/>
        <a:p>
          <a:r>
            <a:rPr lang="en-US" dirty="0"/>
            <a:t>Student competitions </a:t>
          </a:r>
        </a:p>
      </dgm:t>
    </dgm:pt>
    <dgm:pt modelId="{125C4CA6-D07A-4B4D-9E93-4C0193993D47}" type="parTrans" cxnId="{42CB05A4-FC97-482D-96BE-07A62E1A3E87}">
      <dgm:prSet/>
      <dgm:spPr/>
      <dgm:t>
        <a:bodyPr/>
        <a:lstStyle/>
        <a:p>
          <a:endParaRPr lang="en-US"/>
        </a:p>
      </dgm:t>
    </dgm:pt>
    <dgm:pt modelId="{1AFA5CE7-FFA1-40E1-AE09-9410B09B93B5}" type="sibTrans" cxnId="{42CB05A4-FC97-482D-96BE-07A62E1A3E87}">
      <dgm:prSet/>
      <dgm:spPr/>
      <dgm:t>
        <a:bodyPr/>
        <a:lstStyle/>
        <a:p>
          <a:endParaRPr lang="en-US"/>
        </a:p>
      </dgm:t>
    </dgm:pt>
    <dgm:pt modelId="{D5041794-7DA1-480C-A289-FFC0D36BBA86}">
      <dgm:prSet/>
      <dgm:spPr/>
      <dgm:t>
        <a:bodyPr/>
        <a:lstStyle/>
        <a:p>
          <a:r>
            <a:rPr lang="en-US" dirty="0"/>
            <a:t>Previous student members receive discount membership once becoming a professional</a:t>
          </a:r>
        </a:p>
      </dgm:t>
    </dgm:pt>
    <dgm:pt modelId="{89EAA164-12B7-4E3D-B512-C9A2840D401D}" type="parTrans" cxnId="{37B04042-4267-4222-BFEF-24067BBFFE45}">
      <dgm:prSet/>
      <dgm:spPr/>
      <dgm:t>
        <a:bodyPr/>
        <a:lstStyle/>
        <a:p>
          <a:endParaRPr lang="en-US"/>
        </a:p>
      </dgm:t>
    </dgm:pt>
    <dgm:pt modelId="{4F0ACC8E-1FE7-47F0-90CD-394BA0A7ADF8}" type="sibTrans" cxnId="{37B04042-4267-4222-BFEF-24067BBFFE45}">
      <dgm:prSet/>
      <dgm:spPr/>
      <dgm:t>
        <a:bodyPr/>
        <a:lstStyle/>
        <a:p>
          <a:endParaRPr lang="en-US"/>
        </a:p>
      </dgm:t>
    </dgm:pt>
    <dgm:pt modelId="{C66F88F9-062D-4510-B6B5-291EBBC8DF56}">
      <dgm:prSet/>
      <dgm:spPr/>
      <dgm:t>
        <a:bodyPr/>
        <a:lstStyle/>
        <a:p>
          <a:r>
            <a:rPr lang="en-US" dirty="0"/>
            <a:t>Smart Start Program (~ normal 1 year cost covers membership for 3 years)</a:t>
          </a:r>
        </a:p>
      </dgm:t>
    </dgm:pt>
    <dgm:pt modelId="{ED06DEAC-ABD9-4C52-9BDA-DBB47248DBC6}" type="parTrans" cxnId="{849304F7-5BC4-4338-93A1-925A11B6DF79}">
      <dgm:prSet/>
      <dgm:spPr/>
      <dgm:t>
        <a:bodyPr/>
        <a:lstStyle/>
        <a:p>
          <a:endParaRPr lang="en-US"/>
        </a:p>
      </dgm:t>
    </dgm:pt>
    <dgm:pt modelId="{E2481F02-D435-4508-AA71-8F510DCB3005}" type="sibTrans" cxnId="{849304F7-5BC4-4338-93A1-925A11B6DF79}">
      <dgm:prSet/>
      <dgm:spPr/>
      <dgm:t>
        <a:bodyPr/>
        <a:lstStyle/>
        <a:p>
          <a:endParaRPr lang="en-US"/>
        </a:p>
      </dgm:t>
    </dgm:pt>
    <dgm:pt modelId="{A3622395-9BC6-4521-B1C9-C7D1AC7A7EBE}" type="pres">
      <dgm:prSet presAssocID="{D7717C50-4875-46A0-A9A6-CA7AA5AC479B}" presName="diagram" presStyleCnt="0">
        <dgm:presLayoutVars>
          <dgm:dir/>
          <dgm:resizeHandles val="exact"/>
        </dgm:presLayoutVars>
      </dgm:prSet>
      <dgm:spPr/>
    </dgm:pt>
    <dgm:pt modelId="{14D48C4D-AB68-44F5-B9C9-460645E83F37}" type="pres">
      <dgm:prSet presAssocID="{1DFA1E8F-CFA1-41B2-B968-167E88530848}" presName="node" presStyleLbl="node1" presStyleIdx="0" presStyleCnt="4">
        <dgm:presLayoutVars>
          <dgm:bulletEnabled val="1"/>
        </dgm:presLayoutVars>
      </dgm:prSet>
      <dgm:spPr/>
    </dgm:pt>
    <dgm:pt modelId="{D349F4B9-E2AF-4956-8305-73BC8F50C802}" type="pres">
      <dgm:prSet presAssocID="{2F9DD25F-58BF-4D7C-9C1B-8C4C8F2821C7}" presName="sibTrans" presStyleCnt="0"/>
      <dgm:spPr/>
    </dgm:pt>
    <dgm:pt modelId="{6DC2180E-3315-4BB1-8410-A7D882F1D839}" type="pres">
      <dgm:prSet presAssocID="{7357BB4A-4CA4-4FF2-A110-5FBE8FCA041B}" presName="node" presStyleLbl="node1" presStyleIdx="1" presStyleCnt="4">
        <dgm:presLayoutVars>
          <dgm:bulletEnabled val="1"/>
        </dgm:presLayoutVars>
      </dgm:prSet>
      <dgm:spPr/>
    </dgm:pt>
    <dgm:pt modelId="{5F6D0A04-833A-4ABF-B2E9-03ADFB21A5B9}" type="pres">
      <dgm:prSet presAssocID="{03FF77A4-B88B-4FD3-8338-E0267F808AA9}" presName="sibTrans" presStyleCnt="0"/>
      <dgm:spPr/>
    </dgm:pt>
    <dgm:pt modelId="{3443A229-E94A-43FC-A17A-B9FB4E2A68C9}" type="pres">
      <dgm:prSet presAssocID="{81225DA4-0DDC-49D5-AD33-BDADA052838D}" presName="node" presStyleLbl="node1" presStyleIdx="2" presStyleCnt="4">
        <dgm:presLayoutVars>
          <dgm:bulletEnabled val="1"/>
        </dgm:presLayoutVars>
      </dgm:prSet>
      <dgm:spPr/>
    </dgm:pt>
    <dgm:pt modelId="{3AFB3249-C073-4753-9A51-F10FF1EE5A06}" type="pres">
      <dgm:prSet presAssocID="{1AFA5CE7-FFA1-40E1-AE09-9410B09B93B5}" presName="sibTrans" presStyleCnt="0"/>
      <dgm:spPr/>
    </dgm:pt>
    <dgm:pt modelId="{40FCFAD2-2AD4-44D7-9A92-8B77055547C2}" type="pres">
      <dgm:prSet presAssocID="{D5041794-7DA1-480C-A289-FFC0D36BBA86}" presName="node" presStyleLbl="node1" presStyleIdx="3" presStyleCnt="4">
        <dgm:presLayoutVars>
          <dgm:bulletEnabled val="1"/>
        </dgm:presLayoutVars>
      </dgm:prSet>
      <dgm:spPr/>
    </dgm:pt>
  </dgm:ptLst>
  <dgm:cxnLst>
    <dgm:cxn modelId="{6FAD3100-F098-4385-8EC7-5187102A184D}" type="presOf" srcId="{D5041794-7DA1-480C-A289-FFC0D36BBA86}" destId="{40FCFAD2-2AD4-44D7-9A92-8B77055547C2}" srcOrd="0" destOrd="0" presId="urn:microsoft.com/office/officeart/2005/8/layout/default"/>
    <dgm:cxn modelId="{ADA8B40F-5C9D-44B0-8C82-91FA85D70151}" srcId="{D7717C50-4875-46A0-A9A6-CA7AA5AC479B}" destId="{7357BB4A-4CA4-4FF2-A110-5FBE8FCA041B}" srcOrd="1" destOrd="0" parTransId="{F34DA4F9-87C9-41B7-8A0C-F6F152EFA550}" sibTransId="{03FF77A4-B88B-4FD3-8338-E0267F808AA9}"/>
    <dgm:cxn modelId="{EE5C4621-2D57-4C74-8F2E-C7406949552D}" type="presOf" srcId="{7357BB4A-4CA4-4FF2-A110-5FBE8FCA041B}" destId="{6DC2180E-3315-4BB1-8410-A7D882F1D839}" srcOrd="0" destOrd="0" presId="urn:microsoft.com/office/officeart/2005/8/layout/default"/>
    <dgm:cxn modelId="{5E2F2D22-7A04-43F3-BBE9-F6A0EB2BD751}" type="presOf" srcId="{C66F88F9-062D-4510-B6B5-291EBBC8DF56}" destId="{40FCFAD2-2AD4-44D7-9A92-8B77055547C2}" srcOrd="0" destOrd="1" presId="urn:microsoft.com/office/officeart/2005/8/layout/default"/>
    <dgm:cxn modelId="{C0455C39-2178-4673-AE97-B73B7CC7BEAD}" type="presOf" srcId="{81225DA4-0DDC-49D5-AD33-BDADA052838D}" destId="{3443A229-E94A-43FC-A17A-B9FB4E2A68C9}" srcOrd="0" destOrd="0" presId="urn:microsoft.com/office/officeart/2005/8/layout/default"/>
    <dgm:cxn modelId="{37B04042-4267-4222-BFEF-24067BBFFE45}" srcId="{D7717C50-4875-46A0-A9A6-CA7AA5AC479B}" destId="{D5041794-7DA1-480C-A289-FFC0D36BBA86}" srcOrd="3" destOrd="0" parTransId="{89EAA164-12B7-4E3D-B512-C9A2840D401D}" sibTransId="{4F0ACC8E-1FE7-47F0-90CD-394BA0A7ADF8}"/>
    <dgm:cxn modelId="{42CB05A4-FC97-482D-96BE-07A62E1A3E87}" srcId="{D7717C50-4875-46A0-A9A6-CA7AA5AC479B}" destId="{81225DA4-0DDC-49D5-AD33-BDADA052838D}" srcOrd="2" destOrd="0" parTransId="{125C4CA6-D07A-4B4D-9E93-4C0193993D47}" sibTransId="{1AFA5CE7-FFA1-40E1-AE09-9410B09B93B5}"/>
    <dgm:cxn modelId="{1C37CAB8-3899-4BB2-A8D0-3CEE4BD03AA7}" srcId="{D7717C50-4875-46A0-A9A6-CA7AA5AC479B}" destId="{1DFA1E8F-CFA1-41B2-B968-167E88530848}" srcOrd="0" destOrd="0" parTransId="{8B1BB1FA-9408-467D-90E3-A82D1918F80E}" sibTransId="{2F9DD25F-58BF-4D7C-9C1B-8C4C8F2821C7}"/>
    <dgm:cxn modelId="{712999CB-6A3B-4513-9DA7-F888351520C4}" type="presOf" srcId="{D7717C50-4875-46A0-A9A6-CA7AA5AC479B}" destId="{A3622395-9BC6-4521-B1C9-C7D1AC7A7EBE}" srcOrd="0" destOrd="0" presId="urn:microsoft.com/office/officeart/2005/8/layout/default"/>
    <dgm:cxn modelId="{24D473DE-3C60-4F1B-A313-F8FDFE3F7682}" type="presOf" srcId="{1DFA1E8F-CFA1-41B2-B968-167E88530848}" destId="{14D48C4D-AB68-44F5-B9C9-460645E83F37}" srcOrd="0" destOrd="0" presId="urn:microsoft.com/office/officeart/2005/8/layout/default"/>
    <dgm:cxn modelId="{849304F7-5BC4-4338-93A1-925A11B6DF79}" srcId="{D5041794-7DA1-480C-A289-FFC0D36BBA86}" destId="{C66F88F9-062D-4510-B6B5-291EBBC8DF56}" srcOrd="0" destOrd="0" parTransId="{ED06DEAC-ABD9-4C52-9BDA-DBB47248DBC6}" sibTransId="{E2481F02-D435-4508-AA71-8F510DCB3005}"/>
    <dgm:cxn modelId="{468BA334-954B-4B24-85DE-F8B6ED6ED171}" type="presParOf" srcId="{A3622395-9BC6-4521-B1C9-C7D1AC7A7EBE}" destId="{14D48C4D-AB68-44F5-B9C9-460645E83F37}" srcOrd="0" destOrd="0" presId="urn:microsoft.com/office/officeart/2005/8/layout/default"/>
    <dgm:cxn modelId="{6FFEB7ED-BDC3-4E03-97F0-5820B454C68B}" type="presParOf" srcId="{A3622395-9BC6-4521-B1C9-C7D1AC7A7EBE}" destId="{D349F4B9-E2AF-4956-8305-73BC8F50C802}" srcOrd="1" destOrd="0" presId="urn:microsoft.com/office/officeart/2005/8/layout/default"/>
    <dgm:cxn modelId="{B18DF76C-9B32-4313-97CD-F4D9CC314A15}" type="presParOf" srcId="{A3622395-9BC6-4521-B1C9-C7D1AC7A7EBE}" destId="{6DC2180E-3315-4BB1-8410-A7D882F1D839}" srcOrd="2" destOrd="0" presId="urn:microsoft.com/office/officeart/2005/8/layout/default"/>
    <dgm:cxn modelId="{955A72C4-AAB6-4E07-BFA1-43B2DA9ED32D}" type="presParOf" srcId="{A3622395-9BC6-4521-B1C9-C7D1AC7A7EBE}" destId="{5F6D0A04-833A-4ABF-B2E9-03ADFB21A5B9}" srcOrd="3" destOrd="0" presId="urn:microsoft.com/office/officeart/2005/8/layout/default"/>
    <dgm:cxn modelId="{FC27F564-2CB3-49FB-A167-D1F9D9E6C9BD}" type="presParOf" srcId="{A3622395-9BC6-4521-B1C9-C7D1AC7A7EBE}" destId="{3443A229-E94A-43FC-A17A-B9FB4E2A68C9}" srcOrd="4" destOrd="0" presId="urn:microsoft.com/office/officeart/2005/8/layout/default"/>
    <dgm:cxn modelId="{9500EC99-16EB-4301-A901-BCD7B16E04DC}" type="presParOf" srcId="{A3622395-9BC6-4521-B1C9-C7D1AC7A7EBE}" destId="{3AFB3249-C073-4753-9A51-F10FF1EE5A06}" srcOrd="5" destOrd="0" presId="urn:microsoft.com/office/officeart/2005/8/layout/default"/>
    <dgm:cxn modelId="{FCBF85B2-9317-4C63-964C-F855F726C7D7}" type="presParOf" srcId="{A3622395-9BC6-4521-B1C9-C7D1AC7A7EBE}" destId="{40FCFAD2-2AD4-44D7-9A92-8B77055547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17C50-4875-46A0-A9A6-CA7AA5AC479B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FA1E8F-CFA1-41B2-B968-167E88530848}">
      <dgm:prSet/>
      <dgm:spPr/>
      <dgm:t>
        <a:bodyPr/>
        <a:lstStyle/>
        <a:p>
          <a:r>
            <a:rPr lang="en-US" dirty="0"/>
            <a:t>Local Scholarships  </a:t>
          </a:r>
        </a:p>
      </dgm:t>
    </dgm:pt>
    <dgm:pt modelId="{8B1BB1FA-9408-467D-90E3-A82D1918F80E}" type="parTrans" cxnId="{1C37CAB8-3899-4BB2-A8D0-3CEE4BD03AA7}">
      <dgm:prSet/>
      <dgm:spPr/>
      <dgm:t>
        <a:bodyPr/>
        <a:lstStyle/>
        <a:p>
          <a:endParaRPr lang="en-US"/>
        </a:p>
      </dgm:t>
    </dgm:pt>
    <dgm:pt modelId="{2F9DD25F-58BF-4D7C-9C1B-8C4C8F2821C7}" type="sibTrans" cxnId="{1C37CAB8-3899-4BB2-A8D0-3CEE4BD03AA7}">
      <dgm:prSet/>
      <dgm:spPr/>
      <dgm:t>
        <a:bodyPr/>
        <a:lstStyle/>
        <a:p>
          <a:endParaRPr lang="en-US"/>
        </a:p>
      </dgm:t>
    </dgm:pt>
    <dgm:pt modelId="{E1FA0BDE-2B82-4448-9EBF-1BE8AA5E30AD}">
      <dgm:prSet/>
      <dgm:spPr/>
      <dgm:t>
        <a:bodyPr/>
        <a:lstStyle/>
        <a:p>
          <a:r>
            <a:rPr lang="en-US" dirty="0"/>
            <a:t>Local Travel Grants to Winter Conferences </a:t>
          </a:r>
        </a:p>
        <a:p>
          <a:r>
            <a:rPr lang="en-US" dirty="0"/>
            <a:t>(Due December 14) </a:t>
          </a:r>
        </a:p>
      </dgm:t>
    </dgm:pt>
    <dgm:pt modelId="{D3B7A971-7EC6-43D1-8DC9-5D96B0D3F118}" type="parTrans" cxnId="{8D4ECA65-F402-4D7D-BE08-9874037BDF1A}">
      <dgm:prSet/>
      <dgm:spPr/>
      <dgm:t>
        <a:bodyPr/>
        <a:lstStyle/>
        <a:p>
          <a:endParaRPr lang="en-US"/>
        </a:p>
      </dgm:t>
    </dgm:pt>
    <dgm:pt modelId="{20AAB78F-FA14-4B43-B8C0-C0CD1AC03B7B}" type="sibTrans" cxnId="{8D4ECA65-F402-4D7D-BE08-9874037BDF1A}">
      <dgm:prSet/>
      <dgm:spPr/>
      <dgm:t>
        <a:bodyPr/>
        <a:lstStyle/>
        <a:p>
          <a:endParaRPr lang="en-US"/>
        </a:p>
      </dgm:t>
    </dgm:pt>
    <dgm:pt modelId="{A02BBCDB-43FA-4964-980F-FCEB4A074C12}">
      <dgm:prSet/>
      <dgm:spPr/>
      <dgm:t>
        <a:bodyPr/>
        <a:lstStyle/>
        <a:p>
          <a:r>
            <a:rPr lang="en-US" dirty="0"/>
            <a:t>Free Attendance to the Orange Empire Chapter Meetings </a:t>
          </a:r>
          <a:r>
            <a:rPr lang="en-US" i="1" dirty="0"/>
            <a:t>(Must Register Beforehand)</a:t>
          </a:r>
          <a:endParaRPr lang="en-US" dirty="0"/>
        </a:p>
      </dgm:t>
    </dgm:pt>
    <dgm:pt modelId="{C0CF24B0-24F4-49EB-BB44-9F20D86A80E0}" type="parTrans" cxnId="{1AC3E517-823C-4F18-B5D7-1B204D6EB5C8}">
      <dgm:prSet/>
      <dgm:spPr/>
      <dgm:t>
        <a:bodyPr/>
        <a:lstStyle/>
        <a:p>
          <a:endParaRPr lang="en-US"/>
        </a:p>
      </dgm:t>
    </dgm:pt>
    <dgm:pt modelId="{4D8468FD-1A02-4498-B29F-8F2C1DA8BBF0}" type="sibTrans" cxnId="{1AC3E517-823C-4F18-B5D7-1B204D6EB5C8}">
      <dgm:prSet/>
      <dgm:spPr/>
      <dgm:t>
        <a:bodyPr/>
        <a:lstStyle/>
        <a:p>
          <a:endParaRPr lang="en-US"/>
        </a:p>
      </dgm:t>
    </dgm:pt>
    <dgm:pt modelId="{D59E653D-74F5-42E4-8BB8-6A6AA23CDFA4}">
      <dgm:prSet/>
      <dgm:spPr/>
      <dgm:t>
        <a:bodyPr/>
        <a:lstStyle/>
        <a:p>
          <a:r>
            <a:rPr lang="en-US" dirty="0"/>
            <a:t>Reimbursable Student membership cost</a:t>
          </a:r>
        </a:p>
      </dgm:t>
    </dgm:pt>
    <dgm:pt modelId="{F4537BF7-7CFA-4DD3-A24A-3402CD33C031}" type="parTrans" cxnId="{AC014FEE-B8B6-4FBA-9AFB-6427FBD0E9F6}">
      <dgm:prSet/>
      <dgm:spPr/>
      <dgm:t>
        <a:bodyPr/>
        <a:lstStyle/>
        <a:p>
          <a:endParaRPr lang="en-US"/>
        </a:p>
      </dgm:t>
    </dgm:pt>
    <dgm:pt modelId="{95824F74-37F3-4883-B191-1C1228C76990}" type="sibTrans" cxnId="{AC014FEE-B8B6-4FBA-9AFB-6427FBD0E9F6}">
      <dgm:prSet/>
      <dgm:spPr/>
      <dgm:t>
        <a:bodyPr/>
        <a:lstStyle/>
        <a:p>
          <a:endParaRPr lang="en-US"/>
        </a:p>
      </dgm:t>
    </dgm:pt>
    <dgm:pt modelId="{81225DA4-0DDC-49D5-AD33-BDADA052838D}">
      <dgm:prSet/>
      <dgm:spPr/>
      <dgm:t>
        <a:bodyPr/>
        <a:lstStyle/>
        <a:p>
          <a:r>
            <a:rPr lang="en-US" dirty="0"/>
            <a:t>Marketing Competition</a:t>
          </a:r>
        </a:p>
        <a:p>
          <a:r>
            <a:rPr lang="en-US" dirty="0"/>
            <a:t>(Due November 18)</a:t>
          </a:r>
        </a:p>
      </dgm:t>
    </dgm:pt>
    <dgm:pt modelId="{125C4CA6-D07A-4B4D-9E93-4C0193993D47}" type="parTrans" cxnId="{42CB05A4-FC97-482D-96BE-07A62E1A3E87}">
      <dgm:prSet/>
      <dgm:spPr/>
      <dgm:t>
        <a:bodyPr/>
        <a:lstStyle/>
        <a:p>
          <a:endParaRPr lang="en-US"/>
        </a:p>
      </dgm:t>
    </dgm:pt>
    <dgm:pt modelId="{1AFA5CE7-FFA1-40E1-AE09-9410B09B93B5}" type="sibTrans" cxnId="{42CB05A4-FC97-482D-96BE-07A62E1A3E87}">
      <dgm:prSet/>
      <dgm:spPr/>
      <dgm:t>
        <a:bodyPr/>
        <a:lstStyle/>
        <a:p>
          <a:endParaRPr lang="en-US"/>
        </a:p>
      </dgm:t>
    </dgm:pt>
    <dgm:pt modelId="{7357BB4A-4CA4-4FF2-A110-5FBE8FCA041B}">
      <dgm:prSet/>
      <dgm:spPr/>
      <dgm:t>
        <a:bodyPr/>
        <a:lstStyle/>
        <a:p>
          <a:r>
            <a:rPr lang="en-US"/>
            <a:t>Reimbursable passed FE </a:t>
          </a:r>
          <a:r>
            <a:rPr lang="en-US" dirty="0"/>
            <a:t>exam </a:t>
          </a:r>
        </a:p>
      </dgm:t>
    </dgm:pt>
    <dgm:pt modelId="{03FF77A4-B88B-4FD3-8338-E0267F808AA9}" type="sibTrans" cxnId="{ADA8B40F-5C9D-44B0-8C82-91FA85D70151}">
      <dgm:prSet/>
      <dgm:spPr/>
      <dgm:t>
        <a:bodyPr/>
        <a:lstStyle/>
        <a:p>
          <a:endParaRPr lang="en-US"/>
        </a:p>
      </dgm:t>
    </dgm:pt>
    <dgm:pt modelId="{F34DA4F9-87C9-41B7-8A0C-F6F152EFA550}" type="parTrans" cxnId="{ADA8B40F-5C9D-44B0-8C82-91FA85D70151}">
      <dgm:prSet/>
      <dgm:spPr/>
      <dgm:t>
        <a:bodyPr/>
        <a:lstStyle/>
        <a:p>
          <a:endParaRPr lang="en-US"/>
        </a:p>
      </dgm:t>
    </dgm:pt>
    <dgm:pt modelId="{A3622395-9BC6-4521-B1C9-C7D1AC7A7EBE}" type="pres">
      <dgm:prSet presAssocID="{D7717C50-4875-46A0-A9A6-CA7AA5AC479B}" presName="diagram" presStyleCnt="0">
        <dgm:presLayoutVars>
          <dgm:dir/>
          <dgm:resizeHandles val="exact"/>
        </dgm:presLayoutVars>
      </dgm:prSet>
      <dgm:spPr/>
    </dgm:pt>
    <dgm:pt modelId="{14D48C4D-AB68-44F5-B9C9-460645E83F37}" type="pres">
      <dgm:prSet presAssocID="{1DFA1E8F-CFA1-41B2-B968-167E88530848}" presName="node" presStyleLbl="node1" presStyleIdx="0" presStyleCnt="6" custLinFactX="100000" custLinFactY="17309" custLinFactNeighborX="130100" custLinFactNeighborY="100000">
        <dgm:presLayoutVars>
          <dgm:bulletEnabled val="1"/>
        </dgm:presLayoutVars>
      </dgm:prSet>
      <dgm:spPr/>
    </dgm:pt>
    <dgm:pt modelId="{D349F4B9-E2AF-4956-8305-73BC8F50C802}" type="pres">
      <dgm:prSet presAssocID="{2F9DD25F-58BF-4D7C-9C1B-8C4C8F2821C7}" presName="sibTrans" presStyleCnt="0"/>
      <dgm:spPr/>
    </dgm:pt>
    <dgm:pt modelId="{CD1C0AED-662C-4031-A12D-990CF24D6BF3}" type="pres">
      <dgm:prSet presAssocID="{E1FA0BDE-2B82-4448-9EBF-1BE8AA5E30AD}" presName="node" presStyleLbl="node1" presStyleIdx="1" presStyleCnt="6" custLinFactNeighborY="-473">
        <dgm:presLayoutVars>
          <dgm:bulletEnabled val="1"/>
        </dgm:presLayoutVars>
      </dgm:prSet>
      <dgm:spPr/>
    </dgm:pt>
    <dgm:pt modelId="{7F5CF152-5A7D-49C4-BCCF-7DF0FBA985CF}" type="pres">
      <dgm:prSet presAssocID="{20AAB78F-FA14-4B43-B8C0-C0CD1AC03B7B}" presName="sibTrans" presStyleCnt="0"/>
      <dgm:spPr/>
    </dgm:pt>
    <dgm:pt modelId="{B2230F01-F4C7-4577-B63F-521AA10CDE50}" type="pres">
      <dgm:prSet presAssocID="{A02BBCDB-43FA-4964-980F-FCEB4A074C12}" presName="node" presStyleLbl="node1" presStyleIdx="2" presStyleCnt="6" custLinFactNeighborX="9931" custLinFactNeighborY="-473">
        <dgm:presLayoutVars>
          <dgm:bulletEnabled val="1"/>
        </dgm:presLayoutVars>
      </dgm:prSet>
      <dgm:spPr/>
    </dgm:pt>
    <dgm:pt modelId="{0422C1BD-9E4D-46C4-A43B-A49440114A2D}" type="pres">
      <dgm:prSet presAssocID="{4D8468FD-1A02-4498-B29F-8F2C1DA8BBF0}" presName="sibTrans" presStyleCnt="0"/>
      <dgm:spPr/>
    </dgm:pt>
    <dgm:pt modelId="{BBB11B1C-1C2D-4341-9F34-E6D3F97DDA1B}" type="pres">
      <dgm:prSet presAssocID="{D59E653D-74F5-42E4-8BB8-6A6AA23CDFA4}" presName="node" presStyleLbl="node1" presStyleIdx="3" presStyleCnt="6" custLinFactY="-17108" custLinFactNeighborX="-10100" custLinFactNeighborY="-100000">
        <dgm:presLayoutVars>
          <dgm:bulletEnabled val="1"/>
        </dgm:presLayoutVars>
      </dgm:prSet>
      <dgm:spPr/>
    </dgm:pt>
    <dgm:pt modelId="{0F2A9EEA-D98E-444F-97AA-EB4B16E19E81}" type="pres">
      <dgm:prSet presAssocID="{95824F74-37F3-4883-B191-1C1228C76990}" presName="sibTrans" presStyleCnt="0"/>
      <dgm:spPr/>
    </dgm:pt>
    <dgm:pt modelId="{6DC2180E-3315-4BB1-8410-A7D882F1D839}" type="pres">
      <dgm:prSet presAssocID="{7357BB4A-4CA4-4FF2-A110-5FBE8FCA041B}" presName="node" presStyleLbl="node1" presStyleIdx="4" presStyleCnt="6" custLinFactX="-20100" custLinFactNeighborX="-100000" custLinFactNeighborY="170">
        <dgm:presLayoutVars>
          <dgm:bulletEnabled val="1"/>
        </dgm:presLayoutVars>
      </dgm:prSet>
      <dgm:spPr/>
    </dgm:pt>
    <dgm:pt modelId="{5F6D0A04-833A-4ABF-B2E9-03ADFB21A5B9}" type="pres">
      <dgm:prSet presAssocID="{03FF77A4-B88B-4FD3-8338-E0267F808AA9}" presName="sibTrans" presStyleCnt="0"/>
      <dgm:spPr/>
    </dgm:pt>
    <dgm:pt modelId="{3443A229-E94A-43FC-A17A-B9FB4E2A68C9}" type="pres">
      <dgm:prSet presAssocID="{81225DA4-0DDC-49D5-AD33-BDADA052838D}" presName="node" presStyleLbl="node1" presStyleIdx="5" presStyleCnt="6" custLinFactX="-10000" custLinFactNeighborX="-100000" custLinFactNeighborY="-776">
        <dgm:presLayoutVars>
          <dgm:bulletEnabled val="1"/>
        </dgm:presLayoutVars>
      </dgm:prSet>
      <dgm:spPr/>
    </dgm:pt>
  </dgm:ptLst>
  <dgm:cxnLst>
    <dgm:cxn modelId="{7D025305-ED41-4D44-903E-D24B9635FEB4}" type="presOf" srcId="{E1FA0BDE-2B82-4448-9EBF-1BE8AA5E30AD}" destId="{CD1C0AED-662C-4031-A12D-990CF24D6BF3}" srcOrd="0" destOrd="0" presId="urn:microsoft.com/office/officeart/2005/8/layout/default"/>
    <dgm:cxn modelId="{ADA8B40F-5C9D-44B0-8C82-91FA85D70151}" srcId="{D7717C50-4875-46A0-A9A6-CA7AA5AC479B}" destId="{7357BB4A-4CA4-4FF2-A110-5FBE8FCA041B}" srcOrd="4" destOrd="0" parTransId="{F34DA4F9-87C9-41B7-8A0C-F6F152EFA550}" sibTransId="{03FF77A4-B88B-4FD3-8338-E0267F808AA9}"/>
    <dgm:cxn modelId="{1AC3E517-823C-4F18-B5D7-1B204D6EB5C8}" srcId="{D7717C50-4875-46A0-A9A6-CA7AA5AC479B}" destId="{A02BBCDB-43FA-4964-980F-FCEB4A074C12}" srcOrd="2" destOrd="0" parTransId="{C0CF24B0-24F4-49EB-BB44-9F20D86A80E0}" sibTransId="{4D8468FD-1A02-4498-B29F-8F2C1DA8BBF0}"/>
    <dgm:cxn modelId="{EE5C4621-2D57-4C74-8F2E-C7406949552D}" type="presOf" srcId="{7357BB4A-4CA4-4FF2-A110-5FBE8FCA041B}" destId="{6DC2180E-3315-4BB1-8410-A7D882F1D839}" srcOrd="0" destOrd="0" presId="urn:microsoft.com/office/officeart/2005/8/layout/default"/>
    <dgm:cxn modelId="{C0455C39-2178-4673-AE97-B73B7CC7BEAD}" type="presOf" srcId="{81225DA4-0DDC-49D5-AD33-BDADA052838D}" destId="{3443A229-E94A-43FC-A17A-B9FB4E2A68C9}" srcOrd="0" destOrd="0" presId="urn:microsoft.com/office/officeart/2005/8/layout/default"/>
    <dgm:cxn modelId="{6674053E-2553-4A2D-9C25-15EE762B0BF8}" type="presOf" srcId="{D59E653D-74F5-42E4-8BB8-6A6AA23CDFA4}" destId="{BBB11B1C-1C2D-4341-9F34-E6D3F97DDA1B}" srcOrd="0" destOrd="0" presId="urn:microsoft.com/office/officeart/2005/8/layout/default"/>
    <dgm:cxn modelId="{8D4ECA65-F402-4D7D-BE08-9874037BDF1A}" srcId="{D7717C50-4875-46A0-A9A6-CA7AA5AC479B}" destId="{E1FA0BDE-2B82-4448-9EBF-1BE8AA5E30AD}" srcOrd="1" destOrd="0" parTransId="{D3B7A971-7EC6-43D1-8DC9-5D96B0D3F118}" sibTransId="{20AAB78F-FA14-4B43-B8C0-C0CD1AC03B7B}"/>
    <dgm:cxn modelId="{42CB05A4-FC97-482D-96BE-07A62E1A3E87}" srcId="{D7717C50-4875-46A0-A9A6-CA7AA5AC479B}" destId="{81225DA4-0DDC-49D5-AD33-BDADA052838D}" srcOrd="5" destOrd="0" parTransId="{125C4CA6-D07A-4B4D-9E93-4C0193993D47}" sibTransId="{1AFA5CE7-FFA1-40E1-AE09-9410B09B93B5}"/>
    <dgm:cxn modelId="{11E361B1-10BC-4B7D-BD88-CFDA1E0EAC4E}" type="presOf" srcId="{A02BBCDB-43FA-4964-980F-FCEB4A074C12}" destId="{B2230F01-F4C7-4577-B63F-521AA10CDE50}" srcOrd="0" destOrd="0" presId="urn:microsoft.com/office/officeart/2005/8/layout/default"/>
    <dgm:cxn modelId="{1C37CAB8-3899-4BB2-A8D0-3CEE4BD03AA7}" srcId="{D7717C50-4875-46A0-A9A6-CA7AA5AC479B}" destId="{1DFA1E8F-CFA1-41B2-B968-167E88530848}" srcOrd="0" destOrd="0" parTransId="{8B1BB1FA-9408-467D-90E3-A82D1918F80E}" sibTransId="{2F9DD25F-58BF-4D7C-9C1B-8C4C8F2821C7}"/>
    <dgm:cxn modelId="{712999CB-6A3B-4513-9DA7-F888351520C4}" type="presOf" srcId="{D7717C50-4875-46A0-A9A6-CA7AA5AC479B}" destId="{A3622395-9BC6-4521-B1C9-C7D1AC7A7EBE}" srcOrd="0" destOrd="0" presId="urn:microsoft.com/office/officeart/2005/8/layout/default"/>
    <dgm:cxn modelId="{24D473DE-3C60-4F1B-A313-F8FDFE3F7682}" type="presOf" srcId="{1DFA1E8F-CFA1-41B2-B968-167E88530848}" destId="{14D48C4D-AB68-44F5-B9C9-460645E83F37}" srcOrd="0" destOrd="0" presId="urn:microsoft.com/office/officeart/2005/8/layout/default"/>
    <dgm:cxn modelId="{AC014FEE-B8B6-4FBA-9AFB-6427FBD0E9F6}" srcId="{D7717C50-4875-46A0-A9A6-CA7AA5AC479B}" destId="{D59E653D-74F5-42E4-8BB8-6A6AA23CDFA4}" srcOrd="3" destOrd="0" parTransId="{F4537BF7-7CFA-4DD3-A24A-3402CD33C031}" sibTransId="{95824F74-37F3-4883-B191-1C1228C76990}"/>
    <dgm:cxn modelId="{468BA334-954B-4B24-85DE-F8B6ED6ED171}" type="presParOf" srcId="{A3622395-9BC6-4521-B1C9-C7D1AC7A7EBE}" destId="{14D48C4D-AB68-44F5-B9C9-460645E83F37}" srcOrd="0" destOrd="0" presId="urn:microsoft.com/office/officeart/2005/8/layout/default"/>
    <dgm:cxn modelId="{6FFEB7ED-BDC3-4E03-97F0-5820B454C68B}" type="presParOf" srcId="{A3622395-9BC6-4521-B1C9-C7D1AC7A7EBE}" destId="{D349F4B9-E2AF-4956-8305-73BC8F50C802}" srcOrd="1" destOrd="0" presId="urn:microsoft.com/office/officeart/2005/8/layout/default"/>
    <dgm:cxn modelId="{8324FACE-0C3F-4BEE-8C71-663D0746618E}" type="presParOf" srcId="{A3622395-9BC6-4521-B1C9-C7D1AC7A7EBE}" destId="{CD1C0AED-662C-4031-A12D-990CF24D6BF3}" srcOrd="2" destOrd="0" presId="urn:microsoft.com/office/officeart/2005/8/layout/default"/>
    <dgm:cxn modelId="{469B51CA-02D6-43E4-A3F3-A20F177F04F4}" type="presParOf" srcId="{A3622395-9BC6-4521-B1C9-C7D1AC7A7EBE}" destId="{7F5CF152-5A7D-49C4-BCCF-7DF0FBA985CF}" srcOrd="3" destOrd="0" presId="urn:microsoft.com/office/officeart/2005/8/layout/default"/>
    <dgm:cxn modelId="{87005BEA-730F-4F73-B0EB-74CEA0F246A3}" type="presParOf" srcId="{A3622395-9BC6-4521-B1C9-C7D1AC7A7EBE}" destId="{B2230F01-F4C7-4577-B63F-521AA10CDE50}" srcOrd="4" destOrd="0" presId="urn:microsoft.com/office/officeart/2005/8/layout/default"/>
    <dgm:cxn modelId="{ADD5110D-AEBB-4693-944D-31937CC87642}" type="presParOf" srcId="{A3622395-9BC6-4521-B1C9-C7D1AC7A7EBE}" destId="{0422C1BD-9E4D-46C4-A43B-A49440114A2D}" srcOrd="5" destOrd="0" presId="urn:microsoft.com/office/officeart/2005/8/layout/default"/>
    <dgm:cxn modelId="{0B6FC6DA-4CB5-43FF-A1CF-A51898C5F19D}" type="presParOf" srcId="{A3622395-9BC6-4521-B1C9-C7D1AC7A7EBE}" destId="{BBB11B1C-1C2D-4341-9F34-E6D3F97DDA1B}" srcOrd="6" destOrd="0" presId="urn:microsoft.com/office/officeart/2005/8/layout/default"/>
    <dgm:cxn modelId="{D1807024-86E7-48AC-A594-0794F731293B}" type="presParOf" srcId="{A3622395-9BC6-4521-B1C9-C7D1AC7A7EBE}" destId="{0F2A9EEA-D98E-444F-97AA-EB4B16E19E81}" srcOrd="7" destOrd="0" presId="urn:microsoft.com/office/officeart/2005/8/layout/default"/>
    <dgm:cxn modelId="{B18DF76C-9B32-4313-97CD-F4D9CC314A15}" type="presParOf" srcId="{A3622395-9BC6-4521-B1C9-C7D1AC7A7EBE}" destId="{6DC2180E-3315-4BB1-8410-A7D882F1D839}" srcOrd="8" destOrd="0" presId="urn:microsoft.com/office/officeart/2005/8/layout/default"/>
    <dgm:cxn modelId="{955A72C4-AAB6-4E07-BFA1-43B2DA9ED32D}" type="presParOf" srcId="{A3622395-9BC6-4521-B1C9-C7D1AC7A7EBE}" destId="{5F6D0A04-833A-4ABF-B2E9-03ADFB21A5B9}" srcOrd="9" destOrd="0" presId="urn:microsoft.com/office/officeart/2005/8/layout/default"/>
    <dgm:cxn modelId="{FC27F564-2CB3-49FB-A167-D1F9D9E6C9BD}" type="presParOf" srcId="{A3622395-9BC6-4521-B1C9-C7D1AC7A7EBE}" destId="{3443A229-E94A-43FC-A17A-B9FB4E2A68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E7C10-FE8B-4B3E-9688-97DAAA4BF6B0}">
      <dsp:nvSpPr>
        <dsp:cNvPr id="0" name=""/>
        <dsp:cNvSpPr/>
      </dsp:nvSpPr>
      <dsp:spPr>
        <a:xfrm>
          <a:off x="0" y="4167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A81AD-EC2C-4724-8410-F0D8BED3CD27}">
      <dsp:nvSpPr>
        <dsp:cNvPr id="0" name=""/>
        <dsp:cNvSpPr/>
      </dsp:nvSpPr>
      <dsp:spPr>
        <a:xfrm>
          <a:off x="268502" y="203879"/>
          <a:ext cx="488186" cy="488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98D87-AAA4-49DD-9B74-28663AC0CD81}">
      <dsp:nvSpPr>
        <dsp:cNvPr id="0" name=""/>
        <dsp:cNvSpPr/>
      </dsp:nvSpPr>
      <dsp:spPr>
        <a:xfrm>
          <a:off x="1025190" y="4167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Cinthya Carrillo, PE</a:t>
          </a:r>
        </a:p>
      </dsp:txBody>
      <dsp:txXfrm>
        <a:off x="1025190" y="4167"/>
        <a:ext cx="5832809" cy="887610"/>
      </dsp:txXfrm>
    </dsp:sp>
    <dsp:sp modelId="{0EB16548-C3B8-48CB-85A0-652BA6A51973}">
      <dsp:nvSpPr>
        <dsp:cNvPr id="0" name=""/>
        <dsp:cNvSpPr/>
      </dsp:nvSpPr>
      <dsp:spPr>
        <a:xfrm>
          <a:off x="0" y="1113680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370E7-6593-412D-AF5E-D72B450B7B68}">
      <dsp:nvSpPr>
        <dsp:cNvPr id="0" name=""/>
        <dsp:cNvSpPr/>
      </dsp:nvSpPr>
      <dsp:spPr>
        <a:xfrm>
          <a:off x="268502" y="1313393"/>
          <a:ext cx="488186" cy="488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446A5-AB92-46F2-885C-53AC63987F05}">
      <dsp:nvSpPr>
        <dsp:cNvPr id="0" name=""/>
        <dsp:cNvSpPr/>
      </dsp:nvSpPr>
      <dsp:spPr>
        <a:xfrm>
          <a:off x="1025190" y="1113680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Graduated from Cal Poly, SLO with a mechanical engineering degree w/ concentration HVAC+R</a:t>
          </a:r>
        </a:p>
      </dsp:txBody>
      <dsp:txXfrm>
        <a:off x="1025190" y="1113680"/>
        <a:ext cx="5832809" cy="887610"/>
      </dsp:txXfrm>
    </dsp:sp>
    <dsp:sp modelId="{E894C83E-1391-4626-B841-EB9F10761D43}">
      <dsp:nvSpPr>
        <dsp:cNvPr id="0" name=""/>
        <dsp:cNvSpPr/>
      </dsp:nvSpPr>
      <dsp:spPr>
        <a:xfrm>
          <a:off x="0" y="2223194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1FBB-D0F1-48F4-BFE3-E2470B596FD2}">
      <dsp:nvSpPr>
        <dsp:cNvPr id="0" name=""/>
        <dsp:cNvSpPr/>
      </dsp:nvSpPr>
      <dsp:spPr>
        <a:xfrm>
          <a:off x="268502" y="2422906"/>
          <a:ext cx="488186" cy="488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0B9DD-269B-4D9D-AB6E-071110679E0E}">
      <dsp:nvSpPr>
        <dsp:cNvPr id="0" name=""/>
        <dsp:cNvSpPr/>
      </dsp:nvSpPr>
      <dsp:spPr>
        <a:xfrm>
          <a:off x="1025190" y="2223194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Mechanical Design Engineer for Haskell</a:t>
          </a:r>
        </a:p>
      </dsp:txBody>
      <dsp:txXfrm>
        <a:off x="1025190" y="2223194"/>
        <a:ext cx="5832809" cy="887610"/>
      </dsp:txXfrm>
    </dsp:sp>
    <dsp:sp modelId="{51ECFC7A-A5CF-49CA-A99C-BAB072991C72}">
      <dsp:nvSpPr>
        <dsp:cNvPr id="0" name=""/>
        <dsp:cNvSpPr/>
      </dsp:nvSpPr>
      <dsp:spPr>
        <a:xfrm>
          <a:off x="0" y="3332708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3E0C9-ADB2-45C5-864F-916942295FA0}">
      <dsp:nvSpPr>
        <dsp:cNvPr id="0" name=""/>
        <dsp:cNvSpPr/>
      </dsp:nvSpPr>
      <dsp:spPr>
        <a:xfrm>
          <a:off x="268502" y="3532420"/>
          <a:ext cx="488186" cy="4881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C64C2-7FB2-4B9F-9DE4-35E6AA42DCA4}">
      <dsp:nvSpPr>
        <dsp:cNvPr id="0" name=""/>
        <dsp:cNvSpPr/>
      </dsp:nvSpPr>
      <dsp:spPr>
        <a:xfrm>
          <a:off x="1025190" y="3332708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Orange Empire ASHRAE: Student Activity Chair</a:t>
          </a:r>
        </a:p>
      </dsp:txBody>
      <dsp:txXfrm>
        <a:off x="1025190" y="3332708"/>
        <a:ext cx="5832809" cy="887610"/>
      </dsp:txXfrm>
    </dsp:sp>
    <dsp:sp modelId="{6520ED66-CB03-44B0-B77F-C2F36FCAA38F}">
      <dsp:nvSpPr>
        <dsp:cNvPr id="0" name=""/>
        <dsp:cNvSpPr/>
      </dsp:nvSpPr>
      <dsp:spPr>
        <a:xfrm>
          <a:off x="0" y="4442221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1FC9F-A04C-4159-B678-3BF8E1112799}">
      <dsp:nvSpPr>
        <dsp:cNvPr id="0" name=""/>
        <dsp:cNvSpPr/>
      </dsp:nvSpPr>
      <dsp:spPr>
        <a:xfrm>
          <a:off x="268502" y="4641934"/>
          <a:ext cx="488186" cy="4881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E0516-41F4-4135-BCCA-31739499CAD3}">
      <dsp:nvSpPr>
        <dsp:cNvPr id="0" name=""/>
        <dsp:cNvSpPr/>
      </dsp:nvSpPr>
      <dsp:spPr>
        <a:xfrm>
          <a:off x="1025190" y="4442221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Contact Info: </a:t>
          </a:r>
          <a:r>
            <a:rPr lang="en-US" sz="1800" kern="1200"/>
            <a:t>cinthya.carrillo@haskell.com</a:t>
          </a:r>
        </a:p>
      </dsp:txBody>
      <dsp:txXfrm>
        <a:off x="1025190" y="4442221"/>
        <a:ext cx="5832809" cy="887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48C4D-AB68-44F5-B9C9-460645E83F37}">
      <dsp:nvSpPr>
        <dsp:cNvPr id="0" name=""/>
        <dsp:cNvSpPr/>
      </dsp:nvSpPr>
      <dsp:spPr>
        <a:xfrm>
          <a:off x="298608" y="3009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Scholarships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(due </a:t>
          </a:r>
          <a:r>
            <a:rPr lang="en-US" sz="1800" i="1" kern="1200" dirty="0"/>
            <a:t>December</a:t>
          </a:r>
          <a:r>
            <a:rPr lang="en-US" sz="1700" i="1" kern="1200" dirty="0"/>
            <a:t>)</a:t>
          </a:r>
        </a:p>
      </dsp:txBody>
      <dsp:txXfrm>
        <a:off x="298608" y="3009"/>
        <a:ext cx="2956619" cy="1773971"/>
      </dsp:txXfrm>
    </dsp:sp>
    <dsp:sp modelId="{6DC2180E-3315-4BB1-8410-A7D882F1D839}">
      <dsp:nvSpPr>
        <dsp:cNvPr id="0" name=""/>
        <dsp:cNvSpPr/>
      </dsp:nvSpPr>
      <dsp:spPr>
        <a:xfrm>
          <a:off x="3550890" y="3009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Networking </a:t>
          </a:r>
        </a:p>
      </dsp:txBody>
      <dsp:txXfrm>
        <a:off x="3550890" y="3009"/>
        <a:ext cx="2956619" cy="1773971"/>
      </dsp:txXfrm>
    </dsp:sp>
    <dsp:sp modelId="{3443A229-E94A-43FC-A17A-B9FB4E2A68C9}">
      <dsp:nvSpPr>
        <dsp:cNvPr id="0" name=""/>
        <dsp:cNvSpPr/>
      </dsp:nvSpPr>
      <dsp:spPr>
        <a:xfrm>
          <a:off x="6803171" y="3009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 competitions </a:t>
          </a:r>
        </a:p>
      </dsp:txBody>
      <dsp:txXfrm>
        <a:off x="6803171" y="3009"/>
        <a:ext cx="2956619" cy="1773971"/>
      </dsp:txXfrm>
    </dsp:sp>
    <dsp:sp modelId="{40FCFAD2-2AD4-44D7-9A92-8B77055547C2}">
      <dsp:nvSpPr>
        <dsp:cNvPr id="0" name=""/>
        <dsp:cNvSpPr/>
      </dsp:nvSpPr>
      <dsp:spPr>
        <a:xfrm>
          <a:off x="3550890" y="2072642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Previous student members receive discount membership once becoming a professional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Smart Start Program (~ normal 1 year cost covers membership for 3 years)</a:t>
          </a:r>
        </a:p>
      </dsp:txBody>
      <dsp:txXfrm>
        <a:off x="3550890" y="2072642"/>
        <a:ext cx="2956619" cy="1773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48C4D-AB68-44F5-B9C9-460645E83F37}">
      <dsp:nvSpPr>
        <dsp:cNvPr id="0" name=""/>
        <dsp:cNvSpPr/>
      </dsp:nvSpPr>
      <dsp:spPr>
        <a:xfrm>
          <a:off x="7101780" y="2075652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Local Scholarships  </a:t>
          </a:r>
        </a:p>
      </dsp:txBody>
      <dsp:txXfrm>
        <a:off x="7101780" y="2075652"/>
        <a:ext cx="2956619" cy="1773971"/>
      </dsp:txXfrm>
    </dsp:sp>
    <dsp:sp modelId="{CD1C0AED-662C-4031-A12D-990CF24D6BF3}">
      <dsp:nvSpPr>
        <dsp:cNvPr id="0" name=""/>
        <dsp:cNvSpPr/>
      </dsp:nvSpPr>
      <dsp:spPr>
        <a:xfrm>
          <a:off x="3550890" y="0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Local Travel Grants to Winter Conferences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(Due December 14) </a:t>
          </a:r>
        </a:p>
      </dsp:txBody>
      <dsp:txXfrm>
        <a:off x="3550890" y="0"/>
        <a:ext cx="2956619" cy="1773971"/>
      </dsp:txXfrm>
    </dsp:sp>
    <dsp:sp modelId="{B2230F01-F4C7-4577-B63F-521AA10CDE50}">
      <dsp:nvSpPr>
        <dsp:cNvPr id="0" name=""/>
        <dsp:cNvSpPr/>
      </dsp:nvSpPr>
      <dsp:spPr>
        <a:xfrm>
          <a:off x="7096793" y="0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Free Attendance to the Orange Empire Chapter Meetings </a:t>
          </a:r>
          <a:r>
            <a:rPr lang="en-US" sz="2200" i="1" kern="1200" dirty="0"/>
            <a:t>(Must Register Beforehand)</a:t>
          </a:r>
          <a:endParaRPr lang="en-US" sz="2200" kern="1200" dirty="0"/>
        </a:p>
      </dsp:txBody>
      <dsp:txXfrm>
        <a:off x="7096793" y="0"/>
        <a:ext cx="2956619" cy="1773971"/>
      </dsp:txXfrm>
    </dsp:sp>
    <dsp:sp modelId="{BBB11B1C-1C2D-4341-9F34-E6D3F97DDA1B}">
      <dsp:nvSpPr>
        <dsp:cNvPr id="0" name=""/>
        <dsp:cNvSpPr/>
      </dsp:nvSpPr>
      <dsp:spPr>
        <a:xfrm>
          <a:off x="0" y="0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Reimbursable Student membership cost</a:t>
          </a:r>
        </a:p>
      </dsp:txBody>
      <dsp:txXfrm>
        <a:off x="0" y="0"/>
        <a:ext cx="2956619" cy="1773971"/>
      </dsp:txXfrm>
    </dsp:sp>
    <dsp:sp modelId="{6DC2180E-3315-4BB1-8410-A7D882F1D839}">
      <dsp:nvSpPr>
        <dsp:cNvPr id="0" name=""/>
        <dsp:cNvSpPr/>
      </dsp:nvSpPr>
      <dsp:spPr>
        <a:xfrm>
          <a:off x="0" y="2075652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Reimbursable passed FE </a:t>
          </a:r>
          <a:r>
            <a:rPr lang="en-US" sz="2200" kern="1200" dirty="0"/>
            <a:t>exam </a:t>
          </a:r>
        </a:p>
      </dsp:txBody>
      <dsp:txXfrm>
        <a:off x="0" y="2075652"/>
        <a:ext cx="2956619" cy="1773971"/>
      </dsp:txXfrm>
    </dsp:sp>
    <dsp:sp modelId="{3443A229-E94A-43FC-A17A-B9FB4E2A68C9}">
      <dsp:nvSpPr>
        <dsp:cNvPr id="0" name=""/>
        <dsp:cNvSpPr/>
      </dsp:nvSpPr>
      <dsp:spPr>
        <a:xfrm>
          <a:off x="3550890" y="2058876"/>
          <a:ext cx="2956619" cy="1773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Marketing Competition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(Due November 18)</a:t>
          </a:r>
        </a:p>
      </dsp:txBody>
      <dsp:txXfrm>
        <a:off x="3550890" y="2058876"/>
        <a:ext cx="2956619" cy="177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vents.r20.constantcontact.com/register/event?llr=ymsp8ocab&amp;oeidk=a07ejgr4t3db07ff60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ASHRAE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Cinthya Carrillo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ASHRAE Orange Empire, Student Activities Chair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E6C1-CEAB-46CD-B170-795F150C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68A8-2BE3-4D60-82E7-684C9E38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2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AAF0-8F1A-459E-9E1D-09E282CB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About 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959871-FB66-448C-9CB0-AAB00E6C5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552475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2" name="Picture 6">
            <a:extLst>
              <a:ext uri="{FF2B5EF4-FFF2-40B4-BE49-F238E27FC236}">
                <a16:creationId xmlns:a16="http://schemas.microsoft.com/office/drawing/2014/main" id="{00F74D91-4C54-4D86-8BEE-059723449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81" y="2514600"/>
            <a:ext cx="23622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CC27-28C6-4217-BC18-D12EAC69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ashrae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83E0-C183-49F9-B3D1-7A759A7C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American Society of Heating Refrigeration and Air-Conditioning Engineers</a:t>
            </a:r>
          </a:p>
          <a:p>
            <a:r>
              <a:rPr lang="en-US" sz="2400" b="1" dirty="0"/>
              <a:t>Mission: </a:t>
            </a:r>
            <a:r>
              <a:rPr lang="en-US" sz="2400" dirty="0"/>
              <a:t>To serve humanity by advancing the arts and sciences of heating, ventilation, air conditioning, refrigeration and their allied fields.</a:t>
            </a:r>
          </a:p>
          <a:p>
            <a:r>
              <a:rPr lang="en-US" sz="2400" dirty="0"/>
              <a:t>50,000 members from over 132 nations with over 100’s of local chapters</a:t>
            </a:r>
          </a:p>
          <a:p>
            <a:r>
              <a:rPr lang="en-US" sz="2400" b="1" dirty="0"/>
              <a:t>Website: </a:t>
            </a:r>
            <a:r>
              <a:rPr lang="en-US" sz="2400" dirty="0"/>
              <a:t>https://www.ashrae.org/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A180CF-5964-43A5-9E21-BC6D0517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031" y="559908"/>
            <a:ext cx="2104675" cy="14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3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0E55-668C-4971-97C6-B1C54178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Ways ASHRAE is involved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314CD-FBC1-4DDF-9C14-F850009E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88" b="1920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115-CAE2-43C3-A08E-CC8D1C765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US"/>
              <a:t>Technical Committees </a:t>
            </a:r>
            <a:r>
              <a:rPr lang="en-US" i="1"/>
              <a:t>(write standards + Guidelines) </a:t>
            </a:r>
          </a:p>
          <a:p>
            <a:r>
              <a:rPr lang="en-US"/>
              <a:t>Conferences: Expo</a:t>
            </a:r>
          </a:p>
          <a:p>
            <a:r>
              <a:rPr lang="en-US"/>
              <a:t>Student Programs</a:t>
            </a:r>
          </a:p>
          <a:p>
            <a:r>
              <a:rPr lang="en-US"/>
              <a:t>YEA </a:t>
            </a:r>
            <a:r>
              <a:rPr lang="en-US" i="1"/>
              <a:t>(Young Engineers in ASHRAE)</a:t>
            </a:r>
          </a:p>
          <a:p>
            <a:r>
              <a:rPr lang="en-US"/>
              <a:t>Training </a:t>
            </a:r>
          </a:p>
          <a:p>
            <a:r>
              <a:rPr lang="en-US" b="1"/>
              <a:t>Website: </a:t>
            </a:r>
            <a:r>
              <a:rPr lang="en-US"/>
              <a:t>https://www.ashrae.org/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6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5FD5-A7E5-4E0E-9F2C-C0B2FBC0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Society Student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4484D0-E304-4787-8DDC-C96BDC8CF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04658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81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5FD5-A7E5-4E0E-9F2C-C0B2FBC0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Local Orange Empire Student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4484D0-E304-4787-8DDC-C96BDC8CF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50335"/>
              </p:ext>
            </p:extLst>
          </p:nvPr>
        </p:nvGraphicFramePr>
        <p:xfrm>
          <a:off x="974521" y="2136676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8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E6C1-CEAB-46CD-B170-795F150C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4205"/>
            <a:ext cx="10058400" cy="1371600"/>
          </a:xfrm>
        </p:spPr>
        <p:txBody>
          <a:bodyPr/>
          <a:lstStyle/>
          <a:p>
            <a:r>
              <a:rPr lang="en-US" dirty="0"/>
              <a:t>Marketing Completion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68A8-2BE3-4D60-82E7-684C9E38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Orange Empire ASHRAE is hosting a video promotion competition.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 may work as individuals or teams to make a 30 second – two minute video promoting ASHRAE.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 to $1000 will be given away in scholarships to the winners.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Due 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November 18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E6C1-CEAB-46CD-B170-795F150C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4205"/>
            <a:ext cx="10058400" cy="1371600"/>
          </a:xfrm>
        </p:spPr>
        <p:txBody>
          <a:bodyPr/>
          <a:lstStyle/>
          <a:p>
            <a:r>
              <a:rPr lang="en-US" dirty="0"/>
              <a:t>Travel Grant to Winter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68A8-2BE3-4D60-82E7-684C9E38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ASHRAE Winter Conference in Atlanta GA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Conference: February 4-February 8, 2022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(2) $1500 travel grants will be given to cover admission fees, transportation, food and lodging.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December 14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C3C6-D6B2-4ECD-84AD-915FD7CF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Empire ASHRAE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6A80-77B2-4291-86EE-9169D398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5340"/>
            <a:ext cx="10635842" cy="3849624"/>
          </a:xfrm>
        </p:spPr>
        <p:txBody>
          <a:bodyPr>
            <a:noAutofit/>
          </a:bodyPr>
          <a:lstStyle/>
          <a:p>
            <a:r>
              <a:rPr lang="en-US" sz="1800" b="1" dirty="0"/>
              <a:t>Next Meeting</a:t>
            </a:r>
            <a:r>
              <a:rPr lang="en-US" sz="1800" dirty="0"/>
              <a:t>: </a:t>
            </a:r>
            <a:r>
              <a:rPr lang="en-US" sz="1800" b="0" i="0" dirty="0">
                <a:effectLst/>
                <a:latin typeface="Raleway" pitchFamily="2" charset="0"/>
              </a:rPr>
              <a:t>November 17, 2022 @ The Villa</a:t>
            </a:r>
            <a:endParaRPr lang="en-US" sz="1800" dirty="0"/>
          </a:p>
          <a:p>
            <a:pPr fontAlgn="t"/>
            <a:r>
              <a:rPr lang="en-US" sz="1800" b="0" dirty="0">
                <a:effectLst/>
                <a:latin typeface="Raleway" panose="020B0604020202020204" pitchFamily="2" charset="0"/>
              </a:rPr>
              <a:t>Meeting Agenda</a:t>
            </a:r>
          </a:p>
          <a:p>
            <a:pPr fontAlgn="t"/>
            <a:r>
              <a:rPr lang="en-US" sz="1800" b="0" dirty="0">
                <a:effectLst/>
                <a:latin typeface="Open Sans" panose="020B0606030504020204" pitchFamily="34" charset="0"/>
              </a:rPr>
              <a:t>5:30 p.m. - 6:30 p.m. - Tech Session</a:t>
            </a:r>
            <a:br>
              <a:rPr lang="en-US" sz="1800" b="0" dirty="0">
                <a:effectLst/>
                <a:latin typeface="Open Sans" panose="020B0606030504020204" pitchFamily="34" charset="0"/>
              </a:rPr>
            </a:br>
            <a:r>
              <a:rPr lang="en-US" sz="1800" b="0" dirty="0">
                <a:effectLst/>
                <a:latin typeface="Open Sans" panose="020B0606030504020204" pitchFamily="34" charset="0"/>
              </a:rPr>
              <a:t>6:30 p.m. - 7:30 p.m. - Registration / Main Meeting Start</a:t>
            </a:r>
            <a:br>
              <a:rPr lang="en-US" sz="1800" b="0" dirty="0">
                <a:effectLst/>
                <a:latin typeface="Open Sans" panose="020B0606030504020204" pitchFamily="34" charset="0"/>
              </a:rPr>
            </a:br>
            <a:r>
              <a:rPr lang="en-US" sz="1800" b="0" dirty="0">
                <a:effectLst/>
                <a:latin typeface="Open Sans" panose="020B0606030504020204" pitchFamily="34" charset="0"/>
              </a:rPr>
              <a:t>7:30 p.m. - 8:30 p.m. - Dinner Presentation </a:t>
            </a:r>
          </a:p>
          <a:p>
            <a:pPr fontAlgn="t"/>
            <a:r>
              <a:rPr lang="en-US" sz="1800" b="1" dirty="0">
                <a:effectLst/>
                <a:latin typeface="Raleway" panose="020B0604020202020204" pitchFamily="2" charset="0"/>
              </a:rPr>
              <a:t>Location: </a:t>
            </a:r>
            <a:r>
              <a:rPr lang="it-IT" sz="1800" dirty="0">
                <a:effectLst/>
                <a:latin typeface="Raleway" panose="020B0604020202020204" pitchFamily="2" charset="0"/>
              </a:rPr>
              <a:t>510 E Katella Ave Orange, CA 92867 </a:t>
            </a:r>
            <a:endParaRPr lang="en-US" sz="1800" dirty="0">
              <a:effectLst/>
              <a:latin typeface="Raleway" panose="020B0604020202020204" pitchFamily="2" charset="0"/>
            </a:endParaRPr>
          </a:p>
          <a:p>
            <a:pPr fontAlgn="t"/>
            <a:r>
              <a:rPr lang="en-US" sz="1800" b="1" i="0" dirty="0">
                <a:effectLst/>
                <a:latin typeface="Open Sans" panose="020B0606030504020204" pitchFamily="34" charset="0"/>
              </a:rPr>
              <a:t>Tech Session: 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MARKET TRENDS AND THE FUTURE OF </a:t>
            </a:r>
            <a:r>
              <a:rPr lang="en-US" sz="1800" b="0" i="0" dirty="0" err="1">
                <a:effectLst/>
                <a:latin typeface="Open Sans" panose="020B0606030504020204" pitchFamily="34" charset="0"/>
              </a:rPr>
              <a:t>BIoT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US" sz="1800" b="1" i="0" dirty="0">
                <a:effectLst/>
                <a:latin typeface="Open Sans" panose="020B0606030504020204" pitchFamily="34" charset="0"/>
              </a:rPr>
              <a:t>Dinner Presentation: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 ​The ASHRAE presentation covers the basics of hydronic balancing, differences between manual &amp; automatic balancing and both the short-term and long-term advantages &amp; disadvantages of each. It also covers the different technologies in automatic balancing used today. </a:t>
            </a:r>
          </a:p>
          <a:p>
            <a:r>
              <a:rPr lang="en-US" sz="1800" b="1" dirty="0"/>
              <a:t>Website: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http://events.r20.constantcontact.com/register/event?llr=ymsp8ocab&amp;oeidk=a07ejgr4t3db07ff607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9394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{5AB2AA95-7406-41B8-9FD4-3564ACC2CC44}tf78438558_win32</Template>
  <TotalTime>63</TotalTime>
  <Words>470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Garamond</vt:lpstr>
      <vt:lpstr>Open Sans</vt:lpstr>
      <vt:lpstr>Raleway</vt:lpstr>
      <vt:lpstr>SavonVTI</vt:lpstr>
      <vt:lpstr>ASHRAE</vt:lpstr>
      <vt:lpstr>About Me</vt:lpstr>
      <vt:lpstr>ashrae</vt:lpstr>
      <vt:lpstr>Ways ASHRAE is involved</vt:lpstr>
      <vt:lpstr>Society Student Benefits</vt:lpstr>
      <vt:lpstr>Local Orange Empire Student Benefits</vt:lpstr>
      <vt:lpstr>Marketing Completion </vt:lpstr>
      <vt:lpstr>Travel Grant to Winter Conference</vt:lpstr>
      <vt:lpstr>Orange Empire ASHRAE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</dc:title>
  <dc:creator>Carrillo, Cinthya</dc:creator>
  <cp:lastModifiedBy>Carrillo, Cinthya</cp:lastModifiedBy>
  <cp:revision>2</cp:revision>
  <dcterms:created xsi:type="dcterms:W3CDTF">2022-02-23T23:53:33Z</dcterms:created>
  <dcterms:modified xsi:type="dcterms:W3CDTF">2022-11-10T21:25:03Z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