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7" r:id="rId2"/>
    <p:sldId id="288" r:id="rId3"/>
    <p:sldId id="292" r:id="rId4"/>
    <p:sldId id="291" r:id="rId5"/>
    <p:sldId id="293" r:id="rId6"/>
    <p:sldId id="277" r:id="rId7"/>
    <p:sldId id="287"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yn Karner" initials="CK" lastIdx="3" clrIdx="0">
    <p:extLst>
      <p:ext uri="{19B8F6BF-5375-455C-9EA6-DF929625EA0E}">
        <p15:presenceInfo xmlns:p15="http://schemas.microsoft.com/office/powerpoint/2012/main" userId="S-1-5-21-411519910-647668644-2492632495-25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097DC"/>
    <a:srgbClr val="9BCBDC"/>
    <a:srgbClr val="F7B31D"/>
    <a:srgbClr val="97C0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2" autoAdjust="0"/>
    <p:restoredTop sz="96616" autoAdjust="0"/>
  </p:normalViewPr>
  <p:slideViewPr>
    <p:cSldViewPr snapToGrid="0" snapToObjects="1">
      <p:cViewPr varScale="1">
        <p:scale>
          <a:sx n="99" d="100"/>
          <a:sy n="99" d="100"/>
        </p:scale>
        <p:origin x="37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B047CF-4FFB-D64E-B885-3F9E900A2E4B}" type="datetimeFigureOut">
              <a:rPr lang="en-US" smtClean="0"/>
              <a:t>12/13/2024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13D9-FDC1-8C43-BA8B-BB93B2D5ADFC}" type="slidenum">
              <a:rPr lang="en-US" smtClean="0"/>
              <a:t>‹#›</a:t>
            </a:fld>
            <a:endParaRPr lang="en-US"/>
          </a:p>
        </p:txBody>
      </p:sp>
    </p:spTree>
    <p:extLst>
      <p:ext uri="{BB962C8B-B14F-4D97-AF65-F5344CB8AC3E}">
        <p14:creationId xmlns:p14="http://schemas.microsoft.com/office/powerpoint/2010/main" val="182424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2178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1508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sz="1800" b="0" i="0" u="none" strike="noStrike" baseline="0" dirty="0">
                <a:latin typeface="Arial" panose="020B0604020202020204" pitchFamily="34" charset="0"/>
              </a:rPr>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6423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03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3933E-5CD9-6909-D69F-E879EED01C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AA6F53-DFA7-214F-A427-0EF231FA38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2BF4B2-68E8-4976-DC8A-44F30E1EBC8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sz="1800" b="0" i="0" u="none" strike="noStrike" baseline="0" dirty="0">
                <a:latin typeface="Arial" panose="020B0604020202020204" pitchFamily="34" charset="0"/>
              </a:rPr>
            </a:br>
            <a:endParaRPr lang="en-US" dirty="0"/>
          </a:p>
        </p:txBody>
      </p:sp>
      <p:sp>
        <p:nvSpPr>
          <p:cNvPr id="4" name="Slide Number Placeholder 3">
            <a:extLst>
              <a:ext uri="{FF2B5EF4-FFF2-40B4-BE49-F238E27FC236}">
                <a16:creationId xmlns:a16="http://schemas.microsoft.com/office/drawing/2014/main" id="{44025F79-F422-4C08-140E-D01A867FEE3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742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1029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sz="1200" kern="1200" dirty="0">
              <a:solidFill>
                <a:schemeClr val="tx1"/>
              </a:solidFill>
              <a:effectLst/>
              <a:latin typeface="+mn-lt"/>
              <a:ea typeface="+mn-ea"/>
              <a:cs typeface="+mn-cs"/>
            </a:endParaRPr>
          </a:p>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AF654-1998-BE47-9AAB-DC5694F200E9}" type="slidenum">
              <a:rPr kumimoji="0" lang="en-US" sz="1200" b="0" i="0" u="none" strike="noStrike" kern="0" cap="none" spc="0" normalizeH="0" baseline="0" noProof="0" smtClean="0">
                <a:ln>
                  <a:noFill/>
                </a:ln>
                <a:solidFill>
                  <a:sysClr val="windowText" lastClr="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9195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4" name="Google Shape;504;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7141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A2D1-44B0-6E47-BB2D-EBAE7A80A01C}"/>
              </a:ext>
            </a:extLst>
          </p:cNvPr>
          <p:cNvSpPr>
            <a:spLocks noGrp="1"/>
          </p:cNvSpPr>
          <p:nvPr>
            <p:ph type="ctrTitle"/>
          </p:nvPr>
        </p:nvSpPr>
        <p:spPr>
          <a:xfrm>
            <a:off x="601578" y="2710929"/>
            <a:ext cx="10873498" cy="1177550"/>
          </a:xfrm>
        </p:spPr>
        <p:txBody>
          <a:bodyPr anchor="b">
            <a:normAutofit/>
          </a:bodyPr>
          <a:lstStyle>
            <a:lvl1pPr algn="l">
              <a:defRPr sz="5402"/>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3D0E501-A3A1-6942-B050-33FAAA70AEE2}"/>
              </a:ext>
            </a:extLst>
          </p:cNvPr>
          <p:cNvSpPr>
            <a:spLocks noGrp="1"/>
          </p:cNvSpPr>
          <p:nvPr>
            <p:ph type="subTitle" idx="1" hasCustomPrompt="1"/>
          </p:nvPr>
        </p:nvSpPr>
        <p:spPr>
          <a:xfrm>
            <a:off x="601578" y="4266996"/>
            <a:ext cx="10873498" cy="1006120"/>
          </a:xfrm>
        </p:spPr>
        <p:txBody>
          <a:bodyPr/>
          <a:lstStyle>
            <a:lvl1pPr marL="0" marR="0" indent="0" algn="l" defTabSz="914484" rtl="0" eaLnBrk="1" fontAlgn="auto" latinLnBrk="0" hangingPunct="1">
              <a:lnSpc>
                <a:spcPct val="120000"/>
              </a:lnSpc>
              <a:spcBef>
                <a:spcPts val="0"/>
              </a:spcBef>
              <a:spcAft>
                <a:spcPts val="0"/>
              </a:spcAft>
              <a:buClrTx/>
              <a:buSzTx/>
              <a:buFont typeface="Arial" panose="020B0604020202020204" pitchFamily="34" charset="0"/>
              <a:buNone/>
              <a:tabLst/>
              <a:defRPr lang="en-US" sz="2400" b="0" kern="1200" dirty="0">
                <a:solidFill>
                  <a:schemeClr val="tx1"/>
                </a:solidFill>
                <a:latin typeface="Calibri" panose="020F0502020204030204" pitchFamily="34" charset="0"/>
                <a:ea typeface="+mn-ea"/>
                <a:cs typeface="Calibri" panose="020F0502020204030204" pitchFamily="34" charset="0"/>
              </a:defRPr>
            </a:lvl1pPr>
            <a:lvl2pPr marL="457241" indent="0" algn="ctr">
              <a:buNone/>
              <a:defRPr sz="2001"/>
            </a:lvl2pPr>
            <a:lvl3pPr marL="914484" indent="0" algn="ctr">
              <a:buNone/>
              <a:defRPr sz="1801"/>
            </a:lvl3pPr>
            <a:lvl4pPr marL="1371725" indent="0" algn="ctr">
              <a:buNone/>
              <a:defRPr sz="1600"/>
            </a:lvl4pPr>
            <a:lvl5pPr marL="1828966" indent="0" algn="ctr">
              <a:buNone/>
              <a:defRPr sz="1600"/>
            </a:lvl5pPr>
            <a:lvl6pPr marL="2286209" indent="0" algn="ctr">
              <a:buNone/>
              <a:defRPr sz="1600"/>
            </a:lvl6pPr>
            <a:lvl7pPr marL="2743449" indent="0" algn="ctr">
              <a:buNone/>
              <a:defRPr sz="1600"/>
            </a:lvl7pPr>
            <a:lvl8pPr marL="3200692" indent="0" algn="ctr">
              <a:buNone/>
              <a:defRPr sz="1600"/>
            </a:lvl8pPr>
            <a:lvl9pPr marL="3657933" indent="0" algn="ctr">
              <a:buNone/>
              <a:defRPr sz="1600"/>
            </a:lvl9pPr>
          </a:lstStyle>
          <a:p>
            <a:r>
              <a:rPr lang="en-US" dirty="0"/>
              <a:t>Click to edit Master subtitle style (Names, Titles) </a:t>
            </a:r>
            <a:r>
              <a:rPr lang="en-US" b="1" dirty="0"/>
              <a:t>(Committee Name)  </a:t>
            </a:r>
            <a:r>
              <a:rPr lang="en-US" dirty="0">
                <a:latin typeface="Arial" panose="020B0604020202020204" pitchFamily="34" charset="0"/>
                <a:cs typeface="Arial" panose="020B0604020202020204" pitchFamily="34" charset="0"/>
              </a:rPr>
              <a:t>| </a:t>
            </a:r>
            <a:r>
              <a:rPr lang="en-US" dirty="0"/>
              <a:t>(</a:t>
            </a:r>
            <a:r>
              <a:rPr lang="en-US" dirty="0">
                <a:latin typeface="Arial" panose="020B0604020202020204" pitchFamily="34" charset="0"/>
                <a:cs typeface="Arial" panose="020B0604020202020204" pitchFamily="34" charset="0"/>
              </a:rPr>
              <a:t>Date)</a:t>
            </a:r>
            <a:endParaRPr lang="en-US" dirty="0"/>
          </a:p>
          <a:p>
            <a:endParaRPr lang="en-US" dirty="0"/>
          </a:p>
        </p:txBody>
      </p:sp>
      <p:sp>
        <p:nvSpPr>
          <p:cNvPr id="8" name="Rectangle 7">
            <a:extLst>
              <a:ext uri="{FF2B5EF4-FFF2-40B4-BE49-F238E27FC236}">
                <a16:creationId xmlns:a16="http://schemas.microsoft.com/office/drawing/2014/main" id="{75DECF62-4C0A-AE42-87A4-736CEA02F606}"/>
              </a:ext>
            </a:extLst>
          </p:cNvPr>
          <p:cNvSpPr/>
          <p:nvPr userDrawn="1"/>
        </p:nvSpPr>
        <p:spPr>
          <a:xfrm>
            <a:off x="0" y="6297770"/>
            <a:ext cx="12192000" cy="560232"/>
          </a:xfrm>
          <a:prstGeom prst="rect">
            <a:avLst/>
          </a:prstGeom>
          <a:solidFill>
            <a:srgbClr val="F7B3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pic>
        <p:nvPicPr>
          <p:cNvPr id="11" name="Content Placeholder 5">
            <a:extLst>
              <a:ext uri="{FF2B5EF4-FFF2-40B4-BE49-F238E27FC236}">
                <a16:creationId xmlns:a16="http://schemas.microsoft.com/office/drawing/2014/main" id="{6451041A-816A-D749-9970-4F0089116FC2}"/>
              </a:ext>
            </a:extLst>
          </p:cNvPr>
          <p:cNvPicPr>
            <a:picLocks noChangeAspect="1"/>
          </p:cNvPicPr>
          <p:nvPr userDrawn="1"/>
        </p:nvPicPr>
        <p:blipFill>
          <a:blip r:embed="rId2"/>
          <a:stretch>
            <a:fillRect/>
          </a:stretch>
        </p:blipFill>
        <p:spPr>
          <a:xfrm>
            <a:off x="3556006" y="921308"/>
            <a:ext cx="5079987" cy="1411106"/>
          </a:xfrm>
          <a:prstGeom prst="rect">
            <a:avLst/>
          </a:prstGeom>
        </p:spPr>
      </p:pic>
      <p:sp>
        <p:nvSpPr>
          <p:cNvPr id="12" name="Rectangle 11"/>
          <p:cNvSpPr/>
          <p:nvPr userDrawn="1"/>
        </p:nvSpPr>
        <p:spPr>
          <a:xfrm>
            <a:off x="3915534" y="5873038"/>
            <a:ext cx="3876959" cy="424732"/>
          </a:xfrm>
          <a:prstGeom prst="rect">
            <a:avLst/>
          </a:prstGeom>
        </p:spPr>
        <p:txBody>
          <a:bodyPr wrap="none">
            <a:spAutoFit/>
          </a:bodyPr>
          <a:lstStyle/>
          <a:p>
            <a:pPr algn="l">
              <a:lnSpc>
                <a:spcPct val="120000"/>
              </a:lnSpc>
              <a:spcBef>
                <a:spcPts val="0"/>
              </a:spcBef>
            </a:pPr>
            <a:r>
              <a:rPr lang="en-US" i="1" dirty="0">
                <a:latin typeface="Calibri" panose="020F0502020204030204" pitchFamily="34" charset="0"/>
                <a:cs typeface="Calibri" panose="020F0502020204030204" pitchFamily="34" charset="0"/>
              </a:rPr>
              <a:t>Care Transformation Collaborative of RI</a:t>
            </a:r>
          </a:p>
        </p:txBody>
      </p:sp>
      <p:sp>
        <p:nvSpPr>
          <p:cNvPr id="9" name="Rectangle 8">
            <a:extLst>
              <a:ext uri="{FF2B5EF4-FFF2-40B4-BE49-F238E27FC236}">
                <a16:creationId xmlns:a16="http://schemas.microsoft.com/office/drawing/2014/main" id="{750FD2E4-E973-8545-837D-308335615927}"/>
              </a:ext>
            </a:extLst>
          </p:cNvPr>
          <p:cNvSpPr/>
          <p:nvPr userDrawn="1"/>
        </p:nvSpPr>
        <p:spPr>
          <a:xfrm>
            <a:off x="0" y="128789"/>
            <a:ext cx="12192000" cy="6954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CDE951E-1C9B-F949-930B-A91BC84E0B6B}"/>
              </a:ext>
            </a:extLst>
          </p:cNvPr>
          <p:cNvSpPr/>
          <p:nvPr userDrawn="1"/>
        </p:nvSpPr>
        <p:spPr>
          <a:xfrm>
            <a:off x="0" y="0"/>
            <a:ext cx="12192000" cy="7212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Tree>
    <p:extLst>
      <p:ext uri="{BB962C8B-B14F-4D97-AF65-F5344CB8AC3E}">
        <p14:creationId xmlns:p14="http://schemas.microsoft.com/office/powerpoint/2010/main" val="275774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A5F8-CC02-794C-8091-3CDDCFCFBE9E}"/>
              </a:ext>
            </a:extLst>
          </p:cNvPr>
          <p:cNvSpPr>
            <a:spLocks noGrp="1"/>
          </p:cNvSpPr>
          <p:nvPr>
            <p:ph type="title"/>
          </p:nvPr>
        </p:nvSpPr>
        <p:spPr>
          <a:xfrm>
            <a:off x="839789" y="641684"/>
            <a:ext cx="3932237" cy="141571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7B3395-4A47-5244-8986-53DF27673A6A}"/>
              </a:ext>
            </a:extLst>
          </p:cNvPr>
          <p:cNvSpPr>
            <a:spLocks noGrp="1"/>
          </p:cNvSpPr>
          <p:nvPr>
            <p:ph type="pic" idx="1"/>
          </p:nvPr>
        </p:nvSpPr>
        <p:spPr>
          <a:xfrm>
            <a:off x="5183188" y="987426"/>
            <a:ext cx="6172201" cy="4873625"/>
          </a:xfrm>
        </p:spPr>
        <p:txBody>
          <a:bodyPr/>
          <a:lstStyle>
            <a:lvl1pPr marL="0" indent="0">
              <a:buNone/>
              <a:defRPr sz="3200">
                <a:solidFill>
                  <a:schemeClr val="accent6">
                    <a:lumMod val="50000"/>
                  </a:schemeClr>
                </a:solidFill>
              </a:defRPr>
            </a:lvl1pPr>
            <a:lvl2pPr marL="457241" indent="0">
              <a:buNone/>
              <a:defRPr sz="2801"/>
            </a:lvl2pPr>
            <a:lvl3pPr marL="914484" indent="0">
              <a:buNone/>
              <a:defRPr sz="2400"/>
            </a:lvl3pPr>
            <a:lvl4pPr marL="1371725" indent="0">
              <a:buNone/>
              <a:defRPr sz="2001"/>
            </a:lvl4pPr>
            <a:lvl5pPr marL="1828966" indent="0">
              <a:buNone/>
              <a:defRPr sz="2001"/>
            </a:lvl5pPr>
            <a:lvl6pPr marL="2286209" indent="0">
              <a:buNone/>
              <a:defRPr sz="2001"/>
            </a:lvl6pPr>
            <a:lvl7pPr marL="2743449" indent="0">
              <a:buNone/>
              <a:defRPr sz="2001"/>
            </a:lvl7pPr>
            <a:lvl8pPr marL="3200692" indent="0">
              <a:buNone/>
              <a:defRPr sz="2001"/>
            </a:lvl8pPr>
            <a:lvl9pPr marL="3657933" indent="0">
              <a:buNone/>
              <a:defRPr sz="2001"/>
            </a:lvl9pPr>
          </a:lstStyle>
          <a:p>
            <a:r>
              <a:rPr lang="en-US"/>
              <a:t>Click icon to add picture</a:t>
            </a:r>
          </a:p>
        </p:txBody>
      </p:sp>
      <p:sp>
        <p:nvSpPr>
          <p:cNvPr id="4" name="Text Placeholder 3">
            <a:extLst>
              <a:ext uri="{FF2B5EF4-FFF2-40B4-BE49-F238E27FC236}">
                <a16:creationId xmlns:a16="http://schemas.microsoft.com/office/drawing/2014/main" id="{29965766-4AA8-524E-99FC-04D31DC10BE9}"/>
              </a:ext>
            </a:extLst>
          </p:cNvPr>
          <p:cNvSpPr>
            <a:spLocks noGrp="1"/>
          </p:cNvSpPr>
          <p:nvPr>
            <p:ph type="body" sz="half" idx="2"/>
          </p:nvPr>
        </p:nvSpPr>
        <p:spPr>
          <a:xfrm>
            <a:off x="839789" y="2057400"/>
            <a:ext cx="3932237" cy="3811588"/>
          </a:xfrm>
        </p:spPr>
        <p:txBody>
          <a:bodyPr/>
          <a:lstStyle>
            <a:lvl1pPr marL="0" indent="0">
              <a:buNone/>
              <a:defRPr sz="1600">
                <a:solidFill>
                  <a:schemeClr val="accent6">
                    <a:lumMod val="50000"/>
                  </a:schemeClr>
                </a:solidFill>
              </a:defRPr>
            </a:lvl1pPr>
            <a:lvl2pPr marL="457241" indent="0">
              <a:buNone/>
              <a:defRPr sz="1399"/>
            </a:lvl2pPr>
            <a:lvl3pPr marL="914484" indent="0">
              <a:buNone/>
              <a:defRPr sz="1201"/>
            </a:lvl3pPr>
            <a:lvl4pPr marL="1371725" indent="0">
              <a:buNone/>
              <a:defRPr sz="1001"/>
            </a:lvl4pPr>
            <a:lvl5pPr marL="1828966" indent="0">
              <a:buNone/>
              <a:defRPr sz="1001"/>
            </a:lvl5pPr>
            <a:lvl6pPr marL="2286209" indent="0">
              <a:buNone/>
              <a:defRPr sz="1001"/>
            </a:lvl6pPr>
            <a:lvl7pPr marL="2743449" indent="0">
              <a:buNone/>
              <a:defRPr sz="1001"/>
            </a:lvl7pPr>
            <a:lvl8pPr marL="3200692" indent="0">
              <a:buNone/>
              <a:defRPr sz="1001"/>
            </a:lvl8pPr>
            <a:lvl9pPr marL="3657933" indent="0">
              <a:buNone/>
              <a:defRPr sz="1001"/>
            </a:lvl9pPr>
          </a:lstStyle>
          <a:p>
            <a:pPr lvl="0"/>
            <a:r>
              <a:rPr lang="en-US"/>
              <a:t>Edit Master text styles</a:t>
            </a:r>
          </a:p>
        </p:txBody>
      </p:sp>
    </p:spTree>
    <p:extLst>
      <p:ext uri="{BB962C8B-B14F-4D97-AF65-F5344CB8AC3E}">
        <p14:creationId xmlns:p14="http://schemas.microsoft.com/office/powerpoint/2010/main" val="27298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69A4E-0AE5-9F42-877E-12AC156F2D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0A3848-E5D0-9243-9A93-C6867418A441}"/>
              </a:ext>
            </a:extLst>
          </p:cNvPr>
          <p:cNvSpPr>
            <a:spLocks noGrp="1"/>
          </p:cNvSpPr>
          <p:nvPr>
            <p:ph idx="1"/>
          </p:nvPr>
        </p:nvSpPr>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660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0BFEB-0562-784E-879B-7B5CFFC2B636}"/>
              </a:ext>
            </a:extLst>
          </p:cNvPr>
          <p:cNvSpPr>
            <a:spLocks noGrp="1"/>
          </p:cNvSpPr>
          <p:nvPr>
            <p:ph type="title"/>
          </p:nvPr>
        </p:nvSpPr>
        <p:spPr>
          <a:xfrm>
            <a:off x="831849" y="1709739"/>
            <a:ext cx="10515601" cy="2852737"/>
          </a:xfrm>
        </p:spPr>
        <p:txBody>
          <a:bodyPr anchor="b"/>
          <a:lstStyle>
            <a:lvl1pPr>
              <a:defRPr sz="6001"/>
            </a:lvl1pPr>
          </a:lstStyle>
          <a:p>
            <a:r>
              <a:rPr lang="en-US"/>
              <a:t>Click to edit Master title style</a:t>
            </a:r>
          </a:p>
        </p:txBody>
      </p:sp>
      <p:sp>
        <p:nvSpPr>
          <p:cNvPr id="3" name="Text Placeholder 2">
            <a:extLst>
              <a:ext uri="{FF2B5EF4-FFF2-40B4-BE49-F238E27FC236}">
                <a16:creationId xmlns:a16="http://schemas.microsoft.com/office/drawing/2014/main" id="{139E419B-108F-3D47-94D0-9EE12689E00D}"/>
              </a:ext>
            </a:extLst>
          </p:cNvPr>
          <p:cNvSpPr>
            <a:spLocks noGrp="1"/>
          </p:cNvSpPr>
          <p:nvPr>
            <p:ph type="body" idx="1"/>
          </p:nvPr>
        </p:nvSpPr>
        <p:spPr>
          <a:xfrm>
            <a:off x="831849" y="4589464"/>
            <a:ext cx="10515601" cy="1500187"/>
          </a:xfrm>
        </p:spPr>
        <p:txBody>
          <a:bodyPr/>
          <a:lstStyle>
            <a:lvl1pPr marL="0" indent="0">
              <a:buNone/>
              <a:defRPr sz="2400">
                <a:solidFill>
                  <a:schemeClr val="accent6">
                    <a:lumMod val="50000"/>
                  </a:schemeClr>
                </a:solidFill>
              </a:defRPr>
            </a:lvl1pPr>
            <a:lvl2pPr marL="457241" indent="0">
              <a:buNone/>
              <a:defRPr sz="2001">
                <a:solidFill>
                  <a:schemeClr val="tx1">
                    <a:tint val="75000"/>
                  </a:schemeClr>
                </a:solidFill>
              </a:defRPr>
            </a:lvl2pPr>
            <a:lvl3pPr marL="914484" indent="0">
              <a:buNone/>
              <a:defRPr sz="1801">
                <a:solidFill>
                  <a:schemeClr val="tx1">
                    <a:tint val="75000"/>
                  </a:schemeClr>
                </a:solidFill>
              </a:defRPr>
            </a:lvl3pPr>
            <a:lvl4pPr marL="1371725" indent="0">
              <a:buNone/>
              <a:defRPr sz="1600">
                <a:solidFill>
                  <a:schemeClr val="tx1">
                    <a:tint val="75000"/>
                  </a:schemeClr>
                </a:solidFill>
              </a:defRPr>
            </a:lvl4pPr>
            <a:lvl5pPr marL="1828966" indent="0">
              <a:buNone/>
              <a:defRPr sz="1600">
                <a:solidFill>
                  <a:schemeClr val="tx1">
                    <a:tint val="75000"/>
                  </a:schemeClr>
                </a:solidFill>
              </a:defRPr>
            </a:lvl5pPr>
            <a:lvl6pPr marL="2286209" indent="0">
              <a:buNone/>
              <a:defRPr sz="1600">
                <a:solidFill>
                  <a:schemeClr val="tx1">
                    <a:tint val="75000"/>
                  </a:schemeClr>
                </a:solidFill>
              </a:defRPr>
            </a:lvl6pPr>
            <a:lvl7pPr marL="2743449" indent="0">
              <a:buNone/>
              <a:defRPr sz="1600">
                <a:solidFill>
                  <a:schemeClr val="tx1">
                    <a:tint val="75000"/>
                  </a:schemeClr>
                </a:solidFill>
              </a:defRPr>
            </a:lvl7pPr>
            <a:lvl8pPr marL="3200692" indent="0">
              <a:buNone/>
              <a:defRPr sz="1600">
                <a:solidFill>
                  <a:schemeClr val="tx1">
                    <a:tint val="75000"/>
                  </a:schemeClr>
                </a:solidFill>
              </a:defRPr>
            </a:lvl8pPr>
            <a:lvl9pPr marL="3657933"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38554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374B-7ADE-5E49-B2E3-4462C1D3DF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601E23-87F2-A04D-925F-C6B364AA3624}"/>
              </a:ext>
            </a:extLst>
          </p:cNvPr>
          <p:cNvSpPr>
            <a:spLocks noGrp="1"/>
          </p:cNvSpPr>
          <p:nvPr>
            <p:ph sz="half" idx="1"/>
          </p:nvPr>
        </p:nvSpPr>
        <p:spPr>
          <a:xfrm>
            <a:off x="838201" y="1825625"/>
            <a:ext cx="5181600" cy="4351338"/>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B299C1-3111-9140-A8A0-A0D31B249E1C}"/>
              </a:ext>
            </a:extLst>
          </p:cNvPr>
          <p:cNvSpPr>
            <a:spLocks noGrp="1"/>
          </p:cNvSpPr>
          <p:nvPr>
            <p:ph sz="half" idx="2"/>
          </p:nvPr>
        </p:nvSpPr>
        <p:spPr>
          <a:xfrm>
            <a:off x="6172202" y="1825625"/>
            <a:ext cx="5181600" cy="4351338"/>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771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1517-3188-F645-B0E6-B9C1BA6A71C6}"/>
              </a:ext>
            </a:extLst>
          </p:cNvPr>
          <p:cNvSpPr>
            <a:spLocks noGrp="1"/>
          </p:cNvSpPr>
          <p:nvPr>
            <p:ph type="title"/>
          </p:nvPr>
        </p:nvSpPr>
        <p:spPr>
          <a:xfrm>
            <a:off x="839787" y="641683"/>
            <a:ext cx="10515601" cy="1049006"/>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A09903-DA49-8D48-A2AC-32F4C6C443D3}"/>
              </a:ext>
            </a:extLst>
          </p:cNvPr>
          <p:cNvSpPr>
            <a:spLocks noGrp="1"/>
          </p:cNvSpPr>
          <p:nvPr>
            <p:ph type="body" idx="1"/>
          </p:nvPr>
        </p:nvSpPr>
        <p:spPr>
          <a:xfrm>
            <a:off x="839790" y="1681164"/>
            <a:ext cx="5157788" cy="823912"/>
          </a:xfrm>
        </p:spPr>
        <p:txBody>
          <a:bodyPr anchor="b"/>
          <a:lstStyle>
            <a:lvl1pPr marL="0" indent="0">
              <a:buNone/>
              <a:defRPr sz="2400" b="1"/>
            </a:lvl1pPr>
            <a:lvl2pPr marL="457241" indent="0">
              <a:buNone/>
              <a:defRPr sz="2001" b="1"/>
            </a:lvl2pPr>
            <a:lvl3pPr marL="914484" indent="0">
              <a:buNone/>
              <a:defRPr sz="1801" b="1"/>
            </a:lvl3pPr>
            <a:lvl4pPr marL="1371725" indent="0">
              <a:buNone/>
              <a:defRPr sz="1600" b="1"/>
            </a:lvl4pPr>
            <a:lvl5pPr marL="1828966" indent="0">
              <a:buNone/>
              <a:defRPr sz="1600" b="1"/>
            </a:lvl5pPr>
            <a:lvl6pPr marL="2286209" indent="0">
              <a:buNone/>
              <a:defRPr sz="1600" b="1"/>
            </a:lvl6pPr>
            <a:lvl7pPr marL="2743449" indent="0">
              <a:buNone/>
              <a:defRPr sz="1600" b="1"/>
            </a:lvl7pPr>
            <a:lvl8pPr marL="3200692" indent="0">
              <a:buNone/>
              <a:defRPr sz="1600" b="1"/>
            </a:lvl8pPr>
            <a:lvl9pPr marL="3657933"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348030-8A58-ED4F-A7B8-4A1DD16F10BA}"/>
              </a:ext>
            </a:extLst>
          </p:cNvPr>
          <p:cNvSpPr>
            <a:spLocks noGrp="1"/>
          </p:cNvSpPr>
          <p:nvPr>
            <p:ph sz="half" idx="2"/>
          </p:nvPr>
        </p:nvSpPr>
        <p:spPr>
          <a:xfrm>
            <a:off x="839790" y="2505075"/>
            <a:ext cx="5157788" cy="3684588"/>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D94FA6-04E8-B341-A50C-B4B577374DA1}"/>
              </a:ext>
            </a:extLst>
          </p:cNvPr>
          <p:cNvSpPr>
            <a:spLocks noGrp="1"/>
          </p:cNvSpPr>
          <p:nvPr>
            <p:ph type="body" sz="quarter" idx="3"/>
          </p:nvPr>
        </p:nvSpPr>
        <p:spPr>
          <a:xfrm>
            <a:off x="6172202" y="1681164"/>
            <a:ext cx="5183187" cy="823912"/>
          </a:xfrm>
        </p:spPr>
        <p:txBody>
          <a:bodyPr anchor="b"/>
          <a:lstStyle>
            <a:lvl1pPr marL="0" indent="0">
              <a:buNone/>
              <a:defRPr sz="2400" b="1"/>
            </a:lvl1pPr>
            <a:lvl2pPr marL="457241" indent="0">
              <a:buNone/>
              <a:defRPr sz="2001" b="1"/>
            </a:lvl2pPr>
            <a:lvl3pPr marL="914484" indent="0">
              <a:buNone/>
              <a:defRPr sz="1801" b="1"/>
            </a:lvl3pPr>
            <a:lvl4pPr marL="1371725" indent="0">
              <a:buNone/>
              <a:defRPr sz="1600" b="1"/>
            </a:lvl4pPr>
            <a:lvl5pPr marL="1828966" indent="0">
              <a:buNone/>
              <a:defRPr sz="1600" b="1"/>
            </a:lvl5pPr>
            <a:lvl6pPr marL="2286209" indent="0">
              <a:buNone/>
              <a:defRPr sz="1600" b="1"/>
            </a:lvl6pPr>
            <a:lvl7pPr marL="2743449" indent="0">
              <a:buNone/>
              <a:defRPr sz="1600" b="1"/>
            </a:lvl7pPr>
            <a:lvl8pPr marL="3200692" indent="0">
              <a:buNone/>
              <a:defRPr sz="1600" b="1"/>
            </a:lvl8pPr>
            <a:lvl9pPr marL="3657933"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17E830F-9150-D541-B7C9-17FABC87F561}"/>
              </a:ext>
            </a:extLst>
          </p:cNvPr>
          <p:cNvSpPr>
            <a:spLocks noGrp="1"/>
          </p:cNvSpPr>
          <p:nvPr>
            <p:ph sz="quarter" idx="4"/>
          </p:nvPr>
        </p:nvSpPr>
        <p:spPr>
          <a:xfrm>
            <a:off x="6172202" y="2505075"/>
            <a:ext cx="5183187" cy="3684588"/>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2014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DFA0-E515-054E-9B8F-95152ADB2DE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8685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320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BE4E8-6EFE-5F46-8687-102AF32F3A3F}"/>
              </a:ext>
            </a:extLst>
          </p:cNvPr>
          <p:cNvSpPr>
            <a:spLocks noGrp="1"/>
          </p:cNvSpPr>
          <p:nvPr>
            <p:ph type="title"/>
          </p:nvPr>
        </p:nvSpPr>
        <p:spPr>
          <a:xfrm>
            <a:off x="839789" y="641684"/>
            <a:ext cx="3932237" cy="1415716"/>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E1D1BB-297C-9045-926B-51C3101E34FC}"/>
              </a:ext>
            </a:extLst>
          </p:cNvPr>
          <p:cNvSpPr>
            <a:spLocks noGrp="1"/>
          </p:cNvSpPr>
          <p:nvPr>
            <p:ph idx="1"/>
          </p:nvPr>
        </p:nvSpPr>
        <p:spPr>
          <a:xfrm>
            <a:off x="5183188" y="987426"/>
            <a:ext cx="6172201" cy="4873625"/>
          </a:xfrm>
        </p:spPr>
        <p:txBody>
          <a:bodyPr/>
          <a:lstStyle>
            <a:lvl1pPr>
              <a:defRPr sz="3200">
                <a:solidFill>
                  <a:schemeClr val="accent6">
                    <a:lumMod val="50000"/>
                  </a:schemeClr>
                </a:solidFill>
              </a:defRPr>
            </a:lvl1pPr>
            <a:lvl2pPr>
              <a:defRPr sz="2801">
                <a:solidFill>
                  <a:schemeClr val="accent6">
                    <a:lumMod val="50000"/>
                  </a:schemeClr>
                </a:solidFill>
              </a:defRPr>
            </a:lvl2pPr>
            <a:lvl3pPr>
              <a:defRPr sz="2400">
                <a:solidFill>
                  <a:schemeClr val="accent6">
                    <a:lumMod val="50000"/>
                  </a:schemeClr>
                </a:solidFill>
              </a:defRPr>
            </a:lvl3pPr>
            <a:lvl4pPr>
              <a:defRPr sz="2001">
                <a:solidFill>
                  <a:schemeClr val="accent6">
                    <a:lumMod val="50000"/>
                  </a:schemeClr>
                </a:solidFill>
              </a:defRPr>
            </a:lvl4pPr>
            <a:lvl5pPr>
              <a:defRPr sz="2001">
                <a:solidFill>
                  <a:schemeClr val="accent6">
                    <a:lumMod val="50000"/>
                  </a:schemeClr>
                </a:solidFill>
              </a:defRPr>
            </a:lvl5pPr>
            <a:lvl6pPr>
              <a:defRPr sz="2001"/>
            </a:lvl6pPr>
            <a:lvl7pPr>
              <a:defRPr sz="2001"/>
            </a:lvl7pPr>
            <a:lvl8pPr>
              <a:defRPr sz="2001"/>
            </a:lvl8pPr>
            <a:lvl9pPr>
              <a:defRPr sz="200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D4504F-9A18-F54A-A3DD-00A84B7C82BB}"/>
              </a:ext>
            </a:extLst>
          </p:cNvPr>
          <p:cNvSpPr>
            <a:spLocks noGrp="1"/>
          </p:cNvSpPr>
          <p:nvPr>
            <p:ph type="body" sz="half" idx="2"/>
          </p:nvPr>
        </p:nvSpPr>
        <p:spPr>
          <a:xfrm>
            <a:off x="839789" y="2057400"/>
            <a:ext cx="3932237" cy="3811588"/>
          </a:xfrm>
        </p:spPr>
        <p:txBody>
          <a:bodyPr/>
          <a:lstStyle>
            <a:lvl1pPr marL="0" indent="0">
              <a:buNone/>
              <a:defRPr sz="1600">
                <a:solidFill>
                  <a:schemeClr val="accent6">
                    <a:lumMod val="50000"/>
                  </a:schemeClr>
                </a:solidFill>
              </a:defRPr>
            </a:lvl1pPr>
            <a:lvl2pPr marL="457241" indent="0">
              <a:buNone/>
              <a:defRPr sz="1399"/>
            </a:lvl2pPr>
            <a:lvl3pPr marL="914484" indent="0">
              <a:buNone/>
              <a:defRPr sz="1201"/>
            </a:lvl3pPr>
            <a:lvl4pPr marL="1371725" indent="0">
              <a:buNone/>
              <a:defRPr sz="1001"/>
            </a:lvl4pPr>
            <a:lvl5pPr marL="1828966" indent="0">
              <a:buNone/>
              <a:defRPr sz="1001"/>
            </a:lvl5pPr>
            <a:lvl6pPr marL="2286209" indent="0">
              <a:buNone/>
              <a:defRPr sz="1001"/>
            </a:lvl6pPr>
            <a:lvl7pPr marL="2743449" indent="0">
              <a:buNone/>
              <a:defRPr sz="1001"/>
            </a:lvl7pPr>
            <a:lvl8pPr marL="3200692" indent="0">
              <a:buNone/>
              <a:defRPr sz="1001"/>
            </a:lvl8pPr>
            <a:lvl9pPr marL="3657933" indent="0">
              <a:buNone/>
              <a:defRPr sz="1001"/>
            </a:lvl9pPr>
          </a:lstStyle>
          <a:p>
            <a:pPr lvl="0"/>
            <a:r>
              <a:rPr lang="en-US"/>
              <a:t>Edit Master text styles</a:t>
            </a:r>
          </a:p>
        </p:txBody>
      </p:sp>
    </p:spTree>
    <p:extLst>
      <p:ext uri="{BB962C8B-B14F-4D97-AF65-F5344CB8AC3E}">
        <p14:creationId xmlns:p14="http://schemas.microsoft.com/office/powerpoint/2010/main" val="315401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5" name="Rectangle 4"/>
          <p:cNvSpPr/>
          <p:nvPr/>
        </p:nvSpPr>
        <p:spPr>
          <a:xfrm>
            <a:off x="1" y="0"/>
            <a:ext cx="40513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4040718" y="0"/>
            <a:ext cx="635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731519"/>
            <a:ext cx="3200400" cy="2148839"/>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14334" y="807480"/>
            <a:ext cx="7066804" cy="5390298"/>
          </a:xfrm>
        </p:spPr>
        <p:txBody>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a:xfrm>
            <a:off x="465667" y="6395144"/>
            <a:ext cx="2618317" cy="365125"/>
          </a:xfrm>
        </p:spPr>
        <p:txBody>
          <a:bodyPr/>
          <a:lstStyle>
            <a:lvl1pPr algn="l">
              <a:defRPr/>
            </a:lvl1pPr>
          </a:lstStyle>
          <a:p>
            <a:pPr>
              <a:defRPr/>
            </a:pPr>
            <a:fld id="{99252F06-D974-4759-ACE9-A161C6DF30CD}" type="datetime1">
              <a:rPr lang="en-US"/>
              <a:pPr>
                <a:defRPr/>
              </a:pPr>
              <a:t>12/13/2024</a:t>
            </a:fld>
            <a:endParaRPr lang="en-US" dirty="0"/>
          </a:p>
        </p:txBody>
      </p:sp>
      <p:sp>
        <p:nvSpPr>
          <p:cNvPr id="8" name="Footer Placeholder 5"/>
          <p:cNvSpPr>
            <a:spLocks noGrp="1"/>
          </p:cNvSpPr>
          <p:nvPr>
            <p:ph type="ftr" sz="quarter" idx="11"/>
          </p:nvPr>
        </p:nvSpPr>
        <p:spPr>
          <a:xfrm>
            <a:off x="4195293" y="6363574"/>
            <a:ext cx="6507051" cy="365125"/>
          </a:xfrm>
        </p:spPr>
        <p:txBody>
          <a:bodyPr/>
          <a:lstStyle>
            <a:lvl1pPr algn="l">
              <a:defRPr>
                <a:solidFill>
                  <a:schemeClr val="tx2"/>
                </a:solidFill>
              </a:defRPr>
            </a:lvl1pPr>
          </a:lstStyle>
          <a:p>
            <a:pPr>
              <a:defRPr/>
            </a:pPr>
            <a:endParaRPr lang="en-US"/>
          </a:p>
        </p:txBody>
      </p:sp>
      <p:sp>
        <p:nvSpPr>
          <p:cNvPr id="9" name="Slide Number Placeholder 6"/>
          <p:cNvSpPr>
            <a:spLocks noGrp="1"/>
          </p:cNvSpPr>
          <p:nvPr>
            <p:ph type="sldNum" sz="quarter" idx="12"/>
          </p:nvPr>
        </p:nvSpPr>
        <p:spPr>
          <a:xfrm>
            <a:off x="10862254" y="6363573"/>
            <a:ext cx="818884" cy="365125"/>
          </a:xfrm>
        </p:spPr>
        <p:txBody>
          <a:bodyPr/>
          <a:lstStyle>
            <a:lvl1pPr>
              <a:defRPr>
                <a:solidFill>
                  <a:schemeClr val="tx2"/>
                </a:solidFill>
              </a:defRPr>
            </a:lvl1pPr>
          </a:lstStyle>
          <a:p>
            <a:pPr>
              <a:defRPr/>
            </a:pPr>
            <a:fld id="{FF8873A4-313D-4173-B1C4-3F2E1433D932}" type="slidenum">
              <a:rPr lang="en-US" altLang="en-US"/>
              <a:pPr>
                <a:defRPr/>
              </a:pPr>
              <a:t>‹#›</a:t>
            </a:fld>
            <a:endParaRPr lang="en-US" altLang="en-US"/>
          </a:p>
        </p:txBody>
      </p:sp>
      <p:pic>
        <p:nvPicPr>
          <p:cNvPr id="10" name="Content Placeholder 5">
            <a:extLst>
              <a:ext uri="{FF2B5EF4-FFF2-40B4-BE49-F238E27FC236}">
                <a16:creationId xmlns:a16="http://schemas.microsoft.com/office/drawing/2014/main" id="{F6074C9D-37D3-E142-BCD5-C65A82F2F3E1}"/>
              </a:ext>
            </a:extLst>
          </p:cNvPr>
          <p:cNvPicPr>
            <a:picLocks noChangeAspect="1"/>
          </p:cNvPicPr>
          <p:nvPr userDrawn="1"/>
        </p:nvPicPr>
        <p:blipFill>
          <a:blip r:embed="rId2"/>
          <a:stretch>
            <a:fillRect/>
          </a:stretch>
        </p:blipFill>
        <p:spPr>
          <a:xfrm>
            <a:off x="9608718" y="130147"/>
            <a:ext cx="2438400" cy="677333"/>
          </a:xfrm>
          <a:prstGeom prst="rect">
            <a:avLst/>
          </a:prstGeom>
        </p:spPr>
      </p:pic>
      <p:cxnSp>
        <p:nvCxnSpPr>
          <p:cNvPr id="11" name="Straight Connector 10">
            <a:extLst>
              <a:ext uri="{FF2B5EF4-FFF2-40B4-BE49-F238E27FC236}">
                <a16:creationId xmlns:a16="http://schemas.microsoft.com/office/drawing/2014/main" id="{97849BE6-9366-0C45-9026-E567CDB39409}"/>
              </a:ext>
            </a:extLst>
          </p:cNvPr>
          <p:cNvCxnSpPr>
            <a:cxnSpLocks/>
          </p:cNvCxnSpPr>
          <p:nvPr userDrawn="1"/>
        </p:nvCxnSpPr>
        <p:spPr>
          <a:xfrm>
            <a:off x="176462" y="641684"/>
            <a:ext cx="11806990" cy="0"/>
          </a:xfrm>
          <a:prstGeom prst="line">
            <a:avLst/>
          </a:prstGeom>
          <a:ln w="25400">
            <a:solidFill>
              <a:srgbClr val="F7B31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668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50FD2E4-E973-8545-837D-308335615927}"/>
              </a:ext>
            </a:extLst>
          </p:cNvPr>
          <p:cNvSpPr/>
          <p:nvPr userDrawn="1"/>
        </p:nvSpPr>
        <p:spPr>
          <a:xfrm>
            <a:off x="0" y="6306422"/>
            <a:ext cx="12192000" cy="54610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114F952F-5EBD-B441-98F8-D43B76A30678}"/>
              </a:ext>
            </a:extLst>
          </p:cNvPr>
          <p:cNvSpPr>
            <a:spLocks noGrp="1"/>
          </p:cNvSpPr>
          <p:nvPr>
            <p:ph type="title"/>
          </p:nvPr>
        </p:nvSpPr>
        <p:spPr>
          <a:xfrm>
            <a:off x="838200" y="641684"/>
            <a:ext cx="10515601" cy="10490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881CA2F-EAC7-514E-9EB6-8FA6917AA980}"/>
              </a:ext>
            </a:extLst>
          </p:cNvPr>
          <p:cNvSpPr>
            <a:spLocks noGrp="1"/>
          </p:cNvSpPr>
          <p:nvPr>
            <p:ph type="body" idx="1"/>
          </p:nvPr>
        </p:nvSpPr>
        <p:spPr>
          <a:xfrm>
            <a:off x="838200" y="1825625"/>
            <a:ext cx="10515601"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CFEB6A-119A-4D49-B591-91D20A88E121}"/>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1">
                <a:solidFill>
                  <a:schemeClr val="tx1">
                    <a:tint val="75000"/>
                  </a:schemeClr>
                </a:solidFill>
              </a:defRPr>
            </a:lvl1pPr>
          </a:lstStyle>
          <a:p>
            <a:fld id="{52DBE217-D37F-3B46-A238-743F9246B98D}" type="datetime1">
              <a:rPr lang="en-US" smtClean="0"/>
              <a:t>12/13/2024</a:t>
            </a:fld>
            <a:endParaRPr lang="en-US"/>
          </a:p>
        </p:txBody>
      </p:sp>
      <p:sp>
        <p:nvSpPr>
          <p:cNvPr id="5" name="Footer Placeholder 4">
            <a:extLst>
              <a:ext uri="{FF2B5EF4-FFF2-40B4-BE49-F238E27FC236}">
                <a16:creationId xmlns:a16="http://schemas.microsoft.com/office/drawing/2014/main" id="{B24E5736-0CB6-7643-84E5-931F2AB59E72}"/>
              </a:ext>
            </a:extLst>
          </p:cNvPr>
          <p:cNvSpPr>
            <a:spLocks noGrp="1"/>
          </p:cNvSpPr>
          <p:nvPr>
            <p:ph type="ftr" sz="quarter" idx="3"/>
          </p:nvPr>
        </p:nvSpPr>
        <p:spPr>
          <a:xfrm>
            <a:off x="4038602" y="6356351"/>
            <a:ext cx="4114801" cy="365125"/>
          </a:xfrm>
          <a:prstGeom prst="rect">
            <a:avLst/>
          </a:prstGeom>
        </p:spPr>
        <p:txBody>
          <a:bodyPr vert="horz" lIns="91440" tIns="45720" rIns="91440" bIns="45720" rtlCol="0" anchor="ctr"/>
          <a:lstStyle>
            <a:lvl1pPr algn="ctr">
              <a:defRPr sz="1201">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3C9676-5C45-234F-83F7-F8661B50797B}"/>
              </a:ext>
            </a:extLst>
          </p:cNvPr>
          <p:cNvSpPr>
            <a:spLocks noGrp="1"/>
          </p:cNvSpPr>
          <p:nvPr>
            <p:ph type="sldNum" sz="quarter" idx="4"/>
          </p:nvPr>
        </p:nvSpPr>
        <p:spPr>
          <a:xfrm>
            <a:off x="8610602" y="6356351"/>
            <a:ext cx="2743200" cy="365125"/>
          </a:xfrm>
          <a:prstGeom prst="rect">
            <a:avLst/>
          </a:prstGeom>
        </p:spPr>
        <p:txBody>
          <a:bodyPr vert="horz" lIns="91440" tIns="45720" rIns="91440" bIns="45720" rtlCol="0" anchor="ctr"/>
          <a:lstStyle>
            <a:lvl1pPr algn="r">
              <a:defRPr sz="1201">
                <a:solidFill>
                  <a:schemeClr val="tx1">
                    <a:tint val="75000"/>
                  </a:schemeClr>
                </a:solidFill>
              </a:defRPr>
            </a:lvl1pPr>
          </a:lstStyle>
          <a:p>
            <a:fld id="{F81F0205-19D0-7E4A-9ED8-815C205B56F5}" type="slidenum">
              <a:rPr lang="en-US" smtClean="0"/>
              <a:t>‹#›</a:t>
            </a:fld>
            <a:endParaRPr lang="en-US"/>
          </a:p>
        </p:txBody>
      </p:sp>
      <p:pic>
        <p:nvPicPr>
          <p:cNvPr id="7" name="Content Placeholder 5">
            <a:extLst>
              <a:ext uri="{FF2B5EF4-FFF2-40B4-BE49-F238E27FC236}">
                <a16:creationId xmlns:a16="http://schemas.microsoft.com/office/drawing/2014/main" id="{F6074C9D-37D3-E142-BCD5-C65A82F2F3E1}"/>
              </a:ext>
            </a:extLst>
          </p:cNvPr>
          <p:cNvPicPr>
            <a:picLocks noChangeAspect="1"/>
          </p:cNvPicPr>
          <p:nvPr userDrawn="1"/>
        </p:nvPicPr>
        <p:blipFill>
          <a:blip r:embed="rId12"/>
          <a:stretch>
            <a:fillRect/>
          </a:stretch>
        </p:blipFill>
        <p:spPr>
          <a:xfrm>
            <a:off x="9608718" y="130147"/>
            <a:ext cx="2438400" cy="677333"/>
          </a:xfrm>
          <a:prstGeom prst="rect">
            <a:avLst/>
          </a:prstGeom>
        </p:spPr>
      </p:pic>
      <p:cxnSp>
        <p:nvCxnSpPr>
          <p:cNvPr id="8" name="Straight Connector 7">
            <a:extLst>
              <a:ext uri="{FF2B5EF4-FFF2-40B4-BE49-F238E27FC236}">
                <a16:creationId xmlns:a16="http://schemas.microsoft.com/office/drawing/2014/main" id="{97849BE6-9366-0C45-9026-E567CDB39409}"/>
              </a:ext>
            </a:extLst>
          </p:cNvPr>
          <p:cNvCxnSpPr>
            <a:cxnSpLocks/>
          </p:cNvCxnSpPr>
          <p:nvPr userDrawn="1"/>
        </p:nvCxnSpPr>
        <p:spPr>
          <a:xfrm>
            <a:off x="176462" y="641684"/>
            <a:ext cx="11806990" cy="0"/>
          </a:xfrm>
          <a:prstGeom prst="line">
            <a:avLst/>
          </a:prstGeom>
          <a:ln w="25400">
            <a:solidFill>
              <a:srgbClr val="F7B31D"/>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750FD2E4-E973-8545-837D-308335615927}"/>
              </a:ext>
            </a:extLst>
          </p:cNvPr>
          <p:cNvSpPr/>
          <p:nvPr userDrawn="1"/>
        </p:nvSpPr>
        <p:spPr>
          <a:xfrm>
            <a:off x="0" y="6396911"/>
            <a:ext cx="12192000" cy="4610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a:extLst>
              <a:ext uri="{FF2B5EF4-FFF2-40B4-BE49-F238E27FC236}">
                <a16:creationId xmlns:a16="http://schemas.microsoft.com/office/drawing/2014/main" id="{64E323F0-759C-C749-AA22-883B54398341}"/>
              </a:ext>
            </a:extLst>
          </p:cNvPr>
          <p:cNvSpPr txBox="1">
            <a:spLocks/>
          </p:cNvSpPr>
          <p:nvPr userDrawn="1"/>
        </p:nvSpPr>
        <p:spPr>
          <a:xfrm>
            <a:off x="838201" y="6448427"/>
            <a:ext cx="2743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0FA414-2E57-E141-944D-0E383832F5B5}" type="datetime1">
              <a:rPr lang="en-US" smtClean="0"/>
              <a:pPr/>
              <a:t>12/13/2024</a:t>
            </a:fld>
            <a:endParaRPr lang="en-US" dirty="0"/>
          </a:p>
        </p:txBody>
      </p:sp>
      <p:sp>
        <p:nvSpPr>
          <p:cNvPr id="11" name="Slide Number Placeholder 5">
            <a:extLst>
              <a:ext uri="{FF2B5EF4-FFF2-40B4-BE49-F238E27FC236}">
                <a16:creationId xmlns:a16="http://schemas.microsoft.com/office/drawing/2014/main" id="{FBE463CF-D589-5343-9B25-534697E39CF9}"/>
              </a:ext>
            </a:extLst>
          </p:cNvPr>
          <p:cNvSpPr txBox="1">
            <a:spLocks/>
          </p:cNvSpPr>
          <p:nvPr userDrawn="1"/>
        </p:nvSpPr>
        <p:spPr>
          <a:xfrm>
            <a:off x="8763002" y="6448427"/>
            <a:ext cx="2743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81F0205-19D0-7E4A-9ED8-815C205B56F5}" type="slidenum">
              <a:rPr lang="en-US" smtClean="0"/>
              <a:pPr algn="r"/>
              <a:t>‹#›</a:t>
            </a:fld>
            <a:endParaRPr lang="en-US" dirty="0"/>
          </a:p>
        </p:txBody>
      </p:sp>
      <p:sp>
        <p:nvSpPr>
          <p:cNvPr id="12" name="Footer Placeholder 2"/>
          <p:cNvSpPr txBox="1">
            <a:spLocks/>
          </p:cNvSpPr>
          <p:nvPr userDrawn="1"/>
        </p:nvSpPr>
        <p:spPr>
          <a:xfrm>
            <a:off x="3581401" y="6451940"/>
            <a:ext cx="504139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schemeClr val="bg1"/>
                </a:solidFill>
              </a:rPr>
              <a:t>Prepared by Care Transformation Collaborative of RI</a:t>
            </a:r>
          </a:p>
        </p:txBody>
      </p:sp>
    </p:spTree>
    <p:extLst>
      <p:ext uri="{BB962C8B-B14F-4D97-AF65-F5344CB8AC3E}">
        <p14:creationId xmlns:p14="http://schemas.microsoft.com/office/powerpoint/2010/main" val="2209014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7" r:id="rId10"/>
  </p:sldLayoutIdLst>
  <p:hf hdr="0" ftr="0" dt="0"/>
  <p:txStyles>
    <p:titleStyle>
      <a:lvl1pPr algn="l" defTabSz="914484" rtl="0" eaLnBrk="1" latinLnBrk="0" hangingPunct="1">
        <a:lnSpc>
          <a:spcPct val="90000"/>
        </a:lnSpc>
        <a:spcBef>
          <a:spcPct val="0"/>
        </a:spcBef>
        <a:buNone/>
        <a:defRPr sz="4401" b="1" kern="1200">
          <a:solidFill>
            <a:schemeClr val="tx1"/>
          </a:solidFill>
          <a:latin typeface="+mj-lt"/>
          <a:ea typeface="+mj-ea"/>
          <a:cs typeface="+mj-cs"/>
        </a:defRPr>
      </a:lvl1pPr>
    </p:titleStyle>
    <p:bodyStyle>
      <a:lvl1pPr marL="228621" indent="-228621" algn="l" defTabSz="914484" rtl="0" eaLnBrk="1" latinLnBrk="0" hangingPunct="1">
        <a:lnSpc>
          <a:spcPct val="90000"/>
        </a:lnSpc>
        <a:spcBef>
          <a:spcPts val="1001"/>
        </a:spcBef>
        <a:buFont typeface="Arial" panose="020B0604020202020204" pitchFamily="34" charset="0"/>
        <a:buChar char="•"/>
        <a:defRPr sz="2801" kern="1200">
          <a:solidFill>
            <a:schemeClr val="accent6">
              <a:lumMod val="50000"/>
            </a:schemeClr>
          </a:solidFill>
          <a:latin typeface="+mn-lt"/>
          <a:ea typeface="+mn-ea"/>
          <a:cs typeface="+mn-cs"/>
        </a:defRPr>
      </a:lvl1pPr>
      <a:lvl2pPr marL="685862" indent="-228621" algn="l" defTabSz="914484" rtl="0" eaLnBrk="1" latinLnBrk="0" hangingPunct="1">
        <a:lnSpc>
          <a:spcPct val="90000"/>
        </a:lnSpc>
        <a:spcBef>
          <a:spcPts val="499"/>
        </a:spcBef>
        <a:buFont typeface="Arial" panose="020B0604020202020204" pitchFamily="34" charset="0"/>
        <a:buChar char="•"/>
        <a:defRPr sz="2400" kern="1200">
          <a:solidFill>
            <a:schemeClr val="accent6">
              <a:lumMod val="50000"/>
            </a:schemeClr>
          </a:solidFill>
          <a:latin typeface="+mn-lt"/>
          <a:ea typeface="+mn-ea"/>
          <a:cs typeface="+mn-cs"/>
        </a:defRPr>
      </a:lvl2pPr>
      <a:lvl3pPr marL="1143103" indent="-228621" algn="l" defTabSz="914484" rtl="0" eaLnBrk="1" latinLnBrk="0" hangingPunct="1">
        <a:lnSpc>
          <a:spcPct val="90000"/>
        </a:lnSpc>
        <a:spcBef>
          <a:spcPts val="499"/>
        </a:spcBef>
        <a:buFont typeface="Arial" panose="020B0604020202020204" pitchFamily="34" charset="0"/>
        <a:buChar char="•"/>
        <a:defRPr sz="2001" kern="1200">
          <a:solidFill>
            <a:schemeClr val="accent6">
              <a:lumMod val="50000"/>
            </a:schemeClr>
          </a:solidFill>
          <a:latin typeface="+mn-lt"/>
          <a:ea typeface="+mn-ea"/>
          <a:cs typeface="+mn-cs"/>
        </a:defRPr>
      </a:lvl3pPr>
      <a:lvl4pPr marL="1600346" indent="-228621" algn="l" defTabSz="914484" rtl="0" eaLnBrk="1" latinLnBrk="0" hangingPunct="1">
        <a:lnSpc>
          <a:spcPct val="90000"/>
        </a:lnSpc>
        <a:spcBef>
          <a:spcPts val="499"/>
        </a:spcBef>
        <a:buFont typeface="Arial" panose="020B0604020202020204" pitchFamily="34" charset="0"/>
        <a:buChar char="•"/>
        <a:defRPr sz="1801" kern="1200">
          <a:solidFill>
            <a:schemeClr val="accent6">
              <a:lumMod val="50000"/>
            </a:schemeClr>
          </a:solidFill>
          <a:latin typeface="+mn-lt"/>
          <a:ea typeface="+mn-ea"/>
          <a:cs typeface="+mn-cs"/>
        </a:defRPr>
      </a:lvl4pPr>
      <a:lvl5pPr marL="2057587" indent="-228621" algn="l" defTabSz="914484" rtl="0" eaLnBrk="1" latinLnBrk="0" hangingPunct="1">
        <a:lnSpc>
          <a:spcPct val="90000"/>
        </a:lnSpc>
        <a:spcBef>
          <a:spcPts val="499"/>
        </a:spcBef>
        <a:buFont typeface="Arial" panose="020B0604020202020204" pitchFamily="34" charset="0"/>
        <a:buChar char="•"/>
        <a:defRPr sz="1801" kern="1200">
          <a:solidFill>
            <a:schemeClr val="accent6">
              <a:lumMod val="50000"/>
            </a:schemeClr>
          </a:solidFill>
          <a:latin typeface="+mn-lt"/>
          <a:ea typeface="+mn-ea"/>
          <a:cs typeface="+mn-cs"/>
        </a:defRPr>
      </a:lvl5pPr>
      <a:lvl6pPr marL="2514828" indent="-228621" algn="l" defTabSz="914484" rtl="0" eaLnBrk="1" latinLnBrk="0" hangingPunct="1">
        <a:lnSpc>
          <a:spcPct val="90000"/>
        </a:lnSpc>
        <a:spcBef>
          <a:spcPts val="499"/>
        </a:spcBef>
        <a:buFont typeface="Arial" panose="020B0604020202020204" pitchFamily="34" charset="0"/>
        <a:buChar char="•"/>
        <a:defRPr sz="1801" kern="1200">
          <a:solidFill>
            <a:schemeClr val="tx1"/>
          </a:solidFill>
          <a:latin typeface="+mn-lt"/>
          <a:ea typeface="+mn-ea"/>
          <a:cs typeface="+mn-cs"/>
        </a:defRPr>
      </a:lvl6pPr>
      <a:lvl7pPr marL="2972071" indent="-228621" algn="l" defTabSz="914484" rtl="0" eaLnBrk="1" latinLnBrk="0" hangingPunct="1">
        <a:lnSpc>
          <a:spcPct val="90000"/>
        </a:lnSpc>
        <a:spcBef>
          <a:spcPts val="499"/>
        </a:spcBef>
        <a:buFont typeface="Arial" panose="020B0604020202020204" pitchFamily="34" charset="0"/>
        <a:buChar char="•"/>
        <a:defRPr sz="1801" kern="1200">
          <a:solidFill>
            <a:schemeClr val="tx1"/>
          </a:solidFill>
          <a:latin typeface="+mn-lt"/>
          <a:ea typeface="+mn-ea"/>
          <a:cs typeface="+mn-cs"/>
        </a:defRPr>
      </a:lvl7pPr>
      <a:lvl8pPr marL="3429312" indent="-228621" algn="l" defTabSz="914484" rtl="0" eaLnBrk="1" latinLnBrk="0" hangingPunct="1">
        <a:lnSpc>
          <a:spcPct val="90000"/>
        </a:lnSpc>
        <a:spcBef>
          <a:spcPts val="499"/>
        </a:spcBef>
        <a:buFont typeface="Arial" panose="020B0604020202020204" pitchFamily="34" charset="0"/>
        <a:buChar char="•"/>
        <a:defRPr sz="1801" kern="1200">
          <a:solidFill>
            <a:schemeClr val="tx1"/>
          </a:solidFill>
          <a:latin typeface="+mn-lt"/>
          <a:ea typeface="+mn-ea"/>
          <a:cs typeface="+mn-cs"/>
        </a:defRPr>
      </a:lvl8pPr>
      <a:lvl9pPr marL="3886555" indent="-228621" algn="l" defTabSz="914484" rtl="0" eaLnBrk="1" latinLnBrk="0" hangingPunct="1">
        <a:lnSpc>
          <a:spcPct val="90000"/>
        </a:lnSpc>
        <a:spcBef>
          <a:spcPts val="499"/>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84" rtl="0" eaLnBrk="1" latinLnBrk="0" hangingPunct="1">
        <a:defRPr sz="1801" kern="1200">
          <a:solidFill>
            <a:schemeClr val="tx1"/>
          </a:solidFill>
          <a:latin typeface="+mn-lt"/>
          <a:ea typeface="+mn-ea"/>
          <a:cs typeface="+mn-cs"/>
        </a:defRPr>
      </a:lvl1pPr>
      <a:lvl2pPr marL="457241" algn="l" defTabSz="914484" rtl="0" eaLnBrk="1" latinLnBrk="0" hangingPunct="1">
        <a:defRPr sz="1801" kern="1200">
          <a:solidFill>
            <a:schemeClr val="tx1"/>
          </a:solidFill>
          <a:latin typeface="+mn-lt"/>
          <a:ea typeface="+mn-ea"/>
          <a:cs typeface="+mn-cs"/>
        </a:defRPr>
      </a:lvl2pPr>
      <a:lvl3pPr marL="914484" algn="l" defTabSz="914484" rtl="0" eaLnBrk="1" latinLnBrk="0" hangingPunct="1">
        <a:defRPr sz="1801" kern="1200">
          <a:solidFill>
            <a:schemeClr val="tx1"/>
          </a:solidFill>
          <a:latin typeface="+mn-lt"/>
          <a:ea typeface="+mn-ea"/>
          <a:cs typeface="+mn-cs"/>
        </a:defRPr>
      </a:lvl3pPr>
      <a:lvl4pPr marL="1371725" algn="l" defTabSz="914484" rtl="0" eaLnBrk="1" latinLnBrk="0" hangingPunct="1">
        <a:defRPr sz="1801" kern="1200">
          <a:solidFill>
            <a:schemeClr val="tx1"/>
          </a:solidFill>
          <a:latin typeface="+mn-lt"/>
          <a:ea typeface="+mn-ea"/>
          <a:cs typeface="+mn-cs"/>
        </a:defRPr>
      </a:lvl4pPr>
      <a:lvl5pPr marL="1828966" algn="l" defTabSz="914484" rtl="0" eaLnBrk="1" latinLnBrk="0" hangingPunct="1">
        <a:defRPr sz="1801" kern="1200">
          <a:solidFill>
            <a:schemeClr val="tx1"/>
          </a:solidFill>
          <a:latin typeface="+mn-lt"/>
          <a:ea typeface="+mn-ea"/>
          <a:cs typeface="+mn-cs"/>
        </a:defRPr>
      </a:lvl5pPr>
      <a:lvl6pPr marL="2286209" algn="l" defTabSz="914484" rtl="0" eaLnBrk="1" latinLnBrk="0" hangingPunct="1">
        <a:defRPr sz="1801" kern="1200">
          <a:solidFill>
            <a:schemeClr val="tx1"/>
          </a:solidFill>
          <a:latin typeface="+mn-lt"/>
          <a:ea typeface="+mn-ea"/>
          <a:cs typeface="+mn-cs"/>
        </a:defRPr>
      </a:lvl6pPr>
      <a:lvl7pPr marL="2743449" algn="l" defTabSz="914484" rtl="0" eaLnBrk="1" latinLnBrk="0" hangingPunct="1">
        <a:defRPr sz="1801" kern="1200">
          <a:solidFill>
            <a:schemeClr val="tx1"/>
          </a:solidFill>
          <a:latin typeface="+mn-lt"/>
          <a:ea typeface="+mn-ea"/>
          <a:cs typeface="+mn-cs"/>
        </a:defRPr>
      </a:lvl7pPr>
      <a:lvl8pPr marL="3200692" algn="l" defTabSz="914484" rtl="0" eaLnBrk="1" latinLnBrk="0" hangingPunct="1">
        <a:defRPr sz="1801" kern="1200">
          <a:solidFill>
            <a:schemeClr val="tx1"/>
          </a:solidFill>
          <a:latin typeface="+mn-lt"/>
          <a:ea typeface="+mn-ea"/>
          <a:cs typeface="+mn-cs"/>
        </a:defRPr>
      </a:lvl8pPr>
      <a:lvl9pPr marL="3657933" algn="l" defTabSz="91448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42529" y="6466000"/>
            <a:ext cx="3417147" cy="194925"/>
          </a:xfrm>
          <a:prstGeom prst="rect">
            <a:avLst/>
          </a:prstGeom>
        </p:spPr>
        <p:txBody>
          <a:bodyPr vert="horz" wrap="square" lIns="0" tIns="10160" rIns="0" bIns="0" rtlCol="0">
            <a:spAutoFit/>
          </a:bodyPr>
          <a:lstStyle/>
          <a:p>
            <a:pPr marL="0" marR="0" lvl="0" indent="0" algn="l" defTabSz="609630" rtl="0" eaLnBrk="1" fontAlgn="auto" latinLnBrk="0" hangingPunct="1">
              <a:lnSpc>
                <a:spcPct val="100000"/>
              </a:lnSpc>
              <a:spcBef>
                <a:spcPts val="80"/>
              </a:spcBef>
              <a:spcAft>
                <a:spcPts val="0"/>
              </a:spcAft>
              <a:buClrTx/>
              <a:buSzTx/>
              <a:buFontTx/>
              <a:buNone/>
              <a:tabLst/>
              <a:defRPr/>
            </a:pPr>
            <a:r>
              <a:rPr kumimoji="0" sz="120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RI</a:t>
            </a:r>
            <a:endParaRPr kumimoji="0" sz="1200" b="0" i="0" u="none" strike="noStrike" kern="0" cap="none" spc="0" normalizeH="0" baseline="0" noProof="0" dirty="0">
              <a:ln>
                <a:noFill/>
              </a:ln>
              <a:solidFill>
                <a:sysClr val="windowText" lastClr="000000"/>
              </a:solidFill>
              <a:effectLst/>
              <a:uLnTx/>
              <a:uFillTx/>
              <a:latin typeface="Calibri" panose="020F0502020204030204" pitchFamily="34" charset="0"/>
              <a:ea typeface="+mn-ea"/>
              <a:cs typeface="Calibri" panose="020F0502020204030204" pitchFamily="34" charset="0"/>
            </a:endParaRPr>
          </a:p>
        </p:txBody>
      </p:sp>
      <p:sp>
        <p:nvSpPr>
          <p:cNvPr id="3" name="object 3"/>
          <p:cNvSpPr/>
          <p:nvPr/>
        </p:nvSpPr>
        <p:spPr>
          <a:xfrm>
            <a:off x="0" y="6297676"/>
            <a:ext cx="12192000" cy="560493"/>
          </a:xfrm>
          <a:custGeom>
            <a:avLst/>
            <a:gdLst/>
            <a:ahLst/>
            <a:cxnLst/>
            <a:rect l="l" t="t" r="r" b="b"/>
            <a:pathLst>
              <a:path w="18288000" h="840740">
                <a:moveTo>
                  <a:pt x="18288000" y="0"/>
                </a:moveTo>
                <a:lnTo>
                  <a:pt x="0" y="0"/>
                </a:lnTo>
                <a:lnTo>
                  <a:pt x="0" y="840485"/>
                </a:lnTo>
                <a:lnTo>
                  <a:pt x="18288000" y="840485"/>
                </a:lnTo>
                <a:lnTo>
                  <a:pt x="18288000" y="0"/>
                </a:lnTo>
                <a:close/>
              </a:path>
            </a:pathLst>
          </a:custGeom>
          <a:solidFill>
            <a:srgbClr val="F7B31D"/>
          </a:solidFill>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7" name="TextBox 6">
            <a:extLst>
              <a:ext uri="{FF2B5EF4-FFF2-40B4-BE49-F238E27FC236}">
                <a16:creationId xmlns:a16="http://schemas.microsoft.com/office/drawing/2014/main" id="{A4A1AF05-589B-D445-8E47-D72E8545C8EF}"/>
              </a:ext>
            </a:extLst>
          </p:cNvPr>
          <p:cNvSpPr txBox="1"/>
          <p:nvPr/>
        </p:nvSpPr>
        <p:spPr>
          <a:xfrm>
            <a:off x="2692400" y="5290458"/>
            <a:ext cx="7416800" cy="461665"/>
          </a:xfrm>
          <a:prstGeom prst="rect">
            <a:avLst/>
          </a:prstGeom>
          <a:noFill/>
        </p:spPr>
        <p:txBody>
          <a:bodyPr wrap="square" rtlCol="0">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a:ea typeface="+mn-ea"/>
                <a:cs typeface="+mn-cs"/>
              </a:rPr>
              <a:t>PLEASE NOTE: Project ECHO case consultations do not create or otherwise establish a provider-patient relationship between any clinician and any patient whose case is being presented in a project ECHO setting</a:t>
            </a:r>
          </a:p>
        </p:txBody>
      </p:sp>
      <p:sp>
        <p:nvSpPr>
          <p:cNvPr id="8" name="TextBox 7">
            <a:extLst>
              <a:ext uri="{FF2B5EF4-FFF2-40B4-BE49-F238E27FC236}">
                <a16:creationId xmlns:a16="http://schemas.microsoft.com/office/drawing/2014/main" id="{1AAD894F-4DC9-1247-841F-D3AD732BA3E0}"/>
              </a:ext>
            </a:extLst>
          </p:cNvPr>
          <p:cNvSpPr txBox="1"/>
          <p:nvPr/>
        </p:nvSpPr>
        <p:spPr>
          <a:xfrm>
            <a:off x="3348913" y="3583730"/>
            <a:ext cx="6335019" cy="1429622"/>
          </a:xfrm>
          <a:prstGeom prst="rect">
            <a:avLst/>
          </a:prstGeom>
          <a:noFill/>
        </p:spPr>
        <p:txBody>
          <a:bodyPr wrap="square" lIns="91440" tIns="45720" rIns="91440" bIns="45720" rtlCol="0" anchor="t">
            <a:spAutoFit/>
          </a:bodyPr>
          <a:lstStyle/>
          <a:p>
            <a:pPr defTabSz="609630">
              <a:lnSpc>
                <a:spcPct val="150000"/>
              </a:lnSpc>
              <a:defRPr/>
            </a:pPr>
            <a:r>
              <a:rPr kumimoji="0" lang="en-US" sz="2000" b="0" i="0" u="none" strike="noStrike" kern="0" cap="none" spc="0" normalizeH="0" baseline="0" noProof="0" dirty="0">
                <a:ln>
                  <a:noFill/>
                </a:ln>
                <a:solidFill>
                  <a:srgbClr val="0070C0"/>
                </a:solidFill>
                <a:effectLst/>
                <a:uLnTx/>
                <a:uFillTx/>
                <a:latin typeface="Calibri"/>
                <a:ea typeface="+mn-ea"/>
                <a:cs typeface="+mn-cs"/>
              </a:rPr>
              <a:t>Presenter(s):</a:t>
            </a:r>
            <a:r>
              <a:rPr lang="en-US" sz="2000" kern="0" dirty="0">
                <a:solidFill>
                  <a:srgbClr val="0070C0"/>
                </a:solidFill>
                <a:latin typeface="Calibri"/>
              </a:rPr>
              <a:t> John Finigan, MD, Vanessa Cubellis, LMHC</a:t>
            </a:r>
            <a:endParaRPr lang="en-US">
              <a:solidFill>
                <a:srgbClr val="0070C0"/>
              </a:solidFill>
              <a:latin typeface="Calibri"/>
            </a:endParaRPr>
          </a:p>
          <a:p>
            <a:pPr defTabSz="609630">
              <a:lnSpc>
                <a:spcPct val="150000"/>
              </a:lnSpc>
              <a:defRPr/>
            </a:pPr>
            <a:r>
              <a:rPr lang="en-US" sz="2000" kern="0" dirty="0">
                <a:solidFill>
                  <a:srgbClr val="0070C0"/>
                </a:solidFill>
                <a:latin typeface="Calibri"/>
              </a:rPr>
              <a:t>Date: 12/11/2024</a:t>
            </a:r>
            <a:endParaRPr lang="en-US" sz="2000" kern="0">
              <a:solidFill>
                <a:srgbClr val="0070C0"/>
              </a:solidFill>
              <a:latin typeface="Calibri"/>
              <a:ea typeface="Calibri"/>
              <a:cs typeface="Calibri"/>
            </a:endParaRPr>
          </a:p>
          <a:p>
            <a:pPr defTabSz="609630">
              <a:lnSpc>
                <a:spcPct val="150000"/>
              </a:lnSpc>
              <a:defRPr/>
            </a:pPr>
            <a:r>
              <a:rPr lang="en-US" sz="2000" kern="0" dirty="0">
                <a:solidFill>
                  <a:srgbClr val="0070C0"/>
                </a:solidFill>
                <a:latin typeface="Calibri"/>
              </a:rPr>
              <a:t>Contact Info: Waterman Pediatrics</a:t>
            </a:r>
            <a:endParaRPr lang="en-US" dirty="0">
              <a:ea typeface="+mn-ea"/>
              <a:cs typeface="+mn-cs"/>
            </a:endParaRPr>
          </a:p>
        </p:txBody>
      </p:sp>
      <p:sp>
        <p:nvSpPr>
          <p:cNvPr id="11" name="object 3">
            <a:extLst>
              <a:ext uri="{FF2B5EF4-FFF2-40B4-BE49-F238E27FC236}">
                <a16:creationId xmlns:a16="http://schemas.microsoft.com/office/drawing/2014/main" id="{17DB629D-B4D6-6F4D-8625-2ADB7CC6461B}"/>
              </a:ext>
            </a:extLst>
          </p:cNvPr>
          <p:cNvSpPr txBox="1">
            <a:spLocks noGrp="1"/>
          </p:cNvSpPr>
          <p:nvPr>
            <p:ph type="ctrTitle"/>
          </p:nvPr>
        </p:nvSpPr>
        <p:spPr>
          <a:xfrm>
            <a:off x="601578" y="2453788"/>
            <a:ext cx="10873498" cy="1128624"/>
          </a:xfrm>
          <a:prstGeom prst="rect">
            <a:avLst/>
          </a:prstGeom>
        </p:spPr>
        <p:txBody>
          <a:bodyPr vert="horz" wrap="square" lIns="0" tIns="10904" rIns="0" bIns="0" rtlCol="0">
            <a:spAutoFit/>
          </a:bodyPr>
          <a:lstStyle/>
          <a:p>
            <a:pPr marL="8724" algn="ctr">
              <a:spcBef>
                <a:spcPts val="86"/>
              </a:spcBef>
            </a:pPr>
            <a:r>
              <a:rPr lang="en-US" sz="2667" dirty="0">
                <a:solidFill>
                  <a:srgbClr val="0070C0"/>
                </a:solidFill>
              </a:rPr>
              <a:t>Pediatric Sleep ECHO</a:t>
            </a:r>
            <a:r>
              <a:rPr lang="en-US" sz="2667" baseline="30000" dirty="0">
                <a:solidFill>
                  <a:srgbClr val="0070C0"/>
                </a:solidFill>
              </a:rPr>
              <a:t>®</a:t>
            </a:r>
            <a:r>
              <a:rPr lang="en-US" dirty="0">
                <a:solidFill>
                  <a:srgbClr val="0070C0"/>
                </a:solidFill>
              </a:rPr>
              <a:t> </a:t>
            </a:r>
            <a:br>
              <a:rPr lang="en-US" sz="2667" dirty="0">
                <a:solidFill>
                  <a:srgbClr val="0070C0"/>
                </a:solidFill>
              </a:rPr>
            </a:br>
            <a:r>
              <a:rPr sz="2667" dirty="0">
                <a:solidFill>
                  <a:srgbClr val="0070C0"/>
                </a:solidFill>
              </a:rPr>
              <a:t>Case</a:t>
            </a:r>
            <a:r>
              <a:rPr sz="2667" spc="-7" dirty="0">
                <a:solidFill>
                  <a:srgbClr val="0070C0"/>
                </a:solidFill>
              </a:rPr>
              <a:t> Presentation</a:t>
            </a:r>
            <a:endParaRPr sz="2404" dirty="0">
              <a:solidFill>
                <a:srgbClr val="0070C0"/>
              </a:solidFill>
            </a:endParaRPr>
          </a:p>
        </p:txBody>
      </p:sp>
      <p:pic>
        <p:nvPicPr>
          <p:cNvPr id="12" name="Picture 1" descr="page2image1772256">
            <a:extLst>
              <a:ext uri="{FF2B5EF4-FFF2-40B4-BE49-F238E27FC236}">
                <a16:creationId xmlns:a16="http://schemas.microsoft.com/office/drawing/2014/main" id="{9319A954-B138-7A48-9330-66DEBDF025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7600" y="1168011"/>
            <a:ext cx="1238701" cy="650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48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 name="object 8"/>
          <p:cNvSpPr txBox="1">
            <a:spLocks noGrp="1"/>
          </p:cNvSpPr>
          <p:nvPr>
            <p:ph type="title"/>
          </p:nvPr>
        </p:nvSpPr>
        <p:spPr>
          <a:prstGeom prst="rect">
            <a:avLst/>
          </a:prstGeom>
        </p:spPr>
        <p:txBody>
          <a:bodyPr vert="horz" wrap="square" lIns="0" tIns="8043" rIns="0" bIns="0" rtlCol="0">
            <a:spAutoFit/>
          </a:bodyPr>
          <a:lstStyle/>
          <a:p>
            <a:pPr marL="8467">
              <a:spcBef>
                <a:spcPts val="63"/>
              </a:spcBef>
            </a:pPr>
            <a:r>
              <a:rPr lang="en-US" spc="-153" dirty="0"/>
              <a:t>Basic Patient Information</a:t>
            </a:r>
            <a:endParaRPr spc="-193" dirty="0"/>
          </a:p>
        </p:txBody>
      </p:sp>
      <p:graphicFrame>
        <p:nvGraphicFramePr>
          <p:cNvPr id="12" name="object 7">
            <a:extLst>
              <a:ext uri="{FF2B5EF4-FFF2-40B4-BE49-F238E27FC236}">
                <a16:creationId xmlns:a16="http://schemas.microsoft.com/office/drawing/2014/main" id="{4D2027B8-EBAB-F741-BA85-53431DB413DE}"/>
              </a:ext>
            </a:extLst>
          </p:cNvPr>
          <p:cNvGraphicFramePr>
            <a:graphicFrameLocks noGrp="1"/>
          </p:cNvGraphicFramePr>
          <p:nvPr>
            <p:extLst>
              <p:ext uri="{D42A27DB-BD31-4B8C-83A1-F6EECF244321}">
                <p14:modId xmlns:p14="http://schemas.microsoft.com/office/powerpoint/2010/main" val="1608640878"/>
              </p:ext>
            </p:extLst>
          </p:nvPr>
        </p:nvGraphicFramePr>
        <p:xfrm>
          <a:off x="380970" y="1690689"/>
          <a:ext cx="11430059" cy="4248447"/>
        </p:xfrm>
        <a:graphic>
          <a:graphicData uri="http://schemas.openxmlformats.org/drawingml/2006/table">
            <a:tbl>
              <a:tblPr firstRow="1" bandRow="1">
                <a:tableStyleId>{073A0DAA-6AF3-43AB-8588-CEC1D06C72B9}</a:tableStyleId>
              </a:tblPr>
              <a:tblGrid>
                <a:gridCol w="5468845">
                  <a:extLst>
                    <a:ext uri="{9D8B030D-6E8A-4147-A177-3AD203B41FA5}">
                      <a16:colId xmlns:a16="http://schemas.microsoft.com/office/drawing/2014/main" val="20000"/>
                    </a:ext>
                  </a:extLst>
                </a:gridCol>
                <a:gridCol w="5961214">
                  <a:extLst>
                    <a:ext uri="{9D8B030D-6E8A-4147-A177-3AD203B41FA5}">
                      <a16:colId xmlns:a16="http://schemas.microsoft.com/office/drawing/2014/main" val="20001"/>
                    </a:ext>
                  </a:extLst>
                </a:gridCol>
              </a:tblGrid>
              <a:tr h="521647">
                <a:tc gridSpan="2">
                  <a:txBody>
                    <a:bodyPr/>
                    <a:lstStyle/>
                    <a:p>
                      <a:pPr marL="3816350" algn="ctr">
                        <a:lnSpc>
                          <a:spcPct val="100000"/>
                        </a:lnSpc>
                        <a:spcBef>
                          <a:spcPts val="550"/>
                        </a:spcBef>
                      </a:pPr>
                      <a:r>
                        <a:rPr lang="en-US" sz="1300" dirty="0">
                          <a:solidFill>
                            <a:schemeClr val="accent6">
                              <a:lumMod val="50000"/>
                            </a:schemeClr>
                          </a:solidFill>
                        </a:rPr>
                        <a:t>                           </a:t>
                      </a:r>
                      <a:endParaRPr sz="1300" dirty="0">
                        <a:solidFill>
                          <a:schemeClr val="accent6">
                            <a:lumMod val="50000"/>
                          </a:schemeClr>
                        </a:solidFill>
                        <a:latin typeface="Calibri" panose="020F0502020204030204" pitchFamily="34" charset="0"/>
                        <a:cs typeface="Calibri" panose="020F0502020204030204" pitchFamily="34" charset="0"/>
                      </a:endParaRPr>
                    </a:p>
                  </a:txBody>
                  <a:tcPr marL="0" marR="0" marT="47978" marB="0"/>
                </a:tc>
                <a:tc hMerge="1">
                  <a:txBody>
                    <a:bodyPr/>
                    <a:lstStyle/>
                    <a:p>
                      <a:endParaRPr/>
                    </a:p>
                  </a:txBody>
                  <a:tcPr marL="0" marR="0" marT="0" marB="0"/>
                </a:tc>
                <a:extLst>
                  <a:ext uri="{0D108BD9-81ED-4DB2-BD59-A6C34878D82A}">
                    <a16:rowId xmlns:a16="http://schemas.microsoft.com/office/drawing/2014/main" val="10000"/>
                  </a:ext>
                </a:extLst>
              </a:tr>
              <a:tr h="521647">
                <a:tc>
                  <a:txBody>
                    <a:bodyPr/>
                    <a:lstStyle/>
                    <a:p>
                      <a:pPr marL="100330">
                        <a:lnSpc>
                          <a:spcPct val="100000"/>
                        </a:lnSpc>
                        <a:spcBef>
                          <a:spcPts val="370"/>
                        </a:spcBef>
                      </a:pPr>
                      <a:r>
                        <a:rPr lang="en-US" sz="1600" b="1" spc="-25" dirty="0">
                          <a:solidFill>
                            <a:schemeClr val="accent6">
                              <a:lumMod val="50000"/>
                            </a:schemeClr>
                          </a:solidFill>
                          <a:latin typeface="+mn-lt"/>
                        </a:rPr>
                        <a:t>Age/Grade in school (if relevant)</a:t>
                      </a:r>
                      <a:endParaRPr lang="en-US"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395"/>
                        </a:spcBef>
                      </a:pPr>
                      <a:r>
                        <a:rPr lang="en-US" sz="1500" dirty="0">
                          <a:solidFill>
                            <a:schemeClr val="accent6">
                              <a:lumMod val="50000"/>
                            </a:schemeClr>
                          </a:solidFill>
                          <a:latin typeface="Calibri"/>
                          <a:cs typeface="Calibri"/>
                        </a:rPr>
                        <a:t>13 y/o</a:t>
                      </a:r>
                      <a:endParaRPr sz="1500" dirty="0">
                        <a:solidFill>
                          <a:schemeClr val="accent6">
                            <a:lumMod val="50000"/>
                          </a:schemeClr>
                        </a:solidFill>
                        <a:latin typeface="Calibri" panose="020F0502020204030204" pitchFamily="34" charset="0"/>
                        <a:cs typeface="Calibri" panose="020F0502020204030204" pitchFamily="34" charset="0"/>
                      </a:endParaRPr>
                    </a:p>
                  </a:txBody>
                  <a:tcPr marL="0" marR="0" marT="34457" marB="0"/>
                </a:tc>
                <a:extLst>
                  <a:ext uri="{0D108BD9-81ED-4DB2-BD59-A6C34878D82A}">
                    <a16:rowId xmlns:a16="http://schemas.microsoft.com/office/drawing/2014/main" val="10001"/>
                  </a:ext>
                </a:extLst>
              </a:tr>
              <a:tr h="521647">
                <a:tc>
                  <a:txBody>
                    <a:bodyPr/>
                    <a:lstStyle/>
                    <a:p>
                      <a:pPr marL="100330">
                        <a:lnSpc>
                          <a:spcPct val="100000"/>
                        </a:lnSpc>
                        <a:spcBef>
                          <a:spcPts val="370"/>
                        </a:spcBef>
                      </a:pPr>
                      <a:r>
                        <a:rPr sz="1600" b="1" dirty="0">
                          <a:solidFill>
                            <a:schemeClr val="accent6">
                              <a:lumMod val="50000"/>
                            </a:schemeClr>
                          </a:solidFill>
                          <a:latin typeface="+mn-lt"/>
                        </a:rPr>
                        <a:t>Gender</a:t>
                      </a:r>
                      <a:r>
                        <a:rPr sz="1600" b="1" spc="55" dirty="0">
                          <a:solidFill>
                            <a:schemeClr val="accent6">
                              <a:lumMod val="50000"/>
                            </a:schemeClr>
                          </a:solidFill>
                          <a:latin typeface="+mn-lt"/>
                        </a:rPr>
                        <a:t> </a:t>
                      </a:r>
                      <a:r>
                        <a:rPr sz="1600" b="1" spc="-10" dirty="0">
                          <a:solidFill>
                            <a:schemeClr val="accent6">
                              <a:lumMod val="50000"/>
                            </a:schemeClr>
                          </a:solidFill>
                          <a:latin typeface="+mn-lt"/>
                        </a:rPr>
                        <a:t>Identity</a:t>
                      </a:r>
                      <a:endParaRPr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490"/>
                        </a:spcBef>
                      </a:pPr>
                      <a:r>
                        <a:rPr lang="en-US" sz="1500" dirty="0">
                          <a:solidFill>
                            <a:schemeClr val="accent6">
                              <a:lumMod val="50000"/>
                            </a:schemeClr>
                          </a:solidFill>
                          <a:latin typeface="Calibri"/>
                          <a:cs typeface="Calibri"/>
                        </a:rPr>
                        <a:t>Female</a:t>
                      </a:r>
                      <a:endParaRPr sz="1500" dirty="0">
                        <a:solidFill>
                          <a:schemeClr val="accent6">
                            <a:lumMod val="50000"/>
                          </a:schemeClr>
                        </a:solidFill>
                        <a:latin typeface="Calibri"/>
                        <a:cs typeface="Calibri"/>
                      </a:endParaRPr>
                    </a:p>
                  </a:txBody>
                  <a:tcPr marL="0" marR="0" marT="42744" marB="0"/>
                </a:tc>
                <a:extLst>
                  <a:ext uri="{0D108BD9-81ED-4DB2-BD59-A6C34878D82A}">
                    <a16:rowId xmlns:a16="http://schemas.microsoft.com/office/drawing/2014/main" val="10002"/>
                  </a:ext>
                </a:extLst>
              </a:tr>
              <a:tr h="682525">
                <a:tc>
                  <a:txBody>
                    <a:bodyPr/>
                    <a:lstStyle/>
                    <a:p>
                      <a:pPr marL="100330">
                        <a:lnSpc>
                          <a:spcPct val="100000"/>
                        </a:lnSpc>
                        <a:spcBef>
                          <a:spcPts val="370"/>
                        </a:spcBef>
                      </a:pPr>
                      <a:r>
                        <a:rPr sz="1600" b="1" spc="-10" dirty="0">
                          <a:solidFill>
                            <a:schemeClr val="accent6">
                              <a:lumMod val="50000"/>
                            </a:schemeClr>
                          </a:solidFill>
                          <a:latin typeface="+mn-lt"/>
                        </a:rPr>
                        <a:t>Race/Ethnicity</a:t>
                      </a:r>
                      <a:endParaRPr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535"/>
                        </a:spcBef>
                      </a:pPr>
                      <a:r>
                        <a:rPr lang="en-US" sz="1500" dirty="0">
                          <a:solidFill>
                            <a:schemeClr val="accent6">
                              <a:lumMod val="50000"/>
                            </a:schemeClr>
                          </a:solidFill>
                          <a:latin typeface="Calibri"/>
                          <a:cs typeface="Calibri"/>
                        </a:rPr>
                        <a:t>White</a:t>
                      </a:r>
                      <a:endParaRPr sz="1500" dirty="0">
                        <a:solidFill>
                          <a:schemeClr val="accent6">
                            <a:lumMod val="50000"/>
                          </a:schemeClr>
                        </a:solidFill>
                        <a:latin typeface="Calibri" panose="020F0502020204030204" pitchFamily="34" charset="0"/>
                        <a:cs typeface="Calibri" panose="020F0502020204030204" pitchFamily="34" charset="0"/>
                      </a:endParaRPr>
                    </a:p>
                  </a:txBody>
                  <a:tcPr marL="0" marR="0" marT="46669" marB="0"/>
                </a:tc>
                <a:extLst>
                  <a:ext uri="{0D108BD9-81ED-4DB2-BD59-A6C34878D82A}">
                    <a16:rowId xmlns:a16="http://schemas.microsoft.com/office/drawing/2014/main" val="10003"/>
                  </a:ext>
                </a:extLst>
              </a:tr>
              <a:tr h="521647">
                <a:tc>
                  <a:txBody>
                    <a:bodyPr/>
                    <a:lstStyle/>
                    <a:p>
                      <a:pPr marL="100330" marR="0" lvl="0" indent="0" algn="l" defTabSz="914484" rtl="0" eaLnBrk="1" fontAlgn="auto" latinLnBrk="0" hangingPunct="1">
                        <a:lnSpc>
                          <a:spcPct val="100000"/>
                        </a:lnSpc>
                        <a:spcBef>
                          <a:spcPts val="370"/>
                        </a:spcBef>
                        <a:spcAft>
                          <a:spcPts val="0"/>
                        </a:spcAft>
                        <a:buClrTx/>
                        <a:buSzTx/>
                        <a:buFontTx/>
                        <a:buNone/>
                        <a:tabLst/>
                        <a:defRPr/>
                      </a:pPr>
                      <a:r>
                        <a:rPr lang="en-US" sz="1600" b="1" dirty="0">
                          <a:solidFill>
                            <a:schemeClr val="accent6">
                              <a:lumMod val="50000"/>
                            </a:schemeClr>
                          </a:solidFill>
                          <a:latin typeface="+mn-lt"/>
                        </a:rPr>
                        <a:t>How long has this individual been in</a:t>
                      </a:r>
                      <a:r>
                        <a:rPr lang="en-US" sz="1600" b="1" baseline="0" dirty="0">
                          <a:solidFill>
                            <a:schemeClr val="accent6">
                              <a:lumMod val="50000"/>
                            </a:schemeClr>
                          </a:solidFill>
                          <a:latin typeface="+mn-lt"/>
                        </a:rPr>
                        <a:t> your care</a:t>
                      </a:r>
                      <a:r>
                        <a:rPr lang="en-US" sz="1600" b="1" dirty="0">
                          <a:solidFill>
                            <a:schemeClr val="accent6">
                              <a:lumMod val="50000"/>
                            </a:schemeClr>
                          </a:solidFill>
                          <a:latin typeface="+mn-lt"/>
                        </a:rPr>
                        <a:t>?</a:t>
                      </a:r>
                      <a:endParaRPr lang="en-US" sz="1600" b="1" dirty="0">
                        <a:solidFill>
                          <a:schemeClr val="accent6">
                            <a:lumMod val="50000"/>
                          </a:schemeClr>
                        </a:solidFill>
                        <a:latin typeface="+mn-lt"/>
                        <a:cs typeface="Calibri" panose="020F0502020204030204" pitchFamily="34" charset="0"/>
                      </a:endParaRPr>
                    </a:p>
                    <a:p>
                      <a:pPr marL="100330">
                        <a:lnSpc>
                          <a:spcPct val="100000"/>
                        </a:lnSpc>
                        <a:spcBef>
                          <a:spcPts val="370"/>
                        </a:spcBef>
                      </a:pPr>
                      <a:endParaRPr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535"/>
                        </a:spcBef>
                      </a:pPr>
                      <a:r>
                        <a:rPr lang="en-US" sz="1500" b="1" dirty="0">
                          <a:solidFill>
                            <a:schemeClr val="accent6">
                              <a:lumMod val="50000"/>
                            </a:schemeClr>
                          </a:solidFill>
                          <a:latin typeface="Calibri"/>
                          <a:cs typeface="Calibri"/>
                        </a:rPr>
                        <a:t>IBH</a:t>
                      </a:r>
                      <a:r>
                        <a:rPr lang="en-US" sz="1500" dirty="0">
                          <a:solidFill>
                            <a:schemeClr val="accent6">
                              <a:lumMod val="50000"/>
                            </a:schemeClr>
                          </a:solidFill>
                          <a:latin typeface="Calibri"/>
                          <a:cs typeface="Calibri"/>
                        </a:rPr>
                        <a:t>- </a:t>
                      </a:r>
                      <a:r>
                        <a:rPr lang="en-US" sz="1500" b="1" dirty="0">
                          <a:solidFill>
                            <a:schemeClr val="accent6">
                              <a:lumMod val="50000"/>
                            </a:schemeClr>
                          </a:solidFill>
                          <a:latin typeface="Calibri"/>
                          <a:cs typeface="Calibri"/>
                        </a:rPr>
                        <a:t>02/2024</a:t>
                      </a:r>
                      <a:endParaRPr lang="en-US" b="1" dirty="0"/>
                    </a:p>
                    <a:p>
                      <a:pPr marL="51435" lvl="0" algn="l">
                        <a:lnSpc>
                          <a:spcPct val="100000"/>
                        </a:lnSpc>
                        <a:spcBef>
                          <a:spcPts val="535"/>
                        </a:spcBef>
                        <a:buNone/>
                      </a:pPr>
                      <a:r>
                        <a:rPr lang="en-US" sz="1500" dirty="0">
                          <a:solidFill>
                            <a:schemeClr val="accent6">
                              <a:lumMod val="50000"/>
                            </a:schemeClr>
                          </a:solidFill>
                          <a:latin typeface="Calibri"/>
                          <a:cs typeface="Calibri"/>
                        </a:rPr>
                        <a:t>Kelly Cohen, MD- February 2023- Transferred from Dr. Bliss,  </a:t>
                      </a:r>
                    </a:p>
                    <a:p>
                      <a:pPr marL="51435" lvl="0" algn="l">
                        <a:lnSpc>
                          <a:spcPct val="100000"/>
                        </a:lnSpc>
                        <a:spcBef>
                          <a:spcPts val="535"/>
                        </a:spcBef>
                        <a:buNone/>
                      </a:pPr>
                      <a:r>
                        <a:rPr lang="en-US" sz="1500" b="1" dirty="0">
                          <a:solidFill>
                            <a:schemeClr val="accent6">
                              <a:lumMod val="50000"/>
                            </a:schemeClr>
                          </a:solidFill>
                          <a:latin typeface="Calibri"/>
                          <a:cs typeface="Calibri"/>
                        </a:rPr>
                        <a:t>Patient at Waterman since birth</a:t>
                      </a:r>
                      <a:endParaRPr lang="en-US" b="1" dirty="0"/>
                    </a:p>
                  </a:txBody>
                  <a:tcPr marL="0" marR="0" marT="46669" marB="0"/>
                </a:tc>
                <a:extLst>
                  <a:ext uri="{0D108BD9-81ED-4DB2-BD59-A6C34878D82A}">
                    <a16:rowId xmlns:a16="http://schemas.microsoft.com/office/drawing/2014/main" val="2790960302"/>
                  </a:ext>
                </a:extLst>
              </a:tr>
              <a:tr h="521647">
                <a:tc>
                  <a:txBody>
                    <a:bodyPr/>
                    <a:lstStyle/>
                    <a:p>
                      <a:pPr marL="100330" marR="0" lvl="0" indent="0" algn="l" defTabSz="914484" rtl="0" eaLnBrk="1" fontAlgn="auto" latinLnBrk="0" hangingPunct="1">
                        <a:lnSpc>
                          <a:spcPct val="100000"/>
                        </a:lnSpc>
                        <a:spcBef>
                          <a:spcPts val="370"/>
                        </a:spcBef>
                        <a:spcAft>
                          <a:spcPts val="0"/>
                        </a:spcAft>
                        <a:buClrTx/>
                        <a:buSzTx/>
                        <a:buFontTx/>
                        <a:buNone/>
                        <a:tabLst/>
                        <a:defRPr/>
                      </a:pPr>
                      <a:r>
                        <a:rPr lang="en-US" sz="1600" b="1" dirty="0">
                          <a:solidFill>
                            <a:schemeClr val="accent6">
                              <a:lumMod val="50000"/>
                            </a:schemeClr>
                          </a:solidFill>
                          <a:latin typeface="+mn-lt"/>
                          <a:cs typeface="Calibri" panose="020F0502020204030204" pitchFamily="34" charset="0"/>
                        </a:rPr>
                        <a:t>Who does the patient live with/family constellation?</a:t>
                      </a:r>
                    </a:p>
                    <a:p>
                      <a:pPr marL="100330">
                        <a:lnSpc>
                          <a:spcPct val="100000"/>
                        </a:lnSpc>
                        <a:spcBef>
                          <a:spcPts val="370"/>
                        </a:spcBef>
                      </a:pPr>
                      <a:endParaRPr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535"/>
                        </a:spcBef>
                      </a:pPr>
                      <a:r>
                        <a:rPr lang="en-US" sz="1500" dirty="0">
                          <a:solidFill>
                            <a:schemeClr val="accent6">
                              <a:lumMod val="50000"/>
                            </a:schemeClr>
                          </a:solidFill>
                          <a:latin typeface="Calibri"/>
                          <a:cs typeface="Calibri"/>
                        </a:rPr>
                        <a:t>Mother and older brother (18 y/o)</a:t>
                      </a:r>
                      <a:endParaRPr sz="1500" dirty="0">
                        <a:solidFill>
                          <a:schemeClr val="accent6">
                            <a:lumMod val="50000"/>
                          </a:schemeClr>
                        </a:solidFill>
                        <a:latin typeface="Calibri"/>
                        <a:cs typeface="Calibri"/>
                      </a:endParaRPr>
                    </a:p>
                  </a:txBody>
                  <a:tcPr marL="0" marR="0" marT="46669" marB="0"/>
                </a:tc>
                <a:extLst>
                  <a:ext uri="{0D108BD9-81ED-4DB2-BD59-A6C34878D82A}">
                    <a16:rowId xmlns:a16="http://schemas.microsoft.com/office/drawing/2014/main" val="3872180997"/>
                  </a:ext>
                </a:extLst>
              </a:tr>
              <a:tr h="521647">
                <a:tc>
                  <a:txBody>
                    <a:bodyPr/>
                    <a:lstStyle/>
                    <a:p>
                      <a:pPr marL="100330" marR="0" lvl="0" indent="0" algn="l" defTabSz="914484" rtl="0" eaLnBrk="1" fontAlgn="auto" latinLnBrk="0" hangingPunct="1">
                        <a:lnSpc>
                          <a:spcPct val="100000"/>
                        </a:lnSpc>
                        <a:spcBef>
                          <a:spcPts val="370"/>
                        </a:spcBef>
                        <a:spcAft>
                          <a:spcPts val="0"/>
                        </a:spcAft>
                        <a:buClrTx/>
                        <a:buSzTx/>
                        <a:buFontTx/>
                        <a:buNone/>
                        <a:tabLst/>
                        <a:defRPr/>
                      </a:pPr>
                      <a:r>
                        <a:rPr lang="en-US" sz="1600" b="1" dirty="0">
                          <a:solidFill>
                            <a:schemeClr val="accent6">
                              <a:lumMod val="50000"/>
                            </a:schemeClr>
                          </a:solidFill>
                          <a:latin typeface="+mn-lt"/>
                        </a:rPr>
                        <a:t>Insurance type (Commercial,</a:t>
                      </a:r>
                      <a:r>
                        <a:rPr lang="en-US" sz="1600" b="1" baseline="0" dirty="0">
                          <a:solidFill>
                            <a:schemeClr val="accent6">
                              <a:lumMod val="50000"/>
                            </a:schemeClr>
                          </a:solidFill>
                          <a:latin typeface="+mn-lt"/>
                        </a:rPr>
                        <a:t> </a:t>
                      </a:r>
                      <a:r>
                        <a:rPr lang="en-US" sz="1600" b="1" dirty="0">
                          <a:solidFill>
                            <a:schemeClr val="accent6">
                              <a:lumMod val="50000"/>
                            </a:schemeClr>
                          </a:solidFill>
                          <a:latin typeface="+mn-lt"/>
                        </a:rPr>
                        <a:t>Medicaid, Uninsured, Other)</a:t>
                      </a:r>
                      <a:endParaRPr lang="en-US" sz="1600" b="1" dirty="0">
                        <a:solidFill>
                          <a:schemeClr val="accent6">
                            <a:lumMod val="50000"/>
                          </a:schemeClr>
                        </a:solidFill>
                        <a:latin typeface="+mn-lt"/>
                        <a:cs typeface="Calibri" panose="020F0502020204030204" pitchFamily="34" charset="0"/>
                      </a:endParaRPr>
                    </a:p>
                    <a:p>
                      <a:pPr marL="100330">
                        <a:lnSpc>
                          <a:spcPct val="100000"/>
                        </a:lnSpc>
                        <a:spcBef>
                          <a:spcPts val="370"/>
                        </a:spcBef>
                      </a:pPr>
                      <a:endParaRPr sz="1600" b="1" dirty="0">
                        <a:solidFill>
                          <a:schemeClr val="accent6">
                            <a:lumMod val="50000"/>
                          </a:schemeClr>
                        </a:solidFill>
                        <a:latin typeface="+mn-lt"/>
                        <a:cs typeface="Calibri" panose="020F0502020204030204" pitchFamily="34" charset="0"/>
                      </a:endParaRPr>
                    </a:p>
                  </a:txBody>
                  <a:tcPr marL="0" marR="0" marT="32276" marB="0"/>
                </a:tc>
                <a:tc>
                  <a:txBody>
                    <a:bodyPr/>
                    <a:lstStyle/>
                    <a:p>
                      <a:pPr marL="51435" algn="l" rtl="0">
                        <a:lnSpc>
                          <a:spcPct val="100000"/>
                        </a:lnSpc>
                        <a:spcBef>
                          <a:spcPts val="535"/>
                        </a:spcBef>
                      </a:pPr>
                      <a:r>
                        <a:rPr lang="en-US" sz="1500" dirty="0">
                          <a:solidFill>
                            <a:schemeClr val="accent6">
                              <a:lumMod val="50000"/>
                            </a:schemeClr>
                          </a:solidFill>
                          <a:latin typeface="Calibri"/>
                          <a:cs typeface="Calibri"/>
                        </a:rPr>
                        <a:t>BCBS</a:t>
                      </a:r>
                      <a:endParaRPr sz="1500" dirty="0">
                        <a:solidFill>
                          <a:schemeClr val="accent6">
                            <a:lumMod val="50000"/>
                          </a:schemeClr>
                        </a:solidFill>
                        <a:latin typeface="Calibri" panose="020F0502020204030204" pitchFamily="34" charset="0"/>
                        <a:cs typeface="Calibri" panose="020F0502020204030204" pitchFamily="34" charset="0"/>
                      </a:endParaRPr>
                    </a:p>
                  </a:txBody>
                  <a:tcPr marL="0" marR="0" marT="46669" marB="0"/>
                </a:tc>
                <a:extLst>
                  <a:ext uri="{0D108BD9-81ED-4DB2-BD59-A6C34878D82A}">
                    <a16:rowId xmlns:a16="http://schemas.microsoft.com/office/drawing/2014/main" val="2493951847"/>
                  </a:ext>
                </a:extLst>
              </a:tr>
            </a:tbl>
          </a:graphicData>
        </a:graphic>
      </p:graphicFrame>
      <p:sp>
        <p:nvSpPr>
          <p:cNvPr id="14" name="TextBox 13">
            <a:extLst>
              <a:ext uri="{FF2B5EF4-FFF2-40B4-BE49-F238E27FC236}">
                <a16:creationId xmlns:a16="http://schemas.microsoft.com/office/drawing/2014/main" id="{9749749A-4CD4-7544-8EDF-DC96C4324BA3}"/>
              </a:ext>
            </a:extLst>
          </p:cNvPr>
          <p:cNvSpPr txBox="1"/>
          <p:nvPr/>
        </p:nvSpPr>
        <p:spPr>
          <a:xfrm>
            <a:off x="10007600" y="975103"/>
            <a:ext cx="1830283"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10" name="Picture 1" descr="page2image1772256">
            <a:extLst>
              <a:ext uri="{FF2B5EF4-FFF2-40B4-BE49-F238E27FC236}">
                <a16:creationId xmlns:a16="http://schemas.microsoft.com/office/drawing/2014/main" id="{D566A543-1264-A546-8604-8553C1E127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9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3" name="object 3"/>
          <p:cNvSpPr txBox="1">
            <a:spLocks noGrp="1"/>
          </p:cNvSpPr>
          <p:nvPr>
            <p:ph type="title"/>
          </p:nvPr>
        </p:nvSpPr>
        <p:spPr>
          <a:xfrm>
            <a:off x="838200" y="866296"/>
            <a:ext cx="10515601" cy="599780"/>
          </a:xfrm>
          <a:prstGeom prst="rect">
            <a:avLst/>
          </a:prstGeom>
        </p:spPr>
        <p:txBody>
          <a:bodyPr vert="horz" wrap="square" lIns="0" tIns="17780" rIns="0" bIns="0" rtlCol="0">
            <a:spAutoFit/>
          </a:bodyPr>
          <a:lstStyle/>
          <a:p>
            <a:pPr marL="8467" marR="3387">
              <a:lnSpc>
                <a:spcPts val="4467"/>
              </a:lnSpc>
              <a:spcBef>
                <a:spcPts val="140"/>
              </a:spcBef>
            </a:pPr>
            <a:r>
              <a:rPr lang="en-US" spc="-133" dirty="0"/>
              <a:t>Social/Family History</a:t>
            </a:r>
            <a:endParaRPr spc="-87" dirty="0"/>
          </a:p>
        </p:txBody>
      </p:sp>
      <p:sp>
        <p:nvSpPr>
          <p:cNvPr id="6" name="object 6"/>
          <p:cNvSpPr txBox="1">
            <a:spLocks noGrp="1"/>
          </p:cNvSpPr>
          <p:nvPr>
            <p:ph type="ftr" sz="quarter" idx="4294967295"/>
          </p:nvPr>
        </p:nvSpPr>
        <p:spPr>
          <a:xfrm>
            <a:off x="0" y="4305300"/>
            <a:ext cx="2289175" cy="387350"/>
          </a:xfrm>
          <a:prstGeom prst="rect">
            <a:avLst/>
          </a:prstGeom>
        </p:spPr>
        <p:txBody>
          <a:bodyPr vert="horz" wrap="square" lIns="0" tIns="18627" rIns="0" bIns="0" rtlCol="0">
            <a:spAutoFit/>
          </a:bodyPr>
          <a:lstStyle/>
          <a:p>
            <a:pPr marL="8467" marR="0" lvl="0" indent="0" algn="l" defTabSz="609630" rtl="0" eaLnBrk="1" fontAlgn="auto" latinLnBrk="0" hangingPunct="1">
              <a:lnSpc>
                <a:spcPct val="100000"/>
              </a:lnSpc>
              <a:spcBef>
                <a:spcPts val="147"/>
              </a:spcBef>
              <a:spcAft>
                <a:spcPts val="0"/>
              </a:spcAft>
              <a:buClrTx/>
              <a:buSzTx/>
              <a:buFontTx/>
              <a:buNone/>
              <a:tabLst/>
              <a:defRPr/>
            </a:pP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RI</a:t>
            </a:r>
          </a:p>
        </p:txBody>
      </p:sp>
      <p:graphicFrame>
        <p:nvGraphicFramePr>
          <p:cNvPr id="7" name="object 9">
            <a:extLst>
              <a:ext uri="{FF2B5EF4-FFF2-40B4-BE49-F238E27FC236}">
                <a16:creationId xmlns:a16="http://schemas.microsoft.com/office/drawing/2014/main" id="{B65E41F4-4514-CB42-8F7E-264FAB7B9961}"/>
              </a:ext>
            </a:extLst>
          </p:cNvPr>
          <p:cNvGraphicFramePr>
            <a:graphicFrameLocks noGrp="1"/>
          </p:cNvGraphicFramePr>
          <p:nvPr>
            <p:extLst>
              <p:ext uri="{D42A27DB-BD31-4B8C-83A1-F6EECF244321}">
                <p14:modId xmlns:p14="http://schemas.microsoft.com/office/powerpoint/2010/main" val="2977686229"/>
              </p:ext>
            </p:extLst>
          </p:nvPr>
        </p:nvGraphicFramePr>
        <p:xfrm>
          <a:off x="425937" y="1951548"/>
          <a:ext cx="10771587" cy="3830626"/>
        </p:xfrm>
        <a:graphic>
          <a:graphicData uri="http://schemas.openxmlformats.org/drawingml/2006/table">
            <a:tbl>
              <a:tblPr firstRow="1" bandRow="1">
                <a:tableStyleId>{073A0DAA-6AF3-43AB-8588-CEC1D06C72B9}</a:tableStyleId>
              </a:tblPr>
              <a:tblGrid>
                <a:gridCol w="10771587">
                  <a:extLst>
                    <a:ext uri="{9D8B030D-6E8A-4147-A177-3AD203B41FA5}">
                      <a16:colId xmlns:a16="http://schemas.microsoft.com/office/drawing/2014/main" val="20002"/>
                    </a:ext>
                  </a:extLst>
                </a:gridCol>
              </a:tblGrid>
              <a:tr h="411944">
                <a:tc>
                  <a:txBody>
                    <a:bodyPr/>
                    <a:lstStyle/>
                    <a:p>
                      <a:pPr marL="100330" algn="l" rtl="0">
                        <a:lnSpc>
                          <a:spcPct val="100000"/>
                        </a:lnSpc>
                        <a:spcBef>
                          <a:spcPts val="370"/>
                        </a:spcBef>
                      </a:pPr>
                      <a:endParaRPr sz="1300" dirty="0">
                        <a:solidFill>
                          <a:schemeClr val="accent6"/>
                        </a:solidFill>
                        <a:latin typeface="Calibri" panose="020F0502020204030204" pitchFamily="34" charset="0"/>
                        <a:cs typeface="Calibri" panose="020F0502020204030204" pitchFamily="34" charset="0"/>
                      </a:endParaRPr>
                    </a:p>
                  </a:txBody>
                  <a:tcPr marL="0" marR="0" marT="32276" marB="0"/>
                </a:tc>
                <a:extLst>
                  <a:ext uri="{0D108BD9-81ED-4DB2-BD59-A6C34878D82A}">
                    <a16:rowId xmlns:a16="http://schemas.microsoft.com/office/drawing/2014/main" val="10000"/>
                  </a:ext>
                </a:extLst>
              </a:tr>
              <a:tr h="3418682">
                <a:tc>
                  <a:txBody>
                    <a:bodyPr/>
                    <a:lstStyle/>
                    <a:p>
                      <a:pPr marL="340360" indent="-285750" algn="l" rtl="0">
                        <a:lnSpc>
                          <a:spcPct val="100000"/>
                        </a:lnSpc>
                        <a:spcBef>
                          <a:spcPts val="835"/>
                        </a:spcBef>
                        <a:buFont typeface="Arial" panose="020B0604020202020204" pitchFamily="34" charset="0"/>
                        <a:buChar char="•"/>
                      </a:pPr>
                      <a:r>
                        <a:rPr lang="en-US" sz="1500" b="1" dirty="0">
                          <a:solidFill>
                            <a:schemeClr val="accent6"/>
                          </a:solidFill>
                          <a:latin typeface="Calibri"/>
                          <a:cs typeface="Calibri"/>
                        </a:rPr>
                        <a:t>Father alcoholic </a:t>
                      </a:r>
                      <a:r>
                        <a:rPr lang="en-US" sz="1500" dirty="0">
                          <a:solidFill>
                            <a:schemeClr val="accent6"/>
                          </a:solidFill>
                          <a:latin typeface="Calibri"/>
                          <a:cs typeface="Calibri"/>
                        </a:rPr>
                        <a:t>- parent separation several months ago</a:t>
                      </a:r>
                    </a:p>
                    <a:p>
                      <a:pPr marL="340360" indent="-285750" algn="l" rtl="0">
                        <a:lnSpc>
                          <a:spcPct val="100000"/>
                        </a:lnSpc>
                        <a:spcBef>
                          <a:spcPts val="835"/>
                        </a:spcBef>
                        <a:buFont typeface="Arial" panose="020B0604020202020204" pitchFamily="34" charset="0"/>
                        <a:buChar char="•"/>
                      </a:pPr>
                      <a:r>
                        <a:rPr lang="en-US" sz="1500" b="1" dirty="0">
                          <a:solidFill>
                            <a:schemeClr val="accent6"/>
                          </a:solidFill>
                          <a:latin typeface="Calibri"/>
                          <a:cs typeface="Calibri"/>
                        </a:rPr>
                        <a:t>Restraining order </a:t>
                      </a:r>
                      <a:r>
                        <a:rPr lang="en-US" sz="1500" dirty="0">
                          <a:solidFill>
                            <a:schemeClr val="accent6"/>
                          </a:solidFill>
                          <a:latin typeface="Calibri"/>
                          <a:cs typeface="Calibri"/>
                        </a:rPr>
                        <a:t>b/w patient and father lifted but remains between mother and father. </a:t>
                      </a:r>
                    </a:p>
                    <a:p>
                      <a:pPr marL="340360" indent="-285750" algn="l" rtl="0">
                        <a:lnSpc>
                          <a:spcPct val="100000"/>
                        </a:lnSpc>
                        <a:spcBef>
                          <a:spcPts val="835"/>
                        </a:spcBef>
                        <a:buFont typeface="Arial" panose="020B0604020202020204" pitchFamily="34" charset="0"/>
                        <a:buChar char="•"/>
                      </a:pPr>
                      <a:r>
                        <a:rPr lang="en-US" sz="1500" b="1" dirty="0">
                          <a:solidFill>
                            <a:schemeClr val="accent6"/>
                          </a:solidFill>
                          <a:latin typeface="Calibri"/>
                          <a:cs typeface="Calibri"/>
                        </a:rPr>
                        <a:t>Court ordered visitation </a:t>
                      </a:r>
                      <a:r>
                        <a:rPr lang="en-US" sz="1500" dirty="0">
                          <a:solidFill>
                            <a:schemeClr val="accent6"/>
                          </a:solidFill>
                          <a:latin typeface="Calibri"/>
                          <a:cs typeface="Calibri"/>
                        </a:rPr>
                        <a:t>b/w patient and father but she declines to go. He has not made any outreach attempts to her. </a:t>
                      </a:r>
                    </a:p>
                    <a:p>
                      <a:pPr marL="340360" lvl="0" indent="-285750" algn="l">
                        <a:lnSpc>
                          <a:spcPct val="100000"/>
                        </a:lnSpc>
                        <a:spcBef>
                          <a:spcPts val="835"/>
                        </a:spcBef>
                        <a:buFont typeface="Arial" panose="020B0604020202020204" pitchFamily="34" charset="0"/>
                        <a:buChar char="•"/>
                      </a:pPr>
                      <a:r>
                        <a:rPr lang="en-US" sz="1500" b="1" dirty="0">
                          <a:solidFill>
                            <a:schemeClr val="accent6"/>
                          </a:solidFill>
                          <a:latin typeface="Calibri"/>
                          <a:cs typeface="Calibri"/>
                        </a:rPr>
                        <a:t>Brother diagnosed with mild ASD</a:t>
                      </a:r>
                    </a:p>
                    <a:p>
                      <a:pPr marL="340360" lvl="0" indent="-285750" algn="l">
                        <a:lnSpc>
                          <a:spcPct val="100000"/>
                        </a:lnSpc>
                        <a:spcBef>
                          <a:spcPts val="835"/>
                        </a:spcBef>
                        <a:buFont typeface="Arial" panose="020B0604020202020204" pitchFamily="34" charset="0"/>
                        <a:buChar char="•"/>
                      </a:pPr>
                      <a:r>
                        <a:rPr lang="en-US" sz="1500" dirty="0">
                          <a:solidFill>
                            <a:schemeClr val="accent6"/>
                          </a:solidFill>
                          <a:latin typeface="Calibri"/>
                          <a:cs typeface="Calibri"/>
                        </a:rPr>
                        <a:t>No history of direct witnessing DV. </a:t>
                      </a:r>
                    </a:p>
                    <a:p>
                      <a:pPr marL="340360" lvl="0" indent="-285750" algn="l">
                        <a:lnSpc>
                          <a:spcPct val="100000"/>
                        </a:lnSpc>
                        <a:spcBef>
                          <a:spcPts val="835"/>
                        </a:spcBef>
                        <a:buFont typeface="Arial" panose="020B0604020202020204" pitchFamily="34" charset="0"/>
                        <a:buChar char="•"/>
                      </a:pPr>
                      <a:r>
                        <a:rPr lang="en-US" sz="1500" dirty="0">
                          <a:solidFill>
                            <a:schemeClr val="accent6"/>
                          </a:solidFill>
                          <a:latin typeface="Calibri"/>
                          <a:cs typeface="Calibri"/>
                        </a:rPr>
                        <a:t>Screened negative for PTSD</a:t>
                      </a:r>
                    </a:p>
                    <a:p>
                      <a:pPr marL="340360" lvl="0" indent="-285750" algn="l">
                        <a:lnSpc>
                          <a:spcPct val="100000"/>
                        </a:lnSpc>
                        <a:spcBef>
                          <a:spcPts val="835"/>
                        </a:spcBef>
                        <a:buFont typeface="Arial" panose="020B0604020202020204" pitchFamily="34" charset="0"/>
                        <a:buChar char="•"/>
                      </a:pPr>
                      <a:r>
                        <a:rPr lang="en-US" sz="1500" dirty="0">
                          <a:solidFill>
                            <a:schemeClr val="accent6"/>
                          </a:solidFill>
                          <a:latin typeface="Calibri"/>
                          <a:cs typeface="Calibri"/>
                        </a:rPr>
                        <a:t>No family </a:t>
                      </a:r>
                      <a:r>
                        <a:rPr lang="en-US" sz="1500" dirty="0" err="1">
                          <a:solidFill>
                            <a:schemeClr val="accent6"/>
                          </a:solidFill>
                          <a:latin typeface="Calibri"/>
                          <a:cs typeface="Calibri"/>
                        </a:rPr>
                        <a:t>hx</a:t>
                      </a:r>
                      <a:r>
                        <a:rPr lang="en-US" sz="1500" dirty="0">
                          <a:solidFill>
                            <a:schemeClr val="accent6"/>
                          </a:solidFill>
                          <a:latin typeface="Calibri"/>
                          <a:cs typeface="Calibri"/>
                        </a:rPr>
                        <a:t> of sleep disorders</a:t>
                      </a:r>
                    </a:p>
                    <a:p>
                      <a:pPr marL="54610" lvl="0" algn="l">
                        <a:lnSpc>
                          <a:spcPct val="100000"/>
                        </a:lnSpc>
                        <a:spcBef>
                          <a:spcPts val="835"/>
                        </a:spcBef>
                        <a:buNone/>
                      </a:pPr>
                      <a:endParaRPr lang="en-US" sz="1500" dirty="0">
                        <a:solidFill>
                          <a:schemeClr val="accent6"/>
                        </a:solidFill>
                        <a:latin typeface="Calibri"/>
                        <a:cs typeface="Calibri"/>
                      </a:endParaRPr>
                    </a:p>
                  </a:txBody>
                  <a:tcPr marL="0" marR="0" marT="72839" marB="0"/>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80535EF4-BE73-BC40-8588-970B79BD88E4}"/>
              </a:ext>
            </a:extLst>
          </p:cNvPr>
          <p:cNvSpPr txBox="1"/>
          <p:nvPr/>
        </p:nvSpPr>
        <p:spPr>
          <a:xfrm>
            <a:off x="10212605" y="902543"/>
            <a:ext cx="1830283"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9" name="Picture 1" descr="page2image1772256">
            <a:extLst>
              <a:ext uri="{FF2B5EF4-FFF2-40B4-BE49-F238E27FC236}">
                <a16:creationId xmlns:a16="http://schemas.microsoft.com/office/drawing/2014/main" id="{3A486F49-E990-B54F-BD28-C1A5CD359A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14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5" name="object 5"/>
          <p:cNvSpPr txBox="1">
            <a:spLocks noGrp="1"/>
          </p:cNvSpPr>
          <p:nvPr>
            <p:ph type="ftr" sz="quarter" idx="4294967295"/>
          </p:nvPr>
        </p:nvSpPr>
        <p:spPr>
          <a:xfrm>
            <a:off x="0" y="4305300"/>
            <a:ext cx="2289175" cy="387350"/>
          </a:xfrm>
          <a:prstGeom prst="rect">
            <a:avLst/>
          </a:prstGeom>
        </p:spPr>
        <p:txBody>
          <a:bodyPr vert="horz" wrap="square" lIns="0" tIns="18627" rIns="0" bIns="0" rtlCol="0">
            <a:spAutoFit/>
          </a:bodyPr>
          <a:lstStyle/>
          <a:p>
            <a:pPr marL="8467" marR="0" lvl="0" indent="0" algn="l" defTabSz="609630" rtl="0" eaLnBrk="1" fontAlgn="auto" latinLnBrk="0" hangingPunct="1">
              <a:lnSpc>
                <a:spcPct val="100000"/>
              </a:lnSpc>
              <a:spcBef>
                <a:spcPts val="147"/>
              </a:spcBef>
              <a:spcAft>
                <a:spcPts val="0"/>
              </a:spcAft>
              <a:buClrTx/>
              <a:buSzTx/>
              <a:buFontTx/>
              <a:buNone/>
              <a:tabLst/>
              <a:defRPr/>
            </a:pP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RI</a:t>
            </a:r>
          </a:p>
        </p:txBody>
      </p:sp>
      <p:graphicFrame>
        <p:nvGraphicFramePr>
          <p:cNvPr id="8" name="object 41">
            <a:extLst>
              <a:ext uri="{FF2B5EF4-FFF2-40B4-BE49-F238E27FC236}">
                <a16:creationId xmlns:a16="http://schemas.microsoft.com/office/drawing/2014/main" id="{4297F377-69DC-F949-8DAF-5B065AE8DD83}"/>
              </a:ext>
            </a:extLst>
          </p:cNvPr>
          <p:cNvGraphicFramePr>
            <a:graphicFrameLocks noGrp="1"/>
          </p:cNvGraphicFramePr>
          <p:nvPr>
            <p:extLst>
              <p:ext uri="{D42A27DB-BD31-4B8C-83A1-F6EECF244321}">
                <p14:modId xmlns:p14="http://schemas.microsoft.com/office/powerpoint/2010/main" val="1827068685"/>
              </p:ext>
            </p:extLst>
          </p:nvPr>
        </p:nvGraphicFramePr>
        <p:xfrm>
          <a:off x="309401" y="827427"/>
          <a:ext cx="11737904" cy="5926886"/>
        </p:xfrm>
        <a:graphic>
          <a:graphicData uri="http://schemas.openxmlformats.org/drawingml/2006/table">
            <a:tbl>
              <a:tblPr firstRow="1" bandRow="1">
                <a:tableStyleId>{073A0DAA-6AF3-43AB-8588-CEC1D06C72B9}</a:tableStyleId>
              </a:tblPr>
              <a:tblGrid>
                <a:gridCol w="1658885">
                  <a:extLst>
                    <a:ext uri="{9D8B030D-6E8A-4147-A177-3AD203B41FA5}">
                      <a16:colId xmlns:a16="http://schemas.microsoft.com/office/drawing/2014/main" val="20000"/>
                    </a:ext>
                  </a:extLst>
                </a:gridCol>
                <a:gridCol w="10079019">
                  <a:extLst>
                    <a:ext uri="{9D8B030D-6E8A-4147-A177-3AD203B41FA5}">
                      <a16:colId xmlns:a16="http://schemas.microsoft.com/office/drawing/2014/main" val="20002"/>
                    </a:ext>
                  </a:extLst>
                </a:gridCol>
              </a:tblGrid>
              <a:tr h="164761">
                <a:tc>
                  <a:txBody>
                    <a:bodyPr/>
                    <a:lstStyle/>
                    <a:p>
                      <a:pPr>
                        <a:lnSpc>
                          <a:spcPct val="100000"/>
                        </a:lnSpc>
                        <a:spcBef>
                          <a:spcPts val="55"/>
                        </a:spcBef>
                      </a:pPr>
                      <a:endParaRPr sz="1700" dirty="0">
                        <a:solidFill>
                          <a:schemeClr val="accent6"/>
                        </a:solidFill>
                      </a:endParaRPr>
                    </a:p>
                    <a:p>
                      <a:pPr marL="100330">
                        <a:lnSpc>
                          <a:spcPct val="100000"/>
                        </a:lnSpc>
                      </a:pPr>
                      <a:endParaRPr sz="1200" dirty="0">
                        <a:solidFill>
                          <a:schemeClr val="accent6"/>
                        </a:solidFill>
                        <a:latin typeface="Calibri" panose="020F0502020204030204" pitchFamily="34" charset="0"/>
                        <a:cs typeface="Calibri" panose="020F0502020204030204" pitchFamily="34" charset="0"/>
                      </a:endParaRPr>
                    </a:p>
                  </a:txBody>
                  <a:tcPr marL="0" marR="0" marT="4798" marB="0"/>
                </a:tc>
                <a:tc>
                  <a:txBody>
                    <a:bodyPr/>
                    <a:lstStyle/>
                    <a:p>
                      <a:pPr marL="0" algn="l" rtl="0">
                        <a:lnSpc>
                          <a:spcPct val="100000"/>
                        </a:lnSpc>
                        <a:spcBef>
                          <a:spcPts val="45"/>
                        </a:spcBef>
                      </a:pPr>
                      <a:endParaRPr sz="1600" dirty="0">
                        <a:solidFill>
                          <a:schemeClr val="accent6"/>
                        </a:solidFill>
                      </a:endParaRPr>
                    </a:p>
                  </a:txBody>
                  <a:tcPr marL="0" marR="0" marT="3925" marB="0"/>
                </a:tc>
                <a:extLst>
                  <a:ext uri="{0D108BD9-81ED-4DB2-BD59-A6C34878D82A}">
                    <a16:rowId xmlns:a16="http://schemas.microsoft.com/office/drawing/2014/main" val="10000"/>
                  </a:ext>
                </a:extLst>
              </a:tr>
              <a:tr h="4158320">
                <a:tc>
                  <a:txBody>
                    <a:bodyPr/>
                    <a:lstStyle/>
                    <a:p>
                      <a:pPr marL="100330">
                        <a:lnSpc>
                          <a:spcPct val="100000"/>
                        </a:lnSpc>
                        <a:spcBef>
                          <a:spcPts val="350"/>
                        </a:spcBef>
                      </a:pPr>
                      <a:endParaRPr lang="en-US" sz="1600" b="1" dirty="0">
                        <a:solidFill>
                          <a:schemeClr val="accent6"/>
                        </a:solidFill>
                        <a:latin typeface="Calibri" panose="020F0502020204030204" pitchFamily="34" charset="0"/>
                        <a:cs typeface="Calibri" panose="020F0502020204030204" pitchFamily="34" charset="0"/>
                      </a:endParaRPr>
                    </a:p>
                    <a:p>
                      <a:pPr marL="100330">
                        <a:lnSpc>
                          <a:spcPct val="100000"/>
                        </a:lnSpc>
                        <a:spcBef>
                          <a:spcPts val="350"/>
                        </a:spcBef>
                      </a:pPr>
                      <a:r>
                        <a:rPr lang="en-US" sz="1800" b="1" dirty="0">
                          <a:solidFill>
                            <a:schemeClr val="accent6"/>
                          </a:solidFill>
                          <a:latin typeface="Calibri" panose="020F0502020204030204" pitchFamily="34" charset="0"/>
                          <a:cs typeface="Calibri" panose="020F0502020204030204" pitchFamily="34" charset="0"/>
                        </a:rPr>
                        <a:t>Sleep behaviors of concern</a:t>
                      </a:r>
                      <a:endParaRPr sz="1800" b="1" dirty="0">
                        <a:solidFill>
                          <a:schemeClr val="accent6"/>
                        </a:solidFill>
                        <a:latin typeface="Calibri" panose="020F0502020204030204" pitchFamily="34" charset="0"/>
                        <a:cs typeface="Calibri" panose="020F0502020204030204" pitchFamily="34" charset="0"/>
                      </a:endParaRPr>
                    </a:p>
                  </a:txBody>
                  <a:tcPr marL="0" marR="0" marT="30531" marB="0"/>
                </a:tc>
                <a:tc>
                  <a:txBody>
                    <a:bodyPr/>
                    <a:lstStyle/>
                    <a:p>
                      <a:pPr marL="285750" marR="125730" indent="-285750" algn="l" rtl="0">
                        <a:lnSpc>
                          <a:spcPct val="100000"/>
                        </a:lnSpc>
                        <a:spcBef>
                          <a:spcPts val="780"/>
                        </a:spcBef>
                        <a:buFont typeface="Arial" panose="020B0604020202020204" pitchFamily="34" charset="0"/>
                        <a:buChar char="•"/>
                      </a:pPr>
                      <a:r>
                        <a:rPr lang="en-US" sz="1500" b="1" dirty="0">
                          <a:solidFill>
                            <a:schemeClr val="accent6"/>
                          </a:solidFill>
                          <a:latin typeface="Calibri"/>
                          <a:cs typeface="Calibri"/>
                        </a:rPr>
                        <a:t>Insomnia -</a:t>
                      </a:r>
                      <a:r>
                        <a:rPr lang="en-US" sz="1500" dirty="0">
                          <a:solidFill>
                            <a:schemeClr val="accent6"/>
                          </a:solidFill>
                          <a:latin typeface="Calibri"/>
                          <a:cs typeface="Calibri"/>
                        </a:rPr>
                        <a:t> 1-2 days/</a:t>
                      </a:r>
                      <a:r>
                        <a:rPr lang="en-US" sz="1500" dirty="0" err="1">
                          <a:solidFill>
                            <a:schemeClr val="accent6"/>
                          </a:solidFill>
                          <a:latin typeface="Calibri"/>
                          <a:cs typeface="Calibri"/>
                        </a:rPr>
                        <a:t>wk</a:t>
                      </a:r>
                      <a:r>
                        <a:rPr lang="en-US" sz="1500" dirty="0">
                          <a:solidFill>
                            <a:schemeClr val="accent6"/>
                          </a:solidFill>
                          <a:latin typeface="Calibri"/>
                          <a:cs typeface="Calibri"/>
                        </a:rPr>
                        <a:t> she will not sleep at all. No pattern based on school/no school days or pre/post parent separation; onset several years ago</a:t>
                      </a:r>
                    </a:p>
                    <a:p>
                      <a:pPr marL="285750" marR="125730" indent="-285750" algn="l" rtl="0">
                        <a:lnSpc>
                          <a:spcPct val="100000"/>
                        </a:lnSpc>
                        <a:spcBef>
                          <a:spcPts val="780"/>
                        </a:spcBef>
                        <a:buFont typeface="Arial" panose="020B0604020202020204" pitchFamily="34" charset="0"/>
                        <a:buChar char="•"/>
                      </a:pPr>
                      <a:endParaRPr lang="en-US" sz="1500" dirty="0">
                        <a:solidFill>
                          <a:schemeClr val="accent6"/>
                        </a:solidFill>
                        <a:latin typeface="Calibri"/>
                        <a:cs typeface="Calibri"/>
                      </a:endParaRPr>
                    </a:p>
                    <a:p>
                      <a:pPr marL="742991" marR="0" lvl="1" indent="-28575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rgbClr val="000000"/>
                          </a:solidFill>
                          <a:effectLst/>
                          <a:latin typeface="+mn-lt"/>
                          <a:ea typeface="+mn-ea"/>
                          <a:cs typeface="+mn-cs"/>
                        </a:rPr>
                        <a:t>Goes to bed at 10pm, falls asleep at 12am, wakes for school at 6am.</a:t>
                      </a:r>
                      <a:r>
                        <a:rPr lang="en-US" sz="1400" kern="1200" dirty="0">
                          <a:solidFill>
                            <a:srgbClr val="000000"/>
                          </a:solidFill>
                          <a:effectLst/>
                          <a:latin typeface="+mn-lt"/>
                          <a:ea typeface="+mn-ea"/>
                          <a:cs typeface="+mn-cs"/>
                        </a:rPr>
                        <a:t> Will sleep in on weekends</a:t>
                      </a:r>
                    </a:p>
                    <a:p>
                      <a:pPr marL="742991" marR="0" lvl="1" indent="-28575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rgbClr val="000000"/>
                        </a:solidFill>
                        <a:effectLst/>
                        <a:latin typeface="+mn-lt"/>
                        <a:ea typeface="+mn-ea"/>
                        <a:cs typeface="+mn-cs"/>
                      </a:endParaRPr>
                    </a:p>
                    <a:p>
                      <a:pPr marL="742991" lvl="1" indent="-285750">
                        <a:buFont typeface="Arial" panose="020B0604020202020204" pitchFamily="34" charset="0"/>
                        <a:buChar char="•"/>
                      </a:pPr>
                      <a:r>
                        <a:rPr lang="en-US" sz="1400" b="0" kern="1200" dirty="0">
                          <a:solidFill>
                            <a:srgbClr val="000000"/>
                          </a:solidFill>
                          <a:effectLst/>
                          <a:latin typeface="+mn-lt"/>
                          <a:ea typeface="+mn-ea"/>
                          <a:cs typeface="+mn-cs"/>
                        </a:rPr>
                        <a:t>Frequent daytime fatigue</a:t>
                      </a:r>
                    </a:p>
                    <a:p>
                      <a:pPr marL="742991" lvl="1" indent="-285750">
                        <a:buFont typeface="Arial" panose="020B0604020202020204" pitchFamily="34" charset="0"/>
                        <a:buChar char="•"/>
                      </a:pPr>
                      <a:endParaRPr lang="en-US" sz="1400" b="0" kern="1200" dirty="0">
                        <a:solidFill>
                          <a:srgbClr val="000000"/>
                        </a:solidFill>
                        <a:effectLst/>
                        <a:latin typeface="+mn-lt"/>
                        <a:ea typeface="+mn-ea"/>
                        <a:cs typeface="+mn-cs"/>
                      </a:endParaRPr>
                    </a:p>
                    <a:p>
                      <a:pPr marL="742991" marR="0" lvl="1" indent="-28575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rgbClr val="000000"/>
                          </a:solidFill>
                          <a:effectLst/>
                          <a:latin typeface="+mn-lt"/>
                          <a:ea typeface="+mn-ea"/>
                          <a:cs typeface="+mn-cs"/>
                        </a:rPr>
                        <a:t>Stares at walls when can not sleep</a:t>
                      </a:r>
                    </a:p>
                    <a:p>
                      <a:pPr marL="742991" marR="0" lvl="1" indent="-28575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rgbClr val="000000"/>
                        </a:solidFill>
                        <a:effectLst/>
                        <a:latin typeface="+mn-lt"/>
                        <a:ea typeface="+mn-ea"/>
                        <a:cs typeface="+mn-cs"/>
                      </a:endParaRPr>
                    </a:p>
                    <a:p>
                      <a:pPr marL="742991" lvl="1" indent="-285750">
                        <a:buFont typeface="Arial" panose="020B0604020202020204" pitchFamily="34" charset="0"/>
                        <a:buChar char="•"/>
                      </a:pPr>
                      <a:r>
                        <a:rPr lang="en-US" sz="1400" kern="1200" dirty="0">
                          <a:solidFill>
                            <a:srgbClr val="000000"/>
                          </a:solidFill>
                          <a:effectLst/>
                          <a:latin typeface="+mn-lt"/>
                          <a:ea typeface="+mn-ea"/>
                          <a:cs typeface="+mn-cs"/>
                        </a:rPr>
                        <a:t>Able to fall back asleep within 10 minutes after awoken at night</a:t>
                      </a:r>
                    </a:p>
                    <a:p>
                      <a:pPr marL="742991" lvl="1" indent="-285750">
                        <a:buFont typeface="Arial" panose="020B0604020202020204" pitchFamily="34" charset="0"/>
                        <a:buChar char="•"/>
                      </a:pPr>
                      <a:endParaRPr lang="en-US" sz="1400" kern="1200" dirty="0">
                        <a:solidFill>
                          <a:srgbClr val="000000"/>
                        </a:solidFill>
                        <a:effectLst/>
                        <a:latin typeface="+mn-lt"/>
                        <a:ea typeface="+mn-ea"/>
                        <a:cs typeface="+mn-cs"/>
                      </a:endParaRPr>
                    </a:p>
                    <a:p>
                      <a:pPr marL="742991" lvl="1" indent="-285750">
                        <a:buFont typeface="Arial" panose="020B0604020202020204" pitchFamily="34" charset="0"/>
                        <a:buChar char="•"/>
                      </a:pPr>
                      <a:r>
                        <a:rPr lang="en-US" sz="1400" kern="1200" dirty="0">
                          <a:solidFill>
                            <a:srgbClr val="000000"/>
                          </a:solidFill>
                          <a:effectLst/>
                          <a:latin typeface="+mn-lt"/>
                          <a:ea typeface="+mn-ea"/>
                          <a:cs typeface="+mn-cs"/>
                        </a:rPr>
                        <a:t>Able to sleep when she stays over her friend's house on weekends</a:t>
                      </a:r>
                    </a:p>
                    <a:p>
                      <a:pPr marL="742991" lvl="1" indent="-285750">
                        <a:buFont typeface="Arial" panose="020B0604020202020204" pitchFamily="34" charset="0"/>
                        <a:buChar char="•"/>
                      </a:pPr>
                      <a:endParaRPr lang="en-US" sz="1400" kern="1200" dirty="0">
                        <a:solidFill>
                          <a:srgbClr val="000000"/>
                        </a:solidFill>
                        <a:effectLst/>
                        <a:latin typeface="+mn-lt"/>
                        <a:ea typeface="+mn-ea"/>
                        <a:cs typeface="+mn-cs"/>
                      </a:endParaRPr>
                    </a:p>
                    <a:p>
                      <a:pPr marL="742991" lvl="1" indent="-285750">
                        <a:buFont typeface="Arial" panose="020B0604020202020204" pitchFamily="34" charset="0"/>
                        <a:buChar char="•"/>
                      </a:pPr>
                      <a:r>
                        <a:rPr lang="en-US" sz="1400" kern="1200" dirty="0">
                          <a:solidFill>
                            <a:srgbClr val="000000"/>
                          </a:solidFill>
                          <a:effectLst/>
                          <a:latin typeface="+mn-lt"/>
                          <a:ea typeface="+mn-ea"/>
                          <a:cs typeface="+mn-cs"/>
                        </a:rPr>
                        <a:t>Feels not sleeping some days is normal and her close friends also have nights where they do not sleep</a:t>
                      </a:r>
                    </a:p>
                    <a:p>
                      <a:pPr marL="742991" lvl="1" indent="-285750">
                        <a:buFont typeface="Arial" panose="020B0604020202020204" pitchFamily="34" charset="0"/>
                        <a:buChar char="•"/>
                      </a:pPr>
                      <a:endParaRPr lang="en-US" sz="1400" kern="1200" dirty="0">
                        <a:solidFill>
                          <a:srgbClr val="000000"/>
                        </a:solidFill>
                        <a:effectLst/>
                        <a:latin typeface="+mn-lt"/>
                        <a:ea typeface="+mn-ea"/>
                        <a:cs typeface="+mn-cs"/>
                      </a:endParaRPr>
                    </a:p>
                    <a:p>
                      <a:pPr marL="742991" lvl="1" indent="-285750">
                        <a:buFont typeface="Arial" panose="020B0604020202020204" pitchFamily="34" charset="0"/>
                        <a:buChar char="•"/>
                      </a:pPr>
                      <a:r>
                        <a:rPr lang="en-US" sz="1400" kern="1200" dirty="0">
                          <a:solidFill>
                            <a:srgbClr val="000000"/>
                          </a:solidFill>
                          <a:effectLst/>
                          <a:latin typeface="+mn-lt"/>
                          <a:ea typeface="+mn-ea"/>
                          <a:cs typeface="+mn-cs"/>
                        </a:rPr>
                        <a:t>Phone on dresser across room/charging at night</a:t>
                      </a:r>
                    </a:p>
                    <a:p>
                      <a:pPr marL="742991" marR="0" lvl="1" indent="-28575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rgbClr val="000000"/>
                          </a:solidFill>
                          <a:effectLst/>
                          <a:latin typeface="+mn-lt"/>
                          <a:ea typeface="+mn-ea"/>
                          <a:cs typeface="+mn-cs"/>
                        </a:rPr>
                        <a:t>Patient's bedroom is in a hallway with curtain between room and bathroom. No windows. Often too cold or hot. Able to hear toilet flush, other family members using the bathroom, and at times she can smell an odor following family members using bathroom which bothers her</a:t>
                      </a:r>
                    </a:p>
                    <a:p>
                      <a:pPr marL="742991" lvl="1" indent="-285750">
                        <a:buFont typeface="Arial" panose="020B0604020202020204" pitchFamily="34" charset="0"/>
                        <a:buChar char="•"/>
                      </a:pPr>
                      <a:endParaRPr lang="en-US" sz="1500" dirty="0">
                        <a:solidFill>
                          <a:schemeClr val="accent6"/>
                        </a:solidFill>
                        <a:latin typeface="Calibri"/>
                        <a:cs typeface="Calibri"/>
                      </a:endParaRPr>
                    </a:p>
                  </a:txBody>
                  <a:tcPr marL="0" marR="0" marT="0" marB="0"/>
                </a:tc>
                <a:extLst>
                  <a:ext uri="{0D108BD9-81ED-4DB2-BD59-A6C34878D82A}">
                    <a16:rowId xmlns:a16="http://schemas.microsoft.com/office/drawing/2014/main" val="240944892"/>
                  </a:ext>
                </a:extLst>
              </a:tr>
              <a:tr h="352648">
                <a:tc>
                  <a:txBody>
                    <a:bodyPr/>
                    <a:lstStyle/>
                    <a:p>
                      <a:pPr marL="100330">
                        <a:lnSpc>
                          <a:spcPct val="100000"/>
                        </a:lnSpc>
                        <a:spcBef>
                          <a:spcPts val="350"/>
                        </a:spcBef>
                      </a:pPr>
                      <a:r>
                        <a:rPr lang="en-US" sz="1600" b="1" dirty="0">
                          <a:solidFill>
                            <a:schemeClr val="accent6"/>
                          </a:solidFill>
                        </a:rPr>
                        <a:t>Relevant BH</a:t>
                      </a:r>
                      <a:endParaRPr sz="1600" b="1" dirty="0">
                        <a:solidFill>
                          <a:schemeClr val="accent6"/>
                        </a:solidFill>
                        <a:latin typeface="Calibri" panose="020F0502020204030204" pitchFamily="34" charset="0"/>
                        <a:cs typeface="Calibri" panose="020F0502020204030204" pitchFamily="34" charset="0"/>
                      </a:endParaRPr>
                    </a:p>
                  </a:txBody>
                  <a:tcPr marL="0" marR="0" marT="30531" marB="0"/>
                </a:tc>
                <a:tc>
                  <a:txBody>
                    <a:bodyPr/>
                    <a:lstStyle/>
                    <a:p>
                      <a:pPr marL="0" marR="125730" lvl="0" algn="l">
                        <a:lnSpc>
                          <a:spcPct val="100000"/>
                        </a:lnSpc>
                        <a:spcBef>
                          <a:spcPts val="780"/>
                        </a:spcBef>
                        <a:buNone/>
                      </a:pPr>
                      <a:r>
                        <a:rPr lang="en-US" sz="1500" dirty="0">
                          <a:solidFill>
                            <a:schemeClr val="accent6"/>
                          </a:solidFill>
                          <a:latin typeface="Calibri"/>
                          <a:cs typeface="Calibri"/>
                        </a:rPr>
                        <a:t>  Social Anxiety Disorder</a:t>
                      </a:r>
                    </a:p>
                  </a:txBody>
                  <a:tcPr marL="0" marR="0" marT="0" marB="0"/>
                </a:tc>
                <a:extLst>
                  <a:ext uri="{0D108BD9-81ED-4DB2-BD59-A6C34878D82A}">
                    <a16:rowId xmlns:a16="http://schemas.microsoft.com/office/drawing/2014/main" val="4024413151"/>
                  </a:ext>
                </a:extLst>
              </a:tr>
              <a:tr h="697720">
                <a:tc>
                  <a:txBody>
                    <a:bodyPr/>
                    <a:lstStyle/>
                    <a:p>
                      <a:pPr marL="100330">
                        <a:lnSpc>
                          <a:spcPct val="100000"/>
                        </a:lnSpc>
                        <a:spcBef>
                          <a:spcPts val="350"/>
                        </a:spcBef>
                      </a:pPr>
                      <a:r>
                        <a:rPr lang="en-US" sz="1600" b="1" dirty="0">
                          <a:solidFill>
                            <a:schemeClr val="accent6"/>
                          </a:solidFill>
                        </a:rPr>
                        <a:t>Relevant</a:t>
                      </a:r>
                      <a:r>
                        <a:rPr lang="en-US" sz="1600" b="1" baseline="0" dirty="0">
                          <a:solidFill>
                            <a:schemeClr val="accent6"/>
                          </a:solidFill>
                        </a:rPr>
                        <a:t> medications</a:t>
                      </a:r>
                      <a:endParaRPr sz="1600" b="1" dirty="0">
                        <a:solidFill>
                          <a:schemeClr val="accent6"/>
                        </a:solidFill>
                        <a:latin typeface="Calibri" panose="020F0502020204030204" pitchFamily="34" charset="0"/>
                        <a:cs typeface="Calibri" panose="020F0502020204030204" pitchFamily="34" charset="0"/>
                      </a:endParaRPr>
                    </a:p>
                  </a:txBody>
                  <a:tcPr marL="0" marR="0" marT="30531" marB="0"/>
                </a:tc>
                <a:tc>
                  <a:txBody>
                    <a:bodyPr/>
                    <a:lstStyle/>
                    <a:p>
                      <a:pPr marL="0" marR="125730" lvl="0" algn="l">
                        <a:lnSpc>
                          <a:spcPct val="100000"/>
                        </a:lnSpc>
                        <a:spcBef>
                          <a:spcPts val="780"/>
                        </a:spcBef>
                        <a:buNone/>
                      </a:pPr>
                      <a:r>
                        <a:rPr lang="en-US" sz="1500" dirty="0">
                          <a:solidFill>
                            <a:schemeClr val="accent6"/>
                          </a:solidFill>
                          <a:latin typeface="Calibri"/>
                          <a:cs typeface="Calibri"/>
                        </a:rPr>
                        <a:t>  Previously tried melatonin without success</a:t>
                      </a:r>
                    </a:p>
                  </a:txBody>
                  <a:tcPr marL="0" marR="0" marT="0" marB="0"/>
                </a:tc>
                <a:extLst>
                  <a:ext uri="{0D108BD9-81ED-4DB2-BD59-A6C34878D82A}">
                    <a16:rowId xmlns:a16="http://schemas.microsoft.com/office/drawing/2014/main" val="4054726413"/>
                  </a:ext>
                </a:extLst>
              </a:tr>
            </a:tbl>
          </a:graphicData>
        </a:graphic>
      </p:graphicFrame>
      <p:sp>
        <p:nvSpPr>
          <p:cNvPr id="16" name="TextBox 15">
            <a:extLst>
              <a:ext uri="{FF2B5EF4-FFF2-40B4-BE49-F238E27FC236}">
                <a16:creationId xmlns:a16="http://schemas.microsoft.com/office/drawing/2014/main" id="{44E0112F-6A91-FB48-BB11-C3BAB7CF66C3}"/>
              </a:ext>
            </a:extLst>
          </p:cNvPr>
          <p:cNvSpPr txBox="1"/>
          <p:nvPr/>
        </p:nvSpPr>
        <p:spPr>
          <a:xfrm>
            <a:off x="7424550" y="230592"/>
            <a:ext cx="1778000"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9" name="Picture 1" descr="page2image1772256">
            <a:extLst>
              <a:ext uri="{FF2B5EF4-FFF2-40B4-BE49-F238E27FC236}">
                <a16:creationId xmlns:a16="http://schemas.microsoft.com/office/drawing/2014/main" id="{5C8F5817-0D3C-7046-A48D-57CEE40C9D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54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CB4C7-081D-0133-C42E-87AB996371A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DB8C1EA-4651-9369-C89C-2E8B6C4BB8E3}"/>
              </a:ext>
            </a:extLst>
          </p:cNvPr>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3" name="object 3">
            <a:extLst>
              <a:ext uri="{FF2B5EF4-FFF2-40B4-BE49-F238E27FC236}">
                <a16:creationId xmlns:a16="http://schemas.microsoft.com/office/drawing/2014/main" id="{1D81086C-103F-90A4-25E8-3464AB9C15CF}"/>
              </a:ext>
            </a:extLst>
          </p:cNvPr>
          <p:cNvSpPr txBox="1">
            <a:spLocks noGrp="1"/>
          </p:cNvSpPr>
          <p:nvPr>
            <p:ph type="title"/>
          </p:nvPr>
        </p:nvSpPr>
        <p:spPr>
          <a:xfrm>
            <a:off x="838200" y="866296"/>
            <a:ext cx="10515601" cy="599780"/>
          </a:xfrm>
          <a:prstGeom prst="rect">
            <a:avLst/>
          </a:prstGeom>
        </p:spPr>
        <p:txBody>
          <a:bodyPr vert="horz" wrap="square" lIns="0" tIns="17780" rIns="0" bIns="0" rtlCol="0">
            <a:spAutoFit/>
          </a:bodyPr>
          <a:lstStyle/>
          <a:p>
            <a:pPr marL="8467" marR="3387">
              <a:lnSpc>
                <a:spcPts val="4467"/>
              </a:lnSpc>
              <a:spcBef>
                <a:spcPts val="140"/>
              </a:spcBef>
            </a:pPr>
            <a:r>
              <a:rPr lang="en-US" spc="-133" dirty="0"/>
              <a:t>IBH Treatment/Interventions </a:t>
            </a:r>
            <a:endParaRPr spc="-87" dirty="0"/>
          </a:p>
        </p:txBody>
      </p:sp>
      <p:sp>
        <p:nvSpPr>
          <p:cNvPr id="6" name="object 6">
            <a:extLst>
              <a:ext uri="{FF2B5EF4-FFF2-40B4-BE49-F238E27FC236}">
                <a16:creationId xmlns:a16="http://schemas.microsoft.com/office/drawing/2014/main" id="{9FC7A3DB-1F0E-B1CC-CBF8-8FD475D0836B}"/>
              </a:ext>
            </a:extLst>
          </p:cNvPr>
          <p:cNvSpPr txBox="1">
            <a:spLocks noGrp="1"/>
          </p:cNvSpPr>
          <p:nvPr>
            <p:ph type="ftr" sz="quarter" idx="4294967295"/>
          </p:nvPr>
        </p:nvSpPr>
        <p:spPr>
          <a:xfrm>
            <a:off x="0" y="4305300"/>
            <a:ext cx="2289175" cy="387350"/>
          </a:xfrm>
          <a:prstGeom prst="rect">
            <a:avLst/>
          </a:prstGeom>
        </p:spPr>
        <p:txBody>
          <a:bodyPr vert="horz" wrap="square" lIns="0" tIns="18627" rIns="0" bIns="0" rtlCol="0">
            <a:spAutoFit/>
          </a:bodyPr>
          <a:lstStyle/>
          <a:p>
            <a:pPr marL="8467" marR="0" lvl="0" indent="0" algn="l" defTabSz="609630" rtl="0" eaLnBrk="1" fontAlgn="auto" latinLnBrk="0" hangingPunct="1">
              <a:lnSpc>
                <a:spcPct val="100000"/>
              </a:lnSpc>
              <a:spcBef>
                <a:spcPts val="147"/>
              </a:spcBef>
              <a:spcAft>
                <a:spcPts val="0"/>
              </a:spcAft>
              <a:buClrTx/>
              <a:buSzTx/>
              <a:buFontTx/>
              <a:buNone/>
              <a:tabLst/>
              <a:defRPr/>
            </a:pP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RI</a:t>
            </a:r>
          </a:p>
        </p:txBody>
      </p:sp>
      <p:graphicFrame>
        <p:nvGraphicFramePr>
          <p:cNvPr id="7" name="object 9">
            <a:extLst>
              <a:ext uri="{FF2B5EF4-FFF2-40B4-BE49-F238E27FC236}">
                <a16:creationId xmlns:a16="http://schemas.microsoft.com/office/drawing/2014/main" id="{A47BA71B-865C-730F-55BB-DB03AB64145C}"/>
              </a:ext>
            </a:extLst>
          </p:cNvPr>
          <p:cNvGraphicFramePr>
            <a:graphicFrameLocks noGrp="1"/>
          </p:cNvGraphicFramePr>
          <p:nvPr>
            <p:extLst>
              <p:ext uri="{D42A27DB-BD31-4B8C-83A1-F6EECF244321}">
                <p14:modId xmlns:p14="http://schemas.microsoft.com/office/powerpoint/2010/main" val="1801824875"/>
              </p:ext>
            </p:extLst>
          </p:nvPr>
        </p:nvGraphicFramePr>
        <p:xfrm>
          <a:off x="425937" y="1951548"/>
          <a:ext cx="10771587" cy="4077350"/>
        </p:xfrm>
        <a:graphic>
          <a:graphicData uri="http://schemas.openxmlformats.org/drawingml/2006/table">
            <a:tbl>
              <a:tblPr firstRow="1" bandRow="1">
                <a:tableStyleId>{073A0DAA-6AF3-43AB-8588-CEC1D06C72B9}</a:tableStyleId>
              </a:tblPr>
              <a:tblGrid>
                <a:gridCol w="10771587">
                  <a:extLst>
                    <a:ext uri="{9D8B030D-6E8A-4147-A177-3AD203B41FA5}">
                      <a16:colId xmlns:a16="http://schemas.microsoft.com/office/drawing/2014/main" val="20002"/>
                    </a:ext>
                  </a:extLst>
                </a:gridCol>
              </a:tblGrid>
              <a:tr h="380947">
                <a:tc>
                  <a:txBody>
                    <a:bodyPr/>
                    <a:lstStyle/>
                    <a:p>
                      <a:pPr marL="100330" algn="l" rtl="0">
                        <a:lnSpc>
                          <a:spcPct val="100000"/>
                        </a:lnSpc>
                        <a:spcBef>
                          <a:spcPts val="370"/>
                        </a:spcBef>
                      </a:pPr>
                      <a:endParaRPr sz="1300" dirty="0">
                        <a:solidFill>
                          <a:schemeClr val="accent6"/>
                        </a:solidFill>
                        <a:latin typeface="Calibri" panose="020F0502020204030204" pitchFamily="34" charset="0"/>
                        <a:cs typeface="Calibri" panose="020F0502020204030204" pitchFamily="34" charset="0"/>
                      </a:endParaRPr>
                    </a:p>
                  </a:txBody>
                  <a:tcPr marL="0" marR="0" marT="32276" marB="0"/>
                </a:tc>
                <a:extLst>
                  <a:ext uri="{0D108BD9-81ED-4DB2-BD59-A6C34878D82A}">
                    <a16:rowId xmlns:a16="http://schemas.microsoft.com/office/drawing/2014/main" val="10000"/>
                  </a:ext>
                </a:extLst>
              </a:tr>
              <a:tr h="3418682">
                <a:tc>
                  <a:txBody>
                    <a:bodyPr/>
                    <a:lstStyle/>
                    <a:p>
                      <a:pPr marL="342900" lvl="0" indent="-342900">
                        <a:buFont typeface="Arial" panose="020B0604020202020204" pitchFamily="34" charset="0"/>
                        <a:buChar char="•"/>
                      </a:pPr>
                      <a:endParaRPr lang="en-US" sz="1801" kern="1200" dirty="0">
                        <a:solidFill>
                          <a:srgbClr val="000000"/>
                        </a:solidFill>
                        <a:effectLst/>
                        <a:latin typeface="+mn-lt"/>
                        <a:ea typeface="+mn-ea"/>
                        <a:cs typeface="+mn-cs"/>
                      </a:endParaRPr>
                    </a:p>
                    <a:p>
                      <a:pPr marL="342900" marR="0" lvl="0" indent="-34290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1" kern="1200" dirty="0">
                          <a:solidFill>
                            <a:srgbClr val="000000"/>
                          </a:solidFill>
                          <a:effectLst/>
                          <a:latin typeface="+mn-lt"/>
                          <a:ea typeface="+mn-ea"/>
                          <a:cs typeface="+mn-cs"/>
                        </a:rPr>
                        <a:t>Patient centered therapy goal is "to be more confident" and is open to working on promoting better sleep as an objective to reach this go</a:t>
                      </a:r>
                    </a:p>
                    <a:p>
                      <a:pPr marL="342900" marR="0" lvl="0" indent="-34290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1" kern="1200" dirty="0">
                        <a:solidFill>
                          <a:srgbClr val="000000"/>
                        </a:solidFill>
                        <a:effectLst/>
                        <a:latin typeface="+mn-lt"/>
                        <a:ea typeface="+mn-ea"/>
                        <a:cs typeface="+mn-cs"/>
                      </a:endParaRPr>
                    </a:p>
                    <a:p>
                      <a:pPr marL="342900" lvl="0" indent="-342900">
                        <a:buFont typeface="Arial" panose="020B0604020202020204" pitchFamily="34" charset="0"/>
                        <a:buChar char="•"/>
                      </a:pPr>
                      <a:r>
                        <a:rPr lang="en-US" sz="1801" kern="1200" dirty="0">
                          <a:solidFill>
                            <a:srgbClr val="000000"/>
                          </a:solidFill>
                          <a:effectLst/>
                          <a:latin typeface="+mn-lt"/>
                          <a:ea typeface="+mn-ea"/>
                          <a:cs typeface="+mn-cs"/>
                        </a:rPr>
                        <a:t>Patient declined for IBH to share sleep troubles with her mother, who she feels she is unaware of this issue</a:t>
                      </a:r>
                    </a:p>
                    <a:p>
                      <a:pPr marL="342900" marR="0" lvl="0" indent="-34290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1" kern="1200" dirty="0">
                        <a:solidFill>
                          <a:srgbClr val="000000"/>
                        </a:solidFill>
                        <a:effectLst/>
                        <a:latin typeface="+mn-lt"/>
                        <a:ea typeface="+mn-ea"/>
                        <a:cs typeface="+mn-cs"/>
                      </a:endParaRPr>
                    </a:p>
                    <a:p>
                      <a:pPr marL="342900" marR="0" lvl="0" indent="-342900" algn="l" defTabSz="91448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1" kern="1200" dirty="0">
                          <a:solidFill>
                            <a:srgbClr val="000000"/>
                          </a:solidFill>
                          <a:effectLst/>
                          <a:latin typeface="+mn-lt"/>
                          <a:ea typeface="+mn-ea"/>
                          <a:cs typeface="+mn-cs"/>
                        </a:rPr>
                        <a:t>Patient declined to use sleep diary </a:t>
                      </a:r>
                    </a:p>
                    <a:p>
                      <a:pPr marL="342900" lvl="0" indent="-342900">
                        <a:buFont typeface="Arial" panose="020B0604020202020204" pitchFamily="34" charset="0"/>
                        <a:buChar char="•"/>
                      </a:pPr>
                      <a:endParaRPr lang="en-US" sz="1801" kern="1200" dirty="0">
                        <a:solidFill>
                          <a:srgbClr val="000000"/>
                        </a:solidFill>
                        <a:effectLst/>
                        <a:latin typeface="+mn-lt"/>
                        <a:ea typeface="+mn-ea"/>
                        <a:cs typeface="+mn-cs"/>
                      </a:endParaRPr>
                    </a:p>
                    <a:p>
                      <a:pPr marL="342900" lvl="0" indent="-342900">
                        <a:buFont typeface="Arial" panose="020B0604020202020204" pitchFamily="34" charset="0"/>
                        <a:buChar char="•"/>
                      </a:pPr>
                      <a:r>
                        <a:rPr lang="en-US" sz="1801" kern="1200" dirty="0">
                          <a:solidFill>
                            <a:srgbClr val="000000"/>
                          </a:solidFill>
                          <a:effectLst/>
                          <a:latin typeface="+mn-lt"/>
                          <a:ea typeface="+mn-ea"/>
                          <a:cs typeface="+mn-cs"/>
                        </a:rPr>
                        <a:t>Mother told patient that if she took medication for anxiety, she would no longer drive her to therapy</a:t>
                      </a:r>
                    </a:p>
                    <a:p>
                      <a:pPr marL="342900" lvl="0" indent="-342900">
                        <a:buFont typeface="Arial" panose="020B0604020202020204" pitchFamily="34" charset="0"/>
                        <a:buChar char="•"/>
                      </a:pPr>
                      <a:endParaRPr lang="en-US" sz="1801" kern="1200" dirty="0">
                        <a:solidFill>
                          <a:srgbClr val="000000"/>
                        </a:solidFill>
                        <a:effectLst/>
                        <a:latin typeface="+mn-lt"/>
                        <a:ea typeface="+mn-ea"/>
                        <a:cs typeface="+mn-cs"/>
                      </a:endParaRPr>
                    </a:p>
                    <a:p>
                      <a:pPr marL="342900" lvl="0" indent="-342900">
                        <a:buFont typeface="Arial" panose="020B0604020202020204" pitchFamily="34" charset="0"/>
                        <a:buChar char="•"/>
                      </a:pPr>
                      <a:r>
                        <a:rPr lang="en-US" sz="1801" kern="1200" dirty="0">
                          <a:solidFill>
                            <a:srgbClr val="000000"/>
                          </a:solidFill>
                          <a:effectLst/>
                          <a:latin typeface="+mn-lt"/>
                          <a:ea typeface="+mn-ea"/>
                          <a:cs typeface="+mn-cs"/>
                        </a:rPr>
                        <a:t>Mother declined assistance with SDOH resources</a:t>
                      </a:r>
                    </a:p>
                    <a:p>
                      <a:pPr lvl="0"/>
                      <a:endParaRPr lang="en-US" sz="1801" kern="1200" dirty="0">
                        <a:solidFill>
                          <a:schemeClr val="dk1"/>
                        </a:solidFill>
                        <a:effectLst/>
                        <a:latin typeface="+mn-lt"/>
                        <a:ea typeface="+mn-ea"/>
                        <a:cs typeface="+mn-cs"/>
                      </a:endParaRPr>
                    </a:p>
                    <a:p>
                      <a:pPr marL="54610" lvl="0" algn="l">
                        <a:lnSpc>
                          <a:spcPct val="100000"/>
                        </a:lnSpc>
                        <a:spcBef>
                          <a:spcPts val="835"/>
                        </a:spcBef>
                        <a:buNone/>
                      </a:pPr>
                      <a:endParaRPr lang="en-US" sz="1500" dirty="0">
                        <a:solidFill>
                          <a:schemeClr val="accent6"/>
                        </a:solidFill>
                        <a:latin typeface="Calibri"/>
                        <a:cs typeface="Calibri"/>
                      </a:endParaRPr>
                    </a:p>
                  </a:txBody>
                  <a:tcPr marL="0" marR="0" marT="72839" marB="0"/>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47CFA63F-9738-44A6-EE26-C00CFEAC3397}"/>
              </a:ext>
            </a:extLst>
          </p:cNvPr>
          <p:cNvSpPr txBox="1"/>
          <p:nvPr/>
        </p:nvSpPr>
        <p:spPr>
          <a:xfrm>
            <a:off x="10212605" y="902543"/>
            <a:ext cx="1830283"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9" name="Picture 1" descr="page2image1772256">
            <a:extLst>
              <a:ext uri="{FF2B5EF4-FFF2-40B4-BE49-F238E27FC236}">
                <a16:creationId xmlns:a16="http://schemas.microsoft.com/office/drawing/2014/main" id="{CCE45883-59F8-DBDB-7822-5E1EFF5DB0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31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6" name="object 6"/>
          <p:cNvSpPr txBox="1">
            <a:spLocks noGrp="1"/>
          </p:cNvSpPr>
          <p:nvPr>
            <p:ph type="title"/>
          </p:nvPr>
        </p:nvSpPr>
        <p:spPr>
          <a:xfrm>
            <a:off x="838200" y="857363"/>
            <a:ext cx="10515601" cy="617647"/>
          </a:xfrm>
          <a:prstGeom prst="rect">
            <a:avLst/>
          </a:prstGeom>
        </p:spPr>
        <p:txBody>
          <a:bodyPr vert="horz" wrap="square" lIns="0" tIns="8043" rIns="0" bIns="0" rtlCol="0">
            <a:spAutoFit/>
          </a:bodyPr>
          <a:lstStyle/>
          <a:p>
            <a:pPr marL="8467">
              <a:spcBef>
                <a:spcPts val="63"/>
              </a:spcBef>
            </a:pPr>
            <a:r>
              <a:rPr lang="en-US" spc="-153" dirty="0"/>
              <a:t>Patient /Family Successes and Strengths</a:t>
            </a:r>
            <a:endParaRPr spc="-193" dirty="0"/>
          </a:p>
        </p:txBody>
      </p:sp>
      <p:sp>
        <p:nvSpPr>
          <p:cNvPr id="4" name="Content Placeholder 3"/>
          <p:cNvSpPr>
            <a:spLocks noGrp="1"/>
          </p:cNvSpPr>
          <p:nvPr>
            <p:ph idx="1"/>
          </p:nvPr>
        </p:nvSpPr>
        <p:spPr/>
        <p:txBody>
          <a:bodyPr vert="horz" lIns="91440" tIns="45720" rIns="91440" bIns="45720" rtlCol="0" anchor="t">
            <a:normAutofit/>
          </a:bodyPr>
          <a:lstStyle/>
          <a:p>
            <a:pPr marL="228600" indent="-228600"/>
            <a:endParaRPr lang="en-US" dirty="0">
              <a:ea typeface="Calibri" panose="020F0502020204030204"/>
              <a:cs typeface="Calibri" panose="020F0502020204030204"/>
            </a:endParaRPr>
          </a:p>
          <a:p>
            <a:pPr marL="228600" indent="-228600"/>
            <a:r>
              <a:rPr lang="en-US" sz="2800" dirty="0"/>
              <a:t>Mother brings patient to therapy. </a:t>
            </a:r>
            <a:endParaRPr lang="en-US" sz="2800" dirty="0">
              <a:ea typeface="Calibri"/>
              <a:cs typeface="Calibri"/>
            </a:endParaRPr>
          </a:p>
          <a:p>
            <a:pPr marL="228600" indent="-228600"/>
            <a:r>
              <a:rPr lang="en-US" sz="2800" dirty="0">
                <a:ea typeface="Calibri"/>
                <a:cs typeface="Calibri"/>
              </a:rPr>
              <a:t>Patient has made moderate progress with decreasing symptoms of social anxiety since intake</a:t>
            </a:r>
          </a:p>
          <a:p>
            <a:pPr marL="228600" indent="-228600"/>
            <a:r>
              <a:rPr lang="en-US" sz="2800" dirty="0">
                <a:ea typeface="Calibri"/>
                <a:cs typeface="Calibri"/>
              </a:rPr>
              <a:t>Patient declines using phone in bed, declines substance use</a:t>
            </a:r>
          </a:p>
          <a:p>
            <a:pPr marL="0" indent="0">
              <a:buNone/>
            </a:pPr>
            <a:endParaRPr lang="en-US" sz="2800" dirty="0">
              <a:ea typeface="Calibri"/>
              <a:cs typeface="Calibri"/>
            </a:endParaRPr>
          </a:p>
          <a:p>
            <a:pPr marL="228600" indent="-228600"/>
            <a:endParaRPr lang="en-US" sz="2800" dirty="0">
              <a:ea typeface="Calibri"/>
              <a:cs typeface="Calibri"/>
            </a:endParaRPr>
          </a:p>
          <a:p>
            <a:pPr marL="228600" indent="-228600"/>
            <a:endParaRPr lang="en-US" dirty="0">
              <a:ea typeface="Calibri" panose="020F0502020204030204"/>
              <a:cs typeface="Calibri" panose="020F0502020204030204"/>
            </a:endParaRPr>
          </a:p>
        </p:txBody>
      </p:sp>
      <p:sp>
        <p:nvSpPr>
          <p:cNvPr id="7" name="object 7"/>
          <p:cNvSpPr txBox="1">
            <a:spLocks noGrp="1"/>
          </p:cNvSpPr>
          <p:nvPr>
            <p:ph type="ftr" sz="quarter" idx="4294967295"/>
          </p:nvPr>
        </p:nvSpPr>
        <p:spPr>
          <a:xfrm>
            <a:off x="0" y="4305300"/>
            <a:ext cx="2289175" cy="387350"/>
          </a:xfrm>
          <a:prstGeom prst="rect">
            <a:avLst/>
          </a:prstGeom>
        </p:spPr>
        <p:txBody>
          <a:bodyPr vert="horz" wrap="square" lIns="0" tIns="18627" rIns="0" bIns="0" rtlCol="0">
            <a:spAutoFit/>
          </a:bodyPr>
          <a:lstStyle/>
          <a:p>
            <a:pPr marL="8467" marR="0" lvl="0" indent="0" algn="l" defTabSz="609630" rtl="0" eaLnBrk="1" fontAlgn="auto" latinLnBrk="0" hangingPunct="1">
              <a:lnSpc>
                <a:spcPct val="100000"/>
              </a:lnSpc>
              <a:spcBef>
                <a:spcPts val="147"/>
              </a:spcBef>
              <a:spcAft>
                <a:spcPts val="0"/>
              </a:spcAft>
              <a:buClrTx/>
              <a:buSzTx/>
              <a:buFontTx/>
              <a:buNone/>
              <a:tabLst/>
              <a:defRPr/>
            </a:pP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RI</a:t>
            </a:r>
          </a:p>
        </p:txBody>
      </p:sp>
      <p:sp>
        <p:nvSpPr>
          <p:cNvPr id="13" name="TextBox 12">
            <a:extLst>
              <a:ext uri="{FF2B5EF4-FFF2-40B4-BE49-F238E27FC236}">
                <a16:creationId xmlns:a16="http://schemas.microsoft.com/office/drawing/2014/main" id="{518F0266-036A-0949-821F-30F89FA75B87}"/>
              </a:ext>
            </a:extLst>
          </p:cNvPr>
          <p:cNvSpPr txBox="1"/>
          <p:nvPr/>
        </p:nvSpPr>
        <p:spPr>
          <a:xfrm>
            <a:off x="10007600" y="975103"/>
            <a:ext cx="1830283"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8" name="Picture 1" descr="page2image1772256">
            <a:extLst>
              <a:ext uri="{FF2B5EF4-FFF2-40B4-BE49-F238E27FC236}">
                <a16:creationId xmlns:a16="http://schemas.microsoft.com/office/drawing/2014/main" id="{EF23655C-3263-2149-80F0-975F2F6E5E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667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88468" y="641603"/>
            <a:ext cx="11858837" cy="0"/>
          </a:xfrm>
          <a:custGeom>
            <a:avLst/>
            <a:gdLst/>
            <a:ahLst/>
            <a:cxnLst/>
            <a:rect l="l" t="t" r="r" b="b"/>
            <a:pathLst>
              <a:path w="17788255">
                <a:moveTo>
                  <a:pt x="0" y="0"/>
                </a:moveTo>
                <a:lnTo>
                  <a:pt x="17788128" y="0"/>
                </a:lnTo>
              </a:path>
            </a:pathLst>
          </a:custGeom>
          <a:ln w="28956">
            <a:solidFill>
              <a:srgbClr val="F7B31D"/>
            </a:solidFill>
          </a:ln>
        </p:spPr>
        <p:txBody>
          <a:bodyPr wrap="square" lIns="0" tIns="0" rIns="0" bIns="0" rtlCol="0"/>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6" name="object 6"/>
          <p:cNvSpPr txBox="1">
            <a:spLocks noGrp="1"/>
          </p:cNvSpPr>
          <p:nvPr>
            <p:ph type="title"/>
          </p:nvPr>
        </p:nvSpPr>
        <p:spPr>
          <a:prstGeom prst="rect">
            <a:avLst/>
          </a:prstGeom>
        </p:spPr>
        <p:txBody>
          <a:bodyPr vert="horz" wrap="square" lIns="0" tIns="8043" rIns="0" bIns="0" rtlCol="0">
            <a:spAutoFit/>
          </a:bodyPr>
          <a:lstStyle/>
          <a:p>
            <a:pPr marL="8467">
              <a:spcBef>
                <a:spcPts val="63"/>
              </a:spcBef>
            </a:pPr>
            <a:r>
              <a:rPr lang="en-US" spc="-153" dirty="0"/>
              <a:t>Reasons for Selecting this Case</a:t>
            </a:r>
            <a:endParaRPr spc="-193" dirty="0"/>
          </a:p>
        </p:txBody>
      </p:sp>
      <p:sp>
        <p:nvSpPr>
          <p:cNvPr id="7" name="object 7"/>
          <p:cNvSpPr txBox="1">
            <a:spLocks noGrp="1"/>
          </p:cNvSpPr>
          <p:nvPr>
            <p:ph type="ftr" sz="quarter" idx="4294967295"/>
          </p:nvPr>
        </p:nvSpPr>
        <p:spPr>
          <a:xfrm>
            <a:off x="0" y="4305300"/>
            <a:ext cx="2289175" cy="387350"/>
          </a:xfrm>
          <a:prstGeom prst="rect">
            <a:avLst/>
          </a:prstGeom>
        </p:spPr>
        <p:txBody>
          <a:bodyPr vert="horz" wrap="square" lIns="0" tIns="18627" rIns="0" bIns="0" rtlCol="0">
            <a:spAutoFit/>
          </a:bodyPr>
          <a:lstStyle/>
          <a:p>
            <a:pPr marL="8467" marR="0" lvl="0" indent="0" algn="l" defTabSz="609630" rtl="0" eaLnBrk="1" fontAlgn="auto" latinLnBrk="0" hangingPunct="1">
              <a:lnSpc>
                <a:spcPct val="100000"/>
              </a:lnSpc>
              <a:spcBef>
                <a:spcPts val="147"/>
              </a:spcBef>
              <a:spcAft>
                <a:spcPts val="0"/>
              </a:spcAft>
              <a:buClrTx/>
              <a:buSzTx/>
              <a:buFontTx/>
              <a:buNone/>
              <a:tabLst/>
              <a:defRPr/>
            </a:pP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Prepared</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by</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Care</a:t>
            </a:r>
            <a:r>
              <a:rPr kumimoji="0" sz="1200" b="0" i="0" u="none" strike="noStrike" kern="0" cap="none" spc="-11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Transformation</a:t>
            </a:r>
            <a:r>
              <a:rPr kumimoji="0" sz="1200" b="0" i="0" u="none" strike="noStrike" kern="0" cap="none" spc="-10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3"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Collaborative</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of</a:t>
            </a:r>
            <a:r>
              <a:rPr kumimoji="0" sz="1200" b="0" i="0" u="none" strike="noStrike" kern="0" cap="none" spc="-1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sz="1200" b="0" i="0" u="none" strike="noStrike" kern="0" cap="none" spc="-17"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RI</a:t>
            </a:r>
          </a:p>
        </p:txBody>
      </p:sp>
      <p:sp>
        <p:nvSpPr>
          <p:cNvPr id="13" name="TextBox 12">
            <a:extLst>
              <a:ext uri="{FF2B5EF4-FFF2-40B4-BE49-F238E27FC236}">
                <a16:creationId xmlns:a16="http://schemas.microsoft.com/office/drawing/2014/main" id="{518F0266-036A-0949-821F-30F89FA75B87}"/>
              </a:ext>
            </a:extLst>
          </p:cNvPr>
          <p:cNvSpPr txBox="1"/>
          <p:nvPr/>
        </p:nvSpPr>
        <p:spPr>
          <a:xfrm>
            <a:off x="10007600" y="975103"/>
            <a:ext cx="1830283" cy="318100"/>
          </a:xfrm>
          <a:prstGeom prst="rect">
            <a:avLst/>
          </a:prstGeom>
          <a:noFill/>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n-US" sz="1467" b="0" i="0" u="none" strike="noStrike" kern="0" cap="none" spc="0" normalizeH="0" baseline="0" noProof="0" dirty="0">
                <a:ln>
                  <a:noFill/>
                </a:ln>
                <a:solidFill>
                  <a:sysClr val="windowText" lastClr="000000"/>
                </a:solidFill>
                <a:effectLst/>
                <a:uLnTx/>
                <a:uFillTx/>
                <a:latin typeface="Calibri"/>
                <a:ea typeface="+mn-ea"/>
                <a:cs typeface="+mn-cs"/>
              </a:rPr>
              <a:t>Do Not Include PHI</a:t>
            </a:r>
          </a:p>
        </p:txBody>
      </p:sp>
      <p:pic>
        <p:nvPicPr>
          <p:cNvPr id="8" name="Picture 1" descr="page2image1772256">
            <a:extLst>
              <a:ext uri="{FF2B5EF4-FFF2-40B4-BE49-F238E27FC236}">
                <a16:creationId xmlns:a16="http://schemas.microsoft.com/office/drawing/2014/main" id="{68881881-32CA-0447-9B7A-B28482B0EA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100331"/>
            <a:ext cx="910377" cy="47833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3">
            <a:extLst>
              <a:ext uri="{FF2B5EF4-FFF2-40B4-BE49-F238E27FC236}">
                <a16:creationId xmlns:a16="http://schemas.microsoft.com/office/drawing/2014/main" id="{6DCBEC80-039C-C646-860D-B87A15854BF9}"/>
              </a:ext>
            </a:extLst>
          </p:cNvPr>
          <p:cNvGraphicFramePr>
            <a:graphicFrameLocks noGrp="1"/>
          </p:cNvGraphicFramePr>
          <p:nvPr>
            <p:extLst>
              <p:ext uri="{D42A27DB-BD31-4B8C-83A1-F6EECF244321}">
                <p14:modId xmlns:p14="http://schemas.microsoft.com/office/powerpoint/2010/main" val="2511185977"/>
              </p:ext>
            </p:extLst>
          </p:nvPr>
        </p:nvGraphicFramePr>
        <p:xfrm>
          <a:off x="329984" y="1690689"/>
          <a:ext cx="11575803" cy="4529440"/>
        </p:xfrm>
        <a:graphic>
          <a:graphicData uri="http://schemas.openxmlformats.org/drawingml/2006/table">
            <a:tbl>
              <a:tblPr firstRow="1" bandRow="1">
                <a:tableStyleId>{073A0DAA-6AF3-43AB-8588-CEC1D06C72B9}</a:tableStyleId>
              </a:tblPr>
              <a:tblGrid>
                <a:gridCol w="3839923">
                  <a:extLst>
                    <a:ext uri="{9D8B030D-6E8A-4147-A177-3AD203B41FA5}">
                      <a16:colId xmlns:a16="http://schemas.microsoft.com/office/drawing/2014/main" val="2309835222"/>
                    </a:ext>
                  </a:extLst>
                </a:gridCol>
                <a:gridCol w="7735880">
                  <a:extLst>
                    <a:ext uri="{9D8B030D-6E8A-4147-A177-3AD203B41FA5}">
                      <a16:colId xmlns:a16="http://schemas.microsoft.com/office/drawing/2014/main" val="4127498626"/>
                    </a:ext>
                  </a:extLst>
                </a:gridCol>
              </a:tblGrid>
              <a:tr h="646267">
                <a:tc>
                  <a:txBody>
                    <a:bodyPr/>
                    <a:lstStyle/>
                    <a:p>
                      <a:pPr marL="0" algn="l" rtl="0"/>
                      <a:endParaRPr lang="en-US" sz="1200" dirty="0">
                        <a:solidFill>
                          <a:schemeClr val="accent6">
                            <a:lumMod val="50000"/>
                          </a:schemeClr>
                        </a:solidFill>
                      </a:endParaRPr>
                    </a:p>
                  </a:txBody>
                  <a:tcPr marL="60960" marR="60960" marT="30480" marB="30480"/>
                </a:tc>
                <a:tc>
                  <a:txBody>
                    <a:bodyPr/>
                    <a:lstStyle/>
                    <a:p>
                      <a:endParaRPr lang="en-US" sz="1200" dirty="0">
                        <a:solidFill>
                          <a:schemeClr val="accent6">
                            <a:lumMod val="50000"/>
                          </a:schemeClr>
                        </a:solidFill>
                      </a:endParaRPr>
                    </a:p>
                  </a:txBody>
                  <a:tcPr marL="60960" marR="60960" marT="30480" marB="30480"/>
                </a:tc>
                <a:extLst>
                  <a:ext uri="{0D108BD9-81ED-4DB2-BD59-A6C34878D82A}">
                    <a16:rowId xmlns:a16="http://schemas.microsoft.com/office/drawing/2014/main" val="1022699541"/>
                  </a:ext>
                </a:extLst>
              </a:tr>
              <a:tr h="1917427">
                <a:tc>
                  <a:txBody>
                    <a:bodyPr/>
                    <a:lstStyle/>
                    <a:p>
                      <a:pPr marL="0" algn="l" rtl="0"/>
                      <a:endParaRPr lang="en-US" sz="2000" b="1" dirty="0">
                        <a:solidFill>
                          <a:schemeClr val="accent6">
                            <a:lumMod val="50000"/>
                          </a:schemeClr>
                        </a:solidFill>
                      </a:endParaRPr>
                    </a:p>
                    <a:p>
                      <a:pPr marL="0" algn="l" rtl="0"/>
                      <a:endParaRPr lang="en-US" sz="2000" b="1" dirty="0">
                        <a:solidFill>
                          <a:schemeClr val="accent6">
                            <a:lumMod val="50000"/>
                          </a:schemeClr>
                        </a:solidFill>
                      </a:endParaRPr>
                    </a:p>
                    <a:p>
                      <a:pPr marL="0" algn="l" rtl="0"/>
                      <a:r>
                        <a:rPr lang="en-US" sz="2000" b="1" dirty="0">
                          <a:solidFill>
                            <a:schemeClr val="accent6">
                              <a:lumMod val="50000"/>
                            </a:schemeClr>
                          </a:solidFill>
                        </a:rPr>
                        <a:t>Presenting problem </a:t>
                      </a:r>
                    </a:p>
                  </a:txBody>
                  <a:tcPr marL="60960" marR="60960" marT="30480" marB="30480"/>
                </a:tc>
                <a:tc>
                  <a:txBody>
                    <a:bodyPr/>
                    <a:lstStyle/>
                    <a:p>
                      <a:pPr marL="285750" marR="125730" indent="-285750" algn="l" rtl="0">
                        <a:lnSpc>
                          <a:spcPct val="100000"/>
                        </a:lnSpc>
                        <a:spcBef>
                          <a:spcPts val="780"/>
                        </a:spcBef>
                        <a:buFont typeface="Arial" panose="020B0604020202020204" pitchFamily="34" charset="0"/>
                        <a:buChar char="•"/>
                      </a:pPr>
                      <a:endParaRPr lang="en-US" sz="2000" b="1" dirty="0">
                        <a:solidFill>
                          <a:schemeClr val="accent6"/>
                        </a:solidFill>
                        <a:latin typeface="+mn-lt"/>
                        <a:cs typeface="Calibri"/>
                      </a:endParaRPr>
                    </a:p>
                    <a:p>
                      <a:pPr marL="285750" marR="125730" indent="-285750" algn="l" rtl="0">
                        <a:lnSpc>
                          <a:spcPct val="100000"/>
                        </a:lnSpc>
                        <a:spcBef>
                          <a:spcPts val="780"/>
                        </a:spcBef>
                        <a:buFont typeface="Arial" panose="020B0604020202020204" pitchFamily="34" charset="0"/>
                        <a:buChar char="•"/>
                      </a:pPr>
                      <a:r>
                        <a:rPr lang="en-US" sz="2000" b="1" dirty="0">
                          <a:solidFill>
                            <a:schemeClr val="accent6"/>
                          </a:solidFill>
                          <a:latin typeface="+mn-lt"/>
                          <a:cs typeface="Calibri"/>
                        </a:rPr>
                        <a:t>Insomnia -</a:t>
                      </a:r>
                      <a:r>
                        <a:rPr lang="en-US" sz="2000" dirty="0">
                          <a:solidFill>
                            <a:schemeClr val="accent6"/>
                          </a:solidFill>
                          <a:latin typeface="+mn-lt"/>
                          <a:cs typeface="Calibri"/>
                        </a:rPr>
                        <a:t> 1-2 days/</a:t>
                      </a:r>
                      <a:r>
                        <a:rPr lang="en-US" sz="2000" dirty="0" err="1">
                          <a:solidFill>
                            <a:schemeClr val="accent6"/>
                          </a:solidFill>
                          <a:latin typeface="+mn-lt"/>
                          <a:cs typeface="Calibri"/>
                        </a:rPr>
                        <a:t>wk</a:t>
                      </a:r>
                      <a:r>
                        <a:rPr lang="en-US" sz="2000" dirty="0">
                          <a:solidFill>
                            <a:schemeClr val="accent6"/>
                          </a:solidFill>
                          <a:latin typeface="+mn-lt"/>
                          <a:cs typeface="Calibri"/>
                        </a:rPr>
                        <a:t> she will not sleep at all. No pattern based on school/no school days or pre/post parent separation; onset several years ago</a:t>
                      </a:r>
                    </a:p>
                    <a:p>
                      <a:pPr marL="285750" marR="125730" indent="-285750" algn="l" rtl="0">
                        <a:lnSpc>
                          <a:spcPct val="100000"/>
                        </a:lnSpc>
                        <a:spcBef>
                          <a:spcPts val="780"/>
                        </a:spcBef>
                        <a:buFont typeface="Arial" panose="020B0604020202020204" pitchFamily="34" charset="0"/>
                        <a:buChar char="•"/>
                      </a:pPr>
                      <a:endParaRPr lang="en-US" sz="2000" dirty="0">
                        <a:solidFill>
                          <a:schemeClr val="accent6"/>
                        </a:solidFill>
                        <a:latin typeface="+mn-lt"/>
                        <a:cs typeface="Calibri"/>
                      </a:endParaRPr>
                    </a:p>
                    <a:p>
                      <a:pPr marL="0" indent="0" algn="l" rtl="0">
                        <a:buNone/>
                      </a:pPr>
                      <a:endParaRPr lang="en-US" sz="1900" dirty="0">
                        <a:solidFill>
                          <a:schemeClr val="accent6">
                            <a:lumMod val="50000"/>
                          </a:schemeClr>
                        </a:solidFill>
                      </a:endParaRPr>
                    </a:p>
                  </a:txBody>
                  <a:tcPr marL="60960" marR="60960" marT="30480" marB="30480"/>
                </a:tc>
                <a:extLst>
                  <a:ext uri="{0D108BD9-81ED-4DB2-BD59-A6C34878D82A}">
                    <a16:rowId xmlns:a16="http://schemas.microsoft.com/office/drawing/2014/main" val="815406261"/>
                  </a:ext>
                </a:extLst>
              </a:tr>
              <a:tr h="1805453">
                <a:tc>
                  <a:txBody>
                    <a:bodyPr/>
                    <a:lstStyle/>
                    <a:p>
                      <a:pPr marL="0" algn="l" rtl="0"/>
                      <a:endParaRPr lang="en-US" sz="2000" b="1" dirty="0">
                        <a:solidFill>
                          <a:schemeClr val="accent6">
                            <a:lumMod val="50000"/>
                          </a:schemeClr>
                        </a:solidFill>
                      </a:endParaRPr>
                    </a:p>
                    <a:p>
                      <a:pPr marL="0" algn="l" rtl="0"/>
                      <a:r>
                        <a:rPr lang="en-US" sz="2000" b="1" dirty="0">
                          <a:solidFill>
                            <a:schemeClr val="accent6">
                              <a:lumMod val="50000"/>
                            </a:schemeClr>
                          </a:solidFill>
                        </a:rPr>
                        <a:t>What questions do you have for the group?</a:t>
                      </a:r>
                    </a:p>
                  </a:txBody>
                  <a:tcPr marL="60960" marR="60960" marT="30480" marB="30480"/>
                </a:tc>
                <a:tc>
                  <a:txBody>
                    <a:bodyPr/>
                    <a:lstStyle/>
                    <a:p>
                      <a:pPr marL="342900" indent="-342900" algn="l" rtl="0">
                        <a:buFont typeface="Arial" panose="020B0604020202020204" pitchFamily="34" charset="0"/>
                        <a:buChar char="•"/>
                      </a:pPr>
                      <a:endParaRPr lang="en-US" sz="1900" dirty="0">
                        <a:solidFill>
                          <a:schemeClr val="accent6">
                            <a:lumMod val="50000"/>
                          </a:schemeClr>
                        </a:solidFill>
                      </a:endParaRPr>
                    </a:p>
                    <a:p>
                      <a:pPr marL="342900" indent="-342900" algn="l" rtl="0">
                        <a:buFont typeface="Arial" panose="020B0604020202020204" pitchFamily="34" charset="0"/>
                        <a:buChar char="•"/>
                      </a:pPr>
                      <a:r>
                        <a:rPr lang="en-US" sz="1900" dirty="0">
                          <a:solidFill>
                            <a:schemeClr val="accent6">
                              <a:lumMod val="50000"/>
                            </a:schemeClr>
                          </a:solidFill>
                        </a:rPr>
                        <a:t>Addressing poor sleeping conditions contributing to insomnia due to barriers of poverty and low parent engagement</a:t>
                      </a:r>
                    </a:p>
                  </a:txBody>
                  <a:tcPr marL="60960" marR="60960" marT="30480" marB="30480"/>
                </a:tc>
                <a:extLst>
                  <a:ext uri="{0D108BD9-81ED-4DB2-BD59-A6C34878D82A}">
                    <a16:rowId xmlns:a16="http://schemas.microsoft.com/office/drawing/2014/main" val="1094569134"/>
                  </a:ext>
                </a:extLst>
              </a:tr>
            </a:tbl>
          </a:graphicData>
        </a:graphic>
      </p:graphicFrame>
    </p:spTree>
    <p:extLst>
      <p:ext uri="{BB962C8B-B14F-4D97-AF65-F5344CB8AC3E}">
        <p14:creationId xmlns:p14="http://schemas.microsoft.com/office/powerpoint/2010/main" val="1925148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3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8467" lvl="0" indent="0">
              <a:lnSpc>
                <a:spcPct val="100000"/>
              </a:lnSpc>
              <a:buClr>
                <a:srgbClr val="000000"/>
              </a:buClr>
              <a:buSzPts val="1400"/>
            </a:pPr>
            <a:r>
              <a:rPr lang="en-US" sz="3734" dirty="0">
                <a:solidFill>
                  <a:srgbClr val="006FC0"/>
                </a:solidFill>
                <a:latin typeface="Calibri" panose="020F0502020204030204" pitchFamily="34" charset="0"/>
                <a:ea typeface="Tahoma"/>
                <a:cs typeface="Calibri" panose="020F0502020204030204" pitchFamily="34" charset="0"/>
                <a:sym typeface="Tahoma"/>
              </a:rPr>
              <a:t>Summary &amp; Clarifying Questions</a:t>
            </a:r>
            <a:endParaRPr sz="3734" dirty="0">
              <a:solidFill>
                <a:srgbClr val="006FC0"/>
              </a:solidFill>
              <a:latin typeface="Calibri" panose="020F0502020204030204" pitchFamily="34" charset="0"/>
              <a:ea typeface="Tahoma"/>
              <a:cs typeface="Calibri" panose="020F0502020204030204" pitchFamily="34" charset="0"/>
              <a:sym typeface="Tahoma"/>
            </a:endParaRPr>
          </a:p>
        </p:txBody>
      </p:sp>
      <p:pic>
        <p:nvPicPr>
          <p:cNvPr id="507" name="Google Shape;507;p38" descr="Asking Defining Questions - Excelsior College OWL"/>
          <p:cNvPicPr preferRelativeResize="0">
            <a:picLocks noGrp="1"/>
          </p:cNvPicPr>
          <p:nvPr>
            <p:ph idx="1"/>
          </p:nvPr>
        </p:nvPicPr>
        <p:blipFill rotWithShape="1">
          <a:blip r:embed="rId3">
            <a:alphaModFix/>
          </a:blip>
          <a:stretch/>
        </p:blipFill>
        <p:spPr>
          <a:xfrm>
            <a:off x="3169920" y="2050574"/>
            <a:ext cx="5852160" cy="3901440"/>
          </a:xfrm>
          <a:prstGeom prst="rect">
            <a:avLst/>
          </a:prstGeom>
          <a:noFill/>
          <a:ln>
            <a:noFill/>
          </a:ln>
        </p:spPr>
      </p:pic>
      <p:pic>
        <p:nvPicPr>
          <p:cNvPr id="508" name="Google Shape;508;p38" descr="page2image1772256"/>
          <p:cNvPicPr preferRelativeResize="0"/>
          <p:nvPr/>
        </p:nvPicPr>
        <p:blipFill rotWithShape="1">
          <a:blip r:embed="rId4">
            <a:alphaModFix/>
          </a:blip>
          <a:srcRect/>
          <a:stretch/>
        </p:blipFill>
        <p:spPr>
          <a:xfrm>
            <a:off x="406400" y="100331"/>
            <a:ext cx="910377" cy="478333"/>
          </a:xfrm>
          <a:prstGeom prst="rect">
            <a:avLst/>
          </a:prstGeom>
          <a:noFill/>
          <a:ln>
            <a:noFill/>
          </a:ln>
        </p:spPr>
      </p:pic>
    </p:spTree>
    <p:extLst>
      <p:ext uri="{BB962C8B-B14F-4D97-AF65-F5344CB8AC3E}">
        <p14:creationId xmlns:p14="http://schemas.microsoft.com/office/powerpoint/2010/main" val="1863246484"/>
      </p:ext>
    </p:extLst>
  </p:cSld>
  <p:clrMapOvr>
    <a:masterClrMapping/>
  </p:clrMapOvr>
</p:sld>
</file>

<file path=ppt/theme/theme1.xml><?xml version="1.0" encoding="utf-8"?>
<a:theme xmlns:a="http://schemas.openxmlformats.org/drawingml/2006/main" name="CTC-RI">
  <a:themeElements>
    <a:clrScheme name="Custom 62">
      <a:dk1>
        <a:srgbClr val="0070C0"/>
      </a:dk1>
      <a:lt1>
        <a:sysClr val="window" lastClr="FFFFFF"/>
      </a:lt1>
      <a:dk2>
        <a:srgbClr val="0070C0"/>
      </a:dk2>
      <a:lt2>
        <a:srgbClr val="FFFFFF"/>
      </a:lt2>
      <a:accent1>
        <a:srgbClr val="0070C0"/>
      </a:accent1>
      <a:accent2>
        <a:srgbClr val="FFC000"/>
      </a:accent2>
      <a:accent3>
        <a:srgbClr val="C00000"/>
      </a:accent3>
      <a:accent4>
        <a:srgbClr val="7030A0"/>
      </a:accent4>
      <a:accent5>
        <a:srgbClr val="00B050"/>
      </a:accent5>
      <a:accent6>
        <a:srgbClr val="3A3838"/>
      </a:accent6>
      <a:hlink>
        <a:srgbClr val="0070C0"/>
      </a:hlink>
      <a:folHlink>
        <a:srgbClr val="85C0F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8" id="{CC78259A-F8B1-40D7-AB9E-19E8C3A4E80B}" vid="{73BB5B4D-E882-4284-80BE-91E727901D9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CTC-RI PPT Template 2021</Template>
  <TotalTime>543</TotalTime>
  <Words>669</Words>
  <Application>Microsoft Office PowerPoint</Application>
  <PresentationFormat>Widescreen</PresentationFormat>
  <Paragraphs>102</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CTC-RI</vt:lpstr>
      <vt:lpstr>Pediatric Sleep ECHO®  Case Presentation</vt:lpstr>
      <vt:lpstr>Basic Patient Information</vt:lpstr>
      <vt:lpstr>Social/Family History</vt:lpstr>
      <vt:lpstr>PowerPoint Presentation</vt:lpstr>
      <vt:lpstr>IBH Treatment/Interventions </vt:lpstr>
      <vt:lpstr>Patient /Family Successes and Strengths</vt:lpstr>
      <vt:lpstr>Reasons for Selecting this Case</vt:lpstr>
      <vt:lpstr>Summary &amp; Clarifying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Pediatric Weight Management ECHO®  Case Presentation</dc:title>
  <dc:creator>Carolyn Karner</dc:creator>
  <cp:lastModifiedBy>Liz Cantor</cp:lastModifiedBy>
  <cp:revision>462</cp:revision>
  <dcterms:created xsi:type="dcterms:W3CDTF">2022-09-16T18:35:54Z</dcterms:created>
  <dcterms:modified xsi:type="dcterms:W3CDTF">2024-12-13T19:19:29Z</dcterms:modified>
</cp:coreProperties>
</file>