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7" r:id="rId2"/>
    <p:sldId id="261" r:id="rId3"/>
    <p:sldId id="299" r:id="rId4"/>
    <p:sldId id="291" r:id="rId5"/>
    <p:sldId id="30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78C05-EB9A-4770-BF30-117358F34435}" v="199" dt="2021-02-04T15:42:17.057"/>
  </p1510:revLst>
</p1510:revInfo>
</file>

<file path=ppt/tableStyles.xml><?xml version="1.0" encoding="utf-8"?>
<a:tblStyleLst xmlns:a="http://schemas.openxmlformats.org/drawingml/2006/main" def="{7FD80BF0-E0D0-4618-9ECE-2BF499911866}">
  <a:tblStyle styleId="{7FD80BF0-E0D0-4618-9ECE-2BF4999118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7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Timothy" userId="S::timothy.jackson@suny.edu::9ce01cec-8b46-438e-9d10-af58cd21d299" providerId="AD" clId="Web-{A8414529-7324-4008-9F5F-1A1DD3364262}"/>
    <pc:docChg chg="addSld modSld sldOrd">
      <pc:chgData name="Jackson, Timothy" userId="S::timothy.jackson@suny.edu::9ce01cec-8b46-438e-9d10-af58cd21d299" providerId="AD" clId="Web-{A8414529-7324-4008-9F5F-1A1DD3364262}" dt="2021-01-08T21:40:32.068" v="133"/>
      <pc:docMkLst>
        <pc:docMk/>
      </pc:docMkLst>
      <pc:sldChg chg="modSp">
        <pc:chgData name="Jackson, Timothy" userId="S::timothy.jackson@suny.edu::9ce01cec-8b46-438e-9d10-af58cd21d299" providerId="AD" clId="Web-{A8414529-7324-4008-9F5F-1A1DD3364262}" dt="2021-01-08T21:37:38.376" v="118" actId="20577"/>
        <pc:sldMkLst>
          <pc:docMk/>
          <pc:sldMk cId="650579797" sldId="261"/>
        </pc:sldMkLst>
        <pc:spChg chg="mod">
          <ac:chgData name="Jackson, Timothy" userId="S::timothy.jackson@suny.edu::9ce01cec-8b46-438e-9d10-af58cd21d299" providerId="AD" clId="Web-{A8414529-7324-4008-9F5F-1A1DD3364262}" dt="2021-01-08T21:37:38.376" v="118" actId="20577"/>
          <ac:spMkLst>
            <pc:docMk/>
            <pc:sldMk cId="650579797" sldId="261"/>
            <ac:spMk id="82" creationId="{00000000-0000-0000-0000-000000000000}"/>
          </ac:spMkLst>
        </pc:spChg>
      </pc:sldChg>
    </pc:docChg>
  </pc:docChgLst>
  <pc:docChgLst>
    <pc:chgData name="Jackson, Timothy" userId="S::timothy.jackson@suny.edu::9ce01cec-8b46-438e-9d10-af58cd21d299" providerId="AD" clId="Web-{A5D5C4D0-1D2B-4A99-B88F-FF7A8F27AD92}"/>
    <pc:docChg chg="addSld delSld modSld sldOrd">
      <pc:chgData name="Jackson, Timothy" userId="S::timothy.jackson@suny.edu::9ce01cec-8b46-438e-9d10-af58cd21d299" providerId="AD" clId="Web-{A5D5C4D0-1D2B-4A99-B88F-FF7A8F27AD92}" dt="2021-01-12T00:20:50.247" v="511" actId="20577"/>
      <pc:docMkLst>
        <pc:docMk/>
      </pc:docMkLst>
    </pc:docChg>
  </pc:docChgLst>
  <pc:docChgLst>
    <pc:chgData name="Jackson, Timothy" userId="S::timothy.jackson@suny.edu::9ce01cec-8b46-438e-9d10-af58cd21d299" providerId="AD" clId="Web-{B6516F25-6E3B-4CE1-95A0-3D230458FFEB}"/>
    <pc:docChg chg="addSld modSld sldOrd">
      <pc:chgData name="Jackson, Timothy" userId="S::timothy.jackson@suny.edu::9ce01cec-8b46-438e-9d10-af58cd21d299" providerId="AD" clId="Web-{B6516F25-6E3B-4CE1-95A0-3D230458FFEB}" dt="2021-01-12T17:22:05.145" v="133" actId="20577"/>
      <pc:docMkLst>
        <pc:docMk/>
      </pc:docMkLst>
      <pc:sldChg chg="modSp ord">
        <pc:chgData name="Jackson, Timothy" userId="S::timothy.jackson@suny.edu::9ce01cec-8b46-438e-9d10-af58cd21d299" providerId="AD" clId="Web-{B6516F25-6E3B-4CE1-95A0-3D230458FFEB}" dt="2021-01-12T17:22:05.145" v="133" actId="20577"/>
        <pc:sldMkLst>
          <pc:docMk/>
          <pc:sldMk cId="650579797" sldId="261"/>
        </pc:sldMkLst>
        <pc:spChg chg="mod">
          <ac:chgData name="Jackson, Timothy" userId="S::timothy.jackson@suny.edu::9ce01cec-8b46-438e-9d10-af58cd21d299" providerId="AD" clId="Web-{B6516F25-6E3B-4CE1-95A0-3D230458FFEB}" dt="2021-01-12T16:55:32.261" v="3" actId="20577"/>
          <ac:spMkLst>
            <pc:docMk/>
            <pc:sldMk cId="650579797" sldId="261"/>
            <ac:spMk id="82" creationId="{00000000-0000-0000-0000-000000000000}"/>
          </ac:spMkLst>
        </pc:spChg>
        <pc:spChg chg="mod">
          <ac:chgData name="Jackson, Timothy" userId="S::timothy.jackson@suny.edu::9ce01cec-8b46-438e-9d10-af58cd21d299" providerId="AD" clId="Web-{B6516F25-6E3B-4CE1-95A0-3D230458FFEB}" dt="2021-01-12T17:22:05.145" v="133" actId="20577"/>
          <ac:spMkLst>
            <pc:docMk/>
            <pc:sldMk cId="650579797" sldId="261"/>
            <ac:spMk id="83" creationId="{00000000-0000-0000-0000-000000000000}"/>
          </ac:spMkLst>
        </pc:spChg>
      </pc:sldChg>
    </pc:docChg>
  </pc:docChgLst>
  <pc:docChgLst>
    <pc:chgData name="Jackson, Timothy" userId="S::timothy.jackson@suny.edu::9ce01cec-8b46-438e-9d10-af58cd21d299" providerId="AD" clId="Web-{BD26D0A2-038D-4D5D-95BC-933D052CAC1B}"/>
    <pc:docChg chg="modSld">
      <pc:chgData name="Jackson, Timothy" userId="S::timothy.jackson@suny.edu::9ce01cec-8b46-438e-9d10-af58cd21d299" providerId="AD" clId="Web-{BD26D0A2-038D-4D5D-95BC-933D052CAC1B}" dt="2021-01-08T23:14:58.072" v="124" actId="20577"/>
      <pc:docMkLst>
        <pc:docMk/>
      </pc:docMkLst>
    </pc:docChg>
  </pc:docChgLst>
  <pc:docChgLst>
    <pc:chgData name="Pritting, Shannon" userId="S::shannon.pritting@suny.edu::b6acce8b-3193-4a7b-b3b8-1dc43a9f8da4" providerId="AD" clId="Web-{9EC4986D-C93A-A15E-CFB1-63B4169918A1}"/>
    <pc:docChg chg="modSld">
      <pc:chgData name="Pritting, Shannon" userId="S::shannon.pritting@suny.edu::b6acce8b-3193-4a7b-b3b8-1dc43a9f8da4" providerId="AD" clId="Web-{9EC4986D-C93A-A15E-CFB1-63B4169918A1}" dt="2021-01-08T21:13:44.485" v="72" actId="20577"/>
      <pc:docMkLst>
        <pc:docMk/>
      </pc:docMkLst>
      <pc:sldChg chg="modSp">
        <pc:chgData name="Pritting, Shannon" userId="S::shannon.pritting@suny.edu::b6acce8b-3193-4a7b-b3b8-1dc43a9f8da4" providerId="AD" clId="Web-{9EC4986D-C93A-A15E-CFB1-63B4169918A1}" dt="2021-01-08T20:18:50.703" v="17" actId="20577"/>
        <pc:sldMkLst>
          <pc:docMk/>
          <pc:sldMk cId="650579797" sldId="261"/>
        </pc:sldMkLst>
        <pc:spChg chg="mod">
          <ac:chgData name="Pritting, Shannon" userId="S::shannon.pritting@suny.edu::b6acce8b-3193-4a7b-b3b8-1dc43a9f8da4" providerId="AD" clId="Web-{9EC4986D-C93A-A15E-CFB1-63B4169918A1}" dt="2021-01-08T20:18:39.891" v="14" actId="20577"/>
          <ac:spMkLst>
            <pc:docMk/>
            <pc:sldMk cId="650579797" sldId="261"/>
            <ac:spMk id="82" creationId="{00000000-0000-0000-0000-000000000000}"/>
          </ac:spMkLst>
        </pc:spChg>
        <pc:spChg chg="mod">
          <ac:chgData name="Pritting, Shannon" userId="S::shannon.pritting@suny.edu::b6acce8b-3193-4a7b-b3b8-1dc43a9f8da4" providerId="AD" clId="Web-{9EC4986D-C93A-A15E-CFB1-63B4169918A1}" dt="2021-01-08T20:18:50.703" v="17" actId="20577"/>
          <ac:spMkLst>
            <pc:docMk/>
            <pc:sldMk cId="650579797" sldId="261"/>
            <ac:spMk id="83" creationId="{00000000-0000-0000-0000-000000000000}"/>
          </ac:spMkLst>
        </pc:spChg>
      </pc:sldChg>
    </pc:docChg>
  </pc:docChgLst>
  <pc:docChgLst>
    <pc:chgData name="Jackson, Timothy" userId="S::timothy.jackson@suny.edu::9ce01cec-8b46-438e-9d10-af58cd21d299" providerId="AD" clId="Web-{880B9388-5973-474F-9934-46A3382E3B16}"/>
    <pc:docChg chg="modSld">
      <pc:chgData name="Jackson, Timothy" userId="S::timothy.jackson@suny.edu::9ce01cec-8b46-438e-9d10-af58cd21d299" providerId="AD" clId="Web-{880B9388-5973-474F-9934-46A3382E3B16}" dt="2021-01-12T23:57:33.404" v="51" actId="20577"/>
      <pc:docMkLst>
        <pc:docMk/>
      </pc:docMkLst>
    </pc:docChg>
  </pc:docChgLst>
  <pc:docChgLst>
    <pc:chgData name="Pritting, Shannon" userId="b6acce8b-3193-4a7b-b3b8-1dc43a9f8da4" providerId="ADAL" clId="{6344013A-C401-47F5-9578-1DCB47B0243E}"/>
    <pc:docChg chg="undo custSel addSld modSld">
      <pc:chgData name="Pritting, Shannon" userId="b6acce8b-3193-4a7b-b3b8-1dc43a9f8da4" providerId="ADAL" clId="{6344013A-C401-47F5-9578-1DCB47B0243E}" dt="2021-01-08T21:26:54.447" v="501" actId="20577"/>
      <pc:docMkLst>
        <pc:docMk/>
      </pc:docMkLst>
    </pc:docChg>
  </pc:docChgLst>
  <pc:docChgLst>
    <pc:chgData name="Pritting, Shannon" userId="b6acce8b-3193-4a7b-b3b8-1dc43a9f8da4" providerId="ADAL" clId="{3CFE25EB-FA61-43AB-9957-3C57C907F5C2}"/>
    <pc:docChg chg="custSel addSld delSld modSld sldOrd">
      <pc:chgData name="Pritting, Shannon" userId="b6acce8b-3193-4a7b-b3b8-1dc43a9f8da4" providerId="ADAL" clId="{3CFE25EB-FA61-43AB-9957-3C57C907F5C2}" dt="2021-02-03T17:52:28.786" v="1662" actId="1076"/>
      <pc:docMkLst>
        <pc:docMk/>
      </pc:docMkLst>
      <pc:sldChg chg="modSp">
        <pc:chgData name="Pritting, Shannon" userId="b6acce8b-3193-4a7b-b3b8-1dc43a9f8da4" providerId="ADAL" clId="{3CFE25EB-FA61-43AB-9957-3C57C907F5C2}" dt="2021-02-03T17:38:28.010" v="156" actId="1076"/>
        <pc:sldMkLst>
          <pc:docMk/>
          <pc:sldMk cId="0" sldId="259"/>
        </pc:sldMkLst>
        <pc:spChg chg="mod">
          <ac:chgData name="Pritting, Shannon" userId="b6acce8b-3193-4a7b-b3b8-1dc43a9f8da4" providerId="ADAL" clId="{3CFE25EB-FA61-43AB-9957-3C57C907F5C2}" dt="2021-02-03T17:38:28.010" v="156" actId="1076"/>
          <ac:spMkLst>
            <pc:docMk/>
            <pc:sldMk cId="0" sldId="259"/>
            <ac:spMk id="76" creationId="{00000000-0000-0000-0000-000000000000}"/>
          </ac:spMkLst>
        </pc:spChg>
      </pc:sldChg>
      <pc:sldChg chg="modSp">
        <pc:chgData name="Pritting, Shannon" userId="b6acce8b-3193-4a7b-b3b8-1dc43a9f8da4" providerId="ADAL" clId="{3CFE25EB-FA61-43AB-9957-3C57C907F5C2}" dt="2021-02-03T17:45:13.345" v="897" actId="6549"/>
        <pc:sldMkLst>
          <pc:docMk/>
          <pc:sldMk cId="650579797" sldId="261"/>
        </pc:sldMkLst>
        <pc:spChg chg="mod">
          <ac:chgData name="Pritting, Shannon" userId="b6acce8b-3193-4a7b-b3b8-1dc43a9f8da4" providerId="ADAL" clId="{3CFE25EB-FA61-43AB-9957-3C57C907F5C2}" dt="2021-02-03T17:45:13.345" v="897" actId="6549"/>
          <ac:spMkLst>
            <pc:docMk/>
            <pc:sldMk cId="650579797" sldId="261"/>
            <ac:spMk id="83" creationId="{00000000-0000-0000-0000-000000000000}"/>
          </ac:spMkLst>
        </pc:spChg>
      </pc:sldChg>
      <pc:sldChg chg="modSp">
        <pc:chgData name="Pritting, Shannon" userId="b6acce8b-3193-4a7b-b3b8-1dc43a9f8da4" providerId="ADAL" clId="{3CFE25EB-FA61-43AB-9957-3C57C907F5C2}" dt="2021-02-03T17:52:28.786" v="1662" actId="1076"/>
        <pc:sldMkLst>
          <pc:docMk/>
          <pc:sldMk cId="1126822973" sldId="289"/>
        </pc:sldMkLst>
        <pc:spChg chg="mod">
          <ac:chgData name="Pritting, Shannon" userId="b6acce8b-3193-4a7b-b3b8-1dc43a9f8da4" providerId="ADAL" clId="{3CFE25EB-FA61-43AB-9957-3C57C907F5C2}" dt="2021-02-03T17:52:28.786" v="1662" actId="1076"/>
          <ac:spMkLst>
            <pc:docMk/>
            <pc:sldMk cId="1126822973" sldId="289"/>
            <ac:spMk id="76" creationId="{00000000-0000-0000-0000-000000000000}"/>
          </ac:spMkLst>
        </pc:spChg>
      </pc:sldChg>
      <pc:sldChg chg="modSp add ord">
        <pc:chgData name="Pritting, Shannon" userId="b6acce8b-3193-4a7b-b3b8-1dc43a9f8da4" providerId="ADAL" clId="{3CFE25EB-FA61-43AB-9957-3C57C907F5C2}" dt="2021-02-03T17:44:35.954" v="891"/>
        <pc:sldMkLst>
          <pc:docMk/>
          <pc:sldMk cId="145719388" sldId="298"/>
        </pc:sldMkLst>
        <pc:spChg chg="mod">
          <ac:chgData name="Pritting, Shannon" userId="b6acce8b-3193-4a7b-b3b8-1dc43a9f8da4" providerId="ADAL" clId="{3CFE25EB-FA61-43AB-9957-3C57C907F5C2}" dt="2021-02-03T17:43:02.787" v="854" actId="113"/>
          <ac:spMkLst>
            <pc:docMk/>
            <pc:sldMk cId="145719388" sldId="298"/>
            <ac:spMk id="2" creationId="{F841F796-074B-48CE-A04A-5EA1AFAC6A0C}"/>
          </ac:spMkLst>
        </pc:spChg>
        <pc:spChg chg="mod">
          <ac:chgData name="Pritting, Shannon" userId="b6acce8b-3193-4a7b-b3b8-1dc43a9f8da4" providerId="ADAL" clId="{3CFE25EB-FA61-43AB-9957-3C57C907F5C2}" dt="2021-02-03T17:42:12.300" v="828" actId="20577"/>
          <ac:spMkLst>
            <pc:docMk/>
            <pc:sldMk cId="145719388" sldId="298"/>
            <ac:spMk id="3" creationId="{CB3DA6CF-213C-4A9D-832B-2FC2C3A4AD4F}"/>
          </ac:spMkLst>
        </pc:spChg>
      </pc:sldChg>
      <pc:sldChg chg="modSp add del">
        <pc:chgData name="Pritting, Shannon" userId="b6acce8b-3193-4a7b-b3b8-1dc43a9f8da4" providerId="ADAL" clId="{3CFE25EB-FA61-43AB-9957-3C57C907F5C2}" dt="2021-02-03T17:51:45.100" v="1529" actId="2696"/>
        <pc:sldMkLst>
          <pc:docMk/>
          <pc:sldMk cId="4271835178" sldId="299"/>
        </pc:sldMkLst>
        <pc:spChg chg="mod">
          <ac:chgData name="Pritting, Shannon" userId="b6acce8b-3193-4a7b-b3b8-1dc43a9f8da4" providerId="ADAL" clId="{3CFE25EB-FA61-43AB-9957-3C57C907F5C2}" dt="2021-02-03T17:50:52.130" v="1527" actId="1076"/>
          <ac:spMkLst>
            <pc:docMk/>
            <pc:sldMk cId="4271835178" sldId="299"/>
            <ac:spMk id="2" creationId="{0DF32539-1E7D-4CA4-8C31-1D8891678AEA}"/>
          </ac:spMkLst>
        </pc:spChg>
        <pc:spChg chg="mod">
          <ac:chgData name="Pritting, Shannon" userId="b6acce8b-3193-4a7b-b3b8-1dc43a9f8da4" providerId="ADAL" clId="{3CFE25EB-FA61-43AB-9957-3C57C907F5C2}" dt="2021-02-03T17:50:54.404" v="1528" actId="1076"/>
          <ac:spMkLst>
            <pc:docMk/>
            <pc:sldMk cId="4271835178" sldId="299"/>
            <ac:spMk id="3" creationId="{FA009EC5-0AA1-40DA-B8E1-2DC4F6997985}"/>
          </ac:spMkLst>
        </pc:spChg>
      </pc:sldChg>
    </pc:docChg>
  </pc:docChgLst>
  <pc:docChgLst>
    <pc:chgData name="Jackson, Timothy" userId="S::timothy.jackson@suny.edu::9ce01cec-8b46-438e-9d10-af58cd21d299" providerId="AD" clId="Web-{64978C05-EB9A-4770-BF30-117358F34435}"/>
    <pc:docChg chg="addSld delSld modSld">
      <pc:chgData name="Jackson, Timothy" userId="S::timothy.jackson@suny.edu::9ce01cec-8b46-438e-9d10-af58cd21d299" providerId="AD" clId="Web-{64978C05-EB9A-4770-BF30-117358F34435}" dt="2021-02-04T15:42:16.510" v="194" actId="20577"/>
      <pc:docMkLst>
        <pc:docMk/>
      </pc:docMkLst>
      <pc:sldChg chg="modSp del">
        <pc:chgData name="Jackson, Timothy" userId="S::timothy.jackson@suny.edu::9ce01cec-8b46-438e-9d10-af58cd21d299" providerId="AD" clId="Web-{64978C05-EB9A-4770-BF30-117358F34435}" dt="2021-02-04T15:38:43.676" v="17"/>
        <pc:sldMkLst>
          <pc:docMk/>
          <pc:sldMk cId="1265549435" sldId="293"/>
        </pc:sldMkLst>
        <pc:spChg chg="mod">
          <ac:chgData name="Jackson, Timothy" userId="S::timothy.jackson@suny.edu::9ce01cec-8b46-438e-9d10-af58cd21d299" providerId="AD" clId="Web-{64978C05-EB9A-4770-BF30-117358F34435}" dt="2021-02-04T15:37:52.925" v="5" actId="20577"/>
          <ac:spMkLst>
            <pc:docMk/>
            <pc:sldMk cId="1265549435" sldId="293"/>
            <ac:spMk id="75" creationId="{00000000-0000-0000-0000-000000000000}"/>
          </ac:spMkLst>
        </pc:spChg>
        <pc:spChg chg="mod">
          <ac:chgData name="Jackson, Timothy" userId="S::timothy.jackson@suny.edu::9ce01cec-8b46-438e-9d10-af58cd21d299" providerId="AD" clId="Web-{64978C05-EB9A-4770-BF30-117358F34435}" dt="2021-02-04T15:38:35.691" v="16" actId="20577"/>
          <ac:spMkLst>
            <pc:docMk/>
            <pc:sldMk cId="1265549435" sldId="293"/>
            <ac:spMk id="76" creationId="{00000000-0000-0000-0000-000000000000}"/>
          </ac:spMkLst>
        </pc:spChg>
      </pc:sldChg>
      <pc:sldChg chg="modSp add replId">
        <pc:chgData name="Jackson, Timothy" userId="S::timothy.jackson@suny.edu::9ce01cec-8b46-438e-9d10-af58cd21d299" providerId="AD" clId="Web-{64978C05-EB9A-4770-BF30-117358F34435}" dt="2021-02-04T15:42:16.510" v="194" actId="20577"/>
        <pc:sldMkLst>
          <pc:docMk/>
          <pc:sldMk cId="1854036083" sldId="299"/>
        </pc:sldMkLst>
        <pc:spChg chg="mod">
          <ac:chgData name="Jackson, Timothy" userId="S::timothy.jackson@suny.edu::9ce01cec-8b46-438e-9d10-af58cd21d299" providerId="AD" clId="Web-{64978C05-EB9A-4770-BF30-117358F34435}" dt="2021-02-04T15:38:58.208" v="26" actId="20577"/>
          <ac:spMkLst>
            <pc:docMk/>
            <pc:sldMk cId="1854036083" sldId="299"/>
            <ac:spMk id="75" creationId="{00000000-0000-0000-0000-000000000000}"/>
          </ac:spMkLst>
        </pc:spChg>
        <pc:spChg chg="mod">
          <ac:chgData name="Jackson, Timothy" userId="S::timothy.jackson@suny.edu::9ce01cec-8b46-438e-9d10-af58cd21d299" providerId="AD" clId="Web-{64978C05-EB9A-4770-BF30-117358F34435}" dt="2021-02-04T15:42:16.510" v="194" actId="20577"/>
          <ac:spMkLst>
            <pc:docMk/>
            <pc:sldMk cId="1854036083" sldId="299"/>
            <ac:spMk id="76" creationId="{00000000-0000-0000-0000-000000000000}"/>
          </ac:spMkLst>
        </pc:spChg>
      </pc:sldChg>
      <pc:sldChg chg="add replId">
        <pc:chgData name="Jackson, Timothy" userId="S::timothy.jackson@suny.edu::9ce01cec-8b46-438e-9d10-af58cd21d299" providerId="AD" clId="Web-{64978C05-EB9A-4770-BF30-117358F34435}" dt="2021-02-04T15:38:47.082" v="18"/>
        <pc:sldMkLst>
          <pc:docMk/>
          <pc:sldMk cId="2007315207" sldId="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afe1e18f3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afe1e18f3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dcbaa99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dcbaa99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6871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09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8881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44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lcny.libanswer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1059845" y="590498"/>
            <a:ext cx="7218245" cy="13560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Automated Fulfillment Network (AFN) Meeting </a:t>
            </a:r>
            <a:r>
              <a:rPr lang="en" sz="4000" b="1" dirty="0" smtClean="0"/>
              <a:t>#3</a:t>
            </a:r>
            <a:endParaRPr sz="4000" b="1" dirty="0"/>
          </a:p>
        </p:txBody>
      </p:sp>
      <p:sp>
        <p:nvSpPr>
          <p:cNvPr id="60" name="Google Shape;60;p14"/>
          <p:cNvSpPr txBox="1"/>
          <p:nvPr/>
        </p:nvSpPr>
        <p:spPr>
          <a:xfrm>
            <a:off x="187450" y="2935775"/>
            <a:ext cx="4017600" cy="13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Timothy Jackson</a:t>
            </a:r>
            <a:endParaRPr sz="2000" dirty="0">
              <a:solidFill>
                <a:srgbClr val="666666"/>
              </a:solidFill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Resource Sharing &amp; Fulfillment Program Manager</a:t>
            </a: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SUNY Library Services</a:t>
            </a:r>
            <a:endParaRPr sz="2200" dirty="0">
              <a:solidFill>
                <a:srgbClr val="666666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724850" y="2983625"/>
            <a:ext cx="3760800" cy="12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666666"/>
              </a:solidFill>
            </a:endParaRPr>
          </a:p>
        </p:txBody>
      </p:sp>
      <p:pic>
        <p:nvPicPr>
          <p:cNvPr id="64" name="Google Shape;64;p14" descr="Downloads - SUN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3148" y="2935775"/>
            <a:ext cx="3039605" cy="15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698" y="154079"/>
            <a:ext cx="8589845" cy="6841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Agenda</a:t>
            </a:r>
            <a:endParaRPr lang="en-US"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207803" y="741218"/>
            <a:ext cx="8776177" cy="41702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AFN Interest Survey</a:t>
            </a:r>
            <a:endParaRPr lang="en-US" dirty="0"/>
          </a:p>
          <a:p>
            <a:r>
              <a:rPr lang="en-US" dirty="0" smtClean="0"/>
              <a:t>Pickup Anywhere for Hold Requests </a:t>
            </a:r>
            <a:endParaRPr lang="en-US" dirty="0" smtClean="0"/>
          </a:p>
          <a:p>
            <a:r>
              <a:rPr lang="en-US" dirty="0" smtClean="0"/>
              <a:t>Pickup </a:t>
            </a:r>
            <a:r>
              <a:rPr lang="en-US" dirty="0"/>
              <a:t>Anywhere for </a:t>
            </a:r>
            <a:r>
              <a:rPr lang="en-US" dirty="0" smtClean="0"/>
              <a:t>Resourc</a:t>
            </a:r>
            <a:r>
              <a:rPr lang="en-US" dirty="0" smtClean="0"/>
              <a:t>e </a:t>
            </a:r>
            <a:r>
              <a:rPr lang="en-US" dirty="0" smtClean="0"/>
              <a:t>Sharing Requests</a:t>
            </a:r>
          </a:p>
          <a:p>
            <a:r>
              <a:rPr lang="en-US" dirty="0" smtClean="0"/>
              <a:t>Live Demos</a:t>
            </a:r>
            <a:r>
              <a:rPr lang="en-US" dirty="0" smtClean="0"/>
              <a:t> </a:t>
            </a:r>
          </a:p>
          <a:p>
            <a:r>
              <a:rPr lang="en-US" dirty="0" smtClean="0"/>
              <a:t>Questions</a:t>
            </a:r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 indent="-342900">
              <a:lnSpc>
                <a:spcPct val="114999"/>
              </a:lnSpc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lnSpc>
                <a:spcPct val="114999"/>
              </a:lnSpc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lvl="1"/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7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AFN </a:t>
            </a:r>
            <a:r>
              <a:rPr lang="en-US" b="1" dirty="0" smtClean="0"/>
              <a:t>Project </a:t>
            </a:r>
            <a:r>
              <a:rPr lang="en-US" b="1" dirty="0"/>
              <a:t>Interest Survey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838199"/>
            <a:ext cx="8638340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Survey </a:t>
            </a:r>
            <a:r>
              <a:rPr lang="en-US" dirty="0" smtClean="0"/>
              <a:t>was distributed </a:t>
            </a:r>
            <a:r>
              <a:rPr lang="en-US" dirty="0"/>
              <a:t>to institutional leads </a:t>
            </a:r>
            <a:r>
              <a:rPr lang="en-US" dirty="0" smtClean="0"/>
              <a:t>after last meeting</a:t>
            </a:r>
            <a:r>
              <a:rPr lang="en-US" dirty="0"/>
              <a:t>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Please respond by close of business on </a:t>
            </a:r>
            <a:r>
              <a:rPr lang="en-US" b="1" dirty="0" smtClean="0"/>
              <a:t>Friday, February 26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Please limit responses to one per campus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Email </a:t>
            </a:r>
            <a:r>
              <a:rPr lang="en-US" dirty="0">
                <a:hlinkClick r:id="rId3"/>
              </a:rPr>
              <a:t>info@slcny.libanswers.com</a:t>
            </a:r>
            <a:r>
              <a:rPr lang="en-US" dirty="0"/>
              <a:t> to request AFN meeting with Shannon &amp; </a:t>
            </a:r>
            <a:r>
              <a:rPr lang="en-US" dirty="0" smtClean="0"/>
              <a:t>Tim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Responses </a:t>
            </a:r>
            <a:r>
              <a:rPr lang="en-US" dirty="0"/>
              <a:t>will determine whether </a:t>
            </a:r>
            <a:r>
              <a:rPr lang="en-US" dirty="0" smtClean="0"/>
              <a:t>we:</a:t>
            </a:r>
            <a:r>
              <a:rPr lang="en-US" dirty="0"/>
              <a:t>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Move forward with current project scope and timeline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Move forward with modified project scope and/or timeline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Abandon the project </a:t>
            </a:r>
          </a:p>
          <a:p>
            <a:pPr>
              <a:lnSpc>
                <a:spcPct val="114999"/>
              </a:lnSpc>
            </a:pPr>
            <a:r>
              <a:rPr lang="en-US" dirty="0"/>
              <a:t>We are not asking for final decisions about AFN participation at this time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Libraries will not need to make a final decision on AFN participation until this </a:t>
            </a:r>
            <a:r>
              <a:rPr lang="en-US" dirty="0" smtClean="0"/>
              <a:t>summer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Survey results will be announced in early March</a:t>
            </a:r>
          </a:p>
          <a:p>
            <a:pPr>
              <a:lnSpc>
                <a:spcPct val="114999"/>
              </a:lnSpc>
            </a:pPr>
            <a:r>
              <a:rPr lang="en-US" dirty="0"/>
              <a:t>Collection size and geographic location of interested libraries will be taken into account when evaluating responses</a:t>
            </a:r>
          </a:p>
          <a:p>
            <a:pPr>
              <a:lnSpc>
                <a:spcPct val="114999"/>
              </a:lnSpc>
            </a:pPr>
            <a:endParaRPr lang="en-US" dirty="0"/>
          </a:p>
          <a:p>
            <a:pPr>
              <a:lnSpc>
                <a:spcPct val="114999"/>
              </a:lnSpc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3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 smtClean="0"/>
              <a:t>Pickup Anywhere for Hold Requests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789125"/>
            <a:ext cx="8693758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AFN functionality allows users to select </a:t>
            </a:r>
            <a:r>
              <a:rPr lang="en-US" dirty="0" smtClean="0"/>
              <a:t>libraries at any institution in AFN as </a:t>
            </a:r>
            <a:r>
              <a:rPr lang="en-US" dirty="0"/>
              <a:t>pickup </a:t>
            </a:r>
            <a:r>
              <a:rPr lang="en-US" dirty="0" smtClean="0"/>
              <a:t>location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Borrowing libraries can limit which AFN institutions appear in pickup institution dropdown via Institutions Relations table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Lending libraries can limit which specific libraries appear as pickup locations to users from other institutions via “Serves Other Institutions” setting</a:t>
            </a:r>
          </a:p>
          <a:p>
            <a:r>
              <a:rPr lang="en-US" dirty="0" smtClean="0"/>
              <a:t>Ability to pick up at other institutions controlled by Pickup Locations policy in </a:t>
            </a:r>
            <a:r>
              <a:rPr lang="en-US" dirty="0"/>
              <a:t>Request </a:t>
            </a:r>
            <a:r>
              <a:rPr lang="en-US" dirty="0" smtClean="0"/>
              <a:t>TOUs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Possible to implement for specific locations, user groups, etc.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Possible to implement independently of pickup anywhere for RS request functionality</a:t>
            </a:r>
          </a:p>
          <a:p>
            <a:r>
              <a:rPr lang="en-US" dirty="0" smtClean="0"/>
              <a:t>AFN hold requests are still direct loans from your library to your user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Same Loan TOUs are applied to these loans as current configuration</a:t>
            </a:r>
          </a:p>
          <a:p>
            <a:r>
              <a:rPr lang="en-US" dirty="0" smtClean="0"/>
              <a:t>Hold notifications sent from user’s home </a:t>
            </a:r>
            <a:r>
              <a:rPr lang="en-US" dirty="0" smtClean="0"/>
              <a:t>library</a:t>
            </a:r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3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 smtClean="0"/>
              <a:t>Pickup Anywhere for RS Requests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180110" y="789125"/>
            <a:ext cx="8797635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AFN functionality allows users to select </a:t>
            </a:r>
            <a:r>
              <a:rPr lang="en-US" dirty="0" smtClean="0"/>
              <a:t>libraries at any AFN institution as </a:t>
            </a:r>
            <a:r>
              <a:rPr lang="en-US" dirty="0"/>
              <a:t>pickup </a:t>
            </a:r>
            <a:r>
              <a:rPr lang="en-US" dirty="0" smtClean="0"/>
              <a:t>location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All institutions in Fulfillment Network Group appear in pickup institution dropdown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All libraries with hold shelves will appear as pickup locations to users from other institutions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Preferred pickup institution will always be first in </a:t>
            </a:r>
            <a:r>
              <a:rPr lang="en-US" dirty="0" err="1" smtClean="0"/>
              <a:t>rota</a:t>
            </a:r>
            <a:r>
              <a:rPr lang="en-US" dirty="0" smtClean="0"/>
              <a:t> if they own the requested item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Request must be filled by library in Fulfillment Network Group for preferred pickup institution to be honored</a:t>
            </a:r>
          </a:p>
          <a:p>
            <a:r>
              <a:rPr lang="en-US" dirty="0" smtClean="0"/>
              <a:t>Ability to pick </a:t>
            </a:r>
            <a:r>
              <a:rPr lang="en-US" dirty="0" smtClean="0"/>
              <a:t>up at other institutions controlled by Pickup Locations policy in Request TOUs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Possible to implement for specific user groups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Possible to implement independently of pickup anywhere for hold request functionality</a:t>
            </a:r>
          </a:p>
          <a:p>
            <a:r>
              <a:rPr lang="en-US" dirty="0" smtClean="0"/>
              <a:t>AFN resource sharing loans are direct loans to “Open SUNY” users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Linked “Open SUNY” user account automatically created when request is received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Owning library’s TOUs are applied to these loans</a:t>
            </a:r>
          </a:p>
          <a:p>
            <a:r>
              <a:rPr lang="en-US" dirty="0" smtClean="0"/>
              <a:t>Hold notifications sent from </a:t>
            </a:r>
            <a:r>
              <a:rPr lang="en-US" dirty="0" smtClean="0"/>
              <a:t>owning institution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1680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3986</TotalTime>
  <Words>437</Words>
  <Application>Microsoft Office PowerPoint</Application>
  <PresentationFormat>On-screen Show (16:9)</PresentationFormat>
  <Paragraphs>92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Simple Light</vt:lpstr>
      <vt:lpstr>Automated Fulfillment Network (AFN) Meeting #3</vt:lpstr>
      <vt:lpstr>Agenda</vt:lpstr>
      <vt:lpstr>AFN Project Interest Survey</vt:lpstr>
      <vt:lpstr>Pickup Anywhere for Hold Requests</vt:lpstr>
      <vt:lpstr>Pickup Anywhere for RS Requests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Interconsortial Article Resource Sharing through Alma:  - The Pilot Partnership between State University New York (SUNY) and the Connecticut State Colleges and Universities (CSCU)</dc:title>
  <dc:creator>Tim Jackson</dc:creator>
  <cp:lastModifiedBy>Tim Jackson</cp:lastModifiedBy>
  <cp:revision>611</cp:revision>
  <dcterms:modified xsi:type="dcterms:W3CDTF">2021-02-17T18:33:25Z</dcterms:modified>
</cp:coreProperties>
</file>