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5"/>
  </p:sldMasterIdLst>
  <p:notesMasterIdLst>
    <p:notesMasterId r:id="rId17"/>
  </p:notesMasterIdLst>
  <p:sldIdLst>
    <p:sldId id="276" r:id="rId6"/>
    <p:sldId id="495" r:id="rId7"/>
    <p:sldId id="478" r:id="rId8"/>
    <p:sldId id="488" r:id="rId9"/>
    <p:sldId id="1147" r:id="rId10"/>
    <p:sldId id="496" r:id="rId11"/>
    <p:sldId id="1148" r:id="rId12"/>
    <p:sldId id="1149" r:id="rId13"/>
    <p:sldId id="497" r:id="rId14"/>
    <p:sldId id="483" r:id="rId15"/>
    <p:sldId id="463" r:id="rId16"/>
  </p:sldIdLst>
  <p:sldSz cx="12192000" cy="6858000"/>
  <p:notesSz cx="6858000" cy="9144000"/>
  <p:defaultTextStyle>
    <a:defPPr>
      <a:defRPr lang="en-GB"/>
    </a:defPPr>
    <a:lvl1pPr algn="l" rtl="0" fontAlgn="base">
      <a:spcBef>
        <a:spcPct val="20000"/>
      </a:spcBef>
      <a:spcAft>
        <a:spcPct val="0"/>
      </a:spcAft>
      <a:buClr>
        <a:srgbClr val="00628C"/>
      </a:buClr>
      <a:buFont typeface="Arial" panose="020B0604020202020204" pitchFamily="34" charset="0"/>
      <a:buChar char="●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00628C"/>
      </a:buClr>
      <a:buFont typeface="Arial" panose="020B0604020202020204" pitchFamily="34" charset="0"/>
      <a:buChar char="●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00628C"/>
      </a:buClr>
      <a:buFont typeface="Arial" panose="020B0604020202020204" pitchFamily="34" charset="0"/>
      <a:buChar char="●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00628C"/>
      </a:buClr>
      <a:buFont typeface="Arial" panose="020B0604020202020204" pitchFamily="34" charset="0"/>
      <a:buChar char="●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00628C"/>
      </a:buClr>
      <a:buFont typeface="Arial" panose="020B0604020202020204" pitchFamily="34" charset="0"/>
      <a:buChar char="●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e Madgwick" initials="SM" lastIdx="2" clrIdx="0">
    <p:extLst>
      <p:ext uri="{19B8F6BF-5375-455C-9EA6-DF929625EA0E}">
        <p15:presenceInfo xmlns:p15="http://schemas.microsoft.com/office/powerpoint/2012/main" userId="S::sue.madgwick@ncetm.org.uk::58326d1e-b162-4103-a1b6-8d97dc01793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D4B4"/>
    <a:srgbClr val="FFFFFF"/>
    <a:srgbClr val="00628C"/>
    <a:srgbClr val="585858"/>
    <a:srgbClr val="C8E2E8"/>
    <a:srgbClr val="82CB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1D9CCA-5313-4718-A868-0DE38061639F}" v="1" dt="2023-05-12T13:38:17.6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940" autoAdjust="0"/>
  </p:normalViewPr>
  <p:slideViewPr>
    <p:cSldViewPr>
      <p:cViewPr varScale="1">
        <p:scale>
          <a:sx n="76" d="100"/>
          <a:sy n="76" d="100"/>
        </p:scale>
        <p:origin x="474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 Shearman" userId="b111ba6d-6d78-4280-b8b0-1bff45a72eae" providerId="ADAL" clId="{8C1D9CCA-5313-4718-A868-0DE38061639F}"/>
    <pc:docChg chg="modSld">
      <pc:chgData name="Jen Shearman" userId="b111ba6d-6d78-4280-b8b0-1bff45a72eae" providerId="ADAL" clId="{8C1D9CCA-5313-4718-A868-0DE38061639F}" dt="2023-05-12T13:38:17.634" v="0"/>
      <pc:docMkLst>
        <pc:docMk/>
      </pc:docMkLst>
      <pc:sldChg chg="delSp modTransition modAnim">
        <pc:chgData name="Jen Shearman" userId="b111ba6d-6d78-4280-b8b0-1bff45a72eae" providerId="ADAL" clId="{8C1D9CCA-5313-4718-A868-0DE38061639F}" dt="2023-05-12T13:38:17.634" v="0"/>
        <pc:sldMkLst>
          <pc:docMk/>
          <pc:sldMk cId="39545480" sldId="276"/>
        </pc:sldMkLst>
        <pc:picChg chg="del">
          <ac:chgData name="Jen Shearman" userId="b111ba6d-6d78-4280-b8b0-1bff45a72eae" providerId="ADAL" clId="{8C1D9CCA-5313-4718-A868-0DE38061639F}" dt="2023-05-12T13:38:17.634" v="0"/>
          <ac:picMkLst>
            <pc:docMk/>
            <pc:sldMk cId="39545480" sldId="276"/>
            <ac:picMk id="6" creationId="{E152A227-B5B2-6142-DBFC-14F57E4384AA}"/>
          </ac:picMkLst>
        </pc:picChg>
      </pc:sldChg>
      <pc:sldChg chg="delSp modTransition modAnim">
        <pc:chgData name="Jen Shearman" userId="b111ba6d-6d78-4280-b8b0-1bff45a72eae" providerId="ADAL" clId="{8C1D9CCA-5313-4718-A868-0DE38061639F}" dt="2023-05-12T13:38:17.634" v="0"/>
        <pc:sldMkLst>
          <pc:docMk/>
          <pc:sldMk cId="3519969420" sldId="463"/>
        </pc:sldMkLst>
        <pc:picChg chg="del">
          <ac:chgData name="Jen Shearman" userId="b111ba6d-6d78-4280-b8b0-1bff45a72eae" providerId="ADAL" clId="{8C1D9CCA-5313-4718-A868-0DE38061639F}" dt="2023-05-12T13:38:17.634" v="0"/>
          <ac:picMkLst>
            <pc:docMk/>
            <pc:sldMk cId="3519969420" sldId="463"/>
            <ac:picMk id="4" creationId="{77F03C7C-AC22-7715-161E-186D688086D3}"/>
          </ac:picMkLst>
        </pc:picChg>
      </pc:sldChg>
      <pc:sldChg chg="delSp modTransition modAnim">
        <pc:chgData name="Jen Shearman" userId="b111ba6d-6d78-4280-b8b0-1bff45a72eae" providerId="ADAL" clId="{8C1D9CCA-5313-4718-A868-0DE38061639F}" dt="2023-05-12T13:38:17.634" v="0"/>
        <pc:sldMkLst>
          <pc:docMk/>
          <pc:sldMk cId="3505894478" sldId="478"/>
        </pc:sldMkLst>
        <pc:picChg chg="del">
          <ac:chgData name="Jen Shearman" userId="b111ba6d-6d78-4280-b8b0-1bff45a72eae" providerId="ADAL" clId="{8C1D9CCA-5313-4718-A868-0DE38061639F}" dt="2023-05-12T13:38:17.634" v="0"/>
          <ac:picMkLst>
            <pc:docMk/>
            <pc:sldMk cId="3505894478" sldId="478"/>
            <ac:picMk id="23" creationId="{F0C88D6B-2F2D-082E-93BA-8B7E6275A673}"/>
          </ac:picMkLst>
        </pc:picChg>
      </pc:sldChg>
      <pc:sldChg chg="delSp modTransition modAnim">
        <pc:chgData name="Jen Shearman" userId="b111ba6d-6d78-4280-b8b0-1bff45a72eae" providerId="ADAL" clId="{8C1D9CCA-5313-4718-A868-0DE38061639F}" dt="2023-05-12T13:38:17.634" v="0"/>
        <pc:sldMkLst>
          <pc:docMk/>
          <pc:sldMk cId="828333692" sldId="483"/>
        </pc:sldMkLst>
        <pc:picChg chg="del">
          <ac:chgData name="Jen Shearman" userId="b111ba6d-6d78-4280-b8b0-1bff45a72eae" providerId="ADAL" clId="{8C1D9CCA-5313-4718-A868-0DE38061639F}" dt="2023-05-12T13:38:17.634" v="0"/>
          <ac:picMkLst>
            <pc:docMk/>
            <pc:sldMk cId="828333692" sldId="483"/>
            <ac:picMk id="10" creationId="{EBF96B0F-5D0D-D04B-5955-8F9A3B8A8AEC}"/>
          </ac:picMkLst>
        </pc:picChg>
      </pc:sldChg>
      <pc:sldChg chg="delSp modTransition modAnim">
        <pc:chgData name="Jen Shearman" userId="b111ba6d-6d78-4280-b8b0-1bff45a72eae" providerId="ADAL" clId="{8C1D9CCA-5313-4718-A868-0DE38061639F}" dt="2023-05-12T13:38:17.634" v="0"/>
        <pc:sldMkLst>
          <pc:docMk/>
          <pc:sldMk cId="2829410553" sldId="488"/>
        </pc:sldMkLst>
        <pc:picChg chg="del">
          <ac:chgData name="Jen Shearman" userId="b111ba6d-6d78-4280-b8b0-1bff45a72eae" providerId="ADAL" clId="{8C1D9CCA-5313-4718-A868-0DE38061639F}" dt="2023-05-12T13:38:17.634" v="0"/>
          <ac:picMkLst>
            <pc:docMk/>
            <pc:sldMk cId="2829410553" sldId="488"/>
            <ac:picMk id="20" creationId="{61C29010-B407-6C23-1C44-1564D56F86BC}"/>
          </ac:picMkLst>
        </pc:picChg>
      </pc:sldChg>
      <pc:sldChg chg="delSp modTransition modAnim">
        <pc:chgData name="Jen Shearman" userId="b111ba6d-6d78-4280-b8b0-1bff45a72eae" providerId="ADAL" clId="{8C1D9CCA-5313-4718-A868-0DE38061639F}" dt="2023-05-12T13:38:17.634" v="0"/>
        <pc:sldMkLst>
          <pc:docMk/>
          <pc:sldMk cId="3884002180" sldId="495"/>
        </pc:sldMkLst>
        <pc:picChg chg="del">
          <ac:chgData name="Jen Shearman" userId="b111ba6d-6d78-4280-b8b0-1bff45a72eae" providerId="ADAL" clId="{8C1D9CCA-5313-4718-A868-0DE38061639F}" dt="2023-05-12T13:38:17.634" v="0"/>
          <ac:picMkLst>
            <pc:docMk/>
            <pc:sldMk cId="3884002180" sldId="495"/>
            <ac:picMk id="55" creationId="{41A3BED6-A005-83BD-E133-11712708A8DB}"/>
          </ac:picMkLst>
        </pc:picChg>
      </pc:sldChg>
      <pc:sldChg chg="delSp modTransition modAnim">
        <pc:chgData name="Jen Shearman" userId="b111ba6d-6d78-4280-b8b0-1bff45a72eae" providerId="ADAL" clId="{8C1D9CCA-5313-4718-A868-0DE38061639F}" dt="2023-05-12T13:38:17.634" v="0"/>
        <pc:sldMkLst>
          <pc:docMk/>
          <pc:sldMk cId="1141369025" sldId="496"/>
        </pc:sldMkLst>
        <pc:picChg chg="del">
          <ac:chgData name="Jen Shearman" userId="b111ba6d-6d78-4280-b8b0-1bff45a72eae" providerId="ADAL" clId="{8C1D9CCA-5313-4718-A868-0DE38061639F}" dt="2023-05-12T13:38:17.634" v="0"/>
          <ac:picMkLst>
            <pc:docMk/>
            <pc:sldMk cId="1141369025" sldId="496"/>
            <ac:picMk id="22" creationId="{B6E48BA2-5DA6-99C8-3F47-0EB7594A5384}"/>
          </ac:picMkLst>
        </pc:picChg>
      </pc:sldChg>
      <pc:sldChg chg="delSp modTransition modAnim">
        <pc:chgData name="Jen Shearman" userId="b111ba6d-6d78-4280-b8b0-1bff45a72eae" providerId="ADAL" clId="{8C1D9CCA-5313-4718-A868-0DE38061639F}" dt="2023-05-12T13:38:17.634" v="0"/>
        <pc:sldMkLst>
          <pc:docMk/>
          <pc:sldMk cId="1613539967" sldId="497"/>
        </pc:sldMkLst>
        <pc:picChg chg="del">
          <ac:chgData name="Jen Shearman" userId="b111ba6d-6d78-4280-b8b0-1bff45a72eae" providerId="ADAL" clId="{8C1D9CCA-5313-4718-A868-0DE38061639F}" dt="2023-05-12T13:38:17.634" v="0"/>
          <ac:picMkLst>
            <pc:docMk/>
            <pc:sldMk cId="1613539967" sldId="497"/>
            <ac:picMk id="10" creationId="{91EE88EC-5311-AC00-5A07-2300A6575218}"/>
          </ac:picMkLst>
        </pc:picChg>
      </pc:sldChg>
      <pc:sldChg chg="delSp modTransition modAnim">
        <pc:chgData name="Jen Shearman" userId="b111ba6d-6d78-4280-b8b0-1bff45a72eae" providerId="ADAL" clId="{8C1D9CCA-5313-4718-A868-0DE38061639F}" dt="2023-05-12T13:38:17.634" v="0"/>
        <pc:sldMkLst>
          <pc:docMk/>
          <pc:sldMk cId="3288843401" sldId="1147"/>
        </pc:sldMkLst>
        <pc:picChg chg="del">
          <ac:chgData name="Jen Shearman" userId="b111ba6d-6d78-4280-b8b0-1bff45a72eae" providerId="ADAL" clId="{8C1D9CCA-5313-4718-A868-0DE38061639F}" dt="2023-05-12T13:38:17.634" v="0"/>
          <ac:picMkLst>
            <pc:docMk/>
            <pc:sldMk cId="3288843401" sldId="1147"/>
            <ac:picMk id="35" creationId="{DF49A0C2-4EBC-F6F9-CD10-55C910E5EB1B}"/>
          </ac:picMkLst>
        </pc:picChg>
      </pc:sldChg>
      <pc:sldChg chg="delSp modTransition modAnim">
        <pc:chgData name="Jen Shearman" userId="b111ba6d-6d78-4280-b8b0-1bff45a72eae" providerId="ADAL" clId="{8C1D9CCA-5313-4718-A868-0DE38061639F}" dt="2023-05-12T13:38:17.634" v="0"/>
        <pc:sldMkLst>
          <pc:docMk/>
          <pc:sldMk cId="1543008792" sldId="1148"/>
        </pc:sldMkLst>
        <pc:picChg chg="del">
          <ac:chgData name="Jen Shearman" userId="b111ba6d-6d78-4280-b8b0-1bff45a72eae" providerId="ADAL" clId="{8C1D9CCA-5313-4718-A868-0DE38061639F}" dt="2023-05-12T13:38:17.634" v="0"/>
          <ac:picMkLst>
            <pc:docMk/>
            <pc:sldMk cId="1543008792" sldId="1148"/>
            <ac:picMk id="13" creationId="{AE4B8FBD-992E-CD08-7FDA-AAA0488FF994}"/>
          </ac:picMkLst>
        </pc:picChg>
      </pc:sldChg>
      <pc:sldChg chg="delSp modTransition modAnim">
        <pc:chgData name="Jen Shearman" userId="b111ba6d-6d78-4280-b8b0-1bff45a72eae" providerId="ADAL" clId="{8C1D9CCA-5313-4718-A868-0DE38061639F}" dt="2023-05-12T13:38:17.634" v="0"/>
        <pc:sldMkLst>
          <pc:docMk/>
          <pc:sldMk cId="2596587766" sldId="1149"/>
        </pc:sldMkLst>
        <pc:picChg chg="del">
          <ac:chgData name="Jen Shearman" userId="b111ba6d-6d78-4280-b8b0-1bff45a72eae" providerId="ADAL" clId="{8C1D9CCA-5313-4718-A868-0DE38061639F}" dt="2023-05-12T13:38:17.634" v="0"/>
          <ac:picMkLst>
            <pc:docMk/>
            <pc:sldMk cId="2596587766" sldId="1149"/>
            <ac:picMk id="37" creationId="{C6B5FD8F-FB48-6DF4-63D8-A4DBA5A2DF6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DD315-CABA-48C9-B8B8-E7F4A7C4E8FE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C6D43-B330-470E-9514-C837501A6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225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C6D43-B330-470E-9514-C837501A6F5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118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C6D43-B330-470E-9514-C837501A6F5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205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panose="020B0604020202020204" pitchFamily="34" charset="0"/>
              <a:buChar char="●"/>
              <a:tabLst/>
              <a:defRPr/>
            </a:pPr>
            <a:fld id="{95CC6D43-B330-470E-9514-C837501A6F5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628C"/>
                </a:buClr>
                <a:buSzTx/>
                <a:buFont typeface="Arial" panose="020B0604020202020204" pitchFamily="34" charset="0"/>
                <a:buChar char="●"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2651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C6D43-B330-470E-9514-C837501A6F5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467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E87F3B16-21C0-4F4C-A604-A71D44B1F5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7055" y="0"/>
            <a:ext cx="12228688" cy="687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22301" y="476673"/>
            <a:ext cx="6049764" cy="648071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9602" y="1268758"/>
            <a:ext cx="6062463" cy="115213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959467-41A6-455E-929A-E40D1059C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EA04C3-E93E-45FB-8B42-78A38976AF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503085" y="6248400"/>
            <a:ext cx="8544983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6266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286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1511F86-0498-45AC-91EB-811F623B6D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035" y="430660"/>
            <a:ext cx="10972800" cy="982117"/>
          </a:xfrm>
        </p:spPr>
        <p:txBody>
          <a:bodyPr anchor="t"/>
          <a:lstStyle>
            <a:lvl1pPr>
              <a:defRPr>
                <a:solidFill>
                  <a:srgbClr val="585858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56792"/>
            <a:ext cx="10972800" cy="3888432"/>
          </a:xfrm>
        </p:spPr>
        <p:txBody>
          <a:bodyPr/>
          <a:lstStyle>
            <a:lvl1pPr>
              <a:defRPr>
                <a:solidFill>
                  <a:srgbClr val="585858"/>
                </a:solidFill>
                <a:latin typeface="+mj-lt"/>
              </a:defRPr>
            </a:lvl1pPr>
            <a:lvl2pPr marL="742950" indent="-285750">
              <a:buClr>
                <a:srgbClr val="585858"/>
              </a:buClr>
              <a:buFont typeface="Arial" panose="020B0604020202020204" pitchFamily="34" charset="0"/>
              <a:buChar char="•"/>
              <a:defRPr>
                <a:solidFill>
                  <a:srgbClr val="585858"/>
                </a:solidFill>
                <a:latin typeface="+mj-lt"/>
              </a:defRPr>
            </a:lvl2pPr>
            <a:lvl3pPr marL="1143000" indent="-228600">
              <a:buClr>
                <a:srgbClr val="585858"/>
              </a:buClr>
              <a:buFont typeface="Arial" panose="020B0604020202020204" pitchFamily="34" charset="0"/>
              <a:buChar char="•"/>
              <a:defRPr>
                <a:solidFill>
                  <a:srgbClr val="585858"/>
                </a:solidFill>
                <a:latin typeface="+mj-lt"/>
              </a:defRPr>
            </a:lvl3pPr>
            <a:lvl4pPr marL="1600200" indent="-228600">
              <a:buClr>
                <a:srgbClr val="585858"/>
              </a:buClr>
              <a:buFont typeface="Arial" panose="020B0604020202020204" pitchFamily="34" charset="0"/>
              <a:buChar char="•"/>
              <a:defRPr>
                <a:solidFill>
                  <a:srgbClr val="585858"/>
                </a:solidFill>
                <a:latin typeface="+mj-lt"/>
              </a:defRPr>
            </a:lvl4pPr>
            <a:lvl5pPr marL="2057400" indent="-228600">
              <a:buClr>
                <a:srgbClr val="585858"/>
              </a:buClr>
              <a:buFont typeface="Arial" panose="020B0604020202020204" pitchFamily="34" charset="0"/>
              <a:buChar char="•"/>
              <a:defRPr>
                <a:solidFill>
                  <a:srgbClr val="585858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4B3B01-5D20-46B9-B2C9-7FD7F2BEA9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1515C61-0F49-4F5A-803B-A05DF82E1C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F229D3AA-4483-4C24-8D12-A457557489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3256F-83C8-4422-BB4B-79DB90083B8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800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3595D34C-D39A-447E-B8E1-0325876F79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73E31430-B412-41EA-BA55-D58E71499B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2" y="1556792"/>
            <a:ext cx="5390388" cy="3888433"/>
          </a:xfrm>
        </p:spPr>
        <p:txBody>
          <a:bodyPr/>
          <a:lstStyle>
            <a:lvl1pPr marL="457200" indent="-457200">
              <a:buClr>
                <a:srgbClr val="585858"/>
              </a:buClr>
              <a:buFont typeface="Arial" panose="020B0604020202020204" pitchFamily="34" charset="0"/>
              <a:buChar char="•"/>
              <a:defRPr sz="2400">
                <a:solidFill>
                  <a:srgbClr val="585858"/>
                </a:solidFill>
                <a:latin typeface="+mj-lt"/>
              </a:defRPr>
            </a:lvl1pPr>
            <a:lvl2pPr marL="742950" indent="-285750">
              <a:buClr>
                <a:srgbClr val="585858"/>
              </a:buClr>
              <a:buFont typeface="Arial" panose="020B0604020202020204" pitchFamily="34" charset="0"/>
              <a:buChar char="•"/>
              <a:defRPr sz="2000">
                <a:solidFill>
                  <a:srgbClr val="585858"/>
                </a:solidFill>
              </a:defRPr>
            </a:lvl2pPr>
            <a:lvl3pPr marL="1143000" indent="-228600">
              <a:buClr>
                <a:srgbClr val="585858"/>
              </a:buClr>
              <a:buFont typeface="Arial" panose="020B0604020202020204" pitchFamily="34" charset="0"/>
              <a:buChar char="•"/>
              <a:defRPr sz="1800">
                <a:solidFill>
                  <a:srgbClr val="585858"/>
                </a:solidFill>
              </a:defRPr>
            </a:lvl3pPr>
            <a:lvl4pPr marL="1600200" indent="-228600">
              <a:buClr>
                <a:srgbClr val="585858"/>
              </a:buClr>
              <a:buFont typeface="Arial" panose="020B0604020202020204" pitchFamily="34" charset="0"/>
              <a:buChar char="•"/>
              <a:defRPr sz="1600">
                <a:solidFill>
                  <a:srgbClr val="585858"/>
                </a:solidFill>
              </a:defRPr>
            </a:lvl4pPr>
            <a:lvl5pPr marL="2057400" indent="-228600">
              <a:buClr>
                <a:srgbClr val="585858"/>
              </a:buClr>
              <a:buFont typeface="Arial" panose="020B0604020202020204" pitchFamily="34" charset="0"/>
              <a:buChar char="•"/>
              <a:defRPr sz="1600">
                <a:solidFill>
                  <a:srgbClr val="585858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3090DB9E-A500-4BA4-8B74-89F3EF7AD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2010" y="1556792"/>
            <a:ext cx="5390389" cy="3888433"/>
          </a:xfrm>
        </p:spPr>
        <p:txBody>
          <a:bodyPr/>
          <a:lstStyle>
            <a:lvl1pPr>
              <a:defRPr sz="2400">
                <a:solidFill>
                  <a:srgbClr val="585858"/>
                </a:solidFill>
                <a:latin typeface="+mj-lt"/>
              </a:defRPr>
            </a:lvl1pPr>
            <a:lvl2pPr marL="800100" indent="-342900">
              <a:buClr>
                <a:srgbClr val="585858"/>
              </a:buClr>
              <a:buFont typeface="Arial" panose="020B0604020202020204" pitchFamily="34" charset="0"/>
              <a:buChar char="•"/>
              <a:defRPr sz="2000">
                <a:solidFill>
                  <a:srgbClr val="585858"/>
                </a:solidFill>
                <a:latin typeface="+mj-lt"/>
              </a:defRPr>
            </a:lvl2pPr>
            <a:lvl3pPr marL="1257300" indent="-342900">
              <a:buClr>
                <a:srgbClr val="585858"/>
              </a:buClr>
              <a:buFont typeface="Arial" panose="020B0604020202020204" pitchFamily="34" charset="0"/>
              <a:buChar char="•"/>
              <a:defRPr sz="1800">
                <a:solidFill>
                  <a:srgbClr val="585858"/>
                </a:solidFill>
                <a:latin typeface="+mj-lt"/>
              </a:defRPr>
            </a:lvl3pPr>
            <a:lvl4pPr marL="1657350" indent="-285750">
              <a:buClr>
                <a:srgbClr val="585858"/>
              </a:buClr>
              <a:buFont typeface="Arial" panose="020B0604020202020204" pitchFamily="34" charset="0"/>
              <a:buChar char="•"/>
              <a:defRPr sz="1600">
                <a:solidFill>
                  <a:srgbClr val="585858"/>
                </a:solidFill>
                <a:latin typeface="+mj-lt"/>
              </a:defRPr>
            </a:lvl4pPr>
            <a:lvl5pPr marL="2114550" indent="-285750">
              <a:buClr>
                <a:srgbClr val="585858"/>
              </a:buClr>
              <a:buFont typeface="Arial" panose="020B0604020202020204" pitchFamily="34" charset="0"/>
              <a:buChar char="•"/>
              <a:defRPr sz="1600">
                <a:solidFill>
                  <a:srgbClr val="585858"/>
                </a:solidFill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F435181-C807-4F0D-B9A5-7C9C469DF1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14C98FF4-E4A7-4DB9-B82D-0C11BE18ED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AD83AB7-F679-4E3E-B374-A32C747C6C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5C1D8-5F3C-45E3-A862-3FEB8F83897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6B17004-3771-46EE-9F97-BB5E8F3EF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035" y="430660"/>
            <a:ext cx="10972800" cy="982117"/>
          </a:xfrm>
        </p:spPr>
        <p:txBody>
          <a:bodyPr anchor="t"/>
          <a:lstStyle>
            <a:lvl1pPr>
              <a:defRPr>
                <a:solidFill>
                  <a:srgbClr val="585858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1236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6E1F239-C099-4D71-889B-049497543F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729FEB22-335A-41BD-B17B-784C9EEF9A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785812D-06FB-4137-82DA-4C8636188B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335DD14D-38EC-424C-AF0C-03BA91A64C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A271E-C960-4C09-B05F-FB20100B09A9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DD91F02-38ED-4B06-B867-E4F68C54E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035" y="430660"/>
            <a:ext cx="10972800" cy="982117"/>
          </a:xfrm>
        </p:spPr>
        <p:txBody>
          <a:bodyPr anchor="t"/>
          <a:lstStyle>
            <a:lvl1pPr>
              <a:defRPr>
                <a:solidFill>
                  <a:srgbClr val="585858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8115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5FD13D6-B8E1-41A4-A5B9-E2C9ED4CB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149080"/>
            <a:ext cx="10972800" cy="426170"/>
          </a:xfrm>
        </p:spPr>
        <p:txBody>
          <a:bodyPr/>
          <a:lstStyle>
            <a:lvl1pPr algn="l">
              <a:defRPr sz="2000" b="1">
                <a:solidFill>
                  <a:srgbClr val="585858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444954"/>
            <a:ext cx="10972800" cy="3560111"/>
          </a:xfrm>
        </p:spPr>
        <p:txBody>
          <a:bodyPr/>
          <a:lstStyle>
            <a:lvl1pPr marL="0" indent="0">
              <a:buNone/>
              <a:defRPr sz="3200">
                <a:solidFill>
                  <a:srgbClr val="58585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4725144"/>
            <a:ext cx="10972800" cy="720080"/>
          </a:xfrm>
        </p:spPr>
        <p:txBody>
          <a:bodyPr/>
          <a:lstStyle>
            <a:lvl1pPr marL="0" indent="0">
              <a:buNone/>
              <a:defRPr sz="1400">
                <a:solidFill>
                  <a:srgbClr val="585858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AF0D3A-200E-48B8-9EF9-7859E1660C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CEB8E3-53AE-439B-9428-72B81BD3B8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8C543D-1B00-4E11-9615-CDD988110A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6FDD3-8659-4DF6-9C22-A70505F52DF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875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E87F3B16-21C0-4F4C-A604-A71D44B1F5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7055" y="0"/>
            <a:ext cx="12228688" cy="687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959467-41A6-455E-929A-E40D1059C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EA04C3-E93E-45FB-8B42-78A38976AF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503085" y="6248400"/>
            <a:ext cx="8544983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103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>
            <a:extLst>
              <a:ext uri="{FF2B5EF4-FFF2-40B4-BE49-F238E27FC236}">
                <a16:creationId xmlns:a16="http://schemas.microsoft.com/office/drawing/2014/main" id="{8813D3F6-AFE0-4E9D-851A-B5716B58BE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437" y="301625"/>
            <a:ext cx="109729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F919EB2E-C910-4BD3-AA6E-D874436CD5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556793"/>
            <a:ext cx="10968567" cy="4385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BBF75FAD-1C64-49A9-AABE-8F0A65128F1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5" name="Rectangle 7">
            <a:extLst>
              <a:ext uri="{FF2B5EF4-FFF2-40B4-BE49-F238E27FC236}">
                <a16:creationId xmlns:a16="http://schemas.microsoft.com/office/drawing/2014/main" id="{86566B38-4A46-43A1-8FF2-24E49E84A10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6" name="Rectangle 8">
            <a:extLst>
              <a:ext uri="{FF2B5EF4-FFF2-40B4-BE49-F238E27FC236}">
                <a16:creationId xmlns:a16="http://schemas.microsoft.com/office/drawing/2014/main" id="{956C52DF-8098-4560-A757-D09AC7C6906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AE284E3E-0734-4C1C-8A10-2A7D3F5CEAF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61" r:id="rId2"/>
    <p:sldLayoutId id="2147483953" r:id="rId3"/>
    <p:sldLayoutId id="2147483956" r:id="rId4"/>
    <p:sldLayoutId id="2147483957" r:id="rId5"/>
    <p:sldLayoutId id="2147483960" r:id="rId6"/>
    <p:sldLayoutId id="2147483962" r:id="rId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8585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585858"/>
        </a:buClr>
        <a:buFont typeface="Arial" panose="020B0604020202020204" pitchFamily="34" charset="0"/>
        <a:buChar char="•"/>
        <a:defRPr sz="2400">
          <a:solidFill>
            <a:srgbClr val="585858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85858"/>
        </a:buClr>
        <a:buFont typeface="Arial" panose="020B0604020202020204" pitchFamily="34" charset="0"/>
        <a:buChar char="•"/>
        <a:defRPr sz="2000">
          <a:solidFill>
            <a:srgbClr val="585858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85858"/>
        </a:buClr>
        <a:buFont typeface="Arial" panose="020B0604020202020204" pitchFamily="34" charset="0"/>
        <a:buChar char="•"/>
        <a:defRPr sz="1800">
          <a:solidFill>
            <a:srgbClr val="585858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053B0-7B44-4277-B7C8-F4506607EF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301" y="476673"/>
            <a:ext cx="6049764" cy="2520279"/>
          </a:xfrm>
        </p:spPr>
        <p:txBody>
          <a:bodyPr/>
          <a:lstStyle/>
          <a:p>
            <a:r>
              <a:rPr lang="en-GB" dirty="0"/>
              <a:t>Unit 9a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The Research and Innovation Work Group Report</a:t>
            </a:r>
            <a:endParaRPr lang="en-GB" dirty="0">
              <a:latin typeface="+mj-lt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943252B-5639-4015-961C-353DD8D2795F}"/>
              </a:ext>
            </a:extLst>
          </p:cNvPr>
          <p:cNvSpPr txBox="1">
            <a:spLocks/>
          </p:cNvSpPr>
          <p:nvPr/>
        </p:nvSpPr>
        <p:spPr bwMode="auto">
          <a:xfrm>
            <a:off x="609602" y="4581128"/>
            <a:ext cx="4118247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85858"/>
              </a:buClr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85858"/>
              </a:buClr>
              <a:buFont typeface="Arial" panose="020B0604020202020204" pitchFamily="34" charset="0"/>
              <a:buChar char="•"/>
              <a:defRPr sz="2000">
                <a:solidFill>
                  <a:srgbClr val="585858"/>
                </a:solidFill>
                <a:latin typeface="+mj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85858"/>
              </a:buClr>
              <a:buFont typeface="Arial" panose="020B0604020202020204" pitchFamily="34" charset="0"/>
              <a:buChar char="•"/>
              <a:defRPr sz="1800">
                <a:solidFill>
                  <a:srgbClr val="585858"/>
                </a:solidFill>
                <a:latin typeface="+mj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●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●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000" kern="0" dirty="0"/>
              <a:t>LLME Toolkit</a:t>
            </a:r>
          </a:p>
          <a:p>
            <a:r>
              <a:rPr lang="en-GB" sz="2000" kern="0" dirty="0"/>
              <a:t>(Revised May 2023)</a:t>
            </a:r>
          </a:p>
        </p:txBody>
      </p:sp>
    </p:spTree>
    <p:extLst>
      <p:ext uri="{BB962C8B-B14F-4D97-AF65-F5344CB8AC3E}">
        <p14:creationId xmlns:p14="http://schemas.microsoft.com/office/powerpoint/2010/main" val="39545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2519343-E145-46D8-95F8-079434244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035" y="430661"/>
            <a:ext cx="10972800" cy="694084"/>
          </a:xfrm>
        </p:spPr>
        <p:txBody>
          <a:bodyPr/>
          <a:lstStyle/>
          <a:p>
            <a:r>
              <a:rPr lang="en-GB" dirty="0">
                <a:latin typeface="+mj-lt"/>
              </a:rPr>
              <a:t>Advice, feedback and agreement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079FD2D-BF7E-4937-A431-C393F44B9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/>
              <a:t>Basecamp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/>
              <a:t>Guidance from RIL and evaluation strand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b="1" dirty="0"/>
              <a:t>MHLM team link </a:t>
            </a:r>
            <a:r>
              <a:rPr lang="en-GB" sz="2800" dirty="0"/>
              <a:t>– key point of agreement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b="1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/>
              <a:t>2022-23 submission date: </a:t>
            </a:r>
            <a:r>
              <a:rPr lang="en-GB" sz="2800" b="1" dirty="0"/>
              <a:t>Tuesday 11</a:t>
            </a:r>
            <a:r>
              <a:rPr lang="en-GB" sz="2800" b="1" baseline="30000" dirty="0"/>
              <a:t>th</a:t>
            </a:r>
            <a:r>
              <a:rPr lang="en-GB" sz="2800" b="1" dirty="0"/>
              <a:t> July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GB" sz="28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GB" sz="28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GB" sz="2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833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9969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2519343-E145-46D8-95F8-079434244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5947"/>
            <a:ext cx="11881320" cy="694084"/>
          </a:xfrm>
        </p:spPr>
        <p:txBody>
          <a:bodyPr/>
          <a:lstStyle/>
          <a:p>
            <a:r>
              <a:rPr lang="en-GB" dirty="0">
                <a:latin typeface="+mj-lt"/>
              </a:rPr>
              <a:t>From Unit </a:t>
            </a:r>
            <a:r>
              <a:rPr lang="en-GB" dirty="0"/>
              <a:t>9: What makes the RIWG report different</a:t>
            </a:r>
            <a:r>
              <a:rPr lang="en-GB" dirty="0">
                <a:latin typeface="+mj-lt"/>
              </a:rPr>
              <a:t>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079FD2D-BF7E-4937-A431-C393F44B9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516" y="836712"/>
            <a:ext cx="11103024" cy="3888432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200" dirty="0"/>
              <a:t>LIKE other projects, we are trying to find out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200" dirty="0"/>
              <a:t>What was the actual reach of the RIWG?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200" dirty="0"/>
              <a:t>Which outcomes were achieved? How do we know? (impact evaluation)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sz="2200" dirty="0"/>
              <a:t>Which aspects of the RIWG design and delivery were effective? (process evaluation)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200" dirty="0">
                <a:solidFill>
                  <a:schemeClr val="tx2">
                    <a:lumMod val="75000"/>
                  </a:schemeClr>
                </a:solidFill>
              </a:rPr>
              <a:t>DIFFERENTLY to other projects, we are trying to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200" dirty="0">
                <a:solidFill>
                  <a:schemeClr val="tx2">
                    <a:lumMod val="75000"/>
                  </a:schemeClr>
                </a:solidFill>
              </a:rPr>
              <a:t>Address theme-level and local research questions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200" dirty="0">
                <a:solidFill>
                  <a:schemeClr val="tx2">
                    <a:lumMod val="75000"/>
                  </a:schemeClr>
                </a:solidFill>
              </a:rPr>
              <a:t>Influence other teachers (through specific outputs)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200" dirty="0">
                <a:solidFill>
                  <a:schemeClr val="tx2">
                    <a:lumMod val="75000"/>
                  </a:schemeClr>
                </a:solidFill>
              </a:rPr>
              <a:t>Influence the NCETM and Maths Hubs network (through communication)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GB" sz="22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200" dirty="0"/>
              <a:t>This information needs to be captured through the </a:t>
            </a:r>
            <a:r>
              <a:rPr lang="en-GB" sz="2200" b="1" dirty="0"/>
              <a:t>RIWG Report </a:t>
            </a:r>
            <a:r>
              <a:rPr lang="en-GB" sz="2200" dirty="0"/>
              <a:t>(same document as the plan)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GB" sz="2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400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2519343-E145-46D8-95F8-079434244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035" y="430661"/>
            <a:ext cx="10972800" cy="694084"/>
          </a:xfrm>
        </p:spPr>
        <p:txBody>
          <a:bodyPr/>
          <a:lstStyle/>
          <a:p>
            <a:r>
              <a:rPr lang="en-GB" dirty="0">
                <a:latin typeface="+mj-lt"/>
              </a:rPr>
              <a:t>Key features of the report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079FD2D-BF7E-4937-A431-C393F44B9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b="1" dirty="0"/>
              <a:t>Actual</a:t>
            </a:r>
            <a:r>
              <a:rPr lang="en-GB" sz="2800" dirty="0"/>
              <a:t> reach and school profiles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b="1" dirty="0">
                <a:solidFill>
                  <a:schemeClr val="tx2">
                    <a:lumMod val="75000"/>
                  </a:schemeClr>
                </a:solidFill>
              </a:rPr>
              <a:t>Answer to/ learning from </a:t>
            </a:r>
            <a:r>
              <a:rPr lang="en-GB" sz="2800" dirty="0">
                <a:solidFill>
                  <a:schemeClr val="tx2">
                    <a:lumMod val="75000"/>
                  </a:schemeClr>
                </a:solidFill>
              </a:rPr>
              <a:t>your research question</a:t>
            </a:r>
            <a:endParaRPr lang="en-GB" sz="28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b="1" dirty="0"/>
              <a:t>Actual </a:t>
            </a:r>
            <a:r>
              <a:rPr lang="en-GB" sz="2800" dirty="0"/>
              <a:t>outcomes (and evidence)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b="1" dirty="0"/>
              <a:t>Actual </a:t>
            </a:r>
            <a:r>
              <a:rPr lang="en-GB" sz="2800" dirty="0"/>
              <a:t>activity completion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/>
              <a:t>Summary statements of overall </a:t>
            </a:r>
            <a:r>
              <a:rPr lang="en-GB" sz="2800" b="1" dirty="0"/>
              <a:t>impact</a:t>
            </a:r>
            <a:r>
              <a:rPr lang="en-GB" sz="2800" dirty="0"/>
              <a:t> and </a:t>
            </a:r>
            <a:r>
              <a:rPr lang="en-GB" sz="2800" b="1" dirty="0"/>
              <a:t>effectiveness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>
                <a:solidFill>
                  <a:schemeClr val="tx2">
                    <a:lumMod val="75000"/>
                  </a:schemeClr>
                </a:solidFill>
              </a:rPr>
              <a:t>Summary statements of </a:t>
            </a:r>
            <a:r>
              <a:rPr lang="en-GB" sz="2800" b="1" dirty="0">
                <a:solidFill>
                  <a:schemeClr val="tx2">
                    <a:lumMod val="75000"/>
                  </a:schemeClr>
                </a:solidFill>
              </a:rPr>
              <a:t>outputs</a:t>
            </a:r>
            <a:r>
              <a:rPr lang="en-GB" sz="2800" dirty="0">
                <a:solidFill>
                  <a:schemeClr val="tx2">
                    <a:lumMod val="75000"/>
                  </a:schemeClr>
                </a:solidFill>
              </a:rPr>
              <a:t> and </a:t>
            </a:r>
            <a:r>
              <a:rPr lang="en-GB" sz="2800" b="1" dirty="0">
                <a:solidFill>
                  <a:schemeClr val="tx2">
                    <a:lumMod val="75000"/>
                  </a:schemeClr>
                </a:solidFill>
              </a:rPr>
              <a:t>influence</a:t>
            </a:r>
            <a:endParaRPr lang="en-GB" sz="28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/>
              <a:t>Recommendations for the future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GB" sz="2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589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2218A-27C7-FC03-526A-33555DF1B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620" y="104322"/>
            <a:ext cx="10972800" cy="982117"/>
          </a:xfrm>
        </p:spPr>
        <p:txBody>
          <a:bodyPr/>
          <a:lstStyle/>
          <a:p>
            <a:r>
              <a:rPr lang="en-GB" dirty="0">
                <a:latin typeface="+mj-lt"/>
              </a:rPr>
              <a:t>Reach and school profiles</a:t>
            </a: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7D76B7E-89BD-7B22-8A73-35137C1E59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179072"/>
              </p:ext>
            </p:extLst>
          </p:nvPr>
        </p:nvGraphicFramePr>
        <p:xfrm>
          <a:off x="335360" y="678329"/>
          <a:ext cx="10972799" cy="1697800"/>
        </p:xfrm>
        <a:graphic>
          <a:graphicData uri="http://schemas.openxmlformats.org/drawingml/2006/table">
            <a:tbl>
              <a:tblPr firstRow="1" firstCol="1" bandRow="1"/>
              <a:tblGrid>
                <a:gridCol w="1892491">
                  <a:extLst>
                    <a:ext uri="{9D8B030D-6E8A-4147-A177-3AD203B41FA5}">
                      <a16:colId xmlns:a16="http://schemas.microsoft.com/office/drawing/2014/main" val="774776108"/>
                    </a:ext>
                  </a:extLst>
                </a:gridCol>
                <a:gridCol w="9080308">
                  <a:extLst>
                    <a:ext uri="{9D8B030D-6E8A-4147-A177-3AD203B41FA5}">
                      <a16:colId xmlns:a16="http://schemas.microsoft.com/office/drawing/2014/main" val="1677635819"/>
                    </a:ext>
                  </a:extLst>
                </a:gridCol>
              </a:tblGrid>
              <a:tr h="36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RIWG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274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27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651574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230E4F1F-B03C-9B57-BA25-9AA92CDE5B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9212" y="844919"/>
            <a:ext cx="8856984" cy="1364619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B02D76E-C55F-37E5-2039-724048848B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535744"/>
              </p:ext>
            </p:extLst>
          </p:nvPr>
        </p:nvGraphicFramePr>
        <p:xfrm>
          <a:off x="335359" y="3115772"/>
          <a:ext cx="10972799" cy="1697800"/>
        </p:xfrm>
        <a:graphic>
          <a:graphicData uri="http://schemas.openxmlformats.org/drawingml/2006/table">
            <a:tbl>
              <a:tblPr firstRow="1" firstCol="1" bandRow="1"/>
              <a:tblGrid>
                <a:gridCol w="1892491">
                  <a:extLst>
                    <a:ext uri="{9D8B030D-6E8A-4147-A177-3AD203B41FA5}">
                      <a16:colId xmlns:a16="http://schemas.microsoft.com/office/drawing/2014/main" val="774776108"/>
                    </a:ext>
                  </a:extLst>
                </a:gridCol>
                <a:gridCol w="9080308">
                  <a:extLst>
                    <a:ext uri="{9D8B030D-6E8A-4147-A177-3AD203B41FA5}">
                      <a16:colId xmlns:a16="http://schemas.microsoft.com/office/drawing/2014/main" val="1677635819"/>
                    </a:ext>
                  </a:extLst>
                </a:gridCol>
              </a:tblGrid>
              <a:tr h="36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RIWG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274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27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651574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D3A41DCC-C91F-3857-6755-F13AED250D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2862" y="3281403"/>
            <a:ext cx="8489684" cy="1309204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CC8AA1FA-BA83-5D96-8FC2-9A9C6CE80FA2}"/>
              </a:ext>
            </a:extLst>
          </p:cNvPr>
          <p:cNvSpPr txBox="1">
            <a:spLocks/>
          </p:cNvSpPr>
          <p:nvPr/>
        </p:nvSpPr>
        <p:spPr bwMode="auto">
          <a:xfrm>
            <a:off x="163396" y="2513127"/>
            <a:ext cx="10972800" cy="982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8585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28C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28C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28C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28C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28C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28C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28C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28C"/>
                </a:solidFill>
                <a:latin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kern="0" dirty="0"/>
              <a:t>Outcomes (and evidence)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B74BAB-2056-280D-0DA9-39AD290AAD5E}"/>
              </a:ext>
            </a:extLst>
          </p:cNvPr>
          <p:cNvSpPr txBox="1"/>
          <p:nvPr/>
        </p:nvSpPr>
        <p:spPr>
          <a:xfrm>
            <a:off x="5212817" y="3309688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sz="8800" b="1" dirty="0">
                <a:solidFill>
                  <a:srgbClr val="00628C"/>
                </a:solidFill>
              </a:rPr>
              <a:t>?</a:t>
            </a:r>
          </a:p>
        </p:txBody>
      </p:sp>
      <p:sp>
        <p:nvSpPr>
          <p:cNvPr id="9" name="Title 5">
            <a:extLst>
              <a:ext uri="{FF2B5EF4-FFF2-40B4-BE49-F238E27FC236}">
                <a16:creationId xmlns:a16="http://schemas.microsoft.com/office/drawing/2014/main" id="{67A0765D-D004-1163-76FE-C2765A84AD65}"/>
              </a:ext>
            </a:extLst>
          </p:cNvPr>
          <p:cNvSpPr txBox="1">
            <a:spLocks/>
          </p:cNvSpPr>
          <p:nvPr/>
        </p:nvSpPr>
        <p:spPr bwMode="auto">
          <a:xfrm>
            <a:off x="191844" y="4859131"/>
            <a:ext cx="10972800" cy="69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8585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28C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28C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28C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28C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28C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28C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28C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28C"/>
                </a:solidFill>
                <a:latin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kern="0"/>
              <a:t>Actual RIWG activity completion</a:t>
            </a:r>
            <a:endParaRPr lang="en-GB" kern="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E3F0B78-2E9F-3CBE-E918-8E71B54E82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1844" y="5509762"/>
            <a:ext cx="11593288" cy="100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410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12CA6-296B-1ED9-DB99-D05B52840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Addressing your Research question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6633F4-01A7-9854-B40F-AE189B7E84A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1637"/>
          <a:stretch/>
        </p:blipFill>
        <p:spPr>
          <a:xfrm>
            <a:off x="407368" y="1196752"/>
            <a:ext cx="3744416" cy="318786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F2D26E9-B506-01F4-FCE6-9BBB8179EEAD}"/>
              </a:ext>
            </a:extLst>
          </p:cNvPr>
          <p:cNvSpPr txBox="1"/>
          <p:nvPr/>
        </p:nvSpPr>
        <p:spPr>
          <a:xfrm>
            <a:off x="4515584" y="1196752"/>
            <a:ext cx="7272808" cy="3884140"/>
          </a:xfrm>
          <a:prstGeom prst="rect">
            <a:avLst/>
          </a:prstGeom>
          <a:solidFill>
            <a:srgbClr val="FBD4B4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628C"/>
                </a:solidFill>
              </a:rPr>
              <a:t>Post an image of your poster in here (do not do extra work)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628C"/>
                </a:solidFill>
              </a:rPr>
              <a:t>Write a sentence or two about how their findings contribute to the overall RQ.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628C"/>
                </a:solidFill>
              </a:rPr>
              <a:t>Not sure? Check with your RIL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628C"/>
                </a:solidFill>
              </a:rPr>
              <a:t>Research IS messy - OK for the findings to be disappointing or negative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628C"/>
                </a:solidFill>
              </a:rPr>
              <a:t>Unethical not to mention negative findings</a:t>
            </a:r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60275EA-C575-930F-8C00-02F01AA1281B}"/>
              </a:ext>
            </a:extLst>
          </p:cNvPr>
          <p:cNvCxnSpPr/>
          <p:nvPr/>
        </p:nvCxnSpPr>
        <p:spPr bwMode="auto">
          <a:xfrm flipV="1">
            <a:off x="3291448" y="2960948"/>
            <a:ext cx="1224136" cy="936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28884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EDEFB-B8C9-47C5-9A10-E97F9FD73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6" y="188640"/>
            <a:ext cx="11521280" cy="982117"/>
          </a:xfrm>
        </p:spPr>
        <p:txBody>
          <a:bodyPr/>
          <a:lstStyle/>
          <a:p>
            <a:r>
              <a:rPr lang="en-GB" sz="3200" dirty="0"/>
              <a:t>Summary statements of overall impact and effectiveness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8002F9C-DB0B-583B-6195-0F9953F48E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608" y="908720"/>
            <a:ext cx="9792203" cy="16447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B461987-4860-8101-F892-ABF5EF7FD800}"/>
              </a:ext>
            </a:extLst>
          </p:cNvPr>
          <p:cNvSpPr txBox="1"/>
          <p:nvPr/>
        </p:nvSpPr>
        <p:spPr>
          <a:xfrm>
            <a:off x="479376" y="1890837"/>
            <a:ext cx="10729192" cy="1471172"/>
          </a:xfrm>
          <a:prstGeom prst="rect">
            <a:avLst/>
          </a:prstGeom>
          <a:solidFill>
            <a:srgbClr val="FBD4B4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628C"/>
                </a:solidFill>
              </a:rPr>
              <a:t>Draw attention to area of strongest impact. Where was this? How do you know?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628C"/>
                </a:solidFill>
              </a:rPr>
              <a:t>Were there any surprising findings?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46C707E-E5AE-233F-C54B-380D26A79A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308" y="3653637"/>
            <a:ext cx="9817605" cy="130181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A07C659-BF9F-CABB-3D6F-66EFCB7D5DE6}"/>
              </a:ext>
            </a:extLst>
          </p:cNvPr>
          <p:cNvSpPr txBox="1"/>
          <p:nvPr/>
        </p:nvSpPr>
        <p:spPr>
          <a:xfrm>
            <a:off x="546738" y="4308037"/>
            <a:ext cx="10729191" cy="1471172"/>
          </a:xfrm>
          <a:prstGeom prst="rect">
            <a:avLst/>
          </a:prstGeom>
          <a:solidFill>
            <a:srgbClr val="FBD4B4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628C"/>
                </a:solidFill>
              </a:rPr>
              <a:t>Draw attention to tasks, activities or resources that were particularly useful. How do you know?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628C"/>
                </a:solidFill>
              </a:rPr>
              <a:t>Was there any unexpected activity?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136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135A2-30F6-BCD0-A8F2-8CC4D9C38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Outputs and influence (1)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B26BD4-14D7-BAB9-6E81-FB2FD82202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376" y="1124744"/>
            <a:ext cx="9779503" cy="244487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77B855D-6715-DBE6-960A-1C82E97DEB4B}"/>
              </a:ext>
            </a:extLst>
          </p:cNvPr>
          <p:cNvSpPr txBox="1"/>
          <p:nvPr/>
        </p:nvSpPr>
        <p:spPr>
          <a:xfrm>
            <a:off x="567623" y="2347182"/>
            <a:ext cx="10729192" cy="3280898"/>
          </a:xfrm>
          <a:prstGeom prst="rect">
            <a:avLst/>
          </a:prstGeom>
          <a:solidFill>
            <a:srgbClr val="FBD4B4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628C"/>
                </a:solidFill>
              </a:rPr>
              <a:t>Output not necessarily a THING… something you have noticed that could be shared with others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628C"/>
                </a:solidFill>
              </a:rPr>
              <a:t>Guidance documents, web page, local LLME input, presentation at conference, case studies, lesson materials, research proposal for other work, think piece...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628C"/>
                </a:solidFill>
              </a:rPr>
              <a:t>Consider cultures of research/ innovation/ collaboration: do the outputs relate to any of these three?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300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978B1-6511-592B-E904-F01298225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532" y="214635"/>
            <a:ext cx="10972800" cy="982117"/>
          </a:xfrm>
        </p:spPr>
        <p:txBody>
          <a:bodyPr/>
          <a:lstStyle/>
          <a:p>
            <a:r>
              <a:rPr lang="en-GB" dirty="0"/>
              <a:t>Outputs and influence (2)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897504-499B-56A6-424F-1B4AEB6DB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104" y="990798"/>
            <a:ext cx="9779503" cy="185429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7ED52A-C463-3C62-36B0-13BE7632E81E}"/>
              </a:ext>
            </a:extLst>
          </p:cNvPr>
          <p:cNvSpPr txBox="1"/>
          <p:nvPr/>
        </p:nvSpPr>
        <p:spPr>
          <a:xfrm>
            <a:off x="479376" y="2267815"/>
            <a:ext cx="11593288" cy="3490186"/>
          </a:xfrm>
          <a:prstGeom prst="rect">
            <a:avLst/>
          </a:prstGeom>
          <a:solidFill>
            <a:srgbClr val="FBD4B4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628C"/>
                </a:solidFill>
              </a:rPr>
              <a:t>Who was ‘on the receiving end’ of your outputs?</a:t>
            </a:r>
          </a:p>
          <a:p>
            <a:pPr>
              <a:buNone/>
            </a:pPr>
            <a:r>
              <a:rPr lang="en-GB" sz="2400" dirty="0">
                <a:solidFill>
                  <a:srgbClr val="00628C"/>
                </a:solidFill>
              </a:rPr>
              <a:t>Within your hub: 	fellow RIWGLs, RIL, other LLME, MHLM team</a:t>
            </a:r>
          </a:p>
          <a:p>
            <a:pPr>
              <a:buNone/>
            </a:pPr>
            <a:r>
              <a:rPr lang="en-GB" sz="2400" dirty="0">
                <a:solidFill>
                  <a:srgbClr val="00628C"/>
                </a:solidFill>
              </a:rPr>
              <a:t>Outside your hub: 	Participants, other teacher colleagues, conference audiences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628C"/>
                </a:solidFill>
              </a:rPr>
              <a:t>Who have they shared your work with?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628C"/>
                </a:solidFill>
              </a:rPr>
              <a:t>What influence has this had?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628C"/>
                </a:solidFill>
              </a:rPr>
              <a:t>Have they influenced what happens with this work in 2023/24?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628C"/>
                </a:solidFill>
              </a:rPr>
              <a:t>Did this influence relate to – or come about because of –the cultures of research/ innovation/ collaboration?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658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8200A-EF83-4A45-9473-B78DF76DF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285" y="548680"/>
            <a:ext cx="10972800" cy="982117"/>
          </a:xfrm>
        </p:spPr>
        <p:txBody>
          <a:bodyPr/>
          <a:lstStyle/>
          <a:p>
            <a:r>
              <a:rPr lang="en-GB" dirty="0"/>
              <a:t>Recommendations for the future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F8E3C3-58F8-4F53-BE5D-B03BBB64CC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285" y="1700808"/>
            <a:ext cx="10947920" cy="218958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1353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8|1.8|0.8|1.4|17.7|4.5|8.1|8.7|15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3.6|16.4|7.3|6|3.8|13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9|8.6|16.9|17.8|8.3|17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5.2|35|3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|10.6|13.9|39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22.5|1|35.2|6.9|2.3|17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4.5|20|11.5"/>
</p:tagLst>
</file>

<file path=ppt/theme/theme1.xml><?xml version="1.0" encoding="utf-8"?>
<a:theme xmlns:a="http://schemas.openxmlformats.org/drawingml/2006/main" name="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AE26B9C17F8541A0313FD0BE67F33C" ma:contentTypeVersion="7" ma:contentTypeDescription="Create a new document." ma:contentTypeScope="" ma:versionID="15df59b9d0fc06989addd64887ff1247">
  <xsd:schema xmlns:xsd="http://www.w3.org/2001/XMLSchema" xmlns:xs="http://www.w3.org/2001/XMLSchema" xmlns:p="http://schemas.microsoft.com/office/2006/metadata/properties" xmlns:ns2="880a06ce-9502-4b34-8ba2-1323c269db10" targetNamespace="http://schemas.microsoft.com/office/2006/metadata/properties" ma:root="true" ma:fieldsID="4c55b4468c4215a49f31bd22b7ea5db3" ns2:_="">
    <xsd:import namespace="880a06ce-9502-4b34-8ba2-1323c269db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0a06ce-9502-4b34-8ba2-1323c269db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1B83C2-3658-4AC1-97AB-05BFAA478B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0a06ce-9502-4b34-8ba2-1323c269db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CA48D5-CF87-4E62-9CFA-B8134F07C6D3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B1B18B3D-5C68-4030-BEF3-6F927E24DA37}">
  <ds:schemaRefs>
    <ds:schemaRef ds:uri="http://schemas.microsoft.com/office/2006/documentManagement/types"/>
    <ds:schemaRef ds:uri="http://purl.org/dc/terms/"/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880a06ce-9502-4b34-8ba2-1323c269db10"/>
  </ds:schemaRefs>
</ds:datastoreItem>
</file>

<file path=customXml/itemProps4.xml><?xml version="1.0" encoding="utf-8"?>
<ds:datastoreItem xmlns:ds="http://schemas.openxmlformats.org/officeDocument/2006/customXml" ds:itemID="{4614D725-2C21-4C66-9CD4-8D38560013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4115</TotalTime>
  <Words>499</Words>
  <Application>Microsoft Office PowerPoint</Application>
  <PresentationFormat>Widescreen</PresentationFormat>
  <Paragraphs>72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nctem1</vt:lpstr>
      <vt:lpstr>Unit 9a  The Research and Innovation Work Group Report</vt:lpstr>
      <vt:lpstr>From Unit 9: What makes the RIWG report different?</vt:lpstr>
      <vt:lpstr>Key features of the report</vt:lpstr>
      <vt:lpstr>Reach and school profiles</vt:lpstr>
      <vt:lpstr>Addressing your Research question</vt:lpstr>
      <vt:lpstr>Summary statements of overall impact and effectiveness</vt:lpstr>
      <vt:lpstr>Outputs and influence (1)</vt:lpstr>
      <vt:lpstr>Outputs and influence (2)</vt:lpstr>
      <vt:lpstr>Recommendations for the future</vt:lpstr>
      <vt:lpstr>Advice, feedback and agreement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Hubs PowerPoint Template</dc:title>
  <dc:creator>Stephen Peto</dc:creator>
  <cp:lastModifiedBy>Jen Shearman</cp:lastModifiedBy>
  <cp:revision>138</cp:revision>
  <dcterms:created xsi:type="dcterms:W3CDTF">2008-01-11T09:41:35Z</dcterms:created>
  <dcterms:modified xsi:type="dcterms:W3CDTF">2023-05-12T13:38:26Z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Natasha Chippendale</vt:lpwstr>
  </property>
  <property fmtid="{D5CDD505-2E9C-101B-9397-08002B2CF9AE}" pid="3" name="display_urn:schemas-microsoft-com:office:office#Author">
    <vt:lpwstr>Natasha Chippendale</vt:lpwstr>
  </property>
  <property fmtid="{D5CDD505-2E9C-101B-9397-08002B2CF9AE}" pid="4" name="Order">
    <vt:lpwstr>148500.000000000</vt:lpwstr>
  </property>
  <property fmtid="{D5CDD505-2E9C-101B-9397-08002B2CF9AE}" pid="5" name="ContentTypeId">
    <vt:lpwstr>0x01010042AE26B9C17F8541A0313FD0BE67F33C</vt:lpwstr>
  </property>
</Properties>
</file>