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715000" type="screen16x10"/>
  <p:notesSz cx="5715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7"/>
  </p:normalViewPr>
  <p:slideViewPr>
    <p:cSldViewPr snapToGrid="0" snapToObjects="1">
      <p:cViewPr varScale="1">
        <p:scale>
          <a:sx n="133" d="100"/>
          <a:sy n="133" d="100"/>
        </p:scale>
        <p:origin x="10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1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Macintosh PowerPoint</Application>
  <PresentationFormat>On-screen Show (16:10)</PresentationFormat>
  <Paragraphs>14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Daphne Dixon</cp:lastModifiedBy>
  <cp:revision>1</cp:revision>
  <dcterms:created xsi:type="dcterms:W3CDTF">2020-11-05T20:47:34Z</dcterms:created>
  <dcterms:modified xsi:type="dcterms:W3CDTF">2020-11-05T20:48:34Z</dcterms:modified>
</cp:coreProperties>
</file>