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88" r:id="rId3"/>
    <p:sldId id="289" r:id="rId4"/>
    <p:sldId id="290" r:id="rId5"/>
    <p:sldId id="291" r:id="rId6"/>
    <p:sldId id="292" r:id="rId7"/>
    <p:sldId id="293" r:id="rId8"/>
    <p:sldId id="309" r:id="rId9"/>
    <p:sldId id="351" r:id="rId10"/>
    <p:sldId id="352" r:id="rId11"/>
    <p:sldId id="353" r:id="rId12"/>
    <p:sldId id="349" r:id="rId13"/>
    <p:sldId id="350" r:id="rId14"/>
    <p:sldId id="310" r:id="rId15"/>
    <p:sldId id="297" r:id="rId16"/>
    <p:sldId id="298" r:id="rId17"/>
    <p:sldId id="299" r:id="rId18"/>
    <p:sldId id="287" r:id="rId19"/>
    <p:sldId id="311" r:id="rId20"/>
    <p:sldId id="312" r:id="rId21"/>
    <p:sldId id="294" r:id="rId22"/>
    <p:sldId id="300" r:id="rId23"/>
    <p:sldId id="301" r:id="rId24"/>
    <p:sldId id="302" r:id="rId25"/>
    <p:sldId id="296" r:id="rId26"/>
    <p:sldId id="307" r:id="rId27"/>
    <p:sldId id="313" r:id="rId28"/>
    <p:sldId id="314" r:id="rId29"/>
    <p:sldId id="315" r:id="rId30"/>
    <p:sldId id="308" r:id="rId31"/>
    <p:sldId id="304" r:id="rId32"/>
    <p:sldId id="316" r:id="rId33"/>
    <p:sldId id="317" r:id="rId34"/>
    <p:sldId id="303" r:id="rId35"/>
    <p:sldId id="318" r:id="rId36"/>
    <p:sldId id="319" r:id="rId37"/>
    <p:sldId id="305" r:id="rId38"/>
    <p:sldId id="327" r:id="rId39"/>
    <p:sldId id="328" r:id="rId40"/>
    <p:sldId id="331" r:id="rId41"/>
    <p:sldId id="332" r:id="rId42"/>
    <p:sldId id="333" r:id="rId43"/>
    <p:sldId id="339" r:id="rId44"/>
    <p:sldId id="340" r:id="rId45"/>
    <p:sldId id="341" r:id="rId46"/>
    <p:sldId id="343" r:id="rId47"/>
    <p:sldId id="329" r:id="rId48"/>
    <p:sldId id="344" r:id="rId49"/>
    <p:sldId id="345" r:id="rId50"/>
    <p:sldId id="346" r:id="rId51"/>
    <p:sldId id="347" r:id="rId52"/>
    <p:sldId id="334" r:id="rId53"/>
    <p:sldId id="335" r:id="rId54"/>
    <p:sldId id="336" r:id="rId55"/>
    <p:sldId id="337" r:id="rId56"/>
    <p:sldId id="338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25F4E6-6ADC-413D-8AC1-DC80807AEDB9}" v="282" dt="2019-04-27T19:31:27.8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Gee, Margaret" userId="f326b1cf-2a47-4f1b-af59-3b8978bfafb8" providerId="ADAL" clId="{9D25F4E6-6ADC-413D-8AC1-DC80807AEDB9}"/>
    <pc:docChg chg="undo redo custSel addSld delSld modSld sldOrd">
      <pc:chgData name="McGee, Margaret" userId="f326b1cf-2a47-4f1b-af59-3b8978bfafb8" providerId="ADAL" clId="{9D25F4E6-6ADC-413D-8AC1-DC80807AEDB9}" dt="2019-04-27T19:36:18.259" v="22064" actId="113"/>
      <pc:docMkLst>
        <pc:docMk/>
      </pc:docMkLst>
      <pc:sldChg chg="addSp delSp modSp ord">
        <pc:chgData name="McGee, Margaret" userId="f326b1cf-2a47-4f1b-af59-3b8978bfafb8" providerId="ADAL" clId="{9D25F4E6-6ADC-413D-8AC1-DC80807AEDB9}" dt="2019-04-27T19:31:32.414" v="21995" actId="114"/>
        <pc:sldMkLst>
          <pc:docMk/>
          <pc:sldMk cId="2480841465" sldId="287"/>
        </pc:sldMkLst>
        <pc:spChg chg="mod">
          <ac:chgData name="McGee, Margaret" userId="f326b1cf-2a47-4f1b-af59-3b8978bfafb8" providerId="ADAL" clId="{9D25F4E6-6ADC-413D-8AC1-DC80807AEDB9}" dt="2019-04-20T13:05:49.871" v="17006" actId="255"/>
          <ac:spMkLst>
            <pc:docMk/>
            <pc:sldMk cId="2480841465" sldId="287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27T19:31:32.414" v="21995" actId="114"/>
          <ac:spMkLst>
            <pc:docMk/>
            <pc:sldMk cId="2480841465" sldId="287"/>
            <ac:spMk id="3" creationId="{CCBF5479-2639-49A2-B01F-697E7A9C5750}"/>
          </ac:spMkLst>
        </pc:spChg>
        <pc:picChg chg="add del mod">
          <ac:chgData name="McGee, Margaret" userId="f326b1cf-2a47-4f1b-af59-3b8978bfafb8" providerId="ADAL" clId="{9D25F4E6-6ADC-413D-8AC1-DC80807AEDB9}" dt="2019-04-19T18:01:54.441" v="7843" actId="478"/>
          <ac:picMkLst>
            <pc:docMk/>
            <pc:sldMk cId="2480841465" sldId="287"/>
            <ac:picMk id="4" creationId="{A3E0BD52-E842-45C2-A96C-9535F16D234E}"/>
          </ac:picMkLst>
        </pc:picChg>
        <pc:picChg chg="add del">
          <ac:chgData name="McGee, Margaret" userId="f326b1cf-2a47-4f1b-af59-3b8978bfafb8" providerId="ADAL" clId="{9D25F4E6-6ADC-413D-8AC1-DC80807AEDB9}" dt="2019-04-19T18:01:50.730" v="7842" actId="478"/>
          <ac:picMkLst>
            <pc:docMk/>
            <pc:sldMk cId="2480841465" sldId="287"/>
            <ac:picMk id="5" creationId="{7822553A-2947-4E30-9D4C-091AACD60509}"/>
          </ac:picMkLst>
        </pc:picChg>
        <pc:picChg chg="add del mod">
          <ac:chgData name="McGee, Margaret" userId="f326b1cf-2a47-4f1b-af59-3b8978bfafb8" providerId="ADAL" clId="{9D25F4E6-6ADC-413D-8AC1-DC80807AEDB9}" dt="2019-04-19T18:20:22.593" v="8092" actId="478"/>
          <ac:picMkLst>
            <pc:docMk/>
            <pc:sldMk cId="2480841465" sldId="287"/>
            <ac:picMk id="6" creationId="{676DB36B-A2EF-4E57-B5B6-CDF220E897A5}"/>
          </ac:picMkLst>
        </pc:picChg>
        <pc:picChg chg="add del mod">
          <ac:chgData name="McGee, Margaret" userId="f326b1cf-2a47-4f1b-af59-3b8978bfafb8" providerId="ADAL" clId="{9D25F4E6-6ADC-413D-8AC1-DC80807AEDB9}" dt="2019-04-19T18:26:24.452" v="8255" actId="478"/>
          <ac:picMkLst>
            <pc:docMk/>
            <pc:sldMk cId="2480841465" sldId="287"/>
            <ac:picMk id="7" creationId="{EF180A22-C125-4821-A526-ECD1EB62F9C3}"/>
          </ac:picMkLst>
        </pc:picChg>
        <pc:picChg chg="add mod">
          <ac:chgData name="McGee, Margaret" userId="f326b1cf-2a47-4f1b-af59-3b8978bfafb8" providerId="ADAL" clId="{9D25F4E6-6ADC-413D-8AC1-DC80807AEDB9}" dt="2019-04-19T18:26:35.590" v="8259" actId="1440"/>
          <ac:picMkLst>
            <pc:docMk/>
            <pc:sldMk cId="2480841465" sldId="287"/>
            <ac:picMk id="8" creationId="{F9743038-CEDA-4FE1-97DF-0215B110A73E}"/>
          </ac:picMkLst>
        </pc:picChg>
      </pc:sldChg>
      <pc:sldChg chg="addSp delSp modSp ord">
        <pc:chgData name="McGee, Margaret" userId="f326b1cf-2a47-4f1b-af59-3b8978bfafb8" providerId="ADAL" clId="{9D25F4E6-6ADC-413D-8AC1-DC80807AEDB9}" dt="2019-04-27T19:21:32.632" v="21405" actId="20577"/>
        <pc:sldMkLst>
          <pc:docMk/>
          <pc:sldMk cId="480301477" sldId="288"/>
        </pc:sldMkLst>
        <pc:spChg chg="mod">
          <ac:chgData name="McGee, Margaret" userId="f326b1cf-2a47-4f1b-af59-3b8978bfafb8" providerId="ADAL" clId="{9D25F4E6-6ADC-413D-8AC1-DC80807AEDB9}" dt="2019-04-18T14:05:17.215" v="244" actId="20577"/>
          <ac:spMkLst>
            <pc:docMk/>
            <pc:sldMk cId="480301477" sldId="288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27T19:21:32.632" v="21405" actId="20577"/>
          <ac:spMkLst>
            <pc:docMk/>
            <pc:sldMk cId="480301477" sldId="288"/>
            <ac:spMk id="3" creationId="{CCBF5479-2639-49A2-B01F-697E7A9C5750}"/>
          </ac:spMkLst>
        </pc:spChg>
        <pc:picChg chg="add del mod">
          <ac:chgData name="McGee, Margaret" userId="f326b1cf-2a47-4f1b-af59-3b8978bfafb8" providerId="ADAL" clId="{9D25F4E6-6ADC-413D-8AC1-DC80807AEDB9}" dt="2019-04-27T19:21:07.474" v="21394" actId="478"/>
          <ac:picMkLst>
            <pc:docMk/>
            <pc:sldMk cId="480301477" sldId="288"/>
            <ac:picMk id="4" creationId="{B28153B6-E047-42A9-8918-C954C5E12241}"/>
          </ac:picMkLst>
        </pc:picChg>
        <pc:picChg chg="add mod">
          <ac:chgData name="McGee, Margaret" userId="f326b1cf-2a47-4f1b-af59-3b8978bfafb8" providerId="ADAL" clId="{9D25F4E6-6ADC-413D-8AC1-DC80807AEDB9}" dt="2019-04-27T19:21:17.223" v="21399" actId="1076"/>
          <ac:picMkLst>
            <pc:docMk/>
            <pc:sldMk cId="480301477" sldId="288"/>
            <ac:picMk id="5" creationId="{0E1677D3-409D-4EA7-A9A0-3F66F43F31C7}"/>
          </ac:picMkLst>
        </pc:picChg>
      </pc:sldChg>
      <pc:sldChg chg="addSp delSp modSp ord">
        <pc:chgData name="McGee, Margaret" userId="f326b1cf-2a47-4f1b-af59-3b8978bfafb8" providerId="ADAL" clId="{9D25F4E6-6ADC-413D-8AC1-DC80807AEDB9}" dt="2019-04-27T19:21:57.112" v="21418" actId="20577"/>
        <pc:sldMkLst>
          <pc:docMk/>
          <pc:sldMk cId="877253692" sldId="289"/>
        </pc:sldMkLst>
        <pc:spChg chg="mod">
          <ac:chgData name="McGee, Margaret" userId="f326b1cf-2a47-4f1b-af59-3b8978bfafb8" providerId="ADAL" clId="{9D25F4E6-6ADC-413D-8AC1-DC80807AEDB9}" dt="2019-04-20T13:03:14.019" v="16954" actId="255"/>
          <ac:spMkLst>
            <pc:docMk/>
            <pc:sldMk cId="877253692" sldId="289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27T19:21:57.112" v="21418" actId="20577"/>
          <ac:spMkLst>
            <pc:docMk/>
            <pc:sldMk cId="877253692" sldId="289"/>
            <ac:spMk id="3" creationId="{CCBF5479-2639-49A2-B01F-697E7A9C5750}"/>
          </ac:spMkLst>
        </pc:spChg>
        <pc:picChg chg="add del">
          <ac:chgData name="McGee, Margaret" userId="f326b1cf-2a47-4f1b-af59-3b8978bfafb8" providerId="ADAL" clId="{9D25F4E6-6ADC-413D-8AC1-DC80807AEDB9}" dt="2019-04-18T14:23:37.234" v="1596" actId="478"/>
          <ac:picMkLst>
            <pc:docMk/>
            <pc:sldMk cId="877253692" sldId="289"/>
            <ac:picMk id="4" creationId="{F5EE1B69-FB8C-4652-888E-BD57DDE57802}"/>
          </ac:picMkLst>
        </pc:picChg>
        <pc:picChg chg="add mod">
          <ac:chgData name="McGee, Margaret" userId="f326b1cf-2a47-4f1b-af59-3b8978bfafb8" providerId="ADAL" clId="{9D25F4E6-6ADC-413D-8AC1-DC80807AEDB9}" dt="2019-04-18T14:29:54.541" v="1817" actId="1076"/>
          <ac:picMkLst>
            <pc:docMk/>
            <pc:sldMk cId="877253692" sldId="289"/>
            <ac:picMk id="5" creationId="{65EA490D-6339-4E07-92E2-E0B3DA781506}"/>
          </ac:picMkLst>
        </pc:picChg>
        <pc:picChg chg="add mod">
          <ac:chgData name="McGee, Margaret" userId="f326b1cf-2a47-4f1b-af59-3b8978bfafb8" providerId="ADAL" clId="{9D25F4E6-6ADC-413D-8AC1-DC80807AEDB9}" dt="2019-04-18T14:25:13.111" v="1640" actId="1440"/>
          <ac:picMkLst>
            <pc:docMk/>
            <pc:sldMk cId="877253692" sldId="289"/>
            <ac:picMk id="6" creationId="{5F7F776F-C675-4FA3-A719-5D820F3902CD}"/>
          </ac:picMkLst>
        </pc:picChg>
      </pc:sldChg>
      <pc:sldChg chg="addSp delSp modSp ord">
        <pc:chgData name="McGee, Margaret" userId="f326b1cf-2a47-4f1b-af59-3b8978bfafb8" providerId="ADAL" clId="{9D25F4E6-6ADC-413D-8AC1-DC80807AEDB9}" dt="2019-04-27T19:25:25.670" v="21727" actId="1076"/>
        <pc:sldMkLst>
          <pc:docMk/>
          <pc:sldMk cId="1942463179" sldId="290"/>
        </pc:sldMkLst>
        <pc:spChg chg="mod">
          <ac:chgData name="McGee, Margaret" userId="f326b1cf-2a47-4f1b-af59-3b8978bfafb8" providerId="ADAL" clId="{9D25F4E6-6ADC-413D-8AC1-DC80807AEDB9}" dt="2019-04-20T13:03:44.252" v="16969" actId="6549"/>
          <ac:spMkLst>
            <pc:docMk/>
            <pc:sldMk cId="1942463179" sldId="290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27T19:25:19.248" v="21726" actId="20577"/>
          <ac:spMkLst>
            <pc:docMk/>
            <pc:sldMk cId="1942463179" sldId="290"/>
            <ac:spMk id="3" creationId="{CCBF5479-2639-49A2-B01F-697E7A9C5750}"/>
          </ac:spMkLst>
        </pc:spChg>
        <pc:picChg chg="add del mod">
          <ac:chgData name="McGee, Margaret" userId="f326b1cf-2a47-4f1b-af59-3b8978bfafb8" providerId="ADAL" clId="{9D25F4E6-6ADC-413D-8AC1-DC80807AEDB9}" dt="2019-04-18T14:27:03.662" v="1659" actId="478"/>
          <ac:picMkLst>
            <pc:docMk/>
            <pc:sldMk cId="1942463179" sldId="290"/>
            <ac:picMk id="4" creationId="{49D4B10B-7D40-455C-9E49-F847F762C795}"/>
          </ac:picMkLst>
        </pc:picChg>
        <pc:picChg chg="add mod">
          <ac:chgData name="McGee, Margaret" userId="f326b1cf-2a47-4f1b-af59-3b8978bfafb8" providerId="ADAL" clId="{9D25F4E6-6ADC-413D-8AC1-DC80807AEDB9}" dt="2019-04-27T19:25:25.670" v="21727" actId="1076"/>
          <ac:picMkLst>
            <pc:docMk/>
            <pc:sldMk cId="1942463179" sldId="290"/>
            <ac:picMk id="5" creationId="{91A04353-B41F-4DFB-BBC8-C23D9CB9CDE1}"/>
          </ac:picMkLst>
        </pc:picChg>
      </pc:sldChg>
      <pc:sldChg chg="addSp delSp modSp ord">
        <pc:chgData name="McGee, Margaret" userId="f326b1cf-2a47-4f1b-af59-3b8978bfafb8" providerId="ADAL" clId="{9D25F4E6-6ADC-413D-8AC1-DC80807AEDB9}" dt="2019-04-22T15:59:11.670" v="19453" actId="20577"/>
        <pc:sldMkLst>
          <pc:docMk/>
          <pc:sldMk cId="1088003225" sldId="291"/>
        </pc:sldMkLst>
        <pc:spChg chg="mod">
          <ac:chgData name="McGee, Margaret" userId="f326b1cf-2a47-4f1b-af59-3b8978bfafb8" providerId="ADAL" clId="{9D25F4E6-6ADC-413D-8AC1-DC80807AEDB9}" dt="2019-04-20T13:03:59.710" v="16979" actId="255"/>
          <ac:spMkLst>
            <pc:docMk/>
            <pc:sldMk cId="1088003225" sldId="291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22T15:59:11.670" v="19453" actId="20577"/>
          <ac:spMkLst>
            <pc:docMk/>
            <pc:sldMk cId="1088003225" sldId="291"/>
            <ac:spMk id="3" creationId="{CCBF5479-2639-49A2-B01F-697E7A9C5750}"/>
          </ac:spMkLst>
        </pc:spChg>
        <pc:picChg chg="add del">
          <ac:chgData name="McGee, Margaret" userId="f326b1cf-2a47-4f1b-af59-3b8978bfafb8" providerId="ADAL" clId="{9D25F4E6-6ADC-413D-8AC1-DC80807AEDB9}" dt="2019-04-18T14:31:00.253" v="1823" actId="478"/>
          <ac:picMkLst>
            <pc:docMk/>
            <pc:sldMk cId="1088003225" sldId="291"/>
            <ac:picMk id="4" creationId="{EE344ACF-B8F1-46C7-9723-705D54108ED0}"/>
          </ac:picMkLst>
        </pc:picChg>
        <pc:picChg chg="add del mod">
          <ac:chgData name="McGee, Margaret" userId="f326b1cf-2a47-4f1b-af59-3b8978bfafb8" providerId="ADAL" clId="{9D25F4E6-6ADC-413D-8AC1-DC80807AEDB9}" dt="2019-04-18T14:31:18.557" v="1829" actId="478"/>
          <ac:picMkLst>
            <pc:docMk/>
            <pc:sldMk cId="1088003225" sldId="291"/>
            <ac:picMk id="5" creationId="{4A1DD5A8-0FFE-4F20-971D-2DE8B8A85ECC}"/>
          </ac:picMkLst>
        </pc:picChg>
        <pc:picChg chg="add mod">
          <ac:chgData name="McGee, Margaret" userId="f326b1cf-2a47-4f1b-af59-3b8978bfafb8" providerId="ADAL" clId="{9D25F4E6-6ADC-413D-8AC1-DC80807AEDB9}" dt="2019-04-19T17:41:16.753" v="7140" actId="1076"/>
          <ac:picMkLst>
            <pc:docMk/>
            <pc:sldMk cId="1088003225" sldId="291"/>
            <ac:picMk id="6" creationId="{F5625903-2EDB-4059-8FE0-130D63B75A98}"/>
          </ac:picMkLst>
        </pc:picChg>
        <pc:picChg chg="add mod">
          <ac:chgData name="McGee, Margaret" userId="f326b1cf-2a47-4f1b-af59-3b8978bfafb8" providerId="ADAL" clId="{9D25F4E6-6ADC-413D-8AC1-DC80807AEDB9}" dt="2019-04-19T17:41:21.624" v="7141" actId="1076"/>
          <ac:picMkLst>
            <pc:docMk/>
            <pc:sldMk cId="1088003225" sldId="291"/>
            <ac:picMk id="7" creationId="{7EA4CD94-3A69-40EE-81C6-EB31FE8C69B3}"/>
          </ac:picMkLst>
        </pc:picChg>
      </pc:sldChg>
      <pc:sldChg chg="addSp modSp ord">
        <pc:chgData name="McGee, Margaret" userId="f326b1cf-2a47-4f1b-af59-3b8978bfafb8" providerId="ADAL" clId="{9D25F4E6-6ADC-413D-8AC1-DC80807AEDB9}" dt="2019-04-20T13:04:15.057" v="16980" actId="255"/>
        <pc:sldMkLst>
          <pc:docMk/>
          <pc:sldMk cId="4172126209" sldId="292"/>
        </pc:sldMkLst>
        <pc:spChg chg="mod">
          <ac:chgData name="McGee, Margaret" userId="f326b1cf-2a47-4f1b-af59-3b8978bfafb8" providerId="ADAL" clId="{9D25F4E6-6ADC-413D-8AC1-DC80807AEDB9}" dt="2019-04-20T13:04:15.057" v="16980" actId="255"/>
          <ac:spMkLst>
            <pc:docMk/>
            <pc:sldMk cId="4172126209" sldId="292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19T17:42:32.914" v="7144" actId="5793"/>
          <ac:spMkLst>
            <pc:docMk/>
            <pc:sldMk cId="4172126209" sldId="292"/>
            <ac:spMk id="3" creationId="{CCBF5479-2639-49A2-B01F-697E7A9C5750}"/>
          </ac:spMkLst>
        </pc:spChg>
        <pc:picChg chg="add mod">
          <ac:chgData name="McGee, Margaret" userId="f326b1cf-2a47-4f1b-af59-3b8978bfafb8" providerId="ADAL" clId="{9D25F4E6-6ADC-413D-8AC1-DC80807AEDB9}" dt="2019-04-18T14:45:23.713" v="2500" actId="1076"/>
          <ac:picMkLst>
            <pc:docMk/>
            <pc:sldMk cId="4172126209" sldId="292"/>
            <ac:picMk id="4" creationId="{BD64A370-EB9F-42F6-B766-20F26DD576A5}"/>
          </ac:picMkLst>
        </pc:picChg>
        <pc:picChg chg="add mod">
          <ac:chgData name="McGee, Margaret" userId="f326b1cf-2a47-4f1b-af59-3b8978bfafb8" providerId="ADAL" clId="{9D25F4E6-6ADC-413D-8AC1-DC80807AEDB9}" dt="2019-04-19T17:42:36.366" v="7145" actId="1076"/>
          <ac:picMkLst>
            <pc:docMk/>
            <pc:sldMk cId="4172126209" sldId="292"/>
            <ac:picMk id="5" creationId="{6E003DC9-1762-4874-917D-32A92159D830}"/>
          </ac:picMkLst>
        </pc:picChg>
      </pc:sldChg>
      <pc:sldChg chg="addSp modSp ord">
        <pc:chgData name="McGee, Margaret" userId="f326b1cf-2a47-4f1b-af59-3b8978bfafb8" providerId="ADAL" clId="{9D25F4E6-6ADC-413D-8AC1-DC80807AEDB9}" dt="2019-04-27T19:27:22.656" v="21945" actId="1076"/>
        <pc:sldMkLst>
          <pc:docMk/>
          <pc:sldMk cId="1145849829" sldId="293"/>
        </pc:sldMkLst>
        <pc:spChg chg="mod">
          <ac:chgData name="McGee, Margaret" userId="f326b1cf-2a47-4f1b-af59-3b8978bfafb8" providerId="ADAL" clId="{9D25F4E6-6ADC-413D-8AC1-DC80807AEDB9}" dt="2019-04-20T13:04:32.569" v="16990" actId="255"/>
          <ac:spMkLst>
            <pc:docMk/>
            <pc:sldMk cId="1145849829" sldId="293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27T19:27:18.953" v="21944" actId="20577"/>
          <ac:spMkLst>
            <pc:docMk/>
            <pc:sldMk cId="1145849829" sldId="293"/>
            <ac:spMk id="3" creationId="{CCBF5479-2639-49A2-B01F-697E7A9C5750}"/>
          </ac:spMkLst>
        </pc:spChg>
        <pc:picChg chg="add mod">
          <ac:chgData name="McGee, Margaret" userId="f326b1cf-2a47-4f1b-af59-3b8978bfafb8" providerId="ADAL" clId="{9D25F4E6-6ADC-413D-8AC1-DC80807AEDB9}" dt="2019-04-27T19:27:22.656" v="21945" actId="1076"/>
          <ac:picMkLst>
            <pc:docMk/>
            <pc:sldMk cId="1145849829" sldId="293"/>
            <ac:picMk id="4" creationId="{E5E71F89-B99E-4371-ADB8-FBB508E335A5}"/>
          </ac:picMkLst>
        </pc:picChg>
      </pc:sldChg>
      <pc:sldChg chg="addSp modSp">
        <pc:chgData name="McGee, Margaret" userId="f326b1cf-2a47-4f1b-af59-3b8978bfafb8" providerId="ADAL" clId="{9D25F4E6-6ADC-413D-8AC1-DC80807AEDB9}" dt="2019-04-27T19:32:54.046" v="22056" actId="20577"/>
        <pc:sldMkLst>
          <pc:docMk/>
          <pc:sldMk cId="1046324263" sldId="294"/>
        </pc:sldMkLst>
        <pc:spChg chg="mod">
          <ac:chgData name="McGee, Margaret" userId="f326b1cf-2a47-4f1b-af59-3b8978bfafb8" providerId="ADAL" clId="{9D25F4E6-6ADC-413D-8AC1-DC80807AEDB9}" dt="2019-04-27T19:32:54.046" v="22056" actId="20577"/>
          <ac:spMkLst>
            <pc:docMk/>
            <pc:sldMk cId="1046324263" sldId="294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21T13:05:45.906" v="19447" actId="20577"/>
          <ac:spMkLst>
            <pc:docMk/>
            <pc:sldMk cId="1046324263" sldId="294"/>
            <ac:spMk id="3" creationId="{CCBF5479-2639-49A2-B01F-697E7A9C5750}"/>
          </ac:spMkLst>
        </pc:spChg>
        <pc:picChg chg="add mod">
          <ac:chgData name="McGee, Margaret" userId="f326b1cf-2a47-4f1b-af59-3b8978bfafb8" providerId="ADAL" clId="{9D25F4E6-6ADC-413D-8AC1-DC80807AEDB9}" dt="2019-04-27T17:56:25.321" v="21063" actId="1076"/>
          <ac:picMkLst>
            <pc:docMk/>
            <pc:sldMk cId="1046324263" sldId="294"/>
            <ac:picMk id="4" creationId="{A302FBC8-27BC-4BBC-BDF8-28B87E8F8F9C}"/>
          </ac:picMkLst>
        </pc:picChg>
        <pc:picChg chg="add mod">
          <ac:chgData name="McGee, Margaret" userId="f326b1cf-2a47-4f1b-af59-3b8978bfafb8" providerId="ADAL" clId="{9D25F4E6-6ADC-413D-8AC1-DC80807AEDB9}" dt="2019-04-20T12:33:49.559" v="16557" actId="1076"/>
          <ac:picMkLst>
            <pc:docMk/>
            <pc:sldMk cId="1046324263" sldId="294"/>
            <ac:picMk id="5" creationId="{A3C0B260-8B3B-4330-AB25-401D9A52D8E0}"/>
          </ac:picMkLst>
        </pc:picChg>
      </pc:sldChg>
      <pc:sldChg chg="addSp delSp modSp ord">
        <pc:chgData name="McGee, Margaret" userId="f326b1cf-2a47-4f1b-af59-3b8978bfafb8" providerId="ADAL" clId="{9D25F4E6-6ADC-413D-8AC1-DC80807AEDB9}" dt="2019-04-27T19:33:39.294" v="22058" actId="5793"/>
        <pc:sldMkLst>
          <pc:docMk/>
          <pc:sldMk cId="620954496" sldId="296"/>
        </pc:sldMkLst>
        <pc:spChg chg="mod">
          <ac:chgData name="McGee, Margaret" userId="f326b1cf-2a47-4f1b-af59-3b8978bfafb8" providerId="ADAL" clId="{9D25F4E6-6ADC-413D-8AC1-DC80807AEDB9}" dt="2019-04-20T13:08:42.150" v="17061" actId="20577"/>
          <ac:spMkLst>
            <pc:docMk/>
            <pc:sldMk cId="620954496" sldId="296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27T19:33:39.294" v="22058" actId="5793"/>
          <ac:spMkLst>
            <pc:docMk/>
            <pc:sldMk cId="620954496" sldId="296"/>
            <ac:spMk id="3" creationId="{CCBF5479-2639-49A2-B01F-697E7A9C5750}"/>
          </ac:spMkLst>
        </pc:spChg>
        <pc:picChg chg="add del mod">
          <ac:chgData name="McGee, Margaret" userId="f326b1cf-2a47-4f1b-af59-3b8978bfafb8" providerId="ADAL" clId="{9D25F4E6-6ADC-413D-8AC1-DC80807AEDB9}" dt="2019-04-19T20:14:57.027" v="9027" actId="478"/>
          <ac:picMkLst>
            <pc:docMk/>
            <pc:sldMk cId="620954496" sldId="296"/>
            <ac:picMk id="4" creationId="{91AC4DD6-6EF9-4F68-B1E5-736C03C2EC18}"/>
          </ac:picMkLst>
        </pc:picChg>
        <pc:picChg chg="add mod">
          <ac:chgData name="McGee, Margaret" userId="f326b1cf-2a47-4f1b-af59-3b8978bfafb8" providerId="ADAL" clId="{9D25F4E6-6ADC-413D-8AC1-DC80807AEDB9}" dt="2019-04-19T20:15:07.987" v="9031" actId="1440"/>
          <ac:picMkLst>
            <pc:docMk/>
            <pc:sldMk cId="620954496" sldId="296"/>
            <ac:picMk id="5" creationId="{AC9D7630-AF16-4622-8207-6E8745FC78D9}"/>
          </ac:picMkLst>
        </pc:picChg>
      </pc:sldChg>
      <pc:sldChg chg="addSp delSp modSp add">
        <pc:chgData name="McGee, Margaret" userId="f326b1cf-2a47-4f1b-af59-3b8978bfafb8" providerId="ADAL" clId="{9D25F4E6-6ADC-413D-8AC1-DC80807AEDB9}" dt="2019-04-20T13:07:01.642" v="17031" actId="255"/>
        <pc:sldMkLst>
          <pc:docMk/>
          <pc:sldMk cId="882947769" sldId="297"/>
        </pc:sldMkLst>
        <pc:spChg chg="mod">
          <ac:chgData name="McGee, Margaret" userId="f326b1cf-2a47-4f1b-af59-3b8978bfafb8" providerId="ADAL" clId="{9D25F4E6-6ADC-413D-8AC1-DC80807AEDB9}" dt="2019-04-20T13:07:01.642" v="17031" actId="255"/>
          <ac:spMkLst>
            <pc:docMk/>
            <pc:sldMk cId="882947769" sldId="297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20T12:18:11.721" v="16314" actId="20577"/>
          <ac:spMkLst>
            <pc:docMk/>
            <pc:sldMk cId="882947769" sldId="297"/>
            <ac:spMk id="3" creationId="{CCBF5479-2639-49A2-B01F-697E7A9C5750}"/>
          </ac:spMkLst>
        </pc:spChg>
        <pc:picChg chg="del">
          <ac:chgData name="McGee, Margaret" userId="f326b1cf-2a47-4f1b-af59-3b8978bfafb8" providerId="ADAL" clId="{9D25F4E6-6ADC-413D-8AC1-DC80807AEDB9}" dt="2019-04-18T14:51:31.478" v="2733" actId="478"/>
          <ac:picMkLst>
            <pc:docMk/>
            <pc:sldMk cId="882947769" sldId="297"/>
            <ac:picMk id="4" creationId="{A3E0BD52-E842-45C2-A96C-9535F16D234E}"/>
          </ac:picMkLst>
        </pc:picChg>
        <pc:picChg chg="add mod">
          <ac:chgData name="McGee, Margaret" userId="f326b1cf-2a47-4f1b-af59-3b8978bfafb8" providerId="ADAL" clId="{9D25F4E6-6ADC-413D-8AC1-DC80807AEDB9}" dt="2019-04-18T14:53:19.526" v="2851" actId="1440"/>
          <ac:picMkLst>
            <pc:docMk/>
            <pc:sldMk cId="882947769" sldId="297"/>
            <ac:picMk id="5" creationId="{14524097-CA90-4616-B2B9-703BC82D3579}"/>
          </ac:picMkLst>
        </pc:picChg>
        <pc:picChg chg="add mod">
          <ac:chgData name="McGee, Margaret" userId="f326b1cf-2a47-4f1b-af59-3b8978bfafb8" providerId="ADAL" clId="{9D25F4E6-6ADC-413D-8AC1-DC80807AEDB9}" dt="2019-04-18T14:54:39.784" v="2855" actId="14100"/>
          <ac:picMkLst>
            <pc:docMk/>
            <pc:sldMk cId="882947769" sldId="297"/>
            <ac:picMk id="6" creationId="{C17705F5-8F7F-4BA1-BBC3-E76FD4CE389C}"/>
          </ac:picMkLst>
        </pc:picChg>
      </pc:sldChg>
      <pc:sldChg chg="addSp delSp modSp add">
        <pc:chgData name="McGee, Margaret" userId="f326b1cf-2a47-4f1b-af59-3b8978bfafb8" providerId="ADAL" clId="{9D25F4E6-6ADC-413D-8AC1-DC80807AEDB9}" dt="2019-04-27T19:29:47.560" v="21973" actId="20577"/>
        <pc:sldMkLst>
          <pc:docMk/>
          <pc:sldMk cId="1851659440" sldId="298"/>
        </pc:sldMkLst>
        <pc:spChg chg="mod">
          <ac:chgData name="McGee, Margaret" userId="f326b1cf-2a47-4f1b-af59-3b8978bfafb8" providerId="ADAL" clId="{9D25F4E6-6ADC-413D-8AC1-DC80807AEDB9}" dt="2019-04-20T13:07:14.700" v="17040" actId="20577"/>
          <ac:spMkLst>
            <pc:docMk/>
            <pc:sldMk cId="1851659440" sldId="298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27T19:29:47.560" v="21973" actId="20577"/>
          <ac:spMkLst>
            <pc:docMk/>
            <pc:sldMk cId="1851659440" sldId="298"/>
            <ac:spMk id="3" creationId="{CCBF5479-2639-49A2-B01F-697E7A9C5750}"/>
          </ac:spMkLst>
        </pc:spChg>
        <pc:picChg chg="add mod">
          <ac:chgData name="McGee, Margaret" userId="f326b1cf-2a47-4f1b-af59-3b8978bfafb8" providerId="ADAL" clId="{9D25F4E6-6ADC-413D-8AC1-DC80807AEDB9}" dt="2019-04-21T12:56:30.816" v="18985" actId="1076"/>
          <ac:picMkLst>
            <pc:docMk/>
            <pc:sldMk cId="1851659440" sldId="298"/>
            <ac:picMk id="4" creationId="{F6B33806-0D70-4007-8BFB-588AB898E294}"/>
          </ac:picMkLst>
        </pc:picChg>
        <pc:picChg chg="del">
          <ac:chgData name="McGee, Margaret" userId="f326b1cf-2a47-4f1b-af59-3b8978bfafb8" providerId="ADAL" clId="{9D25F4E6-6ADC-413D-8AC1-DC80807AEDB9}" dt="2019-04-18T14:54:51.569" v="2859" actId="478"/>
          <ac:picMkLst>
            <pc:docMk/>
            <pc:sldMk cId="1851659440" sldId="298"/>
            <ac:picMk id="5" creationId="{14524097-CA90-4616-B2B9-703BC82D3579}"/>
          </ac:picMkLst>
        </pc:picChg>
        <pc:picChg chg="del">
          <ac:chgData name="McGee, Margaret" userId="f326b1cf-2a47-4f1b-af59-3b8978bfafb8" providerId="ADAL" clId="{9D25F4E6-6ADC-413D-8AC1-DC80807AEDB9}" dt="2019-04-18T14:54:47.364" v="2857" actId="478"/>
          <ac:picMkLst>
            <pc:docMk/>
            <pc:sldMk cId="1851659440" sldId="298"/>
            <ac:picMk id="6" creationId="{C17705F5-8F7F-4BA1-BBC3-E76FD4CE389C}"/>
          </ac:picMkLst>
        </pc:picChg>
      </pc:sldChg>
      <pc:sldChg chg="addSp delSp modSp add">
        <pc:chgData name="McGee, Margaret" userId="f326b1cf-2a47-4f1b-af59-3b8978bfafb8" providerId="ADAL" clId="{9D25F4E6-6ADC-413D-8AC1-DC80807AEDB9}" dt="2019-04-27T19:30:25.044" v="21983" actId="5793"/>
        <pc:sldMkLst>
          <pc:docMk/>
          <pc:sldMk cId="3603492264" sldId="299"/>
        </pc:sldMkLst>
        <pc:spChg chg="mod">
          <ac:chgData name="McGee, Margaret" userId="f326b1cf-2a47-4f1b-af59-3b8978bfafb8" providerId="ADAL" clId="{9D25F4E6-6ADC-413D-8AC1-DC80807AEDB9}" dt="2019-04-20T13:07:27.168" v="17049" actId="255"/>
          <ac:spMkLst>
            <pc:docMk/>
            <pc:sldMk cId="3603492264" sldId="299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27T19:30:25.044" v="21983" actId="5793"/>
          <ac:spMkLst>
            <pc:docMk/>
            <pc:sldMk cId="3603492264" sldId="299"/>
            <ac:spMk id="3" creationId="{CCBF5479-2639-49A2-B01F-697E7A9C5750}"/>
          </ac:spMkLst>
        </pc:spChg>
        <pc:picChg chg="del">
          <ac:chgData name="McGee, Margaret" userId="f326b1cf-2a47-4f1b-af59-3b8978bfafb8" providerId="ADAL" clId="{9D25F4E6-6ADC-413D-8AC1-DC80807AEDB9}" dt="2019-04-18T15:03:10.007" v="3555" actId="478"/>
          <ac:picMkLst>
            <pc:docMk/>
            <pc:sldMk cId="3603492264" sldId="299"/>
            <ac:picMk id="4" creationId="{F6B33806-0D70-4007-8BFB-588AB898E294}"/>
          </ac:picMkLst>
        </pc:picChg>
        <pc:picChg chg="add mod">
          <ac:chgData name="McGee, Margaret" userId="f326b1cf-2a47-4f1b-af59-3b8978bfafb8" providerId="ADAL" clId="{9D25F4E6-6ADC-413D-8AC1-DC80807AEDB9}" dt="2019-04-18T15:04:58.355" v="3580" actId="1440"/>
          <ac:picMkLst>
            <pc:docMk/>
            <pc:sldMk cId="3603492264" sldId="299"/>
            <ac:picMk id="5" creationId="{CC29DEEE-2F73-4C69-9FE9-481D101C1E3F}"/>
          </ac:picMkLst>
        </pc:picChg>
        <pc:picChg chg="add mod">
          <ac:chgData name="McGee, Margaret" userId="f326b1cf-2a47-4f1b-af59-3b8978bfafb8" providerId="ADAL" clId="{9D25F4E6-6ADC-413D-8AC1-DC80807AEDB9}" dt="2019-04-18T15:05:01.321" v="3581" actId="1440"/>
          <ac:picMkLst>
            <pc:docMk/>
            <pc:sldMk cId="3603492264" sldId="299"/>
            <ac:picMk id="6" creationId="{D61423E9-B7E3-4AB0-BEB0-8AC7C4A94F11}"/>
          </ac:picMkLst>
        </pc:picChg>
        <pc:picChg chg="add mod">
          <ac:chgData name="McGee, Margaret" userId="f326b1cf-2a47-4f1b-af59-3b8978bfafb8" providerId="ADAL" clId="{9D25F4E6-6ADC-413D-8AC1-DC80807AEDB9}" dt="2019-04-20T12:19:36.720" v="16399" actId="1076"/>
          <ac:picMkLst>
            <pc:docMk/>
            <pc:sldMk cId="3603492264" sldId="299"/>
            <ac:picMk id="7" creationId="{49283C59-DADF-4368-AB16-60D3AF565227}"/>
          </ac:picMkLst>
        </pc:picChg>
      </pc:sldChg>
      <pc:sldChg chg="addSp delSp modSp add">
        <pc:chgData name="McGee, Margaret" userId="f326b1cf-2a47-4f1b-af59-3b8978bfafb8" providerId="ADAL" clId="{9D25F4E6-6ADC-413D-8AC1-DC80807AEDB9}" dt="2019-04-20T13:08:06.467" v="17053" actId="255"/>
        <pc:sldMkLst>
          <pc:docMk/>
          <pc:sldMk cId="19738960" sldId="300"/>
        </pc:sldMkLst>
        <pc:spChg chg="mod">
          <ac:chgData name="McGee, Margaret" userId="f326b1cf-2a47-4f1b-af59-3b8978bfafb8" providerId="ADAL" clId="{9D25F4E6-6ADC-413D-8AC1-DC80807AEDB9}" dt="2019-04-20T13:08:06.467" v="17053" actId="255"/>
          <ac:spMkLst>
            <pc:docMk/>
            <pc:sldMk cId="19738960" sldId="300"/>
            <ac:spMk id="2" creationId="{1EFD2A72-917A-4619-BA37-82AE10A475A0}"/>
          </ac:spMkLst>
        </pc:spChg>
        <pc:spChg chg="del mod">
          <ac:chgData name="McGee, Margaret" userId="f326b1cf-2a47-4f1b-af59-3b8978bfafb8" providerId="ADAL" clId="{9D25F4E6-6ADC-413D-8AC1-DC80807AEDB9}" dt="2019-04-18T15:40:46.452" v="4466"/>
          <ac:spMkLst>
            <pc:docMk/>
            <pc:sldMk cId="19738960" sldId="300"/>
            <ac:spMk id="3" creationId="{CCBF5479-2639-49A2-B01F-697E7A9C5750}"/>
          </ac:spMkLst>
        </pc:spChg>
        <pc:spChg chg="add del mod">
          <ac:chgData name="McGee, Margaret" userId="f326b1cf-2a47-4f1b-af59-3b8978bfafb8" providerId="ADAL" clId="{9D25F4E6-6ADC-413D-8AC1-DC80807AEDB9}" dt="2019-04-18T15:41:07.327" v="4468" actId="478"/>
          <ac:spMkLst>
            <pc:docMk/>
            <pc:sldMk cId="19738960" sldId="300"/>
            <ac:spMk id="5" creationId="{4D04962C-BE06-458B-B50A-9B1E87BCA3B6}"/>
          </ac:spMkLst>
        </pc:spChg>
        <pc:picChg chg="del">
          <ac:chgData name="McGee, Margaret" userId="f326b1cf-2a47-4f1b-af59-3b8978bfafb8" providerId="ADAL" clId="{9D25F4E6-6ADC-413D-8AC1-DC80807AEDB9}" dt="2019-04-18T15:40:49.991" v="4467" actId="478"/>
          <ac:picMkLst>
            <pc:docMk/>
            <pc:sldMk cId="19738960" sldId="300"/>
            <ac:picMk id="4" creationId="{A302FBC8-27BC-4BBC-BDF8-28B87E8F8F9C}"/>
          </ac:picMkLst>
        </pc:picChg>
        <pc:picChg chg="add mod">
          <ac:chgData name="McGee, Margaret" userId="f326b1cf-2a47-4f1b-af59-3b8978bfafb8" providerId="ADAL" clId="{9D25F4E6-6ADC-413D-8AC1-DC80807AEDB9}" dt="2019-04-19T23:45:01.243" v="12267" actId="1076"/>
          <ac:picMkLst>
            <pc:docMk/>
            <pc:sldMk cId="19738960" sldId="300"/>
            <ac:picMk id="6" creationId="{50DE1FF2-A9A6-42B2-A606-D1A64D2B506B}"/>
          </ac:picMkLst>
        </pc:picChg>
      </pc:sldChg>
      <pc:sldChg chg="addSp delSp modSp add ord">
        <pc:chgData name="McGee, Margaret" userId="f326b1cf-2a47-4f1b-af59-3b8978bfafb8" providerId="ADAL" clId="{9D25F4E6-6ADC-413D-8AC1-DC80807AEDB9}" dt="2019-04-27T17:57:48.084" v="21122"/>
        <pc:sldMkLst>
          <pc:docMk/>
          <pc:sldMk cId="872951567" sldId="301"/>
        </pc:sldMkLst>
        <pc:spChg chg="mod">
          <ac:chgData name="McGee, Margaret" userId="f326b1cf-2a47-4f1b-af59-3b8978bfafb8" providerId="ADAL" clId="{9D25F4E6-6ADC-413D-8AC1-DC80807AEDB9}" dt="2019-04-27T17:57:48.084" v="21122"/>
          <ac:spMkLst>
            <pc:docMk/>
            <pc:sldMk cId="872951567" sldId="301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20T12:36:12.340" v="16612" actId="114"/>
          <ac:spMkLst>
            <pc:docMk/>
            <pc:sldMk cId="872951567" sldId="301"/>
            <ac:spMk id="3" creationId="{CCBF5479-2639-49A2-B01F-697E7A9C5750}"/>
          </ac:spMkLst>
        </pc:spChg>
        <pc:picChg chg="del">
          <ac:chgData name="McGee, Margaret" userId="f326b1cf-2a47-4f1b-af59-3b8978bfafb8" providerId="ADAL" clId="{9D25F4E6-6ADC-413D-8AC1-DC80807AEDB9}" dt="2019-04-18T15:45:12.406" v="4481" actId="478"/>
          <ac:picMkLst>
            <pc:docMk/>
            <pc:sldMk cId="872951567" sldId="301"/>
            <ac:picMk id="4" creationId="{A302FBC8-27BC-4BBC-BDF8-28B87E8F8F9C}"/>
          </ac:picMkLst>
        </pc:picChg>
        <pc:picChg chg="add mod">
          <ac:chgData name="McGee, Margaret" userId="f326b1cf-2a47-4f1b-af59-3b8978bfafb8" providerId="ADAL" clId="{9D25F4E6-6ADC-413D-8AC1-DC80807AEDB9}" dt="2019-04-20T12:31:56.468" v="16489" actId="1076"/>
          <ac:picMkLst>
            <pc:docMk/>
            <pc:sldMk cId="872951567" sldId="301"/>
            <ac:picMk id="5" creationId="{FD679CD6-8523-46D6-A85B-4DBB7C4308B2}"/>
          </ac:picMkLst>
        </pc:picChg>
      </pc:sldChg>
      <pc:sldChg chg="addSp delSp modSp add">
        <pc:chgData name="McGee, Margaret" userId="f326b1cf-2a47-4f1b-af59-3b8978bfafb8" providerId="ADAL" clId="{9D25F4E6-6ADC-413D-8AC1-DC80807AEDB9}" dt="2019-04-27T17:57:19.734" v="21119" actId="20577"/>
        <pc:sldMkLst>
          <pc:docMk/>
          <pc:sldMk cId="1624978006" sldId="302"/>
        </pc:sldMkLst>
        <pc:spChg chg="mod">
          <ac:chgData name="McGee, Margaret" userId="f326b1cf-2a47-4f1b-af59-3b8978bfafb8" providerId="ADAL" clId="{9D25F4E6-6ADC-413D-8AC1-DC80807AEDB9}" dt="2019-04-27T17:57:19.734" v="21119" actId="20577"/>
          <ac:spMkLst>
            <pc:docMk/>
            <pc:sldMk cId="1624978006" sldId="302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22T15:59:55.367" v="19458" actId="20577"/>
          <ac:spMkLst>
            <pc:docMk/>
            <pc:sldMk cId="1624978006" sldId="302"/>
            <ac:spMk id="3" creationId="{CCBF5479-2639-49A2-B01F-697E7A9C5750}"/>
          </ac:spMkLst>
        </pc:spChg>
        <pc:picChg chg="del">
          <ac:chgData name="McGee, Margaret" userId="f326b1cf-2a47-4f1b-af59-3b8978bfafb8" providerId="ADAL" clId="{9D25F4E6-6ADC-413D-8AC1-DC80807AEDB9}" dt="2019-04-18T16:09:06.688" v="4830" actId="478"/>
          <ac:picMkLst>
            <pc:docMk/>
            <pc:sldMk cId="1624978006" sldId="302"/>
            <ac:picMk id="5" creationId="{FD679CD6-8523-46D6-A85B-4DBB7C4308B2}"/>
          </ac:picMkLst>
        </pc:picChg>
        <pc:picChg chg="add mod">
          <ac:chgData name="McGee, Margaret" userId="f326b1cf-2a47-4f1b-af59-3b8978bfafb8" providerId="ADAL" clId="{9D25F4E6-6ADC-413D-8AC1-DC80807AEDB9}" dt="2019-04-18T16:16:24.812" v="5019" actId="1076"/>
          <ac:picMkLst>
            <pc:docMk/>
            <pc:sldMk cId="1624978006" sldId="302"/>
            <ac:picMk id="6" creationId="{C56E6B93-D0F5-4C6E-B6AC-96266AB04528}"/>
          </ac:picMkLst>
        </pc:picChg>
      </pc:sldChg>
      <pc:sldChg chg="addSp modSp add">
        <pc:chgData name="McGee, Margaret" userId="f326b1cf-2a47-4f1b-af59-3b8978bfafb8" providerId="ADAL" clId="{9D25F4E6-6ADC-413D-8AC1-DC80807AEDB9}" dt="2019-04-22T16:03:08.423" v="19581" actId="20577"/>
        <pc:sldMkLst>
          <pc:docMk/>
          <pc:sldMk cId="4175186668" sldId="303"/>
        </pc:sldMkLst>
        <pc:spChg chg="mod">
          <ac:chgData name="McGee, Margaret" userId="f326b1cf-2a47-4f1b-af59-3b8978bfafb8" providerId="ADAL" clId="{9D25F4E6-6ADC-413D-8AC1-DC80807AEDB9}" dt="2019-04-20T13:10:12.079" v="17107" actId="20577"/>
          <ac:spMkLst>
            <pc:docMk/>
            <pc:sldMk cId="4175186668" sldId="303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22T16:03:08.423" v="19581" actId="20577"/>
          <ac:spMkLst>
            <pc:docMk/>
            <pc:sldMk cId="4175186668" sldId="303"/>
            <ac:spMk id="3" creationId="{CCBF5479-2639-49A2-B01F-697E7A9C5750}"/>
          </ac:spMkLst>
        </pc:spChg>
        <pc:picChg chg="add mod">
          <ac:chgData name="McGee, Margaret" userId="f326b1cf-2a47-4f1b-af59-3b8978bfafb8" providerId="ADAL" clId="{9D25F4E6-6ADC-413D-8AC1-DC80807AEDB9}" dt="2019-04-19T20:42:48.754" v="10471" actId="1076"/>
          <ac:picMkLst>
            <pc:docMk/>
            <pc:sldMk cId="4175186668" sldId="303"/>
            <ac:picMk id="4" creationId="{EF4E315A-98F6-4BB0-8D84-1D69C66DEEBA}"/>
          </ac:picMkLst>
        </pc:picChg>
      </pc:sldChg>
      <pc:sldChg chg="addSp modSp add ord">
        <pc:chgData name="McGee, Margaret" userId="f326b1cf-2a47-4f1b-af59-3b8978bfafb8" providerId="ADAL" clId="{9D25F4E6-6ADC-413D-8AC1-DC80807AEDB9}" dt="2019-04-27T19:34:11.640" v="22060" actId="114"/>
        <pc:sldMkLst>
          <pc:docMk/>
          <pc:sldMk cId="188182237" sldId="304"/>
        </pc:sldMkLst>
        <pc:spChg chg="mod">
          <ac:chgData name="McGee, Margaret" userId="f326b1cf-2a47-4f1b-af59-3b8978bfafb8" providerId="ADAL" clId="{9D25F4E6-6ADC-413D-8AC1-DC80807AEDB9}" dt="2019-04-19T17:51:43.570" v="7164" actId="20577"/>
          <ac:spMkLst>
            <pc:docMk/>
            <pc:sldMk cId="188182237" sldId="304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27T19:34:11.640" v="22060" actId="114"/>
          <ac:spMkLst>
            <pc:docMk/>
            <pc:sldMk cId="188182237" sldId="304"/>
            <ac:spMk id="3" creationId="{CCBF5479-2639-49A2-B01F-697E7A9C5750}"/>
          </ac:spMkLst>
        </pc:spChg>
        <pc:picChg chg="add mod">
          <ac:chgData name="McGee, Margaret" userId="f326b1cf-2a47-4f1b-af59-3b8978bfafb8" providerId="ADAL" clId="{9D25F4E6-6ADC-413D-8AC1-DC80807AEDB9}" dt="2019-04-19T20:38:30.588" v="10310" actId="1076"/>
          <ac:picMkLst>
            <pc:docMk/>
            <pc:sldMk cId="188182237" sldId="304"/>
            <ac:picMk id="4" creationId="{F99721C4-D34B-4849-BC18-596E8EDBFBEF}"/>
          </ac:picMkLst>
        </pc:picChg>
      </pc:sldChg>
      <pc:sldChg chg="addSp modSp add ord">
        <pc:chgData name="McGee, Margaret" userId="f326b1cf-2a47-4f1b-af59-3b8978bfafb8" providerId="ADAL" clId="{9D25F4E6-6ADC-413D-8AC1-DC80807AEDB9}" dt="2019-04-22T16:03:53.694" v="19584" actId="20577"/>
        <pc:sldMkLst>
          <pc:docMk/>
          <pc:sldMk cId="1343717668" sldId="305"/>
        </pc:sldMkLst>
        <pc:spChg chg="mod">
          <ac:chgData name="McGee, Margaret" userId="f326b1cf-2a47-4f1b-af59-3b8978bfafb8" providerId="ADAL" clId="{9D25F4E6-6ADC-413D-8AC1-DC80807AEDB9}" dt="2019-04-19T20:52:39.682" v="10675" actId="20577"/>
          <ac:spMkLst>
            <pc:docMk/>
            <pc:sldMk cId="1343717668" sldId="305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22T16:03:53.694" v="19584" actId="20577"/>
          <ac:spMkLst>
            <pc:docMk/>
            <pc:sldMk cId="1343717668" sldId="305"/>
            <ac:spMk id="3" creationId="{CCBF5479-2639-49A2-B01F-697E7A9C5750}"/>
          </ac:spMkLst>
        </pc:spChg>
        <pc:picChg chg="add mod">
          <ac:chgData name="McGee, Margaret" userId="f326b1cf-2a47-4f1b-af59-3b8978bfafb8" providerId="ADAL" clId="{9D25F4E6-6ADC-413D-8AC1-DC80807AEDB9}" dt="2019-04-19T23:51:16.712" v="12487" actId="1440"/>
          <ac:picMkLst>
            <pc:docMk/>
            <pc:sldMk cId="1343717668" sldId="305"/>
            <ac:picMk id="4" creationId="{9F016346-F11A-4A13-AA66-7765B2D118E8}"/>
          </ac:picMkLst>
        </pc:picChg>
      </pc:sldChg>
      <pc:sldChg chg="addSp delSp modSp add">
        <pc:chgData name="McGee, Margaret" userId="f326b1cf-2a47-4f1b-af59-3b8978bfafb8" providerId="ADAL" clId="{9D25F4E6-6ADC-413D-8AC1-DC80807AEDB9}" dt="2019-04-20T13:08:59.272" v="17068" actId="20577"/>
        <pc:sldMkLst>
          <pc:docMk/>
          <pc:sldMk cId="4195643755" sldId="307"/>
        </pc:sldMkLst>
        <pc:spChg chg="mod">
          <ac:chgData name="McGee, Margaret" userId="f326b1cf-2a47-4f1b-af59-3b8978bfafb8" providerId="ADAL" clId="{9D25F4E6-6ADC-413D-8AC1-DC80807AEDB9}" dt="2019-04-20T13:08:59.272" v="17068" actId="20577"/>
          <ac:spMkLst>
            <pc:docMk/>
            <pc:sldMk cId="4195643755" sldId="307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19T20:16:49.290" v="9130" actId="5793"/>
          <ac:spMkLst>
            <pc:docMk/>
            <pc:sldMk cId="4195643755" sldId="307"/>
            <ac:spMk id="3" creationId="{CCBF5479-2639-49A2-B01F-697E7A9C5750}"/>
          </ac:spMkLst>
        </pc:spChg>
        <pc:picChg chg="del">
          <ac:chgData name="McGee, Margaret" userId="f326b1cf-2a47-4f1b-af59-3b8978bfafb8" providerId="ADAL" clId="{9D25F4E6-6ADC-413D-8AC1-DC80807AEDB9}" dt="2019-04-18T16:32:28.746" v="6190" actId="478"/>
          <ac:picMkLst>
            <pc:docMk/>
            <pc:sldMk cId="4195643755" sldId="307"/>
            <ac:picMk id="4" creationId="{91AC4DD6-6EF9-4F68-B1E5-736C03C2EC18}"/>
          </ac:picMkLst>
        </pc:picChg>
        <pc:picChg chg="add del">
          <ac:chgData name="McGee, Margaret" userId="f326b1cf-2a47-4f1b-af59-3b8978bfafb8" providerId="ADAL" clId="{9D25F4E6-6ADC-413D-8AC1-DC80807AEDB9}" dt="2019-04-19T20:15:51.783" v="9038" actId="478"/>
          <ac:picMkLst>
            <pc:docMk/>
            <pc:sldMk cId="4195643755" sldId="307"/>
            <ac:picMk id="5" creationId="{B18AD12D-5619-44F7-9941-A75EB195A48C}"/>
          </ac:picMkLst>
        </pc:picChg>
        <pc:picChg chg="add mod">
          <ac:chgData name="McGee, Margaret" userId="f326b1cf-2a47-4f1b-af59-3b8978bfafb8" providerId="ADAL" clId="{9D25F4E6-6ADC-413D-8AC1-DC80807AEDB9}" dt="2019-04-19T20:16:54.596" v="9132" actId="14100"/>
          <ac:picMkLst>
            <pc:docMk/>
            <pc:sldMk cId="4195643755" sldId="307"/>
            <ac:picMk id="6" creationId="{A3BA7628-7423-4A79-8790-712D38927670}"/>
          </ac:picMkLst>
        </pc:picChg>
      </pc:sldChg>
      <pc:sldChg chg="addSp delSp modSp add">
        <pc:chgData name="McGee, Margaret" userId="f326b1cf-2a47-4f1b-af59-3b8978bfafb8" providerId="ADAL" clId="{9D25F4E6-6ADC-413D-8AC1-DC80807AEDB9}" dt="2019-04-22T16:02:15.368" v="19574" actId="20577"/>
        <pc:sldMkLst>
          <pc:docMk/>
          <pc:sldMk cId="2494154973" sldId="308"/>
        </pc:sldMkLst>
        <pc:spChg chg="mod">
          <ac:chgData name="McGee, Margaret" userId="f326b1cf-2a47-4f1b-af59-3b8978bfafb8" providerId="ADAL" clId="{9D25F4E6-6ADC-413D-8AC1-DC80807AEDB9}" dt="2019-04-19T20:24:55.693" v="9419" actId="14100"/>
          <ac:spMkLst>
            <pc:docMk/>
            <pc:sldMk cId="2494154973" sldId="308"/>
            <ac:spMk id="2" creationId="{1EFD2A72-917A-4619-BA37-82AE10A475A0}"/>
          </ac:spMkLst>
        </pc:spChg>
        <pc:spChg chg="add del mod">
          <ac:chgData name="McGee, Margaret" userId="f326b1cf-2a47-4f1b-af59-3b8978bfafb8" providerId="ADAL" clId="{9D25F4E6-6ADC-413D-8AC1-DC80807AEDB9}" dt="2019-04-22T16:02:15.368" v="19574" actId="20577"/>
          <ac:spMkLst>
            <pc:docMk/>
            <pc:sldMk cId="2494154973" sldId="308"/>
            <ac:spMk id="3" creationId="{CCBF5479-2639-49A2-B01F-697E7A9C5750}"/>
          </ac:spMkLst>
        </pc:spChg>
        <pc:picChg chg="add del mod">
          <ac:chgData name="McGee, Margaret" userId="f326b1cf-2a47-4f1b-af59-3b8978bfafb8" providerId="ADAL" clId="{9D25F4E6-6ADC-413D-8AC1-DC80807AEDB9}" dt="2019-04-19T20:27:12.073" v="9423"/>
          <ac:picMkLst>
            <pc:docMk/>
            <pc:sldMk cId="2494154973" sldId="308"/>
            <ac:picMk id="4" creationId="{8CF2C2F8-02D5-4249-BDB6-03CB21BCA837}"/>
          </ac:picMkLst>
        </pc:picChg>
        <pc:picChg chg="add mod">
          <ac:chgData name="McGee, Margaret" userId="f326b1cf-2a47-4f1b-af59-3b8978bfafb8" providerId="ADAL" clId="{9D25F4E6-6ADC-413D-8AC1-DC80807AEDB9}" dt="2019-04-19T20:34:39.765" v="9922" actId="1076"/>
          <ac:picMkLst>
            <pc:docMk/>
            <pc:sldMk cId="2494154973" sldId="308"/>
            <ac:picMk id="5" creationId="{C0B0A564-3581-4BCF-8CA3-B3A32541B487}"/>
          </ac:picMkLst>
        </pc:picChg>
      </pc:sldChg>
      <pc:sldChg chg="addSp delSp modSp add">
        <pc:chgData name="McGee, Margaret" userId="f326b1cf-2a47-4f1b-af59-3b8978bfafb8" providerId="ADAL" clId="{9D25F4E6-6ADC-413D-8AC1-DC80807AEDB9}" dt="2019-04-27T17:19:22.313" v="19861" actId="114"/>
        <pc:sldMkLst>
          <pc:docMk/>
          <pc:sldMk cId="3672091153" sldId="309"/>
        </pc:sldMkLst>
        <pc:spChg chg="mod">
          <ac:chgData name="McGee, Margaret" userId="f326b1cf-2a47-4f1b-af59-3b8978bfafb8" providerId="ADAL" clId="{9D25F4E6-6ADC-413D-8AC1-DC80807AEDB9}" dt="2019-04-27T17:13:57.156" v="19636" actId="6549"/>
          <ac:spMkLst>
            <pc:docMk/>
            <pc:sldMk cId="3672091153" sldId="309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27T17:19:22.313" v="19861" actId="114"/>
          <ac:spMkLst>
            <pc:docMk/>
            <pc:sldMk cId="3672091153" sldId="309"/>
            <ac:spMk id="3" creationId="{CCBF5479-2639-49A2-B01F-697E7A9C5750}"/>
          </ac:spMkLst>
        </pc:spChg>
        <pc:picChg chg="add mod">
          <ac:chgData name="McGee, Margaret" userId="f326b1cf-2a47-4f1b-af59-3b8978bfafb8" providerId="ADAL" clId="{9D25F4E6-6ADC-413D-8AC1-DC80807AEDB9}" dt="2019-04-27T17:18:59.683" v="19854" actId="1440"/>
          <ac:picMkLst>
            <pc:docMk/>
            <pc:sldMk cId="3672091153" sldId="309"/>
            <ac:picMk id="4" creationId="{D9BEF4C4-B457-4296-9FF2-D78D69C29128}"/>
          </ac:picMkLst>
        </pc:picChg>
        <pc:picChg chg="del">
          <ac:chgData name="McGee, Margaret" userId="f326b1cf-2a47-4f1b-af59-3b8978bfafb8" providerId="ADAL" clId="{9D25F4E6-6ADC-413D-8AC1-DC80807AEDB9}" dt="2019-04-19T17:54:47.531" v="7179" actId="478"/>
          <ac:picMkLst>
            <pc:docMk/>
            <pc:sldMk cId="3672091153" sldId="309"/>
            <ac:picMk id="4" creationId="{E5E71F89-B99E-4371-ADB8-FBB508E335A5}"/>
          </ac:picMkLst>
        </pc:picChg>
      </pc:sldChg>
      <pc:sldChg chg="modSp add ord">
        <pc:chgData name="McGee, Margaret" userId="f326b1cf-2a47-4f1b-af59-3b8978bfafb8" providerId="ADAL" clId="{9D25F4E6-6ADC-413D-8AC1-DC80807AEDB9}" dt="2019-04-27T19:29:22.953" v="21950" actId="114"/>
        <pc:sldMkLst>
          <pc:docMk/>
          <pc:sldMk cId="2974982179" sldId="310"/>
        </pc:sldMkLst>
        <pc:spChg chg="mod">
          <ac:chgData name="McGee, Margaret" userId="f326b1cf-2a47-4f1b-af59-3b8978bfafb8" providerId="ADAL" clId="{9D25F4E6-6ADC-413D-8AC1-DC80807AEDB9}" dt="2019-04-20T13:06:42.747" v="17020" actId="255"/>
          <ac:spMkLst>
            <pc:docMk/>
            <pc:sldMk cId="2974982179" sldId="310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27T19:29:22.953" v="21950" actId="114"/>
          <ac:spMkLst>
            <pc:docMk/>
            <pc:sldMk cId="2974982179" sldId="310"/>
            <ac:spMk id="3" creationId="{CCBF5479-2639-49A2-B01F-697E7A9C5750}"/>
          </ac:spMkLst>
        </pc:spChg>
      </pc:sldChg>
      <pc:sldChg chg="addSp delSp modSp add ord">
        <pc:chgData name="McGee, Margaret" userId="f326b1cf-2a47-4f1b-af59-3b8978bfafb8" providerId="ADAL" clId="{9D25F4E6-6ADC-413D-8AC1-DC80807AEDB9}" dt="2019-04-27T19:32:02.618" v="22022" actId="14100"/>
        <pc:sldMkLst>
          <pc:docMk/>
          <pc:sldMk cId="3093922495" sldId="311"/>
        </pc:sldMkLst>
        <pc:spChg chg="mod">
          <ac:chgData name="McGee, Margaret" userId="f326b1cf-2a47-4f1b-af59-3b8978bfafb8" providerId="ADAL" clId="{9D25F4E6-6ADC-413D-8AC1-DC80807AEDB9}" dt="2019-04-20T13:06:06.492" v="17009" actId="255"/>
          <ac:spMkLst>
            <pc:docMk/>
            <pc:sldMk cId="3093922495" sldId="311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27T19:32:02.618" v="22022" actId="14100"/>
          <ac:spMkLst>
            <pc:docMk/>
            <pc:sldMk cId="3093922495" sldId="311"/>
            <ac:spMk id="3" creationId="{CCBF5479-2639-49A2-B01F-697E7A9C5750}"/>
          </ac:spMkLst>
        </pc:spChg>
        <pc:picChg chg="add mod">
          <ac:chgData name="McGee, Margaret" userId="f326b1cf-2a47-4f1b-af59-3b8978bfafb8" providerId="ADAL" clId="{9D25F4E6-6ADC-413D-8AC1-DC80807AEDB9}" dt="2019-04-19T18:33:41.018" v="8427" actId="1076"/>
          <ac:picMkLst>
            <pc:docMk/>
            <pc:sldMk cId="3093922495" sldId="311"/>
            <ac:picMk id="4" creationId="{C67EB690-4180-45B0-A709-0A46013D217E}"/>
          </ac:picMkLst>
        </pc:picChg>
        <pc:picChg chg="add del mod">
          <ac:chgData name="McGee, Margaret" userId="f326b1cf-2a47-4f1b-af59-3b8978bfafb8" providerId="ADAL" clId="{9D25F4E6-6ADC-413D-8AC1-DC80807AEDB9}" dt="2019-04-19T18:29:36.658" v="8317" actId="478"/>
          <ac:picMkLst>
            <pc:docMk/>
            <pc:sldMk cId="3093922495" sldId="311"/>
            <ac:picMk id="5" creationId="{917E5E5F-4867-4AB5-B5A1-6C58932CB3E1}"/>
          </ac:picMkLst>
        </pc:picChg>
        <pc:picChg chg="add mod">
          <ac:chgData name="McGee, Margaret" userId="f326b1cf-2a47-4f1b-af59-3b8978bfafb8" providerId="ADAL" clId="{9D25F4E6-6ADC-413D-8AC1-DC80807AEDB9}" dt="2019-04-19T18:33:54.314" v="8431" actId="1440"/>
          <ac:picMkLst>
            <pc:docMk/>
            <pc:sldMk cId="3093922495" sldId="311"/>
            <ac:picMk id="6" creationId="{EB733174-4234-4453-B1A1-46177B7E8B61}"/>
          </ac:picMkLst>
        </pc:picChg>
        <pc:picChg chg="del">
          <ac:chgData name="McGee, Margaret" userId="f326b1cf-2a47-4f1b-af59-3b8978bfafb8" providerId="ADAL" clId="{9D25F4E6-6ADC-413D-8AC1-DC80807AEDB9}" dt="2019-04-19T18:24:18.830" v="8254" actId="478"/>
          <ac:picMkLst>
            <pc:docMk/>
            <pc:sldMk cId="3093922495" sldId="311"/>
            <ac:picMk id="7" creationId="{EF180A22-C125-4821-A526-ECD1EB62F9C3}"/>
          </ac:picMkLst>
        </pc:picChg>
        <pc:picChg chg="add mod">
          <ac:chgData name="McGee, Margaret" userId="f326b1cf-2a47-4f1b-af59-3b8978bfafb8" providerId="ADAL" clId="{9D25F4E6-6ADC-413D-8AC1-DC80807AEDB9}" dt="2019-04-20T12:16:57.597" v="16304" actId="1076"/>
          <ac:picMkLst>
            <pc:docMk/>
            <pc:sldMk cId="3093922495" sldId="311"/>
            <ac:picMk id="8" creationId="{1B63F3F1-C06B-444A-9C7C-B2897FF23062}"/>
          </ac:picMkLst>
        </pc:picChg>
      </pc:sldChg>
      <pc:sldChg chg="addSp delSp modSp add ord">
        <pc:chgData name="McGee, Margaret" userId="f326b1cf-2a47-4f1b-af59-3b8978bfafb8" providerId="ADAL" clId="{9D25F4E6-6ADC-413D-8AC1-DC80807AEDB9}" dt="2019-04-27T19:32:13.963" v="22037" actId="20577"/>
        <pc:sldMkLst>
          <pc:docMk/>
          <pc:sldMk cId="1499374982" sldId="312"/>
        </pc:sldMkLst>
        <pc:spChg chg="mod">
          <ac:chgData name="McGee, Margaret" userId="f326b1cf-2a47-4f1b-af59-3b8978bfafb8" providerId="ADAL" clId="{9D25F4E6-6ADC-413D-8AC1-DC80807AEDB9}" dt="2019-04-20T13:06:26.355" v="17018" actId="255"/>
          <ac:spMkLst>
            <pc:docMk/>
            <pc:sldMk cId="1499374982" sldId="312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27T19:32:13.963" v="22037" actId="20577"/>
          <ac:spMkLst>
            <pc:docMk/>
            <pc:sldMk cId="1499374982" sldId="312"/>
            <ac:spMk id="3" creationId="{CCBF5479-2639-49A2-B01F-697E7A9C5750}"/>
          </ac:spMkLst>
        </pc:spChg>
        <pc:picChg chg="del">
          <ac:chgData name="McGee, Margaret" userId="f326b1cf-2a47-4f1b-af59-3b8978bfafb8" providerId="ADAL" clId="{9D25F4E6-6ADC-413D-8AC1-DC80807AEDB9}" dt="2019-04-19T18:44:27.140" v="8434" actId="478"/>
          <ac:picMkLst>
            <pc:docMk/>
            <pc:sldMk cId="1499374982" sldId="312"/>
            <ac:picMk id="4" creationId="{C67EB690-4180-45B0-A709-0A46013D217E}"/>
          </ac:picMkLst>
        </pc:picChg>
        <pc:picChg chg="add mod">
          <ac:chgData name="McGee, Margaret" userId="f326b1cf-2a47-4f1b-af59-3b8978bfafb8" providerId="ADAL" clId="{9D25F4E6-6ADC-413D-8AC1-DC80807AEDB9}" dt="2019-04-21T13:00:48.413" v="19234" actId="1076"/>
          <ac:picMkLst>
            <pc:docMk/>
            <pc:sldMk cId="1499374982" sldId="312"/>
            <ac:picMk id="5" creationId="{230C5887-9FC0-4A87-A369-A76A4E238662}"/>
          </ac:picMkLst>
        </pc:picChg>
        <pc:picChg chg="del">
          <ac:chgData name="McGee, Margaret" userId="f326b1cf-2a47-4f1b-af59-3b8978bfafb8" providerId="ADAL" clId="{9D25F4E6-6ADC-413D-8AC1-DC80807AEDB9}" dt="2019-04-19T18:44:25.215" v="8433" actId="478"/>
          <ac:picMkLst>
            <pc:docMk/>
            <pc:sldMk cId="1499374982" sldId="312"/>
            <ac:picMk id="6" creationId="{EB733174-4234-4453-B1A1-46177B7E8B61}"/>
          </ac:picMkLst>
        </pc:picChg>
        <pc:picChg chg="add mod">
          <ac:chgData name="McGee, Margaret" userId="f326b1cf-2a47-4f1b-af59-3b8978bfafb8" providerId="ADAL" clId="{9D25F4E6-6ADC-413D-8AC1-DC80807AEDB9}" dt="2019-04-21T13:04:57.297" v="19446" actId="1076"/>
          <ac:picMkLst>
            <pc:docMk/>
            <pc:sldMk cId="1499374982" sldId="312"/>
            <ac:picMk id="7" creationId="{42403617-2DC4-4F44-979A-6E612CB4628A}"/>
          </ac:picMkLst>
        </pc:picChg>
      </pc:sldChg>
      <pc:sldChg chg="addSp delSp modSp add">
        <pc:chgData name="McGee, Margaret" userId="f326b1cf-2a47-4f1b-af59-3b8978bfafb8" providerId="ADAL" clId="{9D25F4E6-6ADC-413D-8AC1-DC80807AEDB9}" dt="2019-04-22T16:01:43.689" v="19567" actId="20577"/>
        <pc:sldMkLst>
          <pc:docMk/>
          <pc:sldMk cId="2528352215" sldId="313"/>
        </pc:sldMkLst>
        <pc:spChg chg="mod">
          <ac:chgData name="McGee, Margaret" userId="f326b1cf-2a47-4f1b-af59-3b8978bfafb8" providerId="ADAL" clId="{9D25F4E6-6ADC-413D-8AC1-DC80807AEDB9}" dt="2019-04-20T13:09:13.293" v="17082" actId="6549"/>
          <ac:spMkLst>
            <pc:docMk/>
            <pc:sldMk cId="2528352215" sldId="313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22T16:01:43.689" v="19567" actId="20577"/>
          <ac:spMkLst>
            <pc:docMk/>
            <pc:sldMk cId="2528352215" sldId="313"/>
            <ac:spMk id="3" creationId="{CCBF5479-2639-49A2-B01F-697E7A9C5750}"/>
          </ac:spMkLst>
        </pc:spChg>
        <pc:picChg chg="add mod">
          <ac:chgData name="McGee, Margaret" userId="f326b1cf-2a47-4f1b-af59-3b8978bfafb8" providerId="ADAL" clId="{9D25F4E6-6ADC-413D-8AC1-DC80807AEDB9}" dt="2019-04-19T20:19:35.771" v="9221" actId="1076"/>
          <ac:picMkLst>
            <pc:docMk/>
            <pc:sldMk cId="2528352215" sldId="313"/>
            <ac:picMk id="4" creationId="{10B015DE-5BEC-4F7C-B510-25E4CAC7FFA5}"/>
          </ac:picMkLst>
        </pc:picChg>
        <pc:picChg chg="del">
          <ac:chgData name="McGee, Margaret" userId="f326b1cf-2a47-4f1b-af59-3b8978bfafb8" providerId="ADAL" clId="{9D25F4E6-6ADC-413D-8AC1-DC80807AEDB9}" dt="2019-04-19T20:16:32.734" v="9049" actId="478"/>
          <ac:picMkLst>
            <pc:docMk/>
            <pc:sldMk cId="2528352215" sldId="313"/>
            <ac:picMk id="6" creationId="{A3BA7628-7423-4A79-8790-712D38927670}"/>
          </ac:picMkLst>
        </pc:picChg>
      </pc:sldChg>
      <pc:sldChg chg="addSp delSp modSp add">
        <pc:chgData name="McGee, Margaret" userId="f326b1cf-2a47-4f1b-af59-3b8978bfafb8" providerId="ADAL" clId="{9D25F4E6-6ADC-413D-8AC1-DC80807AEDB9}" dt="2019-04-20T13:09:23.040" v="17096" actId="20577"/>
        <pc:sldMkLst>
          <pc:docMk/>
          <pc:sldMk cId="1733802910" sldId="314"/>
        </pc:sldMkLst>
        <pc:spChg chg="mod">
          <ac:chgData name="McGee, Margaret" userId="f326b1cf-2a47-4f1b-af59-3b8978bfafb8" providerId="ADAL" clId="{9D25F4E6-6ADC-413D-8AC1-DC80807AEDB9}" dt="2019-04-20T13:09:23.040" v="17096" actId="20577"/>
          <ac:spMkLst>
            <pc:docMk/>
            <pc:sldMk cId="1733802910" sldId="314"/>
            <ac:spMk id="2" creationId="{1EFD2A72-917A-4619-BA37-82AE10A475A0}"/>
          </ac:spMkLst>
        </pc:spChg>
        <pc:spChg chg="del mod">
          <ac:chgData name="McGee, Margaret" userId="f326b1cf-2a47-4f1b-af59-3b8978bfafb8" providerId="ADAL" clId="{9D25F4E6-6ADC-413D-8AC1-DC80807AEDB9}" dt="2019-04-19T20:18:51.026" v="9176"/>
          <ac:spMkLst>
            <pc:docMk/>
            <pc:sldMk cId="1733802910" sldId="314"/>
            <ac:spMk id="3" creationId="{CCBF5479-2639-49A2-B01F-697E7A9C5750}"/>
          </ac:spMkLst>
        </pc:spChg>
        <pc:picChg chg="del">
          <ac:chgData name="McGee, Margaret" userId="f326b1cf-2a47-4f1b-af59-3b8978bfafb8" providerId="ADAL" clId="{9D25F4E6-6ADC-413D-8AC1-DC80807AEDB9}" dt="2019-04-19T20:18:42.379" v="9174" actId="478"/>
          <ac:picMkLst>
            <pc:docMk/>
            <pc:sldMk cId="1733802910" sldId="314"/>
            <ac:picMk id="4" creationId="{10B015DE-5BEC-4F7C-B510-25E4CAC7FFA5}"/>
          </ac:picMkLst>
        </pc:picChg>
        <pc:picChg chg="add mod">
          <ac:chgData name="McGee, Margaret" userId="f326b1cf-2a47-4f1b-af59-3b8978bfafb8" providerId="ADAL" clId="{9D25F4E6-6ADC-413D-8AC1-DC80807AEDB9}" dt="2019-04-19T23:45:21.879" v="12269" actId="1076"/>
          <ac:picMkLst>
            <pc:docMk/>
            <pc:sldMk cId="1733802910" sldId="314"/>
            <ac:picMk id="5" creationId="{2D6A146A-DA0D-4007-98B9-A8BBA7BB39C8}"/>
          </ac:picMkLst>
        </pc:picChg>
      </pc:sldChg>
      <pc:sldChg chg="addSp delSp modSp add ord">
        <pc:chgData name="McGee, Margaret" userId="f326b1cf-2a47-4f1b-af59-3b8978bfafb8" providerId="ADAL" clId="{9D25F4E6-6ADC-413D-8AC1-DC80807AEDB9}" dt="2019-04-22T16:01:48.406" v="19569" actId="15"/>
        <pc:sldMkLst>
          <pc:docMk/>
          <pc:sldMk cId="3320022840" sldId="315"/>
        </pc:sldMkLst>
        <pc:spChg chg="mod">
          <ac:chgData name="McGee, Margaret" userId="f326b1cf-2a47-4f1b-af59-3b8978bfafb8" providerId="ADAL" clId="{9D25F4E6-6ADC-413D-8AC1-DC80807AEDB9}" dt="2019-04-20T13:09:37.375" v="17105" actId="20577"/>
          <ac:spMkLst>
            <pc:docMk/>
            <pc:sldMk cId="3320022840" sldId="315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22T16:01:48.406" v="19569" actId="15"/>
          <ac:spMkLst>
            <pc:docMk/>
            <pc:sldMk cId="3320022840" sldId="315"/>
            <ac:spMk id="3" creationId="{CCBF5479-2639-49A2-B01F-697E7A9C5750}"/>
          </ac:spMkLst>
        </pc:spChg>
        <pc:picChg chg="del">
          <ac:chgData name="McGee, Margaret" userId="f326b1cf-2a47-4f1b-af59-3b8978bfafb8" providerId="ADAL" clId="{9D25F4E6-6ADC-413D-8AC1-DC80807AEDB9}" dt="2019-04-19T20:21:06.750" v="9272" actId="478"/>
          <ac:picMkLst>
            <pc:docMk/>
            <pc:sldMk cId="3320022840" sldId="315"/>
            <ac:picMk id="4" creationId="{10B015DE-5BEC-4F7C-B510-25E4CAC7FFA5}"/>
          </ac:picMkLst>
        </pc:picChg>
        <pc:picChg chg="add mod">
          <ac:chgData name="McGee, Margaret" userId="f326b1cf-2a47-4f1b-af59-3b8978bfafb8" providerId="ADAL" clId="{9D25F4E6-6ADC-413D-8AC1-DC80807AEDB9}" dt="2019-04-19T20:22:58.955" v="9289" actId="1076"/>
          <ac:picMkLst>
            <pc:docMk/>
            <pc:sldMk cId="3320022840" sldId="315"/>
            <ac:picMk id="5" creationId="{8D6C3EEE-0976-48F1-9EE3-490D5AE03045}"/>
          </ac:picMkLst>
        </pc:picChg>
      </pc:sldChg>
      <pc:sldChg chg="addSp delSp modSp add">
        <pc:chgData name="McGee, Margaret" userId="f326b1cf-2a47-4f1b-af59-3b8978bfafb8" providerId="ADAL" clId="{9D25F4E6-6ADC-413D-8AC1-DC80807AEDB9}" dt="2019-04-20T13:10:03.535" v="17106" actId="20577"/>
        <pc:sldMkLst>
          <pc:docMk/>
          <pc:sldMk cId="3984272006" sldId="316"/>
        </pc:sldMkLst>
        <pc:spChg chg="mod">
          <ac:chgData name="McGee, Margaret" userId="f326b1cf-2a47-4f1b-af59-3b8978bfafb8" providerId="ADAL" clId="{9D25F4E6-6ADC-413D-8AC1-DC80807AEDB9}" dt="2019-04-20T13:10:03.535" v="17106" actId="20577"/>
          <ac:spMkLst>
            <pc:docMk/>
            <pc:sldMk cId="3984272006" sldId="316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19T20:39:04.221" v="10329"/>
          <ac:spMkLst>
            <pc:docMk/>
            <pc:sldMk cId="3984272006" sldId="316"/>
            <ac:spMk id="3" creationId="{CCBF5479-2639-49A2-B01F-697E7A9C5750}"/>
          </ac:spMkLst>
        </pc:spChg>
        <pc:picChg chg="del">
          <ac:chgData name="McGee, Margaret" userId="f326b1cf-2a47-4f1b-af59-3b8978bfafb8" providerId="ADAL" clId="{9D25F4E6-6ADC-413D-8AC1-DC80807AEDB9}" dt="2019-04-19T20:38:37.610" v="10312" actId="478"/>
          <ac:picMkLst>
            <pc:docMk/>
            <pc:sldMk cId="3984272006" sldId="316"/>
            <ac:picMk id="4" creationId="{F99721C4-D34B-4849-BC18-596E8EDBFBEF}"/>
          </ac:picMkLst>
        </pc:picChg>
        <pc:picChg chg="add mod">
          <ac:chgData name="McGee, Margaret" userId="f326b1cf-2a47-4f1b-af59-3b8978bfafb8" providerId="ADAL" clId="{9D25F4E6-6ADC-413D-8AC1-DC80807AEDB9}" dt="2019-04-19T20:39:37.206" v="10333" actId="1076"/>
          <ac:picMkLst>
            <pc:docMk/>
            <pc:sldMk cId="3984272006" sldId="316"/>
            <ac:picMk id="5" creationId="{81A489DF-3DC9-432E-8520-0E4A9A7905C5}"/>
          </ac:picMkLst>
        </pc:picChg>
      </pc:sldChg>
      <pc:sldChg chg="addSp delSp modSp add">
        <pc:chgData name="McGee, Margaret" userId="f326b1cf-2a47-4f1b-af59-3b8978bfafb8" providerId="ADAL" clId="{9D25F4E6-6ADC-413D-8AC1-DC80807AEDB9}" dt="2019-04-19T20:40:40.047" v="10348" actId="1076"/>
        <pc:sldMkLst>
          <pc:docMk/>
          <pc:sldMk cId="2452956465" sldId="317"/>
        </pc:sldMkLst>
        <pc:spChg chg="mod">
          <ac:chgData name="McGee, Margaret" userId="f326b1cf-2a47-4f1b-af59-3b8978bfafb8" providerId="ADAL" clId="{9D25F4E6-6ADC-413D-8AC1-DC80807AEDB9}" dt="2019-04-19T20:40:01.087" v="10345"/>
          <ac:spMkLst>
            <pc:docMk/>
            <pc:sldMk cId="2452956465" sldId="317"/>
            <ac:spMk id="3" creationId="{CCBF5479-2639-49A2-B01F-697E7A9C5750}"/>
          </ac:spMkLst>
        </pc:spChg>
        <pc:picChg chg="del">
          <ac:chgData name="McGee, Margaret" userId="f326b1cf-2a47-4f1b-af59-3b8978bfafb8" providerId="ADAL" clId="{9D25F4E6-6ADC-413D-8AC1-DC80807AEDB9}" dt="2019-04-19T20:39:42.601" v="10335" actId="478"/>
          <ac:picMkLst>
            <pc:docMk/>
            <pc:sldMk cId="2452956465" sldId="317"/>
            <ac:picMk id="5" creationId="{81A489DF-3DC9-432E-8520-0E4A9A7905C5}"/>
          </ac:picMkLst>
        </pc:picChg>
        <pc:picChg chg="add mod">
          <ac:chgData name="McGee, Margaret" userId="f326b1cf-2a47-4f1b-af59-3b8978bfafb8" providerId="ADAL" clId="{9D25F4E6-6ADC-413D-8AC1-DC80807AEDB9}" dt="2019-04-19T20:40:40.047" v="10348" actId="1076"/>
          <ac:picMkLst>
            <pc:docMk/>
            <pc:sldMk cId="2452956465" sldId="317"/>
            <ac:picMk id="6" creationId="{C07DE879-A1A2-4E5F-ABE5-5C7274E415E8}"/>
          </ac:picMkLst>
        </pc:picChg>
      </pc:sldChg>
      <pc:sldChg chg="addSp delSp modSp add">
        <pc:chgData name="McGee, Margaret" userId="f326b1cf-2a47-4f1b-af59-3b8978bfafb8" providerId="ADAL" clId="{9D25F4E6-6ADC-413D-8AC1-DC80807AEDB9}" dt="2019-04-22T16:03:21.318" v="19583" actId="20577"/>
        <pc:sldMkLst>
          <pc:docMk/>
          <pc:sldMk cId="1466178103" sldId="318"/>
        </pc:sldMkLst>
        <pc:spChg chg="mod">
          <ac:chgData name="McGee, Margaret" userId="f326b1cf-2a47-4f1b-af59-3b8978bfafb8" providerId="ADAL" clId="{9D25F4E6-6ADC-413D-8AC1-DC80807AEDB9}" dt="2019-04-20T13:10:17.613" v="17108" actId="20577"/>
          <ac:spMkLst>
            <pc:docMk/>
            <pc:sldMk cId="1466178103" sldId="318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22T16:03:21.318" v="19583" actId="20577"/>
          <ac:spMkLst>
            <pc:docMk/>
            <pc:sldMk cId="1466178103" sldId="318"/>
            <ac:spMk id="3" creationId="{CCBF5479-2639-49A2-B01F-697E7A9C5750}"/>
          </ac:spMkLst>
        </pc:spChg>
        <pc:picChg chg="del">
          <ac:chgData name="McGee, Margaret" userId="f326b1cf-2a47-4f1b-af59-3b8978bfafb8" providerId="ADAL" clId="{9D25F4E6-6ADC-413D-8AC1-DC80807AEDB9}" dt="2019-04-19T20:42:56.675" v="10473" actId="478"/>
          <ac:picMkLst>
            <pc:docMk/>
            <pc:sldMk cId="1466178103" sldId="318"/>
            <ac:picMk id="4" creationId="{EF4E315A-98F6-4BB0-8D84-1D69C66DEEBA}"/>
          </ac:picMkLst>
        </pc:picChg>
        <pc:picChg chg="add mod">
          <ac:chgData name="McGee, Margaret" userId="f326b1cf-2a47-4f1b-af59-3b8978bfafb8" providerId="ADAL" clId="{9D25F4E6-6ADC-413D-8AC1-DC80807AEDB9}" dt="2019-04-19T20:45:20.839" v="10584" actId="1076"/>
          <ac:picMkLst>
            <pc:docMk/>
            <pc:sldMk cId="1466178103" sldId="318"/>
            <ac:picMk id="5" creationId="{AF835395-16DA-467C-8319-F9D5E9B029C6}"/>
          </ac:picMkLst>
        </pc:picChg>
      </pc:sldChg>
      <pc:sldChg chg="addSp delSp modSp add">
        <pc:chgData name="McGee, Margaret" userId="f326b1cf-2a47-4f1b-af59-3b8978bfafb8" providerId="ADAL" clId="{9D25F4E6-6ADC-413D-8AC1-DC80807AEDB9}" dt="2019-04-20T13:10:23.092" v="17109" actId="20577"/>
        <pc:sldMkLst>
          <pc:docMk/>
          <pc:sldMk cId="1611943013" sldId="319"/>
        </pc:sldMkLst>
        <pc:spChg chg="mod">
          <ac:chgData name="McGee, Margaret" userId="f326b1cf-2a47-4f1b-af59-3b8978bfafb8" providerId="ADAL" clId="{9D25F4E6-6ADC-413D-8AC1-DC80807AEDB9}" dt="2019-04-20T13:10:23.092" v="17109" actId="20577"/>
          <ac:spMkLst>
            <pc:docMk/>
            <pc:sldMk cId="1611943013" sldId="319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19T21:07:12.127" v="11026" actId="20577"/>
          <ac:spMkLst>
            <pc:docMk/>
            <pc:sldMk cId="1611943013" sldId="319"/>
            <ac:spMk id="3" creationId="{CCBF5479-2639-49A2-B01F-697E7A9C5750}"/>
          </ac:spMkLst>
        </pc:spChg>
        <pc:picChg chg="del">
          <ac:chgData name="McGee, Margaret" userId="f326b1cf-2a47-4f1b-af59-3b8978bfafb8" providerId="ADAL" clId="{9D25F4E6-6ADC-413D-8AC1-DC80807AEDB9}" dt="2019-04-19T20:45:45.139" v="10586" actId="478"/>
          <ac:picMkLst>
            <pc:docMk/>
            <pc:sldMk cId="1611943013" sldId="319"/>
            <ac:picMk id="5" creationId="{AF835395-16DA-467C-8319-F9D5E9B029C6}"/>
          </ac:picMkLst>
        </pc:picChg>
        <pc:picChg chg="add mod">
          <ac:chgData name="McGee, Margaret" userId="f326b1cf-2a47-4f1b-af59-3b8978bfafb8" providerId="ADAL" clId="{9D25F4E6-6ADC-413D-8AC1-DC80807AEDB9}" dt="2019-04-19T20:46:13.872" v="10592" actId="1076"/>
          <ac:picMkLst>
            <pc:docMk/>
            <pc:sldMk cId="1611943013" sldId="319"/>
            <ac:picMk id="6" creationId="{137042D7-865A-4025-ABCB-B0269CBE4D27}"/>
          </ac:picMkLst>
        </pc:picChg>
      </pc:sldChg>
      <pc:sldChg chg="addSp modSp add">
        <pc:chgData name="McGee, Margaret" userId="f326b1cf-2a47-4f1b-af59-3b8978bfafb8" providerId="ADAL" clId="{9D25F4E6-6ADC-413D-8AC1-DC80807AEDB9}" dt="2019-04-20T13:11:50.283" v="17138" actId="20577"/>
        <pc:sldMkLst>
          <pc:docMk/>
          <pc:sldMk cId="2637514462" sldId="327"/>
        </pc:sldMkLst>
        <pc:spChg chg="mod">
          <ac:chgData name="McGee, Margaret" userId="f326b1cf-2a47-4f1b-af59-3b8978bfafb8" providerId="ADAL" clId="{9D25F4E6-6ADC-413D-8AC1-DC80807AEDB9}" dt="2019-04-20T13:11:50.283" v="17138" actId="20577"/>
          <ac:spMkLst>
            <pc:docMk/>
            <pc:sldMk cId="2637514462" sldId="327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19T23:53:22.251" v="12599" actId="114"/>
          <ac:spMkLst>
            <pc:docMk/>
            <pc:sldMk cId="2637514462" sldId="327"/>
            <ac:spMk id="3" creationId="{CCBF5479-2639-49A2-B01F-697E7A9C5750}"/>
          </ac:spMkLst>
        </pc:spChg>
        <pc:picChg chg="add mod">
          <ac:chgData name="McGee, Margaret" userId="f326b1cf-2a47-4f1b-af59-3b8978bfafb8" providerId="ADAL" clId="{9D25F4E6-6ADC-413D-8AC1-DC80807AEDB9}" dt="2019-04-19T23:53:11.494" v="12576" actId="1440"/>
          <ac:picMkLst>
            <pc:docMk/>
            <pc:sldMk cId="2637514462" sldId="327"/>
            <ac:picMk id="4" creationId="{0297EFC4-EDF0-4AF1-A2B1-9FC24FF2BAD3}"/>
          </ac:picMkLst>
        </pc:picChg>
      </pc:sldChg>
      <pc:sldChg chg="addSp delSp modSp add">
        <pc:chgData name="McGee, Margaret" userId="f326b1cf-2a47-4f1b-af59-3b8978bfafb8" providerId="ADAL" clId="{9D25F4E6-6ADC-413D-8AC1-DC80807AEDB9}" dt="2019-04-22T16:04:29.367" v="19589" actId="20577"/>
        <pc:sldMkLst>
          <pc:docMk/>
          <pc:sldMk cId="4016414433" sldId="328"/>
        </pc:sldMkLst>
        <pc:spChg chg="mod">
          <ac:chgData name="McGee, Margaret" userId="f326b1cf-2a47-4f1b-af59-3b8978bfafb8" providerId="ADAL" clId="{9D25F4E6-6ADC-413D-8AC1-DC80807AEDB9}" dt="2019-04-20T13:11:55.631" v="17139" actId="20577"/>
          <ac:spMkLst>
            <pc:docMk/>
            <pc:sldMk cId="4016414433" sldId="328"/>
            <ac:spMk id="2" creationId="{1EFD2A72-917A-4619-BA37-82AE10A475A0}"/>
          </ac:spMkLst>
        </pc:spChg>
        <pc:spChg chg="add del mod">
          <ac:chgData name="McGee, Margaret" userId="f326b1cf-2a47-4f1b-af59-3b8978bfafb8" providerId="ADAL" clId="{9D25F4E6-6ADC-413D-8AC1-DC80807AEDB9}" dt="2019-04-22T16:04:29.367" v="19589" actId="20577"/>
          <ac:spMkLst>
            <pc:docMk/>
            <pc:sldMk cId="4016414433" sldId="328"/>
            <ac:spMk id="3" creationId="{CCBF5479-2639-49A2-B01F-697E7A9C5750}"/>
          </ac:spMkLst>
        </pc:spChg>
        <pc:picChg chg="add del mod">
          <ac:chgData name="McGee, Margaret" userId="f326b1cf-2a47-4f1b-af59-3b8978bfafb8" providerId="ADAL" clId="{9D25F4E6-6ADC-413D-8AC1-DC80807AEDB9}" dt="2019-04-19T23:54:36.588" v="12617"/>
          <ac:picMkLst>
            <pc:docMk/>
            <pc:sldMk cId="4016414433" sldId="328"/>
            <ac:picMk id="4" creationId="{193FC07B-E98A-4FD9-80DE-74C2B64B5843}"/>
          </ac:picMkLst>
        </pc:picChg>
        <pc:picChg chg="add del mod">
          <ac:chgData name="McGee, Margaret" userId="f326b1cf-2a47-4f1b-af59-3b8978bfafb8" providerId="ADAL" clId="{9D25F4E6-6ADC-413D-8AC1-DC80807AEDB9}" dt="2019-04-20T00:06:14.804" v="12938" actId="478"/>
          <ac:picMkLst>
            <pc:docMk/>
            <pc:sldMk cId="4016414433" sldId="328"/>
            <ac:picMk id="5" creationId="{F5C85EA4-F2C3-4B81-B753-E1D1A21B10D7}"/>
          </ac:picMkLst>
        </pc:picChg>
        <pc:picChg chg="add del mod">
          <ac:chgData name="McGee, Margaret" userId="f326b1cf-2a47-4f1b-af59-3b8978bfafb8" providerId="ADAL" clId="{9D25F4E6-6ADC-413D-8AC1-DC80807AEDB9}" dt="2019-04-20T00:06:14.203" v="12937"/>
          <ac:picMkLst>
            <pc:docMk/>
            <pc:sldMk cId="4016414433" sldId="328"/>
            <ac:picMk id="6" creationId="{9603B0B0-EFFA-49A5-9338-E344583E1B8B}"/>
          </ac:picMkLst>
        </pc:picChg>
      </pc:sldChg>
      <pc:sldChg chg="modSp add ord">
        <pc:chgData name="McGee, Margaret" userId="f326b1cf-2a47-4f1b-af59-3b8978bfafb8" providerId="ADAL" clId="{9D25F4E6-6ADC-413D-8AC1-DC80807AEDB9}" dt="2019-04-22T16:05:06.375" v="19593" actId="20577"/>
        <pc:sldMkLst>
          <pc:docMk/>
          <pc:sldMk cId="2902587085" sldId="329"/>
        </pc:sldMkLst>
        <pc:spChg chg="mod">
          <ac:chgData name="McGee, Margaret" userId="f326b1cf-2a47-4f1b-af59-3b8978bfafb8" providerId="ADAL" clId="{9D25F4E6-6ADC-413D-8AC1-DC80807AEDB9}" dt="2019-04-20T00:17:47.283" v="13785" actId="20577"/>
          <ac:spMkLst>
            <pc:docMk/>
            <pc:sldMk cId="2902587085" sldId="329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22T16:05:06.375" v="19593" actId="20577"/>
          <ac:spMkLst>
            <pc:docMk/>
            <pc:sldMk cId="2902587085" sldId="329"/>
            <ac:spMk id="3" creationId="{CCBF5479-2639-49A2-B01F-697E7A9C5750}"/>
          </ac:spMkLst>
        </pc:spChg>
      </pc:sldChg>
      <pc:sldChg chg="addSp delSp modSp add">
        <pc:chgData name="McGee, Margaret" userId="f326b1cf-2a47-4f1b-af59-3b8978bfafb8" providerId="ADAL" clId="{9D25F4E6-6ADC-413D-8AC1-DC80807AEDB9}" dt="2019-04-20T13:12:00.151" v="17140" actId="20577"/>
        <pc:sldMkLst>
          <pc:docMk/>
          <pc:sldMk cId="2457518877" sldId="331"/>
        </pc:sldMkLst>
        <pc:spChg chg="mod">
          <ac:chgData name="McGee, Margaret" userId="f326b1cf-2a47-4f1b-af59-3b8978bfafb8" providerId="ADAL" clId="{9D25F4E6-6ADC-413D-8AC1-DC80807AEDB9}" dt="2019-04-20T13:12:00.151" v="17140" actId="20577"/>
          <ac:spMkLst>
            <pc:docMk/>
            <pc:sldMk cId="2457518877" sldId="331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20T00:00:17.427" v="12898" actId="5793"/>
          <ac:spMkLst>
            <pc:docMk/>
            <pc:sldMk cId="2457518877" sldId="331"/>
            <ac:spMk id="3" creationId="{CCBF5479-2639-49A2-B01F-697E7A9C5750}"/>
          </ac:spMkLst>
        </pc:spChg>
        <pc:picChg chg="add del mod">
          <ac:chgData name="McGee, Margaret" userId="f326b1cf-2a47-4f1b-af59-3b8978bfafb8" providerId="ADAL" clId="{9D25F4E6-6ADC-413D-8AC1-DC80807AEDB9}" dt="2019-04-20T00:06:30.047" v="12946" actId="478"/>
          <ac:picMkLst>
            <pc:docMk/>
            <pc:sldMk cId="2457518877" sldId="331"/>
            <ac:picMk id="4" creationId="{CA0298D0-57AF-4525-8E73-6B803BDF3799}"/>
          </ac:picMkLst>
        </pc:picChg>
        <pc:picChg chg="del">
          <ac:chgData name="McGee, Margaret" userId="f326b1cf-2a47-4f1b-af59-3b8978bfafb8" providerId="ADAL" clId="{9D25F4E6-6ADC-413D-8AC1-DC80807AEDB9}" dt="2019-04-19T23:59:56.209" v="12882" actId="478"/>
          <ac:picMkLst>
            <pc:docMk/>
            <pc:sldMk cId="2457518877" sldId="331"/>
            <ac:picMk id="5" creationId="{F5C85EA4-F2C3-4B81-B753-E1D1A21B10D7}"/>
          </ac:picMkLst>
        </pc:picChg>
        <pc:picChg chg="add mod">
          <ac:chgData name="McGee, Margaret" userId="f326b1cf-2a47-4f1b-af59-3b8978bfafb8" providerId="ADAL" clId="{9D25F4E6-6ADC-413D-8AC1-DC80807AEDB9}" dt="2019-04-20T00:06:39.197" v="12950" actId="1440"/>
          <ac:picMkLst>
            <pc:docMk/>
            <pc:sldMk cId="2457518877" sldId="331"/>
            <ac:picMk id="6" creationId="{FB2521BB-FEBF-4D3C-A00D-B8DCC8D62B01}"/>
          </ac:picMkLst>
        </pc:picChg>
      </pc:sldChg>
      <pc:sldChg chg="addSp delSp modSp add">
        <pc:chgData name="McGee, Margaret" userId="f326b1cf-2a47-4f1b-af59-3b8978bfafb8" providerId="ADAL" clId="{9D25F4E6-6ADC-413D-8AC1-DC80807AEDB9}" dt="2019-04-20T13:12:05.340" v="17141" actId="20577"/>
        <pc:sldMkLst>
          <pc:docMk/>
          <pc:sldMk cId="4171370432" sldId="332"/>
        </pc:sldMkLst>
        <pc:spChg chg="mod">
          <ac:chgData name="McGee, Margaret" userId="f326b1cf-2a47-4f1b-af59-3b8978bfafb8" providerId="ADAL" clId="{9D25F4E6-6ADC-413D-8AC1-DC80807AEDB9}" dt="2019-04-20T13:12:05.340" v="17141" actId="20577"/>
          <ac:spMkLst>
            <pc:docMk/>
            <pc:sldMk cId="4171370432" sldId="332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20T00:10:29.214" v="13239" actId="114"/>
          <ac:spMkLst>
            <pc:docMk/>
            <pc:sldMk cId="4171370432" sldId="332"/>
            <ac:spMk id="3" creationId="{CCBF5479-2639-49A2-B01F-697E7A9C5750}"/>
          </ac:spMkLst>
        </pc:spChg>
        <pc:picChg chg="del">
          <ac:chgData name="McGee, Margaret" userId="f326b1cf-2a47-4f1b-af59-3b8978bfafb8" providerId="ADAL" clId="{9D25F4E6-6ADC-413D-8AC1-DC80807AEDB9}" dt="2019-04-20T00:00:46.513" v="12920" actId="478"/>
          <ac:picMkLst>
            <pc:docMk/>
            <pc:sldMk cId="4171370432" sldId="332"/>
            <ac:picMk id="4" creationId="{CA0298D0-57AF-4525-8E73-6B803BDF3799}"/>
          </ac:picMkLst>
        </pc:picChg>
        <pc:picChg chg="add del mod">
          <ac:chgData name="McGee, Margaret" userId="f326b1cf-2a47-4f1b-af59-3b8978bfafb8" providerId="ADAL" clId="{9D25F4E6-6ADC-413D-8AC1-DC80807AEDB9}" dt="2019-04-20T00:06:43.260" v="12951" actId="478"/>
          <ac:picMkLst>
            <pc:docMk/>
            <pc:sldMk cId="4171370432" sldId="332"/>
            <ac:picMk id="5" creationId="{C1F30E3E-0223-43E8-AC0C-30327ECA9903}"/>
          </ac:picMkLst>
        </pc:picChg>
        <pc:picChg chg="add mod">
          <ac:chgData name="McGee, Margaret" userId="f326b1cf-2a47-4f1b-af59-3b8978bfafb8" providerId="ADAL" clId="{9D25F4E6-6ADC-413D-8AC1-DC80807AEDB9}" dt="2019-04-20T00:10:38.681" v="13242" actId="1440"/>
          <ac:picMkLst>
            <pc:docMk/>
            <pc:sldMk cId="4171370432" sldId="332"/>
            <ac:picMk id="6" creationId="{F3FEAD4F-4FB2-4CFA-85A7-853098942921}"/>
          </ac:picMkLst>
        </pc:picChg>
      </pc:sldChg>
      <pc:sldChg chg="addSp delSp modSp add">
        <pc:chgData name="McGee, Margaret" userId="f326b1cf-2a47-4f1b-af59-3b8978bfafb8" providerId="ADAL" clId="{9D25F4E6-6ADC-413D-8AC1-DC80807AEDB9}" dt="2019-04-22T16:04:50.296" v="19591" actId="20577"/>
        <pc:sldMkLst>
          <pc:docMk/>
          <pc:sldMk cId="3467676827" sldId="333"/>
        </pc:sldMkLst>
        <pc:spChg chg="mod">
          <ac:chgData name="McGee, Margaret" userId="f326b1cf-2a47-4f1b-af59-3b8978bfafb8" providerId="ADAL" clId="{9D25F4E6-6ADC-413D-8AC1-DC80807AEDB9}" dt="2019-04-20T13:12:10.360" v="17142" actId="20577"/>
          <ac:spMkLst>
            <pc:docMk/>
            <pc:sldMk cId="3467676827" sldId="333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22T16:04:50.296" v="19591" actId="20577"/>
          <ac:spMkLst>
            <pc:docMk/>
            <pc:sldMk cId="3467676827" sldId="333"/>
            <ac:spMk id="3" creationId="{CCBF5479-2639-49A2-B01F-697E7A9C5750}"/>
          </ac:spMkLst>
        </pc:spChg>
        <pc:picChg chg="add mod">
          <ac:chgData name="McGee, Margaret" userId="f326b1cf-2a47-4f1b-af59-3b8978bfafb8" providerId="ADAL" clId="{9D25F4E6-6ADC-413D-8AC1-DC80807AEDB9}" dt="2019-04-20T00:14:31.303" v="13735" actId="1076"/>
          <ac:picMkLst>
            <pc:docMk/>
            <pc:sldMk cId="3467676827" sldId="333"/>
            <ac:picMk id="4" creationId="{301D7270-2CE8-4D82-A8B5-35DB90139B2B}"/>
          </ac:picMkLst>
        </pc:picChg>
        <pc:picChg chg="del">
          <ac:chgData name="McGee, Margaret" userId="f326b1cf-2a47-4f1b-af59-3b8978bfafb8" providerId="ADAL" clId="{9D25F4E6-6ADC-413D-8AC1-DC80807AEDB9}" dt="2019-04-20T00:10:47.014" v="13244" actId="478"/>
          <ac:picMkLst>
            <pc:docMk/>
            <pc:sldMk cId="3467676827" sldId="333"/>
            <ac:picMk id="6" creationId="{F3FEAD4F-4FB2-4CFA-85A7-853098942921}"/>
          </ac:picMkLst>
        </pc:picChg>
      </pc:sldChg>
      <pc:sldChg chg="modSp add">
        <pc:chgData name="McGee, Margaret" userId="f326b1cf-2a47-4f1b-af59-3b8978bfafb8" providerId="ADAL" clId="{9D25F4E6-6ADC-413D-8AC1-DC80807AEDB9}" dt="2019-04-27T18:00:15.284" v="21148" actId="20577"/>
        <pc:sldMkLst>
          <pc:docMk/>
          <pc:sldMk cId="3146497717" sldId="334"/>
        </pc:sldMkLst>
        <pc:spChg chg="mod">
          <ac:chgData name="McGee, Margaret" userId="f326b1cf-2a47-4f1b-af59-3b8978bfafb8" providerId="ADAL" clId="{9D25F4E6-6ADC-413D-8AC1-DC80807AEDB9}" dt="2019-04-20T00:18:08.485" v="13797" actId="20577"/>
          <ac:spMkLst>
            <pc:docMk/>
            <pc:sldMk cId="3146497717" sldId="334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27T18:00:15.284" v="21148" actId="20577"/>
          <ac:spMkLst>
            <pc:docMk/>
            <pc:sldMk cId="3146497717" sldId="334"/>
            <ac:spMk id="3" creationId="{CCBF5479-2639-49A2-B01F-697E7A9C5750}"/>
          </ac:spMkLst>
        </pc:spChg>
      </pc:sldChg>
      <pc:sldChg chg="modSp add del">
        <pc:chgData name="McGee, Margaret" userId="f326b1cf-2a47-4f1b-af59-3b8978bfafb8" providerId="ADAL" clId="{9D25F4E6-6ADC-413D-8AC1-DC80807AEDB9}" dt="2019-04-20T13:46:42.966" v="18526" actId="20577"/>
        <pc:sldMkLst>
          <pc:docMk/>
          <pc:sldMk cId="1932002955" sldId="335"/>
        </pc:sldMkLst>
        <pc:spChg chg="mod">
          <ac:chgData name="McGee, Margaret" userId="f326b1cf-2a47-4f1b-af59-3b8978bfafb8" providerId="ADAL" clId="{9D25F4E6-6ADC-413D-8AC1-DC80807AEDB9}" dt="2019-04-20T13:46:42.966" v="18526" actId="20577"/>
          <ac:spMkLst>
            <pc:docMk/>
            <pc:sldMk cId="1932002955" sldId="335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20T00:44:31.531" v="14347"/>
          <ac:spMkLst>
            <pc:docMk/>
            <pc:sldMk cId="1932002955" sldId="335"/>
            <ac:spMk id="3" creationId="{CCBF5479-2639-49A2-B01F-697E7A9C5750}"/>
          </ac:spMkLst>
        </pc:spChg>
      </pc:sldChg>
      <pc:sldChg chg="addSp modSp add">
        <pc:chgData name="McGee, Margaret" userId="f326b1cf-2a47-4f1b-af59-3b8978bfafb8" providerId="ADAL" clId="{9D25F4E6-6ADC-413D-8AC1-DC80807AEDB9}" dt="2019-04-27T19:36:18.259" v="22064" actId="113"/>
        <pc:sldMkLst>
          <pc:docMk/>
          <pc:sldMk cId="4161737438" sldId="336"/>
        </pc:sldMkLst>
        <pc:spChg chg="mod">
          <ac:chgData name="McGee, Margaret" userId="f326b1cf-2a47-4f1b-af59-3b8978bfafb8" providerId="ADAL" clId="{9D25F4E6-6ADC-413D-8AC1-DC80807AEDB9}" dt="2019-04-20T13:46:49.575" v="18535" actId="20577"/>
          <ac:spMkLst>
            <pc:docMk/>
            <pc:sldMk cId="4161737438" sldId="336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27T19:36:18.259" v="22064" actId="113"/>
          <ac:spMkLst>
            <pc:docMk/>
            <pc:sldMk cId="4161737438" sldId="336"/>
            <ac:spMk id="3" creationId="{CCBF5479-2639-49A2-B01F-697E7A9C5750}"/>
          </ac:spMkLst>
        </pc:spChg>
        <pc:picChg chg="add mod">
          <ac:chgData name="McGee, Margaret" userId="f326b1cf-2a47-4f1b-af59-3b8978bfafb8" providerId="ADAL" clId="{9D25F4E6-6ADC-413D-8AC1-DC80807AEDB9}" dt="2019-04-20T00:57:19.493" v="14552" actId="1440"/>
          <ac:picMkLst>
            <pc:docMk/>
            <pc:sldMk cId="4161737438" sldId="336"/>
            <ac:picMk id="4" creationId="{D98BDE31-FEDF-4B79-B6DA-48F00A414036}"/>
          </ac:picMkLst>
        </pc:picChg>
      </pc:sldChg>
      <pc:sldChg chg="addSp delSp modSp add">
        <pc:chgData name="McGee, Margaret" userId="f326b1cf-2a47-4f1b-af59-3b8978bfafb8" providerId="ADAL" clId="{9D25F4E6-6ADC-413D-8AC1-DC80807AEDB9}" dt="2019-04-20T13:46:56.364" v="18544" actId="20577"/>
        <pc:sldMkLst>
          <pc:docMk/>
          <pc:sldMk cId="2096873724" sldId="337"/>
        </pc:sldMkLst>
        <pc:spChg chg="mod">
          <ac:chgData name="McGee, Margaret" userId="f326b1cf-2a47-4f1b-af59-3b8978bfafb8" providerId="ADAL" clId="{9D25F4E6-6ADC-413D-8AC1-DC80807AEDB9}" dt="2019-04-20T13:46:56.364" v="18544" actId="20577"/>
          <ac:spMkLst>
            <pc:docMk/>
            <pc:sldMk cId="2096873724" sldId="337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20T01:01:16.893" v="14862" actId="14100"/>
          <ac:spMkLst>
            <pc:docMk/>
            <pc:sldMk cId="2096873724" sldId="337"/>
            <ac:spMk id="3" creationId="{CCBF5479-2639-49A2-B01F-697E7A9C5750}"/>
          </ac:spMkLst>
        </pc:spChg>
        <pc:picChg chg="del">
          <ac:chgData name="McGee, Margaret" userId="f326b1cf-2a47-4f1b-af59-3b8978bfafb8" providerId="ADAL" clId="{9D25F4E6-6ADC-413D-8AC1-DC80807AEDB9}" dt="2019-04-20T00:57:25.135" v="14554" actId="478"/>
          <ac:picMkLst>
            <pc:docMk/>
            <pc:sldMk cId="2096873724" sldId="337"/>
            <ac:picMk id="4" creationId="{D98BDE31-FEDF-4B79-B6DA-48F00A414036}"/>
          </ac:picMkLst>
        </pc:picChg>
        <pc:picChg chg="add del mod">
          <ac:chgData name="McGee, Margaret" userId="f326b1cf-2a47-4f1b-af59-3b8978bfafb8" providerId="ADAL" clId="{9D25F4E6-6ADC-413D-8AC1-DC80807AEDB9}" dt="2019-04-20T01:00:39.011" v="14856" actId="478"/>
          <ac:picMkLst>
            <pc:docMk/>
            <pc:sldMk cId="2096873724" sldId="337"/>
            <ac:picMk id="5" creationId="{4B7AE3CF-8783-4557-8896-C5550E82DDB5}"/>
          </ac:picMkLst>
        </pc:picChg>
        <pc:picChg chg="add del mod">
          <ac:chgData name="McGee, Margaret" userId="f326b1cf-2a47-4f1b-af59-3b8978bfafb8" providerId="ADAL" clId="{9D25F4E6-6ADC-413D-8AC1-DC80807AEDB9}" dt="2019-04-20T00:59:36.437" v="14808" actId="478"/>
          <ac:picMkLst>
            <pc:docMk/>
            <pc:sldMk cId="2096873724" sldId="337"/>
            <ac:picMk id="6" creationId="{67FFE96A-0F12-47AC-ACA2-8E50985B4A9C}"/>
          </ac:picMkLst>
        </pc:picChg>
        <pc:picChg chg="add del">
          <ac:chgData name="McGee, Margaret" userId="f326b1cf-2a47-4f1b-af59-3b8978bfafb8" providerId="ADAL" clId="{9D25F4E6-6ADC-413D-8AC1-DC80807AEDB9}" dt="2019-04-20T01:00:07.495" v="14850"/>
          <ac:picMkLst>
            <pc:docMk/>
            <pc:sldMk cId="2096873724" sldId="337"/>
            <ac:picMk id="7" creationId="{9B0EB7C2-79A1-4125-940D-97DB08303A51}"/>
          </ac:picMkLst>
        </pc:picChg>
        <pc:picChg chg="add mod">
          <ac:chgData name="McGee, Margaret" userId="f326b1cf-2a47-4f1b-af59-3b8978bfafb8" providerId="ADAL" clId="{9D25F4E6-6ADC-413D-8AC1-DC80807AEDB9}" dt="2019-04-20T01:01:42.602" v="14866" actId="1076"/>
          <ac:picMkLst>
            <pc:docMk/>
            <pc:sldMk cId="2096873724" sldId="337"/>
            <ac:picMk id="8" creationId="{B34E751C-3871-45C4-8979-136BF3900D70}"/>
          </ac:picMkLst>
        </pc:picChg>
        <pc:picChg chg="add mod">
          <ac:chgData name="McGee, Margaret" userId="f326b1cf-2a47-4f1b-af59-3b8978bfafb8" providerId="ADAL" clId="{9D25F4E6-6ADC-413D-8AC1-DC80807AEDB9}" dt="2019-04-20T01:01:48.933" v="14868" actId="1076"/>
          <ac:picMkLst>
            <pc:docMk/>
            <pc:sldMk cId="2096873724" sldId="337"/>
            <ac:picMk id="9" creationId="{318CD421-4490-4940-B8C8-B442502DFB9C}"/>
          </ac:picMkLst>
        </pc:picChg>
      </pc:sldChg>
      <pc:sldChg chg="addSp delSp modSp add">
        <pc:chgData name="McGee, Margaret" userId="f326b1cf-2a47-4f1b-af59-3b8978bfafb8" providerId="ADAL" clId="{9D25F4E6-6ADC-413D-8AC1-DC80807AEDB9}" dt="2019-04-20T13:47:01.865" v="18554" actId="20577"/>
        <pc:sldMkLst>
          <pc:docMk/>
          <pc:sldMk cId="2949341945" sldId="338"/>
        </pc:sldMkLst>
        <pc:spChg chg="mod">
          <ac:chgData name="McGee, Margaret" userId="f326b1cf-2a47-4f1b-af59-3b8978bfafb8" providerId="ADAL" clId="{9D25F4E6-6ADC-413D-8AC1-DC80807AEDB9}" dt="2019-04-20T13:47:01.865" v="18554" actId="20577"/>
          <ac:spMkLst>
            <pc:docMk/>
            <pc:sldMk cId="2949341945" sldId="338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20T01:04:22.517" v="15081" actId="6549"/>
          <ac:spMkLst>
            <pc:docMk/>
            <pc:sldMk cId="2949341945" sldId="338"/>
            <ac:spMk id="3" creationId="{CCBF5479-2639-49A2-B01F-697E7A9C5750}"/>
          </ac:spMkLst>
        </pc:spChg>
        <pc:picChg chg="add mod">
          <ac:chgData name="McGee, Margaret" userId="f326b1cf-2a47-4f1b-af59-3b8978bfafb8" providerId="ADAL" clId="{9D25F4E6-6ADC-413D-8AC1-DC80807AEDB9}" dt="2019-04-20T01:04:35.484" v="15084" actId="1440"/>
          <ac:picMkLst>
            <pc:docMk/>
            <pc:sldMk cId="2949341945" sldId="338"/>
            <ac:picMk id="4" creationId="{07AE41A4-6250-415B-91DC-45C5A71A580E}"/>
          </ac:picMkLst>
        </pc:picChg>
        <pc:picChg chg="add mod">
          <ac:chgData name="McGee, Margaret" userId="f326b1cf-2a47-4f1b-af59-3b8978bfafb8" providerId="ADAL" clId="{9D25F4E6-6ADC-413D-8AC1-DC80807AEDB9}" dt="2019-04-20T01:04:38.978" v="15085" actId="1440"/>
          <ac:picMkLst>
            <pc:docMk/>
            <pc:sldMk cId="2949341945" sldId="338"/>
            <ac:picMk id="5" creationId="{78553882-5C02-4895-974F-AD3E7E26A7C3}"/>
          </ac:picMkLst>
        </pc:picChg>
        <pc:picChg chg="del mod">
          <ac:chgData name="McGee, Margaret" userId="f326b1cf-2a47-4f1b-af59-3b8978bfafb8" providerId="ADAL" clId="{9D25F4E6-6ADC-413D-8AC1-DC80807AEDB9}" dt="2019-04-20T01:01:57.609" v="14871" actId="478"/>
          <ac:picMkLst>
            <pc:docMk/>
            <pc:sldMk cId="2949341945" sldId="338"/>
            <ac:picMk id="8" creationId="{B34E751C-3871-45C4-8979-136BF3900D70}"/>
          </ac:picMkLst>
        </pc:picChg>
        <pc:picChg chg="del">
          <ac:chgData name="McGee, Margaret" userId="f326b1cf-2a47-4f1b-af59-3b8978bfafb8" providerId="ADAL" clId="{9D25F4E6-6ADC-413D-8AC1-DC80807AEDB9}" dt="2019-04-20T01:02:00.836" v="14872" actId="478"/>
          <ac:picMkLst>
            <pc:docMk/>
            <pc:sldMk cId="2949341945" sldId="338"/>
            <ac:picMk id="9" creationId="{318CD421-4490-4940-B8C8-B442502DFB9C}"/>
          </ac:picMkLst>
        </pc:picChg>
      </pc:sldChg>
      <pc:sldChg chg="addSp delSp modSp add ord">
        <pc:chgData name="McGee, Margaret" userId="f326b1cf-2a47-4f1b-af59-3b8978bfafb8" providerId="ADAL" clId="{9D25F4E6-6ADC-413D-8AC1-DC80807AEDB9}" dt="2019-04-20T01:39:26.185" v="15613" actId="1440"/>
        <pc:sldMkLst>
          <pc:docMk/>
          <pc:sldMk cId="374149695" sldId="339"/>
        </pc:sldMkLst>
        <pc:spChg chg="mod">
          <ac:chgData name="McGee, Margaret" userId="f326b1cf-2a47-4f1b-af59-3b8978bfafb8" providerId="ADAL" clId="{9D25F4E6-6ADC-413D-8AC1-DC80807AEDB9}" dt="2019-04-20T01:37:19.379" v="15601" actId="255"/>
          <ac:spMkLst>
            <pc:docMk/>
            <pc:sldMk cId="374149695" sldId="339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20T01:39:11.743" v="15607" actId="113"/>
          <ac:spMkLst>
            <pc:docMk/>
            <pc:sldMk cId="374149695" sldId="339"/>
            <ac:spMk id="3" creationId="{CCBF5479-2639-49A2-B01F-697E7A9C5750}"/>
          </ac:spMkLst>
        </pc:spChg>
        <pc:picChg chg="del">
          <ac:chgData name="McGee, Margaret" userId="f326b1cf-2a47-4f1b-af59-3b8978bfafb8" providerId="ADAL" clId="{9D25F4E6-6ADC-413D-8AC1-DC80807AEDB9}" dt="2019-04-20T01:37:40.919" v="15603" actId="478"/>
          <ac:picMkLst>
            <pc:docMk/>
            <pc:sldMk cId="374149695" sldId="339"/>
            <ac:picMk id="4" creationId="{9F016346-F11A-4A13-AA66-7765B2D118E8}"/>
          </ac:picMkLst>
        </pc:picChg>
        <pc:picChg chg="add mod">
          <ac:chgData name="McGee, Margaret" userId="f326b1cf-2a47-4f1b-af59-3b8978bfafb8" providerId="ADAL" clId="{9D25F4E6-6ADC-413D-8AC1-DC80807AEDB9}" dt="2019-04-20T01:39:26.185" v="15613" actId="1440"/>
          <ac:picMkLst>
            <pc:docMk/>
            <pc:sldMk cId="374149695" sldId="339"/>
            <ac:picMk id="5" creationId="{787C57D1-6AF1-4656-922A-BB0A2D835C75}"/>
          </ac:picMkLst>
        </pc:picChg>
      </pc:sldChg>
      <pc:sldChg chg="addSp modSp add">
        <pc:chgData name="McGee, Margaret" userId="f326b1cf-2a47-4f1b-af59-3b8978bfafb8" providerId="ADAL" clId="{9D25F4E6-6ADC-413D-8AC1-DC80807AEDB9}" dt="2019-04-20T01:43:29.676" v="15794" actId="114"/>
        <pc:sldMkLst>
          <pc:docMk/>
          <pc:sldMk cId="517146678" sldId="340"/>
        </pc:sldMkLst>
        <pc:spChg chg="mod">
          <ac:chgData name="McGee, Margaret" userId="f326b1cf-2a47-4f1b-af59-3b8978bfafb8" providerId="ADAL" clId="{9D25F4E6-6ADC-413D-8AC1-DC80807AEDB9}" dt="2019-04-20T01:43:29.676" v="15794" actId="114"/>
          <ac:spMkLst>
            <pc:docMk/>
            <pc:sldMk cId="517146678" sldId="340"/>
            <ac:spMk id="3" creationId="{CCBF5479-2639-49A2-B01F-697E7A9C5750}"/>
          </ac:spMkLst>
        </pc:spChg>
        <pc:picChg chg="add mod">
          <ac:chgData name="McGee, Margaret" userId="f326b1cf-2a47-4f1b-af59-3b8978bfafb8" providerId="ADAL" clId="{9D25F4E6-6ADC-413D-8AC1-DC80807AEDB9}" dt="2019-04-20T01:43:26.095" v="15792" actId="1440"/>
          <ac:picMkLst>
            <pc:docMk/>
            <pc:sldMk cId="517146678" sldId="340"/>
            <ac:picMk id="4" creationId="{EB9D78F7-E6F0-464F-8D43-833586AFBA6E}"/>
          </ac:picMkLst>
        </pc:picChg>
      </pc:sldChg>
      <pc:sldChg chg="addSp modSp add">
        <pc:chgData name="McGee, Margaret" userId="f326b1cf-2a47-4f1b-af59-3b8978bfafb8" providerId="ADAL" clId="{9D25F4E6-6ADC-413D-8AC1-DC80807AEDB9}" dt="2019-04-20T12:54:53.211" v="16761" actId="20577"/>
        <pc:sldMkLst>
          <pc:docMk/>
          <pc:sldMk cId="3387870012" sldId="341"/>
        </pc:sldMkLst>
        <pc:spChg chg="mod">
          <ac:chgData name="McGee, Margaret" userId="f326b1cf-2a47-4f1b-af59-3b8978bfafb8" providerId="ADAL" clId="{9D25F4E6-6ADC-413D-8AC1-DC80807AEDB9}" dt="2019-04-20T12:54:53.211" v="16761" actId="20577"/>
          <ac:spMkLst>
            <pc:docMk/>
            <pc:sldMk cId="3387870012" sldId="341"/>
            <ac:spMk id="3" creationId="{CCBF5479-2639-49A2-B01F-697E7A9C5750}"/>
          </ac:spMkLst>
        </pc:spChg>
        <pc:picChg chg="add mod">
          <ac:chgData name="McGee, Margaret" userId="f326b1cf-2a47-4f1b-af59-3b8978bfafb8" providerId="ADAL" clId="{9D25F4E6-6ADC-413D-8AC1-DC80807AEDB9}" dt="2019-04-20T01:45:26.733" v="15939" actId="1076"/>
          <ac:picMkLst>
            <pc:docMk/>
            <pc:sldMk cId="3387870012" sldId="341"/>
            <ac:picMk id="4" creationId="{0EDC0E6D-3572-4B8A-925E-B822D5E8F47E}"/>
          </ac:picMkLst>
        </pc:picChg>
      </pc:sldChg>
      <pc:sldChg chg="addSp delSp modSp add">
        <pc:chgData name="McGee, Margaret" userId="f326b1cf-2a47-4f1b-af59-3b8978bfafb8" providerId="ADAL" clId="{9D25F4E6-6ADC-413D-8AC1-DC80807AEDB9}" dt="2019-04-20T12:55:21.747" v="16776" actId="1076"/>
        <pc:sldMkLst>
          <pc:docMk/>
          <pc:sldMk cId="2545886195" sldId="343"/>
        </pc:sldMkLst>
        <pc:spChg chg="mod">
          <ac:chgData name="McGee, Margaret" userId="f326b1cf-2a47-4f1b-af59-3b8978bfafb8" providerId="ADAL" clId="{9D25F4E6-6ADC-413D-8AC1-DC80807AEDB9}" dt="2019-04-20T12:55:06.051" v="16772" actId="20577"/>
          <ac:spMkLst>
            <pc:docMk/>
            <pc:sldMk cId="2545886195" sldId="343"/>
            <ac:spMk id="3" creationId="{CCBF5479-2639-49A2-B01F-697E7A9C5750}"/>
          </ac:spMkLst>
        </pc:spChg>
        <pc:picChg chg="del">
          <ac:chgData name="McGee, Margaret" userId="f326b1cf-2a47-4f1b-af59-3b8978bfafb8" providerId="ADAL" clId="{9D25F4E6-6ADC-413D-8AC1-DC80807AEDB9}" dt="2019-04-20T12:55:07.742" v="16773" actId="478"/>
          <ac:picMkLst>
            <pc:docMk/>
            <pc:sldMk cId="2545886195" sldId="343"/>
            <ac:picMk id="4" creationId="{0EDC0E6D-3572-4B8A-925E-B822D5E8F47E}"/>
          </ac:picMkLst>
        </pc:picChg>
        <pc:picChg chg="add mod">
          <ac:chgData name="McGee, Margaret" userId="f326b1cf-2a47-4f1b-af59-3b8978bfafb8" providerId="ADAL" clId="{9D25F4E6-6ADC-413D-8AC1-DC80807AEDB9}" dt="2019-04-20T12:55:21.747" v="16776" actId="1076"/>
          <ac:picMkLst>
            <pc:docMk/>
            <pc:sldMk cId="2545886195" sldId="343"/>
            <ac:picMk id="5" creationId="{75DC4A82-B922-4BA9-9F69-823D7AB4806E}"/>
          </ac:picMkLst>
        </pc:picChg>
      </pc:sldChg>
      <pc:sldChg chg="addSp delSp modSp add">
        <pc:chgData name="McGee, Margaret" userId="f326b1cf-2a47-4f1b-af59-3b8978bfafb8" providerId="ADAL" clId="{9D25F4E6-6ADC-413D-8AC1-DC80807AEDB9}" dt="2019-04-27T19:35:39.483" v="22062" actId="114"/>
        <pc:sldMkLst>
          <pc:docMk/>
          <pc:sldMk cId="3714204711" sldId="344"/>
        </pc:sldMkLst>
        <pc:spChg chg="mod">
          <ac:chgData name="McGee, Margaret" userId="f326b1cf-2a47-4f1b-af59-3b8978bfafb8" providerId="ADAL" clId="{9D25F4E6-6ADC-413D-8AC1-DC80807AEDB9}" dt="2019-04-20T13:19:55.143" v="17277" actId="20577"/>
          <ac:spMkLst>
            <pc:docMk/>
            <pc:sldMk cId="3714204711" sldId="344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27T19:35:39.483" v="22062" actId="114"/>
          <ac:spMkLst>
            <pc:docMk/>
            <pc:sldMk cId="3714204711" sldId="344"/>
            <ac:spMk id="3" creationId="{CCBF5479-2639-49A2-B01F-697E7A9C5750}"/>
          </ac:spMkLst>
        </pc:spChg>
        <pc:picChg chg="add del mod">
          <ac:chgData name="McGee, Margaret" userId="f326b1cf-2a47-4f1b-af59-3b8978bfafb8" providerId="ADAL" clId="{9D25F4E6-6ADC-413D-8AC1-DC80807AEDB9}" dt="2019-04-20T13:23:14.228" v="17415" actId="478"/>
          <ac:picMkLst>
            <pc:docMk/>
            <pc:sldMk cId="3714204711" sldId="344"/>
            <ac:picMk id="4" creationId="{534EE069-84B8-48E8-8460-AF063BA8B15F}"/>
          </ac:picMkLst>
        </pc:picChg>
        <pc:picChg chg="add mod">
          <ac:chgData name="McGee, Margaret" userId="f326b1cf-2a47-4f1b-af59-3b8978bfafb8" providerId="ADAL" clId="{9D25F4E6-6ADC-413D-8AC1-DC80807AEDB9}" dt="2019-04-20T13:23:24.567" v="17419" actId="1440"/>
          <ac:picMkLst>
            <pc:docMk/>
            <pc:sldMk cId="3714204711" sldId="344"/>
            <ac:picMk id="5" creationId="{92E6A509-BEFB-4A91-B849-D96F4C3CBC7C}"/>
          </ac:picMkLst>
        </pc:picChg>
      </pc:sldChg>
      <pc:sldChg chg="addSp delSp modSp add">
        <pc:chgData name="McGee, Margaret" userId="f326b1cf-2a47-4f1b-af59-3b8978bfafb8" providerId="ADAL" clId="{9D25F4E6-6ADC-413D-8AC1-DC80807AEDB9}" dt="2019-04-20T13:26:45.950" v="17517" actId="1440"/>
        <pc:sldMkLst>
          <pc:docMk/>
          <pc:sldMk cId="2120078790" sldId="345"/>
        </pc:sldMkLst>
        <pc:spChg chg="mod">
          <ac:chgData name="McGee, Margaret" userId="f326b1cf-2a47-4f1b-af59-3b8978bfafb8" providerId="ADAL" clId="{9D25F4E6-6ADC-413D-8AC1-DC80807AEDB9}" dt="2019-04-20T13:20:01.988" v="17278" actId="20577"/>
          <ac:spMkLst>
            <pc:docMk/>
            <pc:sldMk cId="2120078790" sldId="345"/>
            <ac:spMk id="2" creationId="{1EFD2A72-917A-4619-BA37-82AE10A475A0}"/>
          </ac:spMkLst>
        </pc:spChg>
        <pc:spChg chg="mod">
          <ac:chgData name="McGee, Margaret" userId="f326b1cf-2a47-4f1b-af59-3b8978bfafb8" providerId="ADAL" clId="{9D25F4E6-6ADC-413D-8AC1-DC80807AEDB9}" dt="2019-04-20T13:26:38.616" v="17515" actId="6549"/>
          <ac:spMkLst>
            <pc:docMk/>
            <pc:sldMk cId="2120078790" sldId="345"/>
            <ac:spMk id="3" creationId="{CCBF5479-2639-49A2-B01F-697E7A9C5750}"/>
          </ac:spMkLst>
        </pc:spChg>
        <pc:picChg chg="del">
          <ac:chgData name="McGee, Margaret" userId="f326b1cf-2a47-4f1b-af59-3b8978bfafb8" providerId="ADAL" clId="{9D25F4E6-6ADC-413D-8AC1-DC80807AEDB9}" dt="2019-04-20T13:20:03.644" v="17279" actId="478"/>
          <ac:picMkLst>
            <pc:docMk/>
            <pc:sldMk cId="2120078790" sldId="345"/>
            <ac:picMk id="4" creationId="{534EE069-84B8-48E8-8460-AF063BA8B15F}"/>
          </ac:picMkLst>
        </pc:picChg>
        <pc:picChg chg="add del">
          <ac:chgData name="McGee, Margaret" userId="f326b1cf-2a47-4f1b-af59-3b8978bfafb8" providerId="ADAL" clId="{9D25F4E6-6ADC-413D-8AC1-DC80807AEDB9}" dt="2019-04-20T13:25:14.578" v="17498" actId="478"/>
          <ac:picMkLst>
            <pc:docMk/>
            <pc:sldMk cId="2120078790" sldId="345"/>
            <ac:picMk id="5" creationId="{691DB4A4-CF9D-42F5-ADCB-E3D4F2A0535D}"/>
          </ac:picMkLst>
        </pc:picChg>
        <pc:picChg chg="add mod">
          <ac:chgData name="McGee, Margaret" userId="f326b1cf-2a47-4f1b-af59-3b8978bfafb8" providerId="ADAL" clId="{9D25F4E6-6ADC-413D-8AC1-DC80807AEDB9}" dt="2019-04-20T13:26:36.026" v="17514" actId="1076"/>
          <ac:picMkLst>
            <pc:docMk/>
            <pc:sldMk cId="2120078790" sldId="345"/>
            <ac:picMk id="6" creationId="{B89E448B-ED16-4F3E-8057-40023933CB72}"/>
          </ac:picMkLst>
        </pc:picChg>
        <pc:picChg chg="add mod">
          <ac:chgData name="McGee, Margaret" userId="f326b1cf-2a47-4f1b-af59-3b8978bfafb8" providerId="ADAL" clId="{9D25F4E6-6ADC-413D-8AC1-DC80807AEDB9}" dt="2019-04-20T13:26:45.950" v="17517" actId="1440"/>
          <ac:picMkLst>
            <pc:docMk/>
            <pc:sldMk cId="2120078790" sldId="345"/>
            <ac:picMk id="7" creationId="{1CCD0759-DAAC-4C8D-9057-629906C4A800}"/>
          </ac:picMkLst>
        </pc:picChg>
      </pc:sldChg>
      <pc:sldChg chg="addSp delSp modSp add">
        <pc:chgData name="McGee, Margaret" userId="f326b1cf-2a47-4f1b-af59-3b8978bfafb8" providerId="ADAL" clId="{9D25F4E6-6ADC-413D-8AC1-DC80807AEDB9}" dt="2019-04-27T19:35:52.987" v="22063" actId="20577"/>
        <pc:sldMkLst>
          <pc:docMk/>
          <pc:sldMk cId="1667362671" sldId="346"/>
        </pc:sldMkLst>
        <pc:spChg chg="mod">
          <ac:chgData name="McGee, Margaret" userId="f326b1cf-2a47-4f1b-af59-3b8978bfafb8" providerId="ADAL" clId="{9D25F4E6-6ADC-413D-8AC1-DC80807AEDB9}" dt="2019-04-27T19:35:52.987" v="22063" actId="20577"/>
          <ac:spMkLst>
            <pc:docMk/>
            <pc:sldMk cId="1667362671" sldId="346"/>
            <ac:spMk id="3" creationId="{CCBF5479-2639-49A2-B01F-697E7A9C5750}"/>
          </ac:spMkLst>
        </pc:spChg>
        <pc:picChg chg="add del mod">
          <ac:chgData name="McGee, Margaret" userId="f326b1cf-2a47-4f1b-af59-3b8978bfafb8" providerId="ADAL" clId="{9D25F4E6-6ADC-413D-8AC1-DC80807AEDB9}" dt="2019-04-22T16:05:59.977" v="19594" actId="478"/>
          <ac:picMkLst>
            <pc:docMk/>
            <pc:sldMk cId="1667362671" sldId="346"/>
            <ac:picMk id="4" creationId="{2F344CA7-DD75-485A-AEB8-CC782D05B56A}"/>
          </ac:picMkLst>
        </pc:picChg>
        <pc:picChg chg="add mod">
          <ac:chgData name="McGee, Margaret" userId="f326b1cf-2a47-4f1b-af59-3b8978bfafb8" providerId="ADAL" clId="{9D25F4E6-6ADC-413D-8AC1-DC80807AEDB9}" dt="2019-04-20T13:37:46.856" v="18093" actId="1076"/>
          <ac:picMkLst>
            <pc:docMk/>
            <pc:sldMk cId="1667362671" sldId="346"/>
            <ac:picMk id="5" creationId="{1B86CF97-70FB-4521-B8CB-DC3DF798C801}"/>
          </ac:picMkLst>
        </pc:picChg>
        <pc:picChg chg="add mod">
          <ac:chgData name="McGee, Margaret" userId="f326b1cf-2a47-4f1b-af59-3b8978bfafb8" providerId="ADAL" clId="{9D25F4E6-6ADC-413D-8AC1-DC80807AEDB9}" dt="2019-04-22T16:06:13.127" v="19597" actId="1076"/>
          <ac:picMkLst>
            <pc:docMk/>
            <pc:sldMk cId="1667362671" sldId="346"/>
            <ac:picMk id="6" creationId="{0263588C-C2E9-4B72-B4E2-54C82C0359F2}"/>
          </ac:picMkLst>
        </pc:picChg>
        <pc:picChg chg="del mod">
          <ac:chgData name="McGee, Margaret" userId="f326b1cf-2a47-4f1b-af59-3b8978bfafb8" providerId="ADAL" clId="{9D25F4E6-6ADC-413D-8AC1-DC80807AEDB9}" dt="2019-04-20T13:26:55.719" v="17521" actId="478"/>
          <ac:picMkLst>
            <pc:docMk/>
            <pc:sldMk cId="1667362671" sldId="346"/>
            <ac:picMk id="6" creationId="{B89E448B-ED16-4F3E-8057-40023933CB72}"/>
          </ac:picMkLst>
        </pc:picChg>
        <pc:picChg chg="del">
          <ac:chgData name="McGee, Margaret" userId="f326b1cf-2a47-4f1b-af59-3b8978bfafb8" providerId="ADAL" clId="{9D25F4E6-6ADC-413D-8AC1-DC80807AEDB9}" dt="2019-04-20T13:26:53.356" v="17519" actId="478"/>
          <ac:picMkLst>
            <pc:docMk/>
            <pc:sldMk cId="1667362671" sldId="346"/>
            <ac:picMk id="7" creationId="{1CCD0759-DAAC-4C8D-9057-629906C4A800}"/>
          </ac:picMkLst>
        </pc:picChg>
        <pc:picChg chg="add mod">
          <ac:chgData name="McGee, Margaret" userId="f326b1cf-2a47-4f1b-af59-3b8978bfafb8" providerId="ADAL" clId="{9D25F4E6-6ADC-413D-8AC1-DC80807AEDB9}" dt="2019-04-20T13:37:41.549" v="18092" actId="1440"/>
          <ac:picMkLst>
            <pc:docMk/>
            <pc:sldMk cId="1667362671" sldId="346"/>
            <ac:picMk id="8" creationId="{D7A00CA5-1576-4377-B1AE-D8046CA5EC7C}"/>
          </ac:picMkLst>
        </pc:picChg>
      </pc:sldChg>
      <pc:sldChg chg="addSp delSp modSp add">
        <pc:chgData name="McGee, Margaret" userId="f326b1cf-2a47-4f1b-af59-3b8978bfafb8" providerId="ADAL" clId="{9D25F4E6-6ADC-413D-8AC1-DC80807AEDB9}" dt="2019-04-20T13:46:26.746" v="18525" actId="1440"/>
        <pc:sldMkLst>
          <pc:docMk/>
          <pc:sldMk cId="3160798510" sldId="347"/>
        </pc:sldMkLst>
        <pc:spChg chg="mod">
          <ac:chgData name="McGee, Margaret" userId="f326b1cf-2a47-4f1b-af59-3b8978bfafb8" providerId="ADAL" clId="{9D25F4E6-6ADC-413D-8AC1-DC80807AEDB9}" dt="2019-04-20T13:45:05.411" v="18517" actId="6549"/>
          <ac:spMkLst>
            <pc:docMk/>
            <pc:sldMk cId="3160798510" sldId="347"/>
            <ac:spMk id="3" creationId="{CCBF5479-2639-49A2-B01F-697E7A9C5750}"/>
          </ac:spMkLst>
        </pc:spChg>
        <pc:picChg chg="del">
          <ac:chgData name="McGee, Margaret" userId="f326b1cf-2a47-4f1b-af59-3b8978bfafb8" providerId="ADAL" clId="{9D25F4E6-6ADC-413D-8AC1-DC80807AEDB9}" dt="2019-04-20T13:36:01.110" v="17967" actId="478"/>
          <ac:picMkLst>
            <pc:docMk/>
            <pc:sldMk cId="3160798510" sldId="347"/>
            <ac:picMk id="4" creationId="{2F344CA7-DD75-485A-AEB8-CC782D05B56A}"/>
          </ac:picMkLst>
        </pc:picChg>
        <pc:picChg chg="del">
          <ac:chgData name="McGee, Margaret" userId="f326b1cf-2a47-4f1b-af59-3b8978bfafb8" providerId="ADAL" clId="{9D25F4E6-6ADC-413D-8AC1-DC80807AEDB9}" dt="2019-04-20T13:35:59.117" v="17966" actId="478"/>
          <ac:picMkLst>
            <pc:docMk/>
            <pc:sldMk cId="3160798510" sldId="347"/>
            <ac:picMk id="5" creationId="{1B86CF97-70FB-4521-B8CB-DC3DF798C801}"/>
          </ac:picMkLst>
        </pc:picChg>
        <pc:picChg chg="add mod">
          <ac:chgData name="McGee, Margaret" userId="f326b1cf-2a47-4f1b-af59-3b8978bfafb8" providerId="ADAL" clId="{9D25F4E6-6ADC-413D-8AC1-DC80807AEDB9}" dt="2019-04-20T13:43:36.602" v="18316" actId="1076"/>
          <ac:picMkLst>
            <pc:docMk/>
            <pc:sldMk cId="3160798510" sldId="347"/>
            <ac:picMk id="6" creationId="{906A9A42-8DBF-4CFF-A2D2-61437EF14F2D}"/>
          </ac:picMkLst>
        </pc:picChg>
        <pc:picChg chg="add mod">
          <ac:chgData name="McGee, Margaret" userId="f326b1cf-2a47-4f1b-af59-3b8978bfafb8" providerId="ADAL" clId="{9D25F4E6-6ADC-413D-8AC1-DC80807AEDB9}" dt="2019-04-20T13:46:26.746" v="18525" actId="1440"/>
          <ac:picMkLst>
            <pc:docMk/>
            <pc:sldMk cId="3160798510" sldId="347"/>
            <ac:picMk id="7" creationId="{0C484948-DF59-4BA9-9C88-CCFFCC12FE92}"/>
          </ac:picMkLst>
        </pc:picChg>
      </pc:sldChg>
      <pc:sldChg chg="add ord">
        <pc:chgData name="McGee, Margaret" userId="f326b1cf-2a47-4f1b-af59-3b8978bfafb8" providerId="ADAL" clId="{9D25F4E6-6ADC-413D-8AC1-DC80807AEDB9}" dt="2019-04-27T18:01:12.817" v="21149"/>
        <pc:sldMkLst>
          <pc:docMk/>
          <pc:sldMk cId="3215730691" sldId="349"/>
        </pc:sldMkLst>
      </pc:sldChg>
      <pc:sldChg chg="add">
        <pc:chgData name="McGee, Margaret" userId="f326b1cf-2a47-4f1b-af59-3b8978bfafb8" providerId="ADAL" clId="{9D25F4E6-6ADC-413D-8AC1-DC80807AEDB9}" dt="2019-04-27T17:13:31.606" v="19619"/>
        <pc:sldMkLst>
          <pc:docMk/>
          <pc:sldMk cId="949372530" sldId="350"/>
        </pc:sldMkLst>
      </pc:sldChg>
      <pc:sldChg chg="addSp delSp modSp add">
        <pc:chgData name="McGee, Margaret" userId="f326b1cf-2a47-4f1b-af59-3b8978bfafb8" providerId="ADAL" clId="{9D25F4E6-6ADC-413D-8AC1-DC80807AEDB9}" dt="2019-04-27T17:23:44.776" v="20077" actId="14100"/>
        <pc:sldMkLst>
          <pc:docMk/>
          <pc:sldMk cId="2608763929" sldId="351"/>
        </pc:sldMkLst>
        <pc:spChg chg="mod">
          <ac:chgData name="McGee, Margaret" userId="f326b1cf-2a47-4f1b-af59-3b8978bfafb8" providerId="ADAL" clId="{9D25F4E6-6ADC-413D-8AC1-DC80807AEDB9}" dt="2019-04-27T17:23:44.776" v="20077" actId="14100"/>
          <ac:spMkLst>
            <pc:docMk/>
            <pc:sldMk cId="2608763929" sldId="351"/>
            <ac:spMk id="3" creationId="{CCBF5479-2639-49A2-B01F-697E7A9C5750}"/>
          </ac:spMkLst>
        </pc:spChg>
        <pc:picChg chg="del">
          <ac:chgData name="McGee, Margaret" userId="f326b1cf-2a47-4f1b-af59-3b8978bfafb8" providerId="ADAL" clId="{9D25F4E6-6ADC-413D-8AC1-DC80807AEDB9}" dt="2019-04-27T17:19:06.437" v="19856" actId="478"/>
          <ac:picMkLst>
            <pc:docMk/>
            <pc:sldMk cId="2608763929" sldId="351"/>
            <ac:picMk id="4" creationId="{D9BEF4C4-B457-4296-9FF2-D78D69C29128}"/>
          </ac:picMkLst>
        </pc:picChg>
        <pc:picChg chg="add mod">
          <ac:chgData name="McGee, Margaret" userId="f326b1cf-2a47-4f1b-af59-3b8978bfafb8" providerId="ADAL" clId="{9D25F4E6-6ADC-413D-8AC1-DC80807AEDB9}" dt="2019-04-27T17:21:03.084" v="19966" actId="1440"/>
          <ac:picMkLst>
            <pc:docMk/>
            <pc:sldMk cId="2608763929" sldId="351"/>
            <ac:picMk id="5" creationId="{6413663F-A8C6-4AF6-A90B-06065D3986E8}"/>
          </ac:picMkLst>
        </pc:picChg>
        <pc:picChg chg="add mod">
          <ac:chgData name="McGee, Margaret" userId="f326b1cf-2a47-4f1b-af59-3b8978bfafb8" providerId="ADAL" clId="{9D25F4E6-6ADC-413D-8AC1-DC80807AEDB9}" dt="2019-04-27T17:23:16.655" v="20043" actId="1440"/>
          <ac:picMkLst>
            <pc:docMk/>
            <pc:sldMk cId="2608763929" sldId="351"/>
            <ac:picMk id="1026" creationId="{52C48ED3-17CC-4370-ACEC-0B5A064E71E3}"/>
          </ac:picMkLst>
        </pc:picChg>
      </pc:sldChg>
      <pc:sldChg chg="addSp delSp modSp add">
        <pc:chgData name="McGee, Margaret" userId="f326b1cf-2a47-4f1b-af59-3b8978bfafb8" providerId="ADAL" clId="{9D25F4E6-6ADC-413D-8AC1-DC80807AEDB9}" dt="2019-04-27T18:02:51.426" v="21229" actId="20577"/>
        <pc:sldMkLst>
          <pc:docMk/>
          <pc:sldMk cId="1795299942" sldId="352"/>
        </pc:sldMkLst>
        <pc:spChg chg="mod">
          <ac:chgData name="McGee, Margaret" userId="f326b1cf-2a47-4f1b-af59-3b8978bfafb8" providerId="ADAL" clId="{9D25F4E6-6ADC-413D-8AC1-DC80807AEDB9}" dt="2019-04-27T18:02:51.426" v="21229" actId="20577"/>
          <ac:spMkLst>
            <pc:docMk/>
            <pc:sldMk cId="1795299942" sldId="352"/>
            <ac:spMk id="3" creationId="{CCBF5479-2639-49A2-B01F-697E7A9C5750}"/>
          </ac:spMkLst>
        </pc:spChg>
        <pc:picChg chg="add mod">
          <ac:chgData name="McGee, Margaret" userId="f326b1cf-2a47-4f1b-af59-3b8978bfafb8" providerId="ADAL" clId="{9D25F4E6-6ADC-413D-8AC1-DC80807AEDB9}" dt="2019-04-27T17:52:47.067" v="21045" actId="1076"/>
          <ac:picMkLst>
            <pc:docMk/>
            <pc:sldMk cId="1795299942" sldId="352"/>
            <ac:picMk id="4" creationId="{6DBBF382-AFE9-4CBA-9BAD-CD928D7FBB51}"/>
          </ac:picMkLst>
        </pc:picChg>
        <pc:picChg chg="del">
          <ac:chgData name="McGee, Margaret" userId="f326b1cf-2a47-4f1b-af59-3b8978bfafb8" providerId="ADAL" clId="{9D25F4E6-6ADC-413D-8AC1-DC80807AEDB9}" dt="2019-04-27T17:24:01.052" v="20080" actId="478"/>
          <ac:picMkLst>
            <pc:docMk/>
            <pc:sldMk cId="1795299942" sldId="352"/>
            <ac:picMk id="5" creationId="{6413663F-A8C6-4AF6-A90B-06065D3986E8}"/>
          </ac:picMkLst>
        </pc:picChg>
        <pc:picChg chg="del">
          <ac:chgData name="McGee, Margaret" userId="f326b1cf-2a47-4f1b-af59-3b8978bfafb8" providerId="ADAL" clId="{9D25F4E6-6ADC-413D-8AC1-DC80807AEDB9}" dt="2019-04-27T17:23:58.956" v="20079" actId="478"/>
          <ac:picMkLst>
            <pc:docMk/>
            <pc:sldMk cId="1795299942" sldId="352"/>
            <ac:picMk id="1026" creationId="{52C48ED3-17CC-4370-ACEC-0B5A064E71E3}"/>
          </ac:picMkLst>
        </pc:picChg>
      </pc:sldChg>
      <pc:sldChg chg="addSp delSp modSp add">
        <pc:chgData name="McGee, Margaret" userId="f326b1cf-2a47-4f1b-af59-3b8978bfafb8" providerId="ADAL" clId="{9D25F4E6-6ADC-413D-8AC1-DC80807AEDB9}" dt="2019-04-27T18:04:41.500" v="21393" actId="20577"/>
        <pc:sldMkLst>
          <pc:docMk/>
          <pc:sldMk cId="15745920" sldId="353"/>
        </pc:sldMkLst>
        <pc:spChg chg="mod">
          <ac:chgData name="McGee, Margaret" userId="f326b1cf-2a47-4f1b-af59-3b8978bfafb8" providerId="ADAL" clId="{9D25F4E6-6ADC-413D-8AC1-DC80807AEDB9}" dt="2019-04-27T18:04:41.500" v="21393" actId="20577"/>
          <ac:spMkLst>
            <pc:docMk/>
            <pc:sldMk cId="15745920" sldId="353"/>
            <ac:spMk id="3" creationId="{CCBF5479-2639-49A2-B01F-697E7A9C5750}"/>
          </ac:spMkLst>
        </pc:spChg>
        <pc:picChg chg="del">
          <ac:chgData name="McGee, Margaret" userId="f326b1cf-2a47-4f1b-af59-3b8978bfafb8" providerId="ADAL" clId="{9D25F4E6-6ADC-413D-8AC1-DC80807AEDB9}" dt="2019-04-27T17:52:53.653" v="21047" actId="478"/>
          <ac:picMkLst>
            <pc:docMk/>
            <pc:sldMk cId="15745920" sldId="353"/>
            <ac:picMk id="4" creationId="{6DBBF382-AFE9-4CBA-9BAD-CD928D7FBB51}"/>
          </ac:picMkLst>
        </pc:picChg>
        <pc:picChg chg="add mod">
          <ac:chgData name="McGee, Margaret" userId="f326b1cf-2a47-4f1b-af59-3b8978bfafb8" providerId="ADAL" clId="{9D25F4E6-6ADC-413D-8AC1-DC80807AEDB9}" dt="2019-04-27T17:54:41.126" v="21059" actId="1440"/>
          <ac:picMkLst>
            <pc:docMk/>
            <pc:sldMk cId="15745920" sldId="353"/>
            <ac:picMk id="5" creationId="{27BABBE0-148C-4ACC-8989-8B012E88A18A}"/>
          </ac:picMkLst>
        </pc:picChg>
        <pc:picChg chg="add mod ord">
          <ac:chgData name="McGee, Margaret" userId="f326b1cf-2a47-4f1b-af59-3b8978bfafb8" providerId="ADAL" clId="{9D25F4E6-6ADC-413D-8AC1-DC80807AEDB9}" dt="2019-04-27T17:54:54.443" v="21060" actId="1440"/>
          <ac:picMkLst>
            <pc:docMk/>
            <pc:sldMk cId="15745920" sldId="353"/>
            <ac:picMk id="6" creationId="{77443034-9C4C-4760-8CA3-0E92A4A2DFA7}"/>
          </ac:picMkLst>
        </pc:picChg>
      </pc:sldChg>
      <pc:sldChg chg="modSp add del ord">
        <pc:chgData name="McGee, Margaret" userId="f326b1cf-2a47-4f1b-af59-3b8978bfafb8" providerId="ADAL" clId="{9D25F4E6-6ADC-413D-8AC1-DC80807AEDB9}" dt="2019-04-27T19:31:13.669" v="21992" actId="2696"/>
        <pc:sldMkLst>
          <pc:docMk/>
          <pc:sldMk cId="182946642" sldId="354"/>
        </pc:sldMkLst>
        <pc:spChg chg="mod">
          <ac:chgData name="McGee, Margaret" userId="f326b1cf-2a47-4f1b-af59-3b8978bfafb8" providerId="ADAL" clId="{9D25F4E6-6ADC-413D-8AC1-DC80807AEDB9}" dt="2019-04-27T19:30:54.312" v="21990" actId="20577"/>
          <ac:spMkLst>
            <pc:docMk/>
            <pc:sldMk cId="182946642" sldId="354"/>
            <ac:spMk id="2" creationId="{1EFD2A72-917A-4619-BA37-82AE10A475A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3059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3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9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5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72188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8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063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035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98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385" y="1812022"/>
            <a:ext cx="8361229" cy="2068385"/>
          </a:xfrm>
        </p:spPr>
        <p:txBody>
          <a:bodyPr/>
          <a:lstStyle/>
          <a:p>
            <a:r>
              <a:rPr lang="en-US" sz="4800" dirty="0"/>
              <a:t>Resource Management: Item, Holding, &amp; Relinking Records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4077050"/>
            <a:ext cx="6831673" cy="965466"/>
          </a:xfrm>
        </p:spPr>
        <p:txBody>
          <a:bodyPr/>
          <a:lstStyle/>
          <a:p>
            <a:r>
              <a:rPr lang="en-US" dirty="0"/>
              <a:t>Shared Library Services Platform Project</a:t>
            </a:r>
          </a:p>
          <a:p>
            <a:r>
              <a:rPr lang="en-US" dirty="0"/>
              <a:t>Maggie McGee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0" y="5471410"/>
            <a:ext cx="4098798" cy="11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77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200" dirty="0"/>
              <a:t>Editing Holdings Records from the MD Editor</a:t>
            </a:r>
            <a:r>
              <a:rPr lang="en-US" sz="2800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641149"/>
          </a:xfrm>
        </p:spPr>
        <p:txBody>
          <a:bodyPr>
            <a:normAutofit/>
          </a:bodyPr>
          <a:lstStyle/>
          <a:p>
            <a:r>
              <a:rPr lang="en-US" b="1" dirty="0" err="1"/>
              <a:t>Ctrl+F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b="1" i="1" dirty="0"/>
              <a:t>Edit&gt;Open Form Editor</a:t>
            </a:r>
            <a:r>
              <a:rPr lang="en-US" dirty="0"/>
              <a:t>) or edit right in the MARC holdings field</a:t>
            </a:r>
          </a:p>
          <a:p>
            <a:r>
              <a:rPr lang="en-US" dirty="0"/>
              <a:t>Make the appropriate changes</a:t>
            </a:r>
          </a:p>
          <a:p>
            <a:pPr lvl="1"/>
            <a:r>
              <a:rPr lang="en-US" i="0" dirty="0"/>
              <a:t>Example, change the location in MARC Holdings field 852 $$c</a:t>
            </a:r>
          </a:p>
          <a:p>
            <a:pPr lvl="1"/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BF382-AFE9-4CBA-9BAD-CD928D7FB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015" y="2779370"/>
            <a:ext cx="9262369" cy="1848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5299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443034-9C4C-4760-8CA3-0E92A4A2D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509" y="4902206"/>
            <a:ext cx="8534400" cy="1706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200" dirty="0"/>
              <a:t>Editing Holdings Records from the MD Editor</a:t>
            </a:r>
            <a:r>
              <a:rPr lang="en-US" sz="2800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132513"/>
            <a:ext cx="10267025" cy="5641149"/>
          </a:xfrm>
        </p:spPr>
        <p:txBody>
          <a:bodyPr>
            <a:normAutofit/>
          </a:bodyPr>
          <a:lstStyle/>
          <a:p>
            <a:r>
              <a:rPr lang="en-US" dirty="0"/>
              <a:t>If it is an On Order Holdings record being edited and there is no $$h or $$</a:t>
            </a:r>
            <a:r>
              <a:rPr lang="en-US" dirty="0" err="1"/>
              <a:t>i</a:t>
            </a:r>
            <a:endParaRPr lang="en-US" dirty="0"/>
          </a:p>
          <a:p>
            <a:pPr lvl="1"/>
            <a:r>
              <a:rPr lang="en-US" i="0" dirty="0"/>
              <a:t>Saving the record after changing the location will populate $$h and $$</a:t>
            </a:r>
            <a:r>
              <a:rPr lang="en-US" i="0" dirty="0" err="1"/>
              <a:t>i</a:t>
            </a:r>
            <a:r>
              <a:rPr lang="en-US" i="0" dirty="0"/>
              <a:t> with the first call number that meets all the criteria based on call number mapping</a:t>
            </a:r>
          </a:p>
          <a:p>
            <a:pPr lvl="1"/>
            <a:r>
              <a:rPr lang="en-US" i="0" dirty="0"/>
              <a:t>Change MARC Holdings field 852 first indicator to have the correct call number populate </a:t>
            </a:r>
          </a:p>
          <a:p>
            <a:pPr lvl="2"/>
            <a:r>
              <a:rPr lang="en-US" dirty="0"/>
              <a:t>Example 1: LOC call number</a:t>
            </a:r>
          </a:p>
          <a:p>
            <a:pPr lvl="2"/>
            <a:r>
              <a:rPr lang="en-US" dirty="0"/>
              <a:t>Example 2: Dewey call number</a:t>
            </a:r>
          </a:p>
          <a:p>
            <a:pPr lvl="1"/>
            <a:r>
              <a:rPr lang="en-US" i="0" dirty="0"/>
              <a:t>The call number </a:t>
            </a:r>
            <a:r>
              <a:rPr lang="en-US" i="0"/>
              <a:t>can also be </a:t>
            </a:r>
            <a:r>
              <a:rPr lang="en-US" i="0" dirty="0"/>
              <a:t>manually changed to meet local classification standards</a:t>
            </a:r>
          </a:p>
          <a:p>
            <a:pPr marL="530352" lvl="1" indent="0">
              <a:buNone/>
            </a:pPr>
            <a:endParaRPr lang="en-US" i="0" dirty="0"/>
          </a:p>
          <a:p>
            <a:pPr lvl="1"/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BABBE0-148C-4ACC-8989-8B012E88A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411" y="4064841"/>
            <a:ext cx="8383480" cy="1660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45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8AD2F-4063-4DC3-9648-D8FFDC888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10592"/>
            <a:ext cx="9601200" cy="645850"/>
          </a:xfrm>
        </p:spPr>
        <p:txBody>
          <a:bodyPr>
            <a:normAutofit/>
          </a:bodyPr>
          <a:lstStyle/>
          <a:p>
            <a:r>
              <a:rPr lang="en-US" sz="3600" dirty="0"/>
              <a:t>First Indicator MARC Holdings Field 852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9815FE-64E0-4CF9-8125-92E214964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9499" y="1331650"/>
            <a:ext cx="9245402" cy="5003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5730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200" dirty="0"/>
              <a:t>Adding Holdings and Item Records from the MD Editor</a:t>
            </a:r>
            <a:r>
              <a:rPr lang="en-US" sz="2800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Institutional holdings and item records can be added from the NZ or IZ bib record</a:t>
            </a:r>
          </a:p>
          <a:p>
            <a:r>
              <a:rPr lang="en-US" dirty="0"/>
              <a:t>Holdings and item records created from a NZ bib record will create the holdings and item records in the IZ </a:t>
            </a:r>
          </a:p>
          <a:p>
            <a:pPr lvl="1"/>
            <a:r>
              <a:rPr lang="en-US" i="0" dirty="0"/>
              <a:t>There is no physical inventory in the NZ</a:t>
            </a:r>
          </a:p>
          <a:p>
            <a:r>
              <a:rPr lang="en-US" dirty="0"/>
              <a:t>Standing Orders titles are received by adding the holdings and item records from the NZ bib record</a:t>
            </a:r>
          </a:p>
        </p:txBody>
      </p:sp>
    </p:spTree>
    <p:extLst>
      <p:ext uri="{BB962C8B-B14F-4D97-AF65-F5344CB8AC3E}">
        <p14:creationId xmlns:p14="http://schemas.microsoft.com/office/powerpoint/2010/main" val="949372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200" dirty="0"/>
              <a:t>Adding Holdings Records in the MD Editor from the 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Perform a repository search in the IZ for the item in hand using: </a:t>
            </a:r>
            <a:r>
              <a:rPr lang="en-US" b="1" i="1" dirty="0"/>
              <a:t>Physical Titles&gt;Keywords: [title]</a:t>
            </a:r>
          </a:p>
          <a:p>
            <a:r>
              <a:rPr lang="en-US" dirty="0"/>
              <a:t>Click on </a:t>
            </a:r>
            <a:r>
              <a:rPr lang="en-US" b="1" i="1" dirty="0"/>
              <a:t>Holdings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6DB36B-A2EF-4E57-B5B6-CDF220E89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028" y="2437519"/>
            <a:ext cx="7821334" cy="2783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4982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200" dirty="0"/>
              <a:t>Adding Holdings Records in the MD Editor from the 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The holdings records list will open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Add New Holdings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marL="530352" lvl="1" indent="0">
              <a:buNone/>
            </a:pPr>
            <a:endParaRPr lang="en-US" dirty="0"/>
          </a:p>
          <a:p>
            <a:pPr marL="530352" lvl="1" indent="0">
              <a:buNone/>
            </a:pPr>
            <a:endParaRPr lang="en-US" dirty="0"/>
          </a:p>
          <a:p>
            <a:pPr marL="530352" lvl="1" indent="0">
              <a:buNone/>
            </a:pPr>
            <a:endParaRPr lang="en-US" dirty="0"/>
          </a:p>
          <a:p>
            <a:r>
              <a:rPr lang="en-US" dirty="0"/>
              <a:t>The holding record opens up in the Metadata Editor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524097-CA90-4616-B2B9-703BC82D3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191" y="1976654"/>
            <a:ext cx="8215618" cy="1662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7705F5-8F7F-4BA1-BBC3-E76FD4CE3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191" y="4436123"/>
            <a:ext cx="8160199" cy="1847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2947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200" dirty="0"/>
              <a:t>Adding Holdings Records in the MD Editor from the 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16545"/>
            <a:ext cx="4917946" cy="4942211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Edit MARC Holdings field 852 in the holdings record</a:t>
            </a:r>
          </a:p>
          <a:p>
            <a:pPr lvl="1"/>
            <a:r>
              <a:rPr lang="en-US" sz="2600" i="0" dirty="0"/>
              <a:t>Change the first indicator to have the correct call number populate the holdings record</a:t>
            </a:r>
          </a:p>
          <a:p>
            <a:r>
              <a:rPr lang="en-US" sz="3100" i="0" dirty="0"/>
              <a:t>Edit directly in the MARC field or use </a:t>
            </a:r>
            <a:r>
              <a:rPr lang="en-US" sz="3100" b="1" i="0" dirty="0" err="1"/>
              <a:t>Ctrl+F</a:t>
            </a:r>
            <a:r>
              <a:rPr lang="en-US" sz="3100" b="1" i="0" dirty="0"/>
              <a:t> </a:t>
            </a:r>
            <a:r>
              <a:rPr lang="en-US" sz="3100" i="0" dirty="0"/>
              <a:t>opens the form editor</a:t>
            </a:r>
            <a:endParaRPr lang="en-US" sz="3100" dirty="0"/>
          </a:p>
          <a:p>
            <a:pPr lvl="1"/>
            <a:r>
              <a:rPr lang="en-US" sz="3100" i="0" dirty="0"/>
              <a:t>Select $$b </a:t>
            </a:r>
          </a:p>
          <a:p>
            <a:pPr lvl="2"/>
            <a:r>
              <a:rPr lang="en-US" sz="2600" i="0" dirty="0"/>
              <a:t>Must populate this subfield first or there will not be any locations in $$c from the pull-down menu</a:t>
            </a:r>
          </a:p>
          <a:p>
            <a:pPr lvl="1"/>
            <a:r>
              <a:rPr lang="en-US" sz="3100" i="0" dirty="0"/>
              <a:t>Select $$c</a:t>
            </a:r>
          </a:p>
          <a:p>
            <a:pPr lvl="1"/>
            <a:r>
              <a:rPr lang="en-US" sz="3100" i="0" dirty="0"/>
              <a:t>Select $$k (if necessary</a:t>
            </a:r>
            <a:r>
              <a:rPr lang="en-US" sz="3100" b="1" dirty="0"/>
              <a:t>)</a:t>
            </a:r>
          </a:p>
          <a:p>
            <a:pPr lvl="1"/>
            <a:r>
              <a:rPr lang="en-US" sz="3100" i="0" dirty="0"/>
              <a:t>Hit </a:t>
            </a:r>
            <a:r>
              <a:rPr lang="en-US" sz="3100" b="1" i="0" dirty="0"/>
              <a:t>ESC</a:t>
            </a:r>
            <a:r>
              <a:rPr lang="en-US" sz="3100" i="0" dirty="0"/>
              <a:t> to close the form editor</a:t>
            </a:r>
          </a:p>
          <a:p>
            <a:pPr marL="530352" lvl="1" indent="0">
              <a:buNone/>
            </a:pPr>
            <a:endParaRPr lang="en-US" dirty="0"/>
          </a:p>
          <a:p>
            <a:pPr marL="530352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B33806-0D70-4007-8BFB-588AB898E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880" y="1786454"/>
            <a:ext cx="4917946" cy="3167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1659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200" dirty="0"/>
              <a:t>Adding Holdings Records in the MD Editor from the 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5062756" cy="5255703"/>
          </a:xfrm>
        </p:spPr>
        <p:txBody>
          <a:bodyPr>
            <a:normAutofit/>
          </a:bodyPr>
          <a:lstStyle/>
          <a:p>
            <a:r>
              <a:rPr lang="en-US" i="0" dirty="0"/>
              <a:t>Click the </a:t>
            </a:r>
            <a:r>
              <a:rPr lang="en-US" b="1" i="1" dirty="0"/>
              <a:t>Save </a:t>
            </a:r>
            <a:r>
              <a:rPr lang="en-US" i="0" dirty="0"/>
              <a:t>icon     (</a:t>
            </a:r>
            <a:r>
              <a:rPr lang="en-US" b="1" i="0" dirty="0" err="1"/>
              <a:t>Ctrl+S</a:t>
            </a:r>
            <a:r>
              <a:rPr lang="en-US" i="0" dirty="0"/>
              <a:t>)</a:t>
            </a:r>
          </a:p>
          <a:p>
            <a:pPr lvl="1"/>
            <a:r>
              <a:rPr lang="en-US" i="0" dirty="0"/>
              <a:t>The call number from MARC Holdings field 852 indicator 1 will populate the call number upon saving</a:t>
            </a:r>
          </a:p>
          <a:p>
            <a:pPr lvl="1"/>
            <a:r>
              <a:rPr lang="en-US" i="0" dirty="0"/>
              <a:t>Edit the call number if it does not reflect local classification schema</a:t>
            </a:r>
          </a:p>
          <a:p>
            <a:r>
              <a:rPr lang="en-US" b="1" dirty="0"/>
              <a:t>Save and Release </a:t>
            </a:r>
            <a:r>
              <a:rPr lang="en-US" dirty="0"/>
              <a:t>the holding record once done (</a:t>
            </a:r>
            <a:r>
              <a:rPr lang="en-US" b="1" dirty="0" err="1"/>
              <a:t>Ctrl+Alt+R</a:t>
            </a:r>
            <a:r>
              <a:rPr lang="en-US" dirty="0"/>
              <a:t>)</a:t>
            </a:r>
          </a:p>
          <a:p>
            <a:pPr lvl="1"/>
            <a:r>
              <a:rPr lang="en-US" i="0" dirty="0"/>
              <a:t>The holdings record has been created, but there are no items associated with this holding record</a:t>
            </a:r>
          </a:p>
          <a:p>
            <a:pPr lvl="1"/>
            <a:r>
              <a:rPr lang="en-US" i="0" dirty="0"/>
              <a:t>Item record(s) need to be added</a:t>
            </a:r>
          </a:p>
          <a:p>
            <a:pPr marL="530352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29DEEE-2F73-4C69-9FE9-481D101C1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848" y="1256589"/>
            <a:ext cx="4285714" cy="1895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1423E9-B7E3-4AB0-BEB0-8AC7C4A94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848" y="3769810"/>
            <a:ext cx="4685491" cy="1831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Save_Record_Icon_NewUI_02.png">
            <a:extLst>
              <a:ext uri="{FF2B5EF4-FFF2-40B4-BE49-F238E27FC236}">
                <a16:creationId xmlns:a16="http://schemas.microsoft.com/office/drawing/2014/main" id="{49283C59-DADF-4368-AB16-60D3AF56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78" y="1256589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492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200" dirty="0"/>
              <a:t>Adding Holdings Records in the MD Editor from the NZ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10079372" cy="5255703"/>
          </a:xfrm>
        </p:spPr>
        <p:txBody>
          <a:bodyPr/>
          <a:lstStyle/>
          <a:p>
            <a:r>
              <a:rPr lang="en-US" dirty="0"/>
              <a:t>Perform a repository search in the NZ for the item in hand using: </a:t>
            </a:r>
            <a:r>
              <a:rPr lang="en-US" b="1" i="1" dirty="0"/>
              <a:t>All Titles&gt;Keywords: [title]</a:t>
            </a:r>
          </a:p>
          <a:p>
            <a:r>
              <a:rPr lang="en-US" dirty="0"/>
              <a:t>Click </a:t>
            </a:r>
            <a:r>
              <a:rPr lang="en-US" b="1" i="1" dirty="0"/>
              <a:t>Edit Record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bib records opens in the Metadata Editor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43038-CEDA-4FE1-97DF-0215B110A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533" y="2450130"/>
            <a:ext cx="7997505" cy="3023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0841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200" dirty="0"/>
              <a:t>Adding Holdings Records in the MD Editor from the NZ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10079372" cy="5579005"/>
          </a:xfrm>
        </p:spPr>
        <p:txBody>
          <a:bodyPr/>
          <a:lstStyle/>
          <a:p>
            <a:r>
              <a:rPr lang="en-US" dirty="0"/>
              <a:t>Click on the </a:t>
            </a:r>
            <a:r>
              <a:rPr lang="en-US" b="1" dirty="0"/>
              <a:t>Add Holdings </a:t>
            </a:r>
            <a:r>
              <a:rPr lang="en-US" dirty="0"/>
              <a:t>Icon      (</a:t>
            </a:r>
            <a:r>
              <a:rPr lang="en-US" b="1" dirty="0" err="1"/>
              <a:t>Ctrl+Alt+H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holdings record opens up in the split screen</a:t>
            </a:r>
          </a:p>
          <a:p>
            <a:r>
              <a:rPr lang="en-US" dirty="0"/>
              <a:t>Click in the 852 MARC Holdings field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7EB690-4180-45B0-A709-0A46013D2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992" y="1645827"/>
            <a:ext cx="4954000" cy="1969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733174-4234-4453-B1A1-46177B7E8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025" y="4701182"/>
            <a:ext cx="8584733" cy="1687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8" descr="Add_Holding_Icon_NewUI_02.png">
            <a:extLst>
              <a:ext uri="{FF2B5EF4-FFF2-40B4-BE49-F238E27FC236}">
                <a16:creationId xmlns:a16="http://schemas.microsoft.com/office/drawing/2014/main" id="{1B63F3F1-C06B-444A-9C7C-B2897FF23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351" y="1189145"/>
            <a:ext cx="22860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922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Holdings Records Overview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Holdings records are created upon Order in Alma</a:t>
            </a:r>
          </a:p>
          <a:p>
            <a:r>
              <a:rPr lang="en-US" dirty="0"/>
              <a:t>Holding records can be added/edited/deleted during PO Line (POL) creation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Franklin Gothic Book" panose="020B0503020102020204" pitchFamily="34" charset="0"/>
              </a:rPr>
              <a:t>Holding records and item records are created (one time order)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Franklin Gothic Book" panose="020B0503020102020204" pitchFamily="34" charset="0"/>
              </a:rPr>
              <a:t>Holdings records are created (continuous order)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Franklin Gothic Book" panose="020B0503020102020204" pitchFamily="34" charset="0"/>
              </a:rPr>
              <a:t>No inventory is created (standing order)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1677D3-409D-4EA7-A9A0-3F66F43F3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71" y="3429000"/>
            <a:ext cx="8600257" cy="2495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0301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200" dirty="0"/>
              <a:t>Adding Holdings Records in the MD Editor from the NZ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21290"/>
            <a:ext cx="10079372" cy="5166927"/>
          </a:xfrm>
        </p:spPr>
        <p:txBody>
          <a:bodyPr>
            <a:noAutofit/>
          </a:bodyPr>
          <a:lstStyle/>
          <a:p>
            <a:r>
              <a:rPr lang="en-US" dirty="0"/>
              <a:t>Change the first indicator in MARC Holdings field 852 to have the correct call number populate the holdings record</a:t>
            </a:r>
          </a:p>
          <a:p>
            <a:r>
              <a:rPr lang="en-US" dirty="0"/>
              <a:t>Enter $$b, $$c, $$k in the 852</a:t>
            </a:r>
          </a:p>
          <a:p>
            <a:r>
              <a:rPr lang="en-US" dirty="0"/>
              <a:t>Click on the </a:t>
            </a:r>
            <a:r>
              <a:rPr lang="en-US" b="1" dirty="0"/>
              <a:t>Save</a:t>
            </a:r>
            <a:r>
              <a:rPr lang="en-US" dirty="0"/>
              <a:t> icon (</a:t>
            </a:r>
            <a:r>
              <a:rPr lang="en-US" b="1" dirty="0" err="1"/>
              <a:t>Ctrl+S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After the holding record is saved the call number populates from the bib record based on the first indicator in MARC field 852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item record needs to be added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0C5887-9FC0-4A87-A369-A76A4E238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12" y="1863676"/>
            <a:ext cx="5460773" cy="1074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403617-2DC4-4F44-979A-6E612CB46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932" y="4141435"/>
            <a:ext cx="8278536" cy="1243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9374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10146484" cy="520817"/>
          </a:xfrm>
        </p:spPr>
        <p:txBody>
          <a:bodyPr>
            <a:noAutofit/>
          </a:bodyPr>
          <a:lstStyle/>
          <a:p>
            <a:r>
              <a:rPr lang="en-US" sz="3600" dirty="0"/>
              <a:t>Adding an Item Record to Holdings Record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4643306" cy="5255703"/>
          </a:xfrm>
        </p:spPr>
        <p:txBody>
          <a:bodyPr/>
          <a:lstStyle/>
          <a:p>
            <a:r>
              <a:rPr lang="en-US" dirty="0"/>
              <a:t>Click on the </a:t>
            </a:r>
            <a:r>
              <a:rPr lang="en-US" b="1" dirty="0"/>
              <a:t>Add Item </a:t>
            </a:r>
            <a:r>
              <a:rPr lang="en-US" dirty="0"/>
              <a:t>icon        (</a:t>
            </a:r>
            <a:r>
              <a:rPr lang="en-US" dirty="0" err="1"/>
              <a:t>Alt+I</a:t>
            </a:r>
            <a:r>
              <a:rPr lang="en-US" dirty="0"/>
              <a:t>)</a:t>
            </a:r>
          </a:p>
          <a:p>
            <a:r>
              <a:rPr lang="en-US" dirty="0"/>
              <a:t>The Physical Item Editor screen opens. Add the following information:</a:t>
            </a:r>
          </a:p>
          <a:p>
            <a:pPr lvl="1"/>
            <a:r>
              <a:rPr lang="en-US" i="0" dirty="0"/>
              <a:t>Barcode</a:t>
            </a:r>
          </a:p>
          <a:p>
            <a:pPr lvl="1"/>
            <a:r>
              <a:rPr lang="en-US" i="0" dirty="0"/>
              <a:t>Material type</a:t>
            </a:r>
          </a:p>
          <a:p>
            <a:pPr lvl="1"/>
            <a:r>
              <a:rPr lang="en-US" i="0" dirty="0"/>
              <a:t>PO Line if this is being attached to an existing POL (Standing Orders)</a:t>
            </a:r>
          </a:p>
          <a:p>
            <a:pPr lvl="1"/>
            <a:r>
              <a:rPr lang="en-US" i="0" dirty="0"/>
              <a:t>Receiving date</a:t>
            </a:r>
          </a:p>
          <a:p>
            <a:pPr lvl="1"/>
            <a:r>
              <a:rPr lang="en-US" i="0" dirty="0"/>
              <a:t>Temporary location (if applicable)</a:t>
            </a:r>
          </a:p>
          <a:p>
            <a:pPr lvl="2"/>
            <a:r>
              <a:rPr lang="en-US" dirty="0"/>
              <a:t>This creates another holdings record</a:t>
            </a:r>
          </a:p>
          <a:p>
            <a:pPr lvl="1"/>
            <a:r>
              <a:rPr lang="en-US" i="0" dirty="0"/>
              <a:t>Click </a:t>
            </a:r>
            <a:r>
              <a:rPr lang="en-US" b="1" dirty="0"/>
              <a:t>Save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02FBC8-27BC-4BBC-BDF8-28B87E8F8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406" y="1233636"/>
            <a:ext cx="4643306" cy="1862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C0B260-8B3B-4330-AB25-401D9A52D8E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80708" y="1132513"/>
            <a:ext cx="3810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24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Adding an Item Record to Holdings Record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DE1FF2-A9A6-42B2-A606-D1A64D2B5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544" y="1308683"/>
            <a:ext cx="6198911" cy="5330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38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Viewing Inventory in the MD Editor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852870" cy="4999839"/>
          </a:xfrm>
        </p:spPr>
        <p:txBody>
          <a:bodyPr/>
          <a:lstStyle/>
          <a:p>
            <a:r>
              <a:rPr lang="en-US" dirty="0"/>
              <a:t>The Metadata Editor opens displaying the Holdings records once the item record has been saved</a:t>
            </a:r>
          </a:p>
          <a:p>
            <a:pPr lvl="1"/>
            <a:r>
              <a:rPr lang="en-US" i="0" dirty="0"/>
              <a:t>It displays the number of items</a:t>
            </a:r>
          </a:p>
          <a:p>
            <a:pPr lvl="1"/>
            <a:r>
              <a:rPr lang="en-US" i="0" dirty="0"/>
              <a:t> It displays if the item is available or not</a:t>
            </a:r>
          </a:p>
          <a:p>
            <a:pPr lvl="1"/>
            <a:r>
              <a:rPr lang="en-US" i="0" dirty="0"/>
              <a:t>The holdings can be viewed, edited, or deleted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679CD6-8523-46D6-A85B-4DBB7C430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084" y="3293407"/>
            <a:ext cx="8498232" cy="1605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2951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Viewing Inventory in the MD Editor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852870" cy="572548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View – allows the holding record to be viewed</a:t>
            </a:r>
          </a:p>
          <a:p>
            <a:r>
              <a:rPr lang="en-US" dirty="0"/>
              <a:t>Edit – opens the holdings record in the MD Editor</a:t>
            </a:r>
          </a:p>
          <a:p>
            <a:r>
              <a:rPr lang="en-US" dirty="0"/>
              <a:t>Ellipses</a:t>
            </a:r>
          </a:p>
          <a:p>
            <a:pPr lvl="1"/>
            <a:r>
              <a:rPr lang="en-US" i="0" dirty="0"/>
              <a:t>View Items – opens the List of Items screen where you can view, edit, duplicate, change location, withdraw, Toggle Missing Status, Work Order, View Hidden</a:t>
            </a:r>
          </a:p>
          <a:p>
            <a:pPr lvl="1"/>
            <a:r>
              <a:rPr lang="en-US" i="0" dirty="0"/>
              <a:t>Delete – deletes the holding record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6E6B93-D0F5-4C6E-B6AC-96266AB04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439" y="1330383"/>
            <a:ext cx="8498232" cy="1605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4978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Withdrawing Item Records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Withdrawing = Deleting </a:t>
            </a:r>
          </a:p>
          <a:p>
            <a:r>
              <a:rPr lang="en-US" dirty="0"/>
              <a:t>Perform a repository search for the item by choosing </a:t>
            </a:r>
            <a:r>
              <a:rPr lang="en-US" b="1" dirty="0"/>
              <a:t>Physical </a:t>
            </a:r>
            <a:r>
              <a:rPr lang="en-US" b="1" dirty="0" err="1"/>
              <a:t>titles:Barcode</a:t>
            </a:r>
            <a:r>
              <a:rPr lang="en-US" b="1" dirty="0"/>
              <a:t> (or other search term):[barcode]</a:t>
            </a:r>
            <a:endParaRPr lang="en-US" dirty="0"/>
          </a:p>
          <a:p>
            <a:r>
              <a:rPr lang="en-US" dirty="0"/>
              <a:t>Click </a:t>
            </a:r>
            <a:r>
              <a:rPr lang="en-US" b="1" i="1" dirty="0"/>
              <a:t>Items</a:t>
            </a:r>
            <a:r>
              <a:rPr lang="en-US" dirty="0"/>
              <a:t> from the ellipses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9D7630-AF16-4622-8207-6E8745FC7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422" y="2782299"/>
            <a:ext cx="7653556" cy="2724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0954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Withdrawing Item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Click on </a:t>
            </a:r>
            <a:r>
              <a:rPr lang="en-US" b="1" i="1" dirty="0"/>
              <a:t>Withdraw</a:t>
            </a:r>
            <a:r>
              <a:rPr lang="en-US" dirty="0"/>
              <a:t> from the ellipses next to the item being withdrawn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BA7628-7423-4A79-8790-712D38927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161" y="1876447"/>
            <a:ext cx="9125660" cy="3849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5643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Withdrawing Item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US" b="1" i="1" dirty="0"/>
              <a:t>Confirm</a:t>
            </a:r>
            <a:r>
              <a:rPr lang="en-US" dirty="0"/>
              <a:t> if you really want to withdraw the item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it is the last item on the Holdings record, but there are other holdings records a pop-up screen appears </a:t>
            </a:r>
          </a:p>
          <a:p>
            <a:pPr lvl="1"/>
            <a:r>
              <a:rPr lang="en-US" i="0" dirty="0"/>
              <a:t>Select Delete holdings record</a:t>
            </a:r>
          </a:p>
          <a:p>
            <a:pPr lvl="1"/>
            <a:r>
              <a:rPr lang="en-US" i="0" dirty="0"/>
              <a:t>Click </a:t>
            </a:r>
            <a:r>
              <a:rPr lang="en-US" b="1" dirty="0"/>
              <a:t>Go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B015DE-5BEC-4F7C-B510-25E4CAC7F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84" y="1726275"/>
            <a:ext cx="7134231" cy="2174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8352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Withdrawing Item Records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6A146A-DA0D-4007-98B9-A8BBA7BB3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9471" y="1630105"/>
            <a:ext cx="9253057" cy="4095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3802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Withdrawing Item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If it is the last item on the Holdings record and there are no other holdings records a pop-up screen </a:t>
            </a:r>
          </a:p>
          <a:p>
            <a:pPr lvl="1"/>
            <a:r>
              <a:rPr lang="en-US" i="0" dirty="0"/>
              <a:t>Select Delete bibliographic record (unless other holdings </a:t>
            </a:r>
            <a:r>
              <a:rPr lang="en-US" i="0"/>
              <a:t>are present)</a:t>
            </a:r>
            <a:endParaRPr lang="en-US" i="0" dirty="0"/>
          </a:p>
          <a:p>
            <a:pPr lvl="1"/>
            <a:r>
              <a:rPr lang="en-US" i="0" dirty="0"/>
              <a:t>Click </a:t>
            </a:r>
            <a:r>
              <a:rPr lang="en-US" b="1" dirty="0"/>
              <a:t>Go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6C3EEE-0976-48F1-9EE3-490D5AE030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95972" y="2719713"/>
            <a:ext cx="8152456" cy="3530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0022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200" dirty="0"/>
              <a:t>Holdings Records Management in the Order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>
            <a:normAutofit/>
          </a:bodyPr>
          <a:lstStyle/>
          <a:p>
            <a:r>
              <a:rPr lang="en-US" dirty="0"/>
              <a:t>The holdings record is created with a location of On Order and it can be:	</a:t>
            </a:r>
          </a:p>
          <a:p>
            <a:pPr lvl="1"/>
            <a:r>
              <a:rPr lang="en-US" i="0" dirty="0"/>
              <a:t>Left as it is</a:t>
            </a:r>
          </a:p>
          <a:p>
            <a:pPr lvl="2"/>
            <a:r>
              <a:rPr lang="en-US" dirty="0"/>
              <a:t>Will change the location upon receiving or cataloging the item</a:t>
            </a:r>
            <a:endParaRPr lang="en-US" i="0" dirty="0"/>
          </a:p>
          <a:p>
            <a:pPr lvl="1"/>
            <a:r>
              <a:rPr lang="en-US" i="0" dirty="0"/>
              <a:t>Edited</a:t>
            </a:r>
          </a:p>
          <a:p>
            <a:pPr lvl="2"/>
            <a:r>
              <a:rPr lang="en-US" dirty="0"/>
              <a:t>Click </a:t>
            </a:r>
            <a:r>
              <a:rPr lang="en-US" b="1" i="1" dirty="0"/>
              <a:t>Edit </a:t>
            </a:r>
            <a:r>
              <a:rPr lang="en-US" dirty="0"/>
              <a:t>from the ellipses</a:t>
            </a:r>
          </a:p>
          <a:p>
            <a:pPr lvl="2"/>
            <a:endParaRPr lang="en-US" dirty="0"/>
          </a:p>
          <a:p>
            <a:pPr marL="987552" lvl="2" indent="0">
              <a:buNone/>
            </a:pPr>
            <a:endParaRPr lang="en-US" dirty="0"/>
          </a:p>
          <a:p>
            <a:pPr marL="987552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Change the Permanent Location from On Order to the desired location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EA490D-6339-4E07-92E2-E0B3DA781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309" y="3108809"/>
            <a:ext cx="8929381" cy="925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7F776F-C675-4FA3-A719-5D820F390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312" y="4880166"/>
            <a:ext cx="9009776" cy="1225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7253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10683379" cy="520817"/>
          </a:xfrm>
        </p:spPr>
        <p:txBody>
          <a:bodyPr>
            <a:noAutofit/>
          </a:bodyPr>
          <a:lstStyle/>
          <a:p>
            <a:r>
              <a:rPr lang="en-US" sz="2800" dirty="0"/>
              <a:t>Last Item(s) and Holdings Record Deleted or Moved Screen Explained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5096312" cy="5629014"/>
          </a:xfrm>
        </p:spPr>
        <p:txBody>
          <a:bodyPr/>
          <a:lstStyle/>
          <a:p>
            <a:r>
              <a:rPr lang="en-US" dirty="0"/>
              <a:t>Don’t change the holdings record</a:t>
            </a:r>
          </a:p>
          <a:p>
            <a:pPr lvl="1"/>
            <a:r>
              <a:rPr lang="en-US" i="0" dirty="0"/>
              <a:t>This keeps the holdings record and it displays in </a:t>
            </a:r>
            <a:r>
              <a:rPr lang="en-US" i="0" dirty="0" err="1"/>
              <a:t>PrimoVE</a:t>
            </a:r>
            <a:endParaRPr lang="en-US" i="0" dirty="0"/>
          </a:p>
          <a:p>
            <a:r>
              <a:rPr lang="en-US" dirty="0"/>
              <a:t>Delete the holdings record</a:t>
            </a:r>
          </a:p>
          <a:p>
            <a:pPr lvl="1"/>
            <a:r>
              <a:rPr lang="en-US" i="0" dirty="0"/>
              <a:t>Withdraws the holding record, but the bib record remains in the IZ</a:t>
            </a:r>
          </a:p>
          <a:p>
            <a:r>
              <a:rPr lang="en-US" dirty="0"/>
              <a:t>Suppress the holdings record from discovery</a:t>
            </a:r>
          </a:p>
          <a:p>
            <a:pPr lvl="1"/>
            <a:r>
              <a:rPr lang="en-US" i="0" dirty="0"/>
              <a:t>Withdraws the item record and suppresses the bib record in </a:t>
            </a:r>
            <a:r>
              <a:rPr lang="en-US" i="0" dirty="0" err="1"/>
              <a:t>PrimoVE</a:t>
            </a:r>
            <a:endParaRPr lang="en-US" i="0" dirty="0"/>
          </a:p>
          <a:p>
            <a:r>
              <a:rPr lang="en-US" dirty="0"/>
              <a:t>Delete bibliographic record (unless other holdings are present)</a:t>
            </a:r>
          </a:p>
          <a:p>
            <a:pPr lvl="1"/>
            <a:r>
              <a:rPr lang="en-US" i="0" dirty="0"/>
              <a:t>The holdings and IZ bib record are withdrawn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B0A564-3581-4BCF-8CA3-B3A32541B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253" y="2324715"/>
            <a:ext cx="4990391" cy="2208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4154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Missing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Marking an item missing in Alma does not happen in the item record</a:t>
            </a:r>
          </a:p>
          <a:p>
            <a:r>
              <a:rPr lang="en-US" dirty="0"/>
              <a:t>Perform a repository search for the item </a:t>
            </a:r>
          </a:p>
          <a:p>
            <a:r>
              <a:rPr lang="en-US" dirty="0"/>
              <a:t>Click </a:t>
            </a:r>
            <a:r>
              <a:rPr lang="en-US" b="1" i="1" dirty="0"/>
              <a:t>Items</a:t>
            </a:r>
            <a:r>
              <a:rPr lang="en-US" dirty="0"/>
              <a:t> from the ellipses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9721C4-D34B-4849-BC18-596E8EDBFB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04176" y="2883859"/>
            <a:ext cx="7583647" cy="2841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182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Missing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pPr lvl="0"/>
            <a:r>
              <a:rPr lang="en-US" dirty="0"/>
              <a:t>Identify the item to be marked missing</a:t>
            </a:r>
          </a:p>
          <a:p>
            <a:pPr lvl="0"/>
            <a:r>
              <a:rPr lang="en-US" dirty="0"/>
              <a:t>Click </a:t>
            </a:r>
            <a:r>
              <a:rPr lang="en-US" b="1" i="1" dirty="0"/>
              <a:t>Toggle Missing Status</a:t>
            </a:r>
            <a:r>
              <a:rPr lang="en-US" dirty="0"/>
              <a:t> from the ellipses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A489DF-3DC9-432E-8520-0E4A9A7905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60227" y="2170429"/>
            <a:ext cx="8271545" cy="3785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4272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Missing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The Item Process type has been changed to Missing</a:t>
            </a:r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7DE879-A1A2-4E5F-ABE5-5C7274E415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67862" y="1751801"/>
            <a:ext cx="7456275" cy="33543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9564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Missing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Removing the Missing processing type </a:t>
            </a:r>
          </a:p>
          <a:p>
            <a:pPr lvl="1"/>
            <a:r>
              <a:rPr lang="en-US" i="0" dirty="0"/>
              <a:t>Perform a repository search for the item that needs to be unmarked missing</a:t>
            </a:r>
          </a:p>
          <a:p>
            <a:pPr lvl="1"/>
            <a:r>
              <a:rPr lang="en-US" i="0" dirty="0"/>
              <a:t>Click </a:t>
            </a:r>
            <a:r>
              <a:rPr lang="en-US" b="1" dirty="0"/>
              <a:t>Items</a:t>
            </a:r>
            <a:r>
              <a:rPr lang="en-US" i="0" dirty="0"/>
              <a:t> from the ellipses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4E315A-98F6-4BB0-8D84-1D69C66DEE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53422" y="2871273"/>
            <a:ext cx="7685155" cy="3009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51866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Missing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Removing the Missing processing type continued</a:t>
            </a:r>
          </a:p>
          <a:p>
            <a:pPr lvl="1"/>
            <a:r>
              <a:rPr lang="en-US" i="0" dirty="0"/>
              <a:t>Identify the item to be unmarked missing</a:t>
            </a:r>
          </a:p>
          <a:p>
            <a:pPr lvl="1"/>
            <a:r>
              <a:rPr lang="en-US" i="0" dirty="0"/>
              <a:t>Click</a:t>
            </a:r>
            <a:r>
              <a:rPr lang="en-US" dirty="0"/>
              <a:t> </a:t>
            </a:r>
            <a:r>
              <a:rPr lang="en-US" b="1" i="1" dirty="0"/>
              <a:t>Toggle Missing Status</a:t>
            </a:r>
            <a:r>
              <a:rPr lang="en-US" dirty="0"/>
              <a:t> </a:t>
            </a:r>
            <a:r>
              <a:rPr lang="en-US" i="0" dirty="0"/>
              <a:t>from the ellipses</a:t>
            </a:r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lvl="1"/>
            <a:r>
              <a:rPr lang="en-US" i="0" dirty="0"/>
              <a:t>The Missing processing status has been removed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35395-16DA-467C-8319-F9D5E9B029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93783" y="2520673"/>
            <a:ext cx="8204433" cy="2865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178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Missing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Removing the Missing processing type continued</a:t>
            </a:r>
          </a:p>
          <a:p>
            <a:pPr lvl="1"/>
            <a:r>
              <a:rPr lang="en-US" i="0" dirty="0"/>
              <a:t>The Missing processing status has been removed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7042D7-865A-4025-ABCB-B0269CBE4D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06973" y="2176963"/>
            <a:ext cx="7720074" cy="4064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19430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Moving Items Between Bib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Use this to move an item between bib records if an item was accidently added to the wrong bib record</a:t>
            </a:r>
          </a:p>
          <a:p>
            <a:r>
              <a:rPr lang="en-US" dirty="0"/>
              <a:t>Perform a repository search </a:t>
            </a:r>
          </a:p>
          <a:p>
            <a:r>
              <a:rPr lang="en-US" dirty="0"/>
              <a:t>Click on </a:t>
            </a:r>
            <a:r>
              <a:rPr lang="en-US" b="1" dirty="0"/>
              <a:t>Items</a:t>
            </a:r>
            <a:r>
              <a:rPr lang="en-US" dirty="0"/>
              <a:t> from the ellipses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016346-F11A-4A13-AA66-7765B2D11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917" y="2933210"/>
            <a:ext cx="9018165" cy="3311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3717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Moving Items Between Bib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Click in the box next to the item being moved</a:t>
            </a:r>
          </a:p>
          <a:p>
            <a:r>
              <a:rPr lang="en-US" dirty="0"/>
              <a:t>Click on </a:t>
            </a:r>
            <a:r>
              <a:rPr lang="en-US" b="1" i="1" dirty="0"/>
              <a:t>Relink to another Bib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97EFC4-EDF0-4AF1-A2B1-9FC24FF2B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231242"/>
            <a:ext cx="9448800" cy="3564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75144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Moving Items Between Bib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The Relink items to another Bibliographic record screen opens</a:t>
            </a:r>
          </a:p>
          <a:p>
            <a:r>
              <a:rPr lang="en-US" dirty="0"/>
              <a:t>Select the new bib record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85EA4-F2C3-4B81-B753-E1D1A21B1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396" y="2191672"/>
            <a:ext cx="8681207" cy="2474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6414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69783"/>
            <a:ext cx="9676702" cy="520817"/>
          </a:xfrm>
        </p:spPr>
        <p:txBody>
          <a:bodyPr>
            <a:noAutofit/>
          </a:bodyPr>
          <a:lstStyle/>
          <a:p>
            <a:r>
              <a:rPr lang="en-US" sz="3200" dirty="0"/>
              <a:t>Holdings Records Management in the Order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pPr lvl="1"/>
            <a:r>
              <a:rPr lang="en-US" i="0" dirty="0"/>
              <a:t>Deleted</a:t>
            </a:r>
          </a:p>
          <a:p>
            <a:pPr lvl="2"/>
            <a:r>
              <a:rPr lang="en-US" dirty="0"/>
              <a:t>The </a:t>
            </a:r>
            <a:r>
              <a:rPr lang="en-US" i="0" dirty="0"/>
              <a:t>“On Order” holding record can be deleted in the POL when:</a:t>
            </a:r>
          </a:p>
          <a:p>
            <a:pPr lvl="3"/>
            <a:r>
              <a:rPr lang="en-US" i="0" dirty="0"/>
              <a:t>When ordering a Physical – Continuous Order (serials and continuous titles)</a:t>
            </a:r>
          </a:p>
          <a:p>
            <a:pPr lvl="4"/>
            <a:r>
              <a:rPr lang="en-US" dirty="0"/>
              <a:t>Create the holding record for the permanent location in order to allow receiving to work properly</a:t>
            </a:r>
          </a:p>
          <a:p>
            <a:pPr lvl="3"/>
            <a:r>
              <a:rPr lang="en-US" dirty="0"/>
              <a:t>If there are multiple copies and you want to identify the location of each copy</a:t>
            </a:r>
          </a:p>
          <a:p>
            <a:pPr marL="987552" lvl="2" indent="0">
              <a:buNone/>
            </a:pPr>
            <a:endParaRPr lang="en-US" dirty="0"/>
          </a:p>
          <a:p>
            <a:pPr marL="987552" lvl="2" indent="0">
              <a:buNone/>
            </a:pPr>
            <a:endParaRPr lang="en-US" dirty="0"/>
          </a:p>
          <a:p>
            <a:pPr marL="987552" lvl="2" indent="0">
              <a:buNone/>
            </a:pPr>
            <a:endParaRPr lang="en-US" dirty="0"/>
          </a:p>
          <a:p>
            <a:pPr marL="987552" lvl="2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A04353-B41F-4DFB-BBC8-C23D9CB9C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304" y="3602374"/>
            <a:ext cx="8693791" cy="903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2463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Moving Items Between Bib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Click on the title link where the item record will be moved to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2521BB-FEBF-4D3C-A00D-B8DCC8D62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113" y="1909078"/>
            <a:ext cx="8618174" cy="3702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75188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Moving Items Between Bib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Click in the check box next to the holdings record the item should be attached to</a:t>
            </a:r>
          </a:p>
          <a:p>
            <a:pPr lvl="1"/>
            <a:r>
              <a:rPr lang="en-US" i="0" dirty="0"/>
              <a:t>Create a holdings record if the location is different by clicking on </a:t>
            </a:r>
            <a:r>
              <a:rPr lang="en-US" b="1" dirty="0"/>
              <a:t>Add new Holdings</a:t>
            </a:r>
          </a:p>
          <a:p>
            <a:r>
              <a:rPr lang="en-US" dirty="0"/>
              <a:t>Click </a:t>
            </a:r>
            <a:r>
              <a:rPr lang="en-US" b="1" i="1" dirty="0"/>
              <a:t>Select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FEAD4F-4FB2-4CFA-85A7-853098942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982" y="2866473"/>
            <a:ext cx="9268436" cy="28590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3704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Moving Items Between Bib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Click on the desired action</a:t>
            </a:r>
          </a:p>
          <a:p>
            <a:pPr lvl="1"/>
            <a:r>
              <a:rPr lang="en-US" dirty="0"/>
              <a:t>Don’t change the holdings record – keeps the holding record</a:t>
            </a:r>
          </a:p>
          <a:p>
            <a:pPr lvl="1"/>
            <a:r>
              <a:rPr lang="en-US" dirty="0"/>
              <a:t>Delete the holdings record – deletes the holdings record</a:t>
            </a:r>
          </a:p>
          <a:p>
            <a:pPr lvl="1"/>
            <a:r>
              <a:rPr lang="en-US" dirty="0"/>
              <a:t>Suppress the holdings record from discovery – does not display in </a:t>
            </a:r>
            <a:r>
              <a:rPr lang="en-US" dirty="0" err="1"/>
              <a:t>PrimoVE</a:t>
            </a:r>
            <a:endParaRPr lang="en-US" dirty="0"/>
          </a:p>
          <a:p>
            <a:r>
              <a:rPr lang="en-US" dirty="0"/>
              <a:t>Click </a:t>
            </a:r>
            <a:r>
              <a:rPr lang="en-US" b="1" i="1" dirty="0"/>
              <a:t>Go</a:t>
            </a:r>
          </a:p>
          <a:p>
            <a:r>
              <a:rPr lang="en-US" dirty="0"/>
              <a:t>The item is now attached to the new bib record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D7270-2CE8-4D82-A8B5-35DB90139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913" y="3760364"/>
            <a:ext cx="7118174" cy="2444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76768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2800" dirty="0"/>
              <a:t>Moving Items Between Holdings on the Same Bib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Perform a repository search </a:t>
            </a:r>
          </a:p>
          <a:p>
            <a:r>
              <a:rPr lang="en-US" dirty="0"/>
              <a:t>Click on </a:t>
            </a:r>
            <a:r>
              <a:rPr lang="en-US" b="1" dirty="0"/>
              <a:t>Items</a:t>
            </a:r>
            <a:r>
              <a:rPr lang="en-US" dirty="0"/>
              <a:t> from the ellipses 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C57D1-6AF1-4656-922A-BB0A2D835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523" y="2320434"/>
            <a:ext cx="9331354" cy="3405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1496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2800" dirty="0"/>
              <a:t>Moving Items Between Holdings on the Same Bib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Click in the box next to the item record that will be moved to another holdings record on the same bib record</a:t>
            </a:r>
          </a:p>
          <a:p>
            <a:r>
              <a:rPr lang="en-US" dirty="0"/>
              <a:t>Click </a:t>
            </a:r>
            <a:r>
              <a:rPr lang="en-US" b="1" i="1" dirty="0"/>
              <a:t>Change Holdings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9D78F7-E6F0-464F-8D43-833586AFB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7" y="2657495"/>
            <a:ext cx="9064305" cy="3244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71466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2800" dirty="0"/>
              <a:t>Moving Items Between Holdings on the Same Bib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Click on the radio button next to the holdings record the item is going to be moved to</a:t>
            </a:r>
          </a:p>
          <a:p>
            <a:r>
              <a:rPr lang="en-US" dirty="0"/>
              <a:t>Click </a:t>
            </a:r>
            <a:r>
              <a:rPr lang="en-US" b="1" i="1" dirty="0"/>
              <a:t>Select</a:t>
            </a: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DC0E6D-3572-4B8A-925E-B822D5E8F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951" y="2164359"/>
            <a:ext cx="8604097" cy="2172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78700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2800" dirty="0"/>
              <a:t>Moving Items Between Holdings on the Same Bib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The item(s) are moved to the new location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DC4A82-B922-4BA9-9F69-823D7AB48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940" y="1976779"/>
            <a:ext cx="8824519" cy="3211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58861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Relinking Holdings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Relinking holdings records relinks the holdings and associated item records</a:t>
            </a:r>
          </a:p>
          <a:p>
            <a:r>
              <a:rPr lang="en-US" dirty="0"/>
              <a:t>The bib record does not move and is still in the IZ and discoverable in </a:t>
            </a:r>
            <a:r>
              <a:rPr lang="en-US" dirty="0" err="1"/>
              <a:t>PrimoVE</a:t>
            </a:r>
            <a:endParaRPr lang="en-US" dirty="0"/>
          </a:p>
          <a:p>
            <a:r>
              <a:rPr lang="en-US" dirty="0"/>
              <a:t>Holdings records cannot be relinked if there is an active request on an item</a:t>
            </a:r>
          </a:p>
          <a:p>
            <a:r>
              <a:rPr lang="en-US" dirty="0"/>
              <a:t>A holdings record can be relinked if an item is on loan</a:t>
            </a:r>
          </a:p>
        </p:txBody>
      </p:sp>
    </p:spTree>
    <p:extLst>
      <p:ext uri="{BB962C8B-B14F-4D97-AF65-F5344CB8AC3E}">
        <p14:creationId xmlns:p14="http://schemas.microsoft.com/office/powerpoint/2010/main" val="29025870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Relinking Holdings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Perform a repository search </a:t>
            </a:r>
          </a:p>
          <a:p>
            <a:r>
              <a:rPr lang="en-US" dirty="0"/>
              <a:t>Click on </a:t>
            </a:r>
            <a:r>
              <a:rPr lang="en-US" b="1" i="1" dirty="0"/>
              <a:t>Holdings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E6A509-BEFB-4A91-B849-D96F4C3CB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17" y="2231750"/>
            <a:ext cx="9322965" cy="3337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42047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Relinking Holdings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US" b="1" i="1" dirty="0"/>
              <a:t>Relink</a:t>
            </a:r>
            <a:r>
              <a:rPr lang="en-US" dirty="0"/>
              <a:t> on the ellipses of the holdings record being relinked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MD Editor opens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9E448B-ED16-4F3E-8057-40023933C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616" y="1683807"/>
            <a:ext cx="8786768" cy="15019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CD0759-DAAC-4C8D-9057-629906C4A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880" y="3893897"/>
            <a:ext cx="8962239" cy="2342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007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200" dirty="0"/>
              <a:t>Holdings Records Management in the Order Record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4601361" cy="5255703"/>
          </a:xfrm>
        </p:spPr>
        <p:txBody>
          <a:bodyPr>
            <a:normAutofit/>
          </a:bodyPr>
          <a:lstStyle/>
          <a:p>
            <a:pPr lvl="1"/>
            <a:r>
              <a:rPr lang="en-US" i="0" dirty="0"/>
              <a:t>To add a holdings record in the POL</a:t>
            </a:r>
          </a:p>
          <a:p>
            <a:pPr lvl="2"/>
            <a:r>
              <a:rPr lang="en-US" dirty="0"/>
              <a:t>Click </a:t>
            </a:r>
            <a:r>
              <a:rPr lang="en-US" b="1" i="1" dirty="0"/>
              <a:t>Add Location</a:t>
            </a:r>
          </a:p>
          <a:p>
            <a:pPr lvl="3"/>
            <a:endParaRPr lang="en-US" b="1" dirty="0"/>
          </a:p>
          <a:p>
            <a:pPr lvl="3"/>
            <a:endParaRPr lang="en-US" b="1" i="0" dirty="0"/>
          </a:p>
          <a:p>
            <a:pPr lvl="3"/>
            <a:endParaRPr lang="en-US" b="1" i="0" dirty="0"/>
          </a:p>
          <a:p>
            <a:pPr lvl="3"/>
            <a:endParaRPr lang="en-US" b="1" i="0" dirty="0"/>
          </a:p>
          <a:p>
            <a:pPr lvl="3"/>
            <a:r>
              <a:rPr lang="en-US" i="0" dirty="0"/>
              <a:t>Number of items to add: [defaults to 1]</a:t>
            </a:r>
          </a:p>
          <a:p>
            <a:pPr lvl="3"/>
            <a:r>
              <a:rPr lang="en-US" i="0" dirty="0"/>
              <a:t>Support libraries: [select the appropriate library and location]</a:t>
            </a:r>
          </a:p>
          <a:p>
            <a:pPr lvl="3"/>
            <a:r>
              <a:rPr lang="en-US" i="0" dirty="0"/>
              <a:t>Item Policy: [optional because it will be inherited from the Fulfillment Unit]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625903-2EDB-4059-8FE0-130D63B75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049" y="2351474"/>
            <a:ext cx="8609901" cy="849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A4CD94-3A69-40EE-81C6-EB31FE8C6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908" y="3514987"/>
            <a:ext cx="2005134" cy="2223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80032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Relinking Holdings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5012421" cy="3171039"/>
          </a:xfrm>
        </p:spPr>
        <p:txBody>
          <a:bodyPr/>
          <a:lstStyle/>
          <a:p>
            <a:r>
              <a:rPr lang="en-US" dirty="0"/>
              <a:t>Click on the radio button next to Network</a:t>
            </a:r>
          </a:p>
          <a:p>
            <a:pPr lvl="1"/>
            <a:r>
              <a:rPr lang="en-US" i="0" dirty="0"/>
              <a:t>Unless it’s an IZ record the holdings record is being relinked to</a:t>
            </a:r>
            <a:endParaRPr lang="en-US" dirty="0"/>
          </a:p>
          <a:p>
            <a:r>
              <a:rPr lang="en-US" dirty="0"/>
              <a:t>Input the appropriate search criteria</a:t>
            </a:r>
          </a:p>
          <a:p>
            <a:r>
              <a:rPr lang="en-US" dirty="0"/>
              <a:t>Click </a:t>
            </a:r>
            <a:r>
              <a:rPr lang="en-US" b="1" i="1" dirty="0"/>
              <a:t>Search</a:t>
            </a:r>
          </a:p>
          <a:p>
            <a:r>
              <a:rPr lang="en-US" dirty="0"/>
              <a:t>Click </a:t>
            </a:r>
            <a:r>
              <a:rPr lang="en-US" b="1" i="1" dirty="0"/>
              <a:t>Relink</a:t>
            </a:r>
          </a:p>
          <a:p>
            <a:r>
              <a:rPr lang="en-US" dirty="0"/>
              <a:t>The holdings record and associated items are relinked to the new bib record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86CF97-70FB-4521-B8CB-DC3DF798C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770" y="3865227"/>
            <a:ext cx="5083708" cy="1998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A00CA5-1576-4377-B1AE-D8046CA5E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100" y="4445465"/>
            <a:ext cx="4855419" cy="2073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63588C-C2E9-4B72-B4E2-54C82C035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237" y="1346961"/>
            <a:ext cx="4352381" cy="2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626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Relinking Holdings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10280708" cy="5255703"/>
          </a:xfrm>
        </p:spPr>
        <p:txBody>
          <a:bodyPr/>
          <a:lstStyle/>
          <a:p>
            <a:r>
              <a:rPr lang="en-US" dirty="0"/>
              <a:t>Open the bib record in the MD Editor by clicking on the View Bibliographic Record icon     (</a:t>
            </a:r>
            <a:r>
              <a:rPr lang="en-US" dirty="0" err="1"/>
              <a:t>Ctrl+Alt+B</a:t>
            </a:r>
            <a:r>
              <a:rPr lang="en-US" dirty="0"/>
              <a:t>) to verify it was linked to the correct record</a:t>
            </a:r>
          </a:p>
          <a:p>
            <a:r>
              <a:rPr lang="en-US" dirty="0"/>
              <a:t>The split screen editor will open to display the bib records</a:t>
            </a:r>
          </a:p>
          <a:p>
            <a:r>
              <a:rPr lang="en-US" dirty="0"/>
              <a:t>Save and Release the record (</a:t>
            </a:r>
            <a:r>
              <a:rPr lang="en-US" b="1" dirty="0" err="1"/>
              <a:t>Ctrl+Alt+R</a:t>
            </a:r>
            <a:r>
              <a:rPr lang="en-US" dirty="0"/>
              <a:t>) or </a:t>
            </a:r>
            <a:r>
              <a:rPr lang="en-US" b="1" i="1" dirty="0"/>
              <a:t>File&gt;Save and Release Record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6" descr="View_Bibliographic_Record_NewUI_02.png">
            <a:extLst>
              <a:ext uri="{FF2B5EF4-FFF2-40B4-BE49-F238E27FC236}">
                <a16:creationId xmlns:a16="http://schemas.microsoft.com/office/drawing/2014/main" id="{906A9A42-8DBF-4CFF-A2D2-61437EF14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791" y="1210153"/>
            <a:ext cx="23812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484948-DF59-4BA9-9C88-CCFFCC12F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251" y="3130815"/>
            <a:ext cx="9333497" cy="2020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07985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Relinking Bib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The OCLC number cannot be </a:t>
            </a:r>
            <a:r>
              <a:rPr lang="en-US" dirty="0" err="1"/>
              <a:t>overlayed</a:t>
            </a:r>
            <a:r>
              <a:rPr lang="en-US" dirty="0"/>
              <a:t> to replace a bib record that has items, holdings, and orders attached</a:t>
            </a:r>
          </a:p>
          <a:p>
            <a:r>
              <a:rPr lang="en-US" dirty="0"/>
              <a:t>Orders attached to the wrong bib record need to be relinked to the correct bib record from the PO Line (POL)</a:t>
            </a:r>
          </a:p>
          <a:p>
            <a:pPr lvl="1"/>
            <a:r>
              <a:rPr lang="en-US" i="0" dirty="0"/>
              <a:t>Relinking from the POL will move the corresponding items and holdings to the correct bib record and retain the POL</a:t>
            </a:r>
            <a:endParaRPr lang="en-US" dirty="0"/>
          </a:p>
          <a:p>
            <a:r>
              <a:rPr lang="en-US" dirty="0"/>
              <a:t>Possible reasons to relink from the POL</a:t>
            </a:r>
          </a:p>
          <a:p>
            <a:pPr lvl="1"/>
            <a:r>
              <a:rPr lang="en-US" i="0" dirty="0"/>
              <a:t>An EOD arrives for a single volume within a multi-volume work which is more suitable to link to than the existing link.</a:t>
            </a:r>
          </a:p>
          <a:p>
            <a:pPr lvl="1"/>
            <a:r>
              <a:rPr lang="en-US" i="0" dirty="0"/>
              <a:t>An item arrives that matches an existing bibliographic record more suitably than the bib imported at the time of the order</a:t>
            </a:r>
            <a:endParaRPr lang="en-US" dirty="0"/>
          </a:p>
          <a:p>
            <a:pPr marL="53035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4977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Relinking Bib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Relinking is available for </a:t>
            </a:r>
          </a:p>
          <a:p>
            <a:pPr lvl="1"/>
            <a:r>
              <a:rPr lang="en-US" i="0" dirty="0"/>
              <a:t>PO lines with the status </a:t>
            </a:r>
            <a:r>
              <a:rPr lang="en-US" b="1" i="0" dirty="0"/>
              <a:t>In Review,  Deferred, </a:t>
            </a:r>
            <a:r>
              <a:rPr lang="en-US" b="1" i="0" dirty="0" err="1"/>
              <a:t>Autopackaging</a:t>
            </a:r>
            <a:r>
              <a:rPr lang="en-US" b="1" i="0" dirty="0"/>
              <a:t>, Manual packaging, </a:t>
            </a:r>
            <a:r>
              <a:rPr lang="en-US" i="0" dirty="0"/>
              <a:t>or</a:t>
            </a:r>
            <a:r>
              <a:rPr lang="en-US" b="1" i="0" dirty="0"/>
              <a:t> Ready</a:t>
            </a:r>
            <a:endParaRPr lang="en-US" dirty="0"/>
          </a:p>
          <a:p>
            <a:r>
              <a:rPr lang="en-US" dirty="0"/>
              <a:t>PO lines </a:t>
            </a:r>
            <a:r>
              <a:rPr lang="en-US" b="1" dirty="0"/>
              <a:t>cannot</a:t>
            </a:r>
            <a:r>
              <a:rPr lang="en-US" dirty="0"/>
              <a:t> be relinked if</a:t>
            </a:r>
          </a:p>
          <a:p>
            <a:pPr lvl="1"/>
            <a:r>
              <a:rPr lang="en-US" i="0" dirty="0"/>
              <a:t>The PO line has items in a temporary location</a:t>
            </a:r>
          </a:p>
          <a:p>
            <a:pPr lvl="1"/>
            <a:r>
              <a:rPr lang="en-US" i="0" dirty="0"/>
              <a:t>The PO line has items on loan</a:t>
            </a:r>
          </a:p>
          <a:p>
            <a:pPr lvl="1"/>
            <a:r>
              <a:rPr lang="en-US" i="0" dirty="0"/>
              <a:t>The PO line is linked to a record from the Community Zone</a:t>
            </a:r>
          </a:p>
          <a:p>
            <a:pPr lvl="1"/>
            <a:r>
              <a:rPr lang="en-US" i="0" dirty="0"/>
              <a:t>The PO line contains items belonging to two different bibliographic records</a:t>
            </a:r>
          </a:p>
          <a:p>
            <a:pPr lvl="1"/>
            <a:r>
              <a:rPr lang="en-US" i="0" dirty="0"/>
              <a:t>The PO line for an electronic title lacks an MMS 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0029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Relinking Bib Records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Perform a repository search for the POL that needs to be relinked</a:t>
            </a:r>
          </a:p>
          <a:p>
            <a:r>
              <a:rPr lang="en-US" dirty="0"/>
              <a:t>Click on the </a:t>
            </a:r>
            <a:r>
              <a:rPr lang="en-US" b="1" dirty="0"/>
              <a:t>PO Line number </a:t>
            </a:r>
            <a:r>
              <a:rPr lang="en-US" dirty="0"/>
              <a:t>link</a:t>
            </a:r>
            <a:endParaRPr lang="en-US" i="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8BDE31-FEDF-4B79-B6DA-48F00A414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437" y="2333426"/>
            <a:ext cx="9277525" cy="3665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17374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Relinking Bib Records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725487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US" b="1" i="1" dirty="0"/>
              <a:t>Relink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Perform a repository search for the bib record to attach the POL to</a:t>
            </a:r>
          </a:p>
          <a:p>
            <a:r>
              <a:rPr lang="en-US" dirty="0"/>
              <a:t>Click on the title link for the appropriate title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4E751C-3871-45C4-8979-136BF3900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531" y="3429000"/>
            <a:ext cx="7045353" cy="3138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8CD421-4490-4940-B8C8-B442502DF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734" y="1622939"/>
            <a:ext cx="7976532" cy="615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68737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Relinking </a:t>
            </a:r>
            <a:r>
              <a:rPr lang="en-US" sz="3600"/>
              <a:t>Bib Records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725487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US" b="1" i="1" dirty="0"/>
              <a:t>Confirm </a:t>
            </a:r>
            <a:r>
              <a:rPr lang="en-US" dirty="0"/>
              <a:t>from the pop-up menu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POL is now attached to the correct bib record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AE41A4-6250-415B-91DC-45C5A71A5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568" y="1555655"/>
            <a:ext cx="7700863" cy="1703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553882-5C02-4895-974F-AD3E7E26A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568" y="4001549"/>
            <a:ext cx="7855893" cy="2468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9341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Holdings Records Management Upon Receiving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553513"/>
          </a:xfrm>
        </p:spPr>
        <p:txBody>
          <a:bodyPr/>
          <a:lstStyle/>
          <a:p>
            <a:r>
              <a:rPr lang="en-US" sz="1800" dirty="0"/>
              <a:t>The holdings record can be changed when receiving an item</a:t>
            </a:r>
          </a:p>
          <a:p>
            <a:r>
              <a:rPr lang="en-US" sz="1800" dirty="0"/>
              <a:t>Go to </a:t>
            </a:r>
            <a:r>
              <a:rPr lang="en-US" sz="1800" b="1" i="1" dirty="0"/>
              <a:t>Acquisitions&gt;Receiving and Invoicing&gt;Receive</a:t>
            </a:r>
          </a:p>
          <a:p>
            <a:pPr lvl="1"/>
            <a:r>
              <a:rPr lang="en-US" sz="1800" i="0" dirty="0"/>
              <a:t>Click on the appropriate tab and search for the item</a:t>
            </a:r>
          </a:p>
          <a:p>
            <a:pPr lvl="1"/>
            <a:r>
              <a:rPr lang="en-US" sz="1800" i="0" dirty="0"/>
              <a:t>Click </a:t>
            </a:r>
            <a:r>
              <a:rPr lang="en-US" sz="1800" b="1" dirty="0"/>
              <a:t>Manage items </a:t>
            </a:r>
            <a:r>
              <a:rPr lang="en-US" sz="1800" i="0" dirty="0"/>
              <a:t>from the ellipses</a:t>
            </a:r>
          </a:p>
          <a:p>
            <a:pPr marL="530352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30352" lvl="1" indent="0">
              <a:buNone/>
            </a:pPr>
            <a:endParaRPr lang="en-US" dirty="0"/>
          </a:p>
          <a:p>
            <a:pPr lvl="1"/>
            <a:r>
              <a:rPr lang="en-US" sz="1800" i="0" dirty="0"/>
              <a:t>Click </a:t>
            </a:r>
            <a:r>
              <a:rPr lang="en-US" sz="1800" b="1" dirty="0"/>
              <a:t>Edit Inventory Item </a:t>
            </a:r>
            <a:r>
              <a:rPr lang="en-US" sz="1800" i="0" dirty="0"/>
              <a:t>from the ellipses of the item record</a:t>
            </a:r>
          </a:p>
          <a:p>
            <a:pPr marL="530352" lvl="1" indent="0">
              <a:buNone/>
            </a:pPr>
            <a:endParaRPr lang="en-US" i="0" dirty="0"/>
          </a:p>
          <a:p>
            <a:pPr lvl="1"/>
            <a:endParaRPr lang="en-US" i="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4A370-EB9F-42F6-B766-20F26DD57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691" y="2677123"/>
            <a:ext cx="8064617" cy="1965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003DC9-1762-4874-917D-32A92159D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690" y="5429342"/>
            <a:ext cx="8064617" cy="757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2126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Holdings Records Management Upon Receiving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pPr lvl="1"/>
            <a:r>
              <a:rPr lang="en-US" i="0" dirty="0"/>
              <a:t>Change the Permanent location to update the holdings</a:t>
            </a:r>
          </a:p>
          <a:p>
            <a:pPr lvl="2"/>
            <a:r>
              <a:rPr lang="en-US" dirty="0"/>
              <a:t>This changes the location $$c in the MARC Holdings field 852</a:t>
            </a:r>
          </a:p>
          <a:p>
            <a:pPr lvl="3"/>
            <a:r>
              <a:rPr lang="en-US" i="0" dirty="0"/>
              <a:t>$$c can be changed in the holdings record and it updates the item record location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E71F89-B99E-4371-ADB8-FBB508E33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303" y="2811224"/>
            <a:ext cx="8995794" cy="1235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5849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200" dirty="0"/>
              <a:t>Editing Holdings Records from the MD Editor</a:t>
            </a:r>
            <a:r>
              <a:rPr lang="en-US" sz="2800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Perform a repository search from the item in hand: </a:t>
            </a:r>
            <a:r>
              <a:rPr lang="en-US" b="1" i="1" dirty="0"/>
              <a:t>Physical titles:[choose search criteria]: [search by title, ISBN, etc.)</a:t>
            </a:r>
          </a:p>
          <a:p>
            <a:r>
              <a:rPr lang="en-US" dirty="0"/>
              <a:t>Click </a:t>
            </a:r>
            <a:r>
              <a:rPr lang="en-US" b="1" i="1" dirty="0"/>
              <a:t>Holdings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BEF4C4-B457-4296-9FF2-D78D69C29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091" y="2530129"/>
            <a:ext cx="7705818" cy="3499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2091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200" dirty="0"/>
              <a:t>Editing Holdings Records from the MD Editor</a:t>
            </a:r>
            <a:r>
              <a:rPr lang="en-US" sz="2800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641149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US" b="1" i="1" dirty="0"/>
              <a:t>Edit</a:t>
            </a:r>
            <a:r>
              <a:rPr lang="en-US" dirty="0"/>
              <a:t> from the Holdings record screen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MD Editor (Metadata Editor) opens</a:t>
            </a:r>
          </a:p>
          <a:p>
            <a:r>
              <a:rPr lang="en-US" dirty="0"/>
              <a:t>Click into the field you want to edit or Add Field (</a:t>
            </a:r>
            <a:r>
              <a:rPr lang="en-US" b="1" dirty="0"/>
              <a:t>F8 or Edit&gt;Add Field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3663F-A8C6-4AF6-A90B-06065D398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55" y="1619305"/>
            <a:ext cx="7858090" cy="1973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mcgeemt\AppData\Local\Temp\SNAGHTML12648c1f.PNG">
            <a:extLst>
              <a:ext uri="{FF2B5EF4-FFF2-40B4-BE49-F238E27FC236}">
                <a16:creationId xmlns:a16="http://schemas.microsoft.com/office/drawing/2014/main" id="{52C48ED3-17CC-4370-ACEC-0B5A064E7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208" y="4877262"/>
            <a:ext cx="9051584" cy="1510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76392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SLC">
      <a:dk1>
        <a:srgbClr val="848687"/>
      </a:dk1>
      <a:lt1>
        <a:sysClr val="window" lastClr="FFFFFF"/>
      </a:lt1>
      <a:dk2>
        <a:srgbClr val="004C93"/>
      </a:dk2>
      <a:lt2>
        <a:srgbClr val="EDECEB"/>
      </a:lt2>
      <a:accent1>
        <a:srgbClr val="009EE0"/>
      </a:accent1>
      <a:accent2>
        <a:srgbClr val="009EE0"/>
      </a:accent2>
      <a:accent3>
        <a:srgbClr val="004C93"/>
      </a:accent3>
      <a:accent4>
        <a:srgbClr val="848687"/>
      </a:accent4>
      <a:accent5>
        <a:srgbClr val="004C93"/>
      </a:accent5>
      <a:accent6>
        <a:srgbClr val="414343"/>
      </a:accent6>
      <a:hlink>
        <a:srgbClr val="848687"/>
      </a:hlink>
      <a:folHlink>
        <a:srgbClr val="414343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3904F70-041E-47FD-ACFC-D7DE4CD0CA25}" vid="{02D285ED-D2D6-4BFA-8A62-1630DDAB53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5018</TotalTime>
  <Words>2184</Words>
  <Application>Microsoft Office PowerPoint</Application>
  <PresentationFormat>Widescreen</PresentationFormat>
  <Paragraphs>417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Franklin Gothic Book</vt:lpstr>
      <vt:lpstr>Wingdings</vt:lpstr>
      <vt:lpstr>Crop</vt:lpstr>
      <vt:lpstr>Resource Management: Item, Holding, &amp; Relinking Records</vt:lpstr>
      <vt:lpstr>Holdings Records Overview </vt:lpstr>
      <vt:lpstr>Holdings Records Management in the Order Record</vt:lpstr>
      <vt:lpstr>Holdings Records Management in the Order Record</vt:lpstr>
      <vt:lpstr>Holdings Records Management in the Order Record </vt:lpstr>
      <vt:lpstr>Holdings Records Management Upon Receiving</vt:lpstr>
      <vt:lpstr>Holdings Records Management Upon Receiving </vt:lpstr>
      <vt:lpstr>Editing Holdings Records from the MD Editor </vt:lpstr>
      <vt:lpstr>Editing Holdings Records from the MD Editor </vt:lpstr>
      <vt:lpstr>Editing Holdings Records from the MD Editor </vt:lpstr>
      <vt:lpstr>Editing Holdings Records from the MD Editor </vt:lpstr>
      <vt:lpstr>First Indicator MARC Holdings Field 852</vt:lpstr>
      <vt:lpstr>Adding Holdings and Item Records from the MD Editor </vt:lpstr>
      <vt:lpstr>Adding Holdings Records in the MD Editor from the IZ</vt:lpstr>
      <vt:lpstr>Adding Holdings Records in the MD Editor from the IZ</vt:lpstr>
      <vt:lpstr>Adding Holdings Records in the MD Editor from the IZ</vt:lpstr>
      <vt:lpstr>Adding Holdings Records in the MD Editor from the IZ</vt:lpstr>
      <vt:lpstr>Adding Holdings Records in the MD Editor from the NZ</vt:lpstr>
      <vt:lpstr>Adding Holdings Records in the MD Editor from the NZ</vt:lpstr>
      <vt:lpstr>Adding Holdings Records in the MD Editor from the NZ</vt:lpstr>
      <vt:lpstr>Adding an Item Record to Holdings Record </vt:lpstr>
      <vt:lpstr>Adding an Item Record to Holdings Record</vt:lpstr>
      <vt:lpstr>Viewing Inventory in the MD Editor</vt:lpstr>
      <vt:lpstr>Viewing Inventory in the MD Editor</vt:lpstr>
      <vt:lpstr>Withdrawing Item Records </vt:lpstr>
      <vt:lpstr>Withdrawing Item Records</vt:lpstr>
      <vt:lpstr>Withdrawing Item Records</vt:lpstr>
      <vt:lpstr>Withdrawing Item Records</vt:lpstr>
      <vt:lpstr>Withdrawing Item Records</vt:lpstr>
      <vt:lpstr>Last Item(s) and Holdings Record Deleted or Moved Screen Explained</vt:lpstr>
      <vt:lpstr>Missing Items</vt:lpstr>
      <vt:lpstr>Missing Items</vt:lpstr>
      <vt:lpstr>Missing Items</vt:lpstr>
      <vt:lpstr>Missing Items</vt:lpstr>
      <vt:lpstr>Missing Items</vt:lpstr>
      <vt:lpstr>Missing Items</vt:lpstr>
      <vt:lpstr>Moving Items Between Bib Records</vt:lpstr>
      <vt:lpstr>Moving Items Between Bib Records</vt:lpstr>
      <vt:lpstr>Moving Items Between Bib Records</vt:lpstr>
      <vt:lpstr>Moving Items Between Bib Records</vt:lpstr>
      <vt:lpstr>Moving Items Between Bib Records</vt:lpstr>
      <vt:lpstr>Moving Items Between Bib Records</vt:lpstr>
      <vt:lpstr>Moving Items Between Holdings on the Same Bib Record</vt:lpstr>
      <vt:lpstr>Moving Items Between Holdings on the Same Bib Record</vt:lpstr>
      <vt:lpstr>Moving Items Between Holdings on the Same Bib Record</vt:lpstr>
      <vt:lpstr>Moving Items Between Holdings on the Same Bib Record</vt:lpstr>
      <vt:lpstr>Relinking Holdings Records</vt:lpstr>
      <vt:lpstr>Relinking Holdings Records</vt:lpstr>
      <vt:lpstr>Relinking Holdings Records</vt:lpstr>
      <vt:lpstr>Relinking Holdings Records</vt:lpstr>
      <vt:lpstr>Relinking Holdings Records</vt:lpstr>
      <vt:lpstr>Relinking Bib Records</vt:lpstr>
      <vt:lpstr>Relinking Bib Records</vt:lpstr>
      <vt:lpstr>Relinking Bib Records </vt:lpstr>
      <vt:lpstr>Relinking Bib Records </vt:lpstr>
      <vt:lpstr>Relinking Bib Records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Management: Getting ready</dc:title>
  <dc:creator>McGee, Margaret</dc:creator>
  <cp:lastModifiedBy>Maggie McGee</cp:lastModifiedBy>
  <cp:revision>6</cp:revision>
  <dcterms:created xsi:type="dcterms:W3CDTF">2019-04-17T16:58:29Z</dcterms:created>
  <dcterms:modified xsi:type="dcterms:W3CDTF">2019-04-30T16:03:45Z</dcterms:modified>
</cp:coreProperties>
</file>