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56D_21088FC6.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5" r:id="rId4"/>
    <p:sldMasterId id="2147483752" r:id="rId5"/>
    <p:sldMasterId id="2147483740" r:id="rId6"/>
    <p:sldMasterId id="2147483888" r:id="rId7"/>
    <p:sldMasterId id="2147483994" r:id="rId8"/>
  </p:sldMasterIdLst>
  <p:notesMasterIdLst>
    <p:notesMasterId r:id="rId33"/>
  </p:notesMasterIdLst>
  <p:handoutMasterIdLst>
    <p:handoutMasterId r:id="rId34"/>
  </p:handoutMasterIdLst>
  <p:sldIdLst>
    <p:sldId id="1452" r:id="rId9"/>
    <p:sldId id="1413" r:id="rId10"/>
    <p:sldId id="1582" r:id="rId11"/>
    <p:sldId id="1583" r:id="rId12"/>
    <p:sldId id="1584" r:id="rId13"/>
    <p:sldId id="1585" r:id="rId14"/>
    <p:sldId id="1522" r:id="rId15"/>
    <p:sldId id="1483" r:id="rId16"/>
    <p:sldId id="1499" r:id="rId17"/>
    <p:sldId id="1504" r:id="rId18"/>
    <p:sldId id="1503" r:id="rId19"/>
    <p:sldId id="1586" r:id="rId20"/>
    <p:sldId id="1511" r:id="rId21"/>
    <p:sldId id="1512" r:id="rId22"/>
    <p:sldId id="1587" r:id="rId23"/>
    <p:sldId id="1453" r:id="rId24"/>
    <p:sldId id="1389" r:id="rId25"/>
    <p:sldId id="1433" r:id="rId26"/>
    <p:sldId id="1588" r:id="rId27"/>
    <p:sldId id="1477" r:id="rId28"/>
    <p:sldId id="1589" r:id="rId29"/>
    <p:sldId id="1514" r:id="rId30"/>
    <p:sldId id="1590" r:id="rId31"/>
    <p:sldId id="1591" r:id="rId32"/>
  </p:sldIdLst>
  <p:sldSz cx="12192000" cy="7810500"/>
  <p:notesSz cx="78105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417D257-3E69-42B6-A3BA-16A12FAB2258}">
          <p14:sldIdLst>
            <p14:sldId id="1452"/>
            <p14:sldId id="1413"/>
            <p14:sldId id="1582"/>
            <p14:sldId id="1583"/>
            <p14:sldId id="1584"/>
          </p14:sldIdLst>
        </p14:section>
        <p14:section name="Sharing Storyboards" id="{B22DD56D-9360-4F3E-B218-D3A4B1D94D71}">
          <p14:sldIdLst>
            <p14:sldId id="1585"/>
            <p14:sldId id="1522"/>
          </p14:sldIdLst>
        </p14:section>
        <p14:section name="Sustaining Your Food and Farming Education Activities" id="{EA677A77-390A-43F1-AA0A-5A47A2AF1883}">
          <p14:sldIdLst>
            <p14:sldId id="1483"/>
            <p14:sldId id="1499"/>
            <p14:sldId id="1504"/>
            <p14:sldId id="1503"/>
            <p14:sldId id="1586"/>
            <p14:sldId id="1511"/>
            <p14:sldId id="1512"/>
            <p14:sldId id="1587"/>
          </p14:sldIdLst>
        </p14:section>
        <p14:section name="Resources and Next Steps" id="{5B55F0DA-453E-4D08-B350-5F6682FF06FC}">
          <p14:sldIdLst>
            <p14:sldId id="1453"/>
            <p14:sldId id="1389"/>
            <p14:sldId id="1433"/>
            <p14:sldId id="1588"/>
            <p14:sldId id="1477"/>
            <p14:sldId id="1589"/>
            <p14:sldId id="1514"/>
            <p14:sldId id="1590"/>
            <p14:sldId id="15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B95A3D-2ED0-341A-6674-5E647F296D52}" name="Chong, Caliste" initials="CC" userId="S::cc0195@nemours.org::905233a6-3121-4c6f-aa7f-30f2122bd427" providerId="AD"/>
  <p188:author id="{F37C7E67-D692-9EC6-22B4-390FCC89818C}" name="Press, Hannah" initials="HP" userId="S::hp0050@nemours.org::79ae02e8-8d22-42dd-ae3f-95a57fbe11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169"/>
    <a:srgbClr val="309C88"/>
    <a:srgbClr val="3D893D"/>
    <a:srgbClr val="FFFFFF"/>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53" autoAdjust="0"/>
  </p:normalViewPr>
  <p:slideViewPr>
    <p:cSldViewPr snapToGrid="0">
      <p:cViewPr varScale="1">
        <p:scale>
          <a:sx n="77" d="100"/>
          <a:sy n="77" d="100"/>
        </p:scale>
        <p:origin x="1794" y="60"/>
      </p:cViewPr>
      <p:guideLst/>
    </p:cSldViewPr>
  </p:slideViewPr>
  <p:notesTextViewPr>
    <p:cViewPr>
      <p:scale>
        <a:sx n="1" d="1"/>
        <a:sy n="1" d="1"/>
      </p:scale>
      <p:origin x="0" y="-822"/>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8/10/relationships/authors" Target="authors.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omments/modernComment_56D_21088FC6.xml><?xml version="1.0" encoding="utf-8"?>
<p188:cmLst xmlns:a="http://schemas.openxmlformats.org/drawingml/2006/main" xmlns:r="http://schemas.openxmlformats.org/officeDocument/2006/relationships" xmlns:p188="http://schemas.microsoft.com/office/powerpoint/2018/8/main">
  <p188:cm id="{608D0FD7-0AF9-4619-AA47-33F60CCE4D1A}" authorId="{D8B95A3D-2ED0-341A-6674-5E647F296D52}" created="2024-07-11T02:07:55.257">
    <pc:sldMkLst xmlns:pc="http://schemas.microsoft.com/office/powerpoint/2013/main/command">
      <pc:docMk/>
      <pc:sldMk cId="554209222" sldId="1389"/>
    </pc:sldMkLst>
    <p188:txBody>
      <a:bodyPr/>
      <a:lstStyle/>
      <a:p>
        <a:r>
          <a:rPr lang="en-US"/>
          <a:t>Consider adding resources available for your state.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A6E265-B7DA-F17B-BDC4-D19A59B66C11}"/>
              </a:ext>
            </a:extLst>
          </p:cNvPr>
          <p:cNvSpPr>
            <a:spLocks noGrp="1"/>
          </p:cNvSpPr>
          <p:nvPr>
            <p:ph type="hdr" sz="quarter"/>
          </p:nvPr>
        </p:nvSpPr>
        <p:spPr>
          <a:xfrm>
            <a:off x="0" y="0"/>
            <a:ext cx="3384550" cy="6111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7B99C8-955F-8CE5-2848-74E1E2FCE1F4}"/>
              </a:ext>
            </a:extLst>
          </p:cNvPr>
          <p:cNvSpPr>
            <a:spLocks noGrp="1"/>
          </p:cNvSpPr>
          <p:nvPr>
            <p:ph type="dt" sz="quarter" idx="1"/>
          </p:nvPr>
        </p:nvSpPr>
        <p:spPr>
          <a:xfrm>
            <a:off x="4424363" y="0"/>
            <a:ext cx="3384550" cy="611188"/>
          </a:xfrm>
          <a:prstGeom prst="rect">
            <a:avLst/>
          </a:prstGeom>
        </p:spPr>
        <p:txBody>
          <a:bodyPr vert="horz" lIns="91440" tIns="45720" rIns="91440" bIns="45720" rtlCol="0"/>
          <a:lstStyle>
            <a:lvl1pPr algn="r">
              <a:defRPr sz="1200"/>
            </a:lvl1pPr>
          </a:lstStyle>
          <a:p>
            <a:fld id="{9CC547B4-B0EB-4B02-9F50-719C06917695}" type="datetimeFigureOut">
              <a:rPr lang="en-US" smtClean="0"/>
              <a:t>7/10/2024</a:t>
            </a:fld>
            <a:endParaRPr lang="en-US"/>
          </a:p>
        </p:txBody>
      </p:sp>
      <p:sp>
        <p:nvSpPr>
          <p:cNvPr id="4" name="Footer Placeholder 3">
            <a:extLst>
              <a:ext uri="{FF2B5EF4-FFF2-40B4-BE49-F238E27FC236}">
                <a16:creationId xmlns:a16="http://schemas.microsoft.com/office/drawing/2014/main" id="{812F0922-4D0B-D262-231F-7DAA408FF091}"/>
              </a:ext>
            </a:extLst>
          </p:cNvPr>
          <p:cNvSpPr>
            <a:spLocks noGrp="1"/>
          </p:cNvSpPr>
          <p:nvPr>
            <p:ph type="ftr" sz="quarter" idx="2"/>
          </p:nvPr>
        </p:nvSpPr>
        <p:spPr>
          <a:xfrm>
            <a:off x="0" y="11580813"/>
            <a:ext cx="3384550" cy="6111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DB814F-DC27-B77E-F759-5BE4ADDC3DEA}"/>
              </a:ext>
            </a:extLst>
          </p:cNvPr>
          <p:cNvSpPr>
            <a:spLocks noGrp="1"/>
          </p:cNvSpPr>
          <p:nvPr>
            <p:ph type="sldNum" sz="quarter" idx="3"/>
          </p:nvPr>
        </p:nvSpPr>
        <p:spPr>
          <a:xfrm>
            <a:off x="4424363" y="11580813"/>
            <a:ext cx="3384550" cy="611187"/>
          </a:xfrm>
          <a:prstGeom prst="rect">
            <a:avLst/>
          </a:prstGeom>
        </p:spPr>
        <p:txBody>
          <a:bodyPr vert="horz" lIns="91440" tIns="45720" rIns="91440" bIns="45720" rtlCol="0" anchor="b"/>
          <a:lstStyle>
            <a:lvl1pPr algn="r">
              <a:defRPr sz="1200"/>
            </a:lvl1pPr>
          </a:lstStyle>
          <a:p>
            <a:fld id="{E81DD0C7-A8F4-4D43-8E7C-52AB7182ACB7}" type="slidenum">
              <a:rPr lang="en-US" smtClean="0"/>
              <a:t>‹#›</a:t>
            </a:fld>
            <a:endParaRPr lang="en-US"/>
          </a:p>
        </p:txBody>
      </p:sp>
    </p:spTree>
    <p:extLst>
      <p:ext uri="{BB962C8B-B14F-4D97-AF65-F5344CB8AC3E}">
        <p14:creationId xmlns:p14="http://schemas.microsoft.com/office/powerpoint/2010/main" val="3584510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3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ngrown4schools.com/farm-to-e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spcFirstLastPara="0" lIns="0" tIns="0" rIns="0" bIns="0" anchor="t"/>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i="0" dirty="0"/>
              <a:t>Welcome </a:t>
            </a:r>
            <a:r>
              <a:rPr lang="en-US" sz="1200" i="0" baseline="0" dirty="0"/>
              <a:t>to Learning Session 6: Celebrating Success.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i="0" baseline="0" dirty="0">
              <a:solidFill>
                <a:srgbClr val="000000"/>
              </a:solidFill>
              <a:latin typeface="Arial"/>
              <a:ea typeface="+mn-ea"/>
              <a:cs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i="1" dirty="0">
                <a:solidFill>
                  <a:srgbClr val="000000"/>
                </a:solidFill>
                <a:latin typeface="Arial"/>
                <a:ea typeface="+mn-ea"/>
                <a:cs typeface="Arial"/>
              </a:rPr>
              <a:t>Coaches, depending on the number of ECE programs that are participating in your learning collaborative, you may need to extend the time of this Learning Session or schedule another Learning Session so everyone will have ample time to share their Storyboards. </a:t>
            </a:r>
            <a:endParaRPr i="1" dirty="0">
              <a:solidFill>
                <a:srgbClr val="000000"/>
              </a:solidFill>
              <a:latin typeface="Arial"/>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16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r>
              <a:rPr lang="en-US"/>
              <a:t>It will be helpful for you to work together with your Leadership Team to talk through the questions on this handout. Let’s go through the questions together. </a:t>
            </a:r>
          </a:p>
        </p:txBody>
      </p:sp>
    </p:spTree>
    <p:extLst>
      <p:ext uri="{BB962C8B-B14F-4D97-AF65-F5344CB8AC3E}">
        <p14:creationId xmlns:p14="http://schemas.microsoft.com/office/powerpoint/2010/main" val="3894652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Discussion Prompt: </a:t>
            </a:r>
            <a:r>
              <a:rPr lang="en-US" sz="1200" dirty="0">
                <a:ea typeface="Verdana"/>
              </a:rPr>
              <a:t>What went well with the activities you tried at your program during the learning collaborative?</a:t>
            </a:r>
            <a:r>
              <a:rPr lang="en-US" sz="1200" dirty="0"/>
              <a:t> We just heard from everyone about all of the successes that you had so far. It will be great to write some of those down. Document them and build on your success.</a:t>
            </a:r>
          </a:p>
          <a:p>
            <a:endParaRPr lang="en-US" dirty="0"/>
          </a:p>
        </p:txBody>
      </p:sp>
    </p:spTree>
    <p:extLst>
      <p:ext uri="{BB962C8B-B14F-4D97-AF65-F5344CB8AC3E}">
        <p14:creationId xmlns:p14="http://schemas.microsoft.com/office/powerpoint/2010/main" val="33226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a:defRPr/>
            </a:pPr>
            <a:r>
              <a:rPr lang="en-US" b="1" dirty="0"/>
              <a:t>Discussion Prompt: </a:t>
            </a:r>
            <a:r>
              <a:rPr lang="en-US"/>
              <a:t>What challenges did your program face? Which challenges have you been able to overcome? Are there some challenges that you gave up on trying to find a solution?</a:t>
            </a:r>
          </a:p>
          <a:p>
            <a:pPr marL="0" marR="0" lvl="0" indent="0" algn="l" defTabSz="914400">
              <a:lnSpc>
                <a:spcPct val="100000"/>
              </a:lnSpc>
              <a:spcBef>
                <a:spcPts val="0"/>
              </a:spcBef>
              <a:spcAft>
                <a:spcPts val="0"/>
              </a:spcAft>
              <a:buClrTx/>
              <a:buSzTx/>
              <a:buFontTx/>
              <a:buNone/>
              <a:tabLst/>
              <a:defRPr/>
            </a:pPr>
            <a:endParaRPr lang="en-US" sz="1200">
              <a:cs typeface="Calibri"/>
            </a:endParaRPr>
          </a:p>
          <a:p>
            <a:endParaRPr lang="en-US"/>
          </a:p>
        </p:txBody>
      </p:sp>
    </p:spTree>
    <p:extLst>
      <p:ext uri="{BB962C8B-B14F-4D97-AF65-F5344CB8AC3E}">
        <p14:creationId xmlns:p14="http://schemas.microsoft.com/office/powerpoint/2010/main" val="1993791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0" indent="0">
              <a:buFont typeface="Arial" panose="020B0604020202020204" pitchFamily="34" charset="0"/>
              <a:buNone/>
            </a:pPr>
            <a:r>
              <a:rPr lang="en-US" b="1" dirty="0"/>
              <a:t>Discussion Prompt: </a:t>
            </a:r>
            <a:r>
              <a:rPr lang="en-US" dirty="0"/>
              <a:t>What would you like to continue in the future? How can we build on this progress?</a:t>
            </a:r>
            <a:endParaRPr lang="en-US" sz="1200" dirty="0">
              <a:cs typeface="Calibri"/>
            </a:endParaRPr>
          </a:p>
          <a:p>
            <a:endParaRPr lang="en-US" dirty="0">
              <a:cs typeface="Calibri"/>
            </a:endParaRPr>
          </a:p>
        </p:txBody>
      </p:sp>
    </p:spTree>
    <p:extLst>
      <p:ext uri="{BB962C8B-B14F-4D97-AF65-F5344CB8AC3E}">
        <p14:creationId xmlns:p14="http://schemas.microsoft.com/office/powerpoint/2010/main" val="1673113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171450" indent="-171450">
              <a:buFont typeface="Arial" panose="020B0604020202020204" pitchFamily="34" charset="0"/>
              <a:buChar char="•"/>
            </a:pPr>
            <a:r>
              <a:rPr lang="en-US" b="1" dirty="0"/>
              <a:t>Discussion Prompt: </a:t>
            </a:r>
            <a:r>
              <a:rPr lang="en-US" dirty="0"/>
              <a:t>What does your program need to sustain your food and farming education activities? How can your program further engage families in this work? Consider:</a:t>
            </a:r>
          </a:p>
          <a:p>
            <a:pPr marL="628650" lvl="1" indent="-171450">
              <a:buFont typeface="Arial" panose="020B0604020202020204" pitchFamily="34" charset="0"/>
              <a:buChar char="•"/>
            </a:pPr>
            <a:r>
              <a:rPr lang="en-US" dirty="0"/>
              <a:t>Information you may need </a:t>
            </a:r>
          </a:p>
          <a:p>
            <a:pPr marL="628650" lvl="1" indent="-171450">
              <a:buFont typeface="Arial" panose="020B0604020202020204" pitchFamily="34" charset="0"/>
              <a:buChar char="•"/>
            </a:pPr>
            <a:r>
              <a:rPr lang="en-US" dirty="0"/>
              <a:t>Materials that you need</a:t>
            </a:r>
          </a:p>
          <a:p>
            <a:pPr marL="628650" lvl="1" indent="-171450">
              <a:buFont typeface="Arial" panose="020B0604020202020204" pitchFamily="34" charset="0"/>
              <a:buChar char="•"/>
            </a:pPr>
            <a:r>
              <a:rPr lang="en-US" dirty="0"/>
              <a:t>Support from community partners</a:t>
            </a:r>
          </a:p>
          <a:p>
            <a:endParaRPr lang="en-US" dirty="0">
              <a:cs typeface="Calibri"/>
            </a:endParaRPr>
          </a:p>
        </p:txBody>
      </p:sp>
    </p:spTree>
    <p:extLst>
      <p:ext uri="{BB962C8B-B14F-4D97-AF65-F5344CB8AC3E}">
        <p14:creationId xmlns:p14="http://schemas.microsoft.com/office/powerpoint/2010/main" val="2948276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r>
              <a:rPr lang="en-US" b="1" dirty="0"/>
              <a:t>Discussion Prompt: </a:t>
            </a:r>
            <a:r>
              <a:rPr lang="en-US" dirty="0"/>
              <a:t>How will you use this handout to share your key learnings and to develop a plan to sustain and expand your ECE program’s food and farming education activities?</a:t>
            </a:r>
          </a:p>
          <a:p>
            <a:endParaRPr lang="en-US" dirty="0"/>
          </a:p>
          <a:p>
            <a:r>
              <a:rPr lang="en-US" dirty="0"/>
              <a:t>What stood out to you from the Storyboard presentations today? What’s something you heard that you’d like to try?</a:t>
            </a:r>
          </a:p>
        </p:txBody>
      </p:sp>
    </p:spTree>
    <p:extLst>
      <p:ext uri="{BB962C8B-B14F-4D97-AF65-F5344CB8AC3E}">
        <p14:creationId xmlns:p14="http://schemas.microsoft.com/office/powerpoint/2010/main" val="2572381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spcFirstLastPara="0" lIns="0" tIns="0" rIns="0" bIns="0" anchor="t"/>
          <a:lstStyle/>
          <a:p>
            <a:pPr algn="l" hangingPunct="0">
              <a:lnSpc>
                <a:spcPct val="100000"/>
              </a:lnSpc>
            </a:pPr>
            <a:endParaRPr>
              <a:solidFill>
                <a:srgbClr val="000000"/>
              </a:solidFill>
              <a:latin typeface="Arial"/>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412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719138"/>
            <a:ext cx="4943475" cy="3168650"/>
          </a:xfrm>
        </p:spPr>
      </p:sp>
      <p:sp>
        <p:nvSpPr>
          <p:cNvPr id="3" name="Notes Placeholder 2"/>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https://www.ingrown4schools.com/farm-to-ece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181240" indent="-181240">
              <a:buSzPts val="1100"/>
              <a:buFont typeface="Arial" panose="020B0604020202020204" pitchFamily="34" charset="0"/>
              <a:buChar char="•"/>
            </a:pPr>
            <a:endParaRPr lang="en-US" kern="1200">
              <a:effectLst/>
              <a:ea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529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spcFirstLastPara="0" lIns="0" tIns="0" rIns="0" bIns="0" anchor="t"/>
          <a:lstStyle/>
          <a:p>
            <a:pPr algn="l" hangingPunct="0">
              <a:lnSpc>
                <a:spcPct val="100000"/>
              </a:lnSpc>
            </a:pPr>
            <a:endParaRPr>
              <a:solidFill>
                <a:srgbClr val="000000"/>
              </a:solidFill>
              <a:latin typeface="Arial"/>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0095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4213"/>
            <a:ext cx="4851400" cy="3108325"/>
          </a:xfrm>
        </p:spPr>
      </p:sp>
      <p:sp>
        <p:nvSpPr>
          <p:cNvPr id="3" name="Notes Placeholder 2"/>
          <p:cNvSpPr>
            <a:spLocks noGrp="1"/>
          </p:cNvSpPr>
          <p:nvPr>
            <p:ph type="body" idx="1"/>
          </p:nvPr>
        </p:nvSpPr>
        <p:spPr/>
        <p:txBody>
          <a:bodyPr>
            <a:normAutofit fontScale="25000" lnSpcReduction="20000"/>
          </a:bodyPr>
          <a:lstStyle/>
          <a:p>
            <a:r>
              <a:rPr lang="en-US" kern="1200" dirty="0">
                <a:solidFill>
                  <a:schemeClr val="tx1"/>
                </a:solidFill>
                <a:effectLst/>
              </a:rPr>
              <a:t>We hope that you learned a lot during Learning Sessions 5 and 6. Hearing you all share about the progress you have made during this Learning Collaborative is really inspirational! Let’s chat about the final steps we need to take before we finish the Learning Collaborative.</a:t>
            </a:r>
            <a:endParaRPr lang="en-US" dirty="0"/>
          </a:p>
          <a:p>
            <a:pPr>
              <a:buSzPts val="1400"/>
            </a:pPr>
            <a:endParaRPr lang="en-US" b="0" i="1" dirty="0">
              <a:solidFill>
                <a:schemeClr val="dk1"/>
              </a:solidFill>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3104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r>
              <a:rPr lang="en-US" i="0">
                <a:latin typeface="Times New Roman"/>
                <a:cs typeface="Times New Roman"/>
              </a:rPr>
              <a:t>Here is a quick snapshot of how we will spend our time together today. </a:t>
            </a:r>
          </a:p>
          <a:p>
            <a:endParaRPr lang="en-US" i="0">
              <a:latin typeface="Times New Roman"/>
              <a:cs typeface="Times New Roman"/>
            </a:endParaRPr>
          </a:p>
          <a:p>
            <a:r>
              <a:rPr lang="en-US" i="1">
                <a:latin typeface="Times New Roman"/>
                <a:cs typeface="Times New Roman"/>
              </a:rPr>
              <a:t>Read aloud the agenda items.</a:t>
            </a:r>
          </a:p>
          <a:p>
            <a:endParaRPr lang="en-US" i="1">
              <a:latin typeface="Times New Roman"/>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a:latin typeface="Times New Roman"/>
                <a:cs typeface="Times New Roman"/>
              </a:rPr>
              <a:t>Please</a:t>
            </a:r>
            <a:r>
              <a:rPr lang="en-US" b="0" i="1" baseline="0">
                <a:latin typeface="Times New Roman"/>
                <a:cs typeface="Times New Roman"/>
              </a:rPr>
              <a:t> remind participants that they can follow along with the slides during the Session. </a:t>
            </a:r>
          </a:p>
          <a:p>
            <a:endParaRPr lang="en-US" i="1">
              <a:latin typeface="Times New Roman"/>
              <a:cs typeface="Times New Roman"/>
            </a:endParaRPr>
          </a:p>
          <a:p>
            <a:endParaRPr lang="en-US" i="1"/>
          </a:p>
          <a:p>
            <a:endParaRPr lang="en-US"/>
          </a:p>
          <a:p>
            <a:endParaRPr lang="en-US"/>
          </a:p>
        </p:txBody>
      </p:sp>
    </p:spTree>
    <p:extLst>
      <p:ext uri="{BB962C8B-B14F-4D97-AF65-F5344CB8AC3E}">
        <p14:creationId xmlns:p14="http://schemas.microsoft.com/office/powerpoint/2010/main" val="500850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Coaches should review and update the “Action Period Tasks” slides at the end of each Session to ensure accuracy, align tasks with your Learning Collaborative timeline, and reduce repetitive tasks.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p:txBody>
      </p:sp>
    </p:spTree>
    <p:extLst>
      <p:ext uri="{BB962C8B-B14F-4D97-AF65-F5344CB8AC3E}">
        <p14:creationId xmlns:p14="http://schemas.microsoft.com/office/powerpoint/2010/main" val="2791738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4213"/>
            <a:ext cx="4851400" cy="3108325"/>
          </a:xfrm>
        </p:spPr>
      </p:sp>
      <p:sp>
        <p:nvSpPr>
          <p:cNvPr id="3" name="Notes Placeholder 2"/>
          <p:cNvSpPr>
            <a:spLocks noGrp="1"/>
          </p:cNvSpPr>
          <p:nvPr>
            <p:ph type="body" idx="1"/>
          </p:nvPr>
        </p:nvSpPr>
        <p:spPr/>
        <p:txBody>
          <a:bodyPr/>
          <a:lstStyle/>
          <a:p>
            <a:r>
              <a:rPr lang="en-US" b="1" i="1" baseline="0">
                <a:latin typeface="Times New Roman"/>
                <a:cs typeface="Times New Roman"/>
              </a:rPr>
              <a:t>Coaches should add in dates for all upcoming sessions.</a:t>
            </a:r>
          </a:p>
          <a:p>
            <a:endParaRPr lang="en-US" i="1" baseline="0">
              <a:latin typeface="Times New Roman"/>
              <a:cs typeface="Times New Roman"/>
            </a:endParaRPr>
          </a:p>
          <a:p>
            <a:r>
              <a:rPr lang="en-US" i="1" baseline="0">
                <a:latin typeface="Times New Roman"/>
                <a:cs typeface="Times New Roman"/>
              </a:rPr>
              <a:t>Review the timeline. Share dates for all Learning Sessions so providers will know what to expect and to reduce barriers to participation. Be sure to provide a list of actions for each program to complete before and after each Learning Session. The goal is to ensure participants know when they need to complete each action item. </a:t>
            </a:r>
          </a:p>
          <a:p>
            <a:endParaRPr lang="en-US" i="1" baseline="0">
              <a:latin typeface="Times New Roman"/>
              <a:cs typeface="Times New Roman"/>
            </a:endParaRPr>
          </a:p>
          <a:p>
            <a:r>
              <a:rPr lang="en-US" i="0" baseline="0">
                <a:latin typeface="Times New Roman"/>
                <a:cs typeface="Times New Roman"/>
              </a:rPr>
              <a:t>Today was our final Learning Session! Now we will begin our final Action Period, and you will complete a few final tasks, which includes creating 2 additional action plans to keep making progress. </a:t>
            </a:r>
          </a:p>
          <a:p>
            <a:endParaRPr lang="en-US" i="0" baseline="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7281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p93:notes"/>
          <p:cNvSpPr>
            <a:spLocks noGrp="1" noRot="1" noChangeAspect="1"/>
          </p:cNvSpPr>
          <p:nvPr>
            <p:ph type="sldImg" idx="2"/>
          </p:nvPr>
        </p:nvSpPr>
        <p:spPr>
          <a:xfrm>
            <a:off x="1128713" y="1200150"/>
            <a:ext cx="50577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Google Shape;1493;p93:notes"/>
          <p:cNvSpPr txBox="1">
            <a:spLocks noGrp="1"/>
          </p:cNvSpPr>
          <p:nvPr>
            <p:ph type="body" idx="1"/>
          </p:nvPr>
        </p:nvSpPr>
        <p:spPr>
          <a:xfrm>
            <a:off x="731521" y="4620578"/>
            <a:ext cx="5852160" cy="3780472"/>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1494" name="Google Shape;1494;p93: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783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4213"/>
            <a:ext cx="4851400" cy="3108325"/>
          </a:xfrm>
        </p:spPr>
      </p:sp>
      <p:sp>
        <p:nvSpPr>
          <p:cNvPr id="3" name="Notes Placeholder 2"/>
          <p:cNvSpPr>
            <a:spLocks noGrp="1"/>
          </p:cNvSpPr>
          <p:nvPr>
            <p:ph type="body" idx="1"/>
          </p:nvPr>
        </p:nvSpPr>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rPr>
              <a:t>This “Coach Reminder” slide gives you, the coach, reminders for the Action Periods and next steps for facilitating the Learning Collaborative.  They are hidden in the PowerPoint.  They are not intended to be shared with ECE providers.  Do not include them in any printed versions of the slides you provide to ECE providers.</a:t>
            </a:r>
            <a:endParaRPr lang="en-US" sz="1800" dirty="0">
              <a:effectLst/>
              <a:latin typeface="Calibri" panose="020F0502020204030204" pitchFamily="34" charset="0"/>
              <a:ea typeface="Calibri" panose="020F0502020204030204" pitchFamily="34" charset="0"/>
            </a:endParaRPr>
          </a:p>
          <a:p>
            <a:endParaRPr lang="en-US" b="0" i="1" kern="1200" dirty="0">
              <a:solidFill>
                <a:schemeClr val="tx1"/>
              </a:solidFill>
              <a:effectLst/>
              <a:latin typeface="Times New Roman"/>
              <a:ea typeface="+mn-ea"/>
              <a:cs typeface="Times New Roman"/>
            </a:endParaRPr>
          </a:p>
          <a:p>
            <a:r>
              <a:rPr lang="en-US" b="0" i="1" kern="1200" dirty="0">
                <a:solidFill>
                  <a:schemeClr val="tx1"/>
                </a:solidFill>
                <a:effectLst/>
                <a:latin typeface="Times New Roman"/>
                <a:ea typeface="+mn-ea"/>
                <a:cs typeface="Times New Roman"/>
              </a:rPr>
              <a:t>After Session 6, coaches should: </a:t>
            </a:r>
            <a:endParaRPr lang="en-US" b="1" kern="1200" dirty="0">
              <a:solidFill>
                <a:schemeClr val="tx1"/>
              </a:solidFill>
              <a:effectLst/>
              <a:latin typeface="Times New Roman"/>
              <a:ea typeface="+mn-ea"/>
              <a:cs typeface="Times New Roman"/>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Meet with ECE programs and provide TA to help “complete” their action plans.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Help programs create two additional action plans to keep making progress.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Ensure participating programs complete the Farm to ECE self-assessment again by </a:t>
            </a:r>
            <a:r>
              <a:rPr lang="en-US" i="1" u="sng" dirty="0"/>
              <a:t>[insert date]</a:t>
            </a:r>
            <a:r>
              <a:rPr lang="en-US" i="1" u="none" dirty="0"/>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Share any final resources.</a:t>
            </a:r>
          </a:p>
          <a:p>
            <a:endParaRPr lang="en-US" b="1" kern="1200" dirty="0">
              <a:solidFill>
                <a:schemeClr val="tx1"/>
              </a:solidFill>
              <a:effectLst/>
              <a:latin typeface="Times New Roman"/>
              <a:ea typeface="+mn-ea"/>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7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000000"/>
                </a:solidFill>
                <a:effectLst/>
                <a:latin typeface="Times New Roman" panose="02020603050405020304" pitchFamily="18" charset="0"/>
              </a:rPr>
              <a:t>Share the Group Norms in the chat box and add them to this slide. These are the Group Norms you created in the Orientation Session with this group. Ask anyone if they have any questions or additions. </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In our Orientation Meeting we created Group Norms to help guide our discussions. I will review them briefly now. If you have any additions or questions, please share those with the group. </a:t>
            </a:r>
          </a:p>
          <a:p>
            <a:endParaRPr lang="en-US" i="1" baseline="0" dirty="0"/>
          </a:p>
          <a:p>
            <a:r>
              <a:rPr lang="en-US" i="1" dirty="0"/>
              <a:t>A</a:t>
            </a:r>
            <a:r>
              <a:rPr lang="en-US" i="1" baseline="0" dirty="0"/>
              <a:t> few suggestions are listed below. Having around 5 group norms is a good goal.</a:t>
            </a:r>
          </a:p>
          <a:p>
            <a:pPr marL="228600" indent="-228600">
              <a:buFont typeface="+mj-lt"/>
              <a:buAutoNum type="arabicPeriod"/>
            </a:pPr>
            <a:r>
              <a:rPr lang="en-US" i="1" baseline="0" dirty="0"/>
              <a:t>Be on time. </a:t>
            </a:r>
          </a:p>
          <a:p>
            <a:pPr marL="228600" indent="-228600">
              <a:buFont typeface="+mj-lt"/>
              <a:buAutoNum type="arabicPeriod"/>
            </a:pPr>
            <a:r>
              <a:rPr lang="en-US" i="1" baseline="0" dirty="0"/>
              <a:t>Respect other members of the learning collaborative at all times. </a:t>
            </a:r>
          </a:p>
          <a:p>
            <a:pPr marL="228600" indent="-228600">
              <a:buFont typeface="+mj-lt"/>
              <a:buAutoNum type="arabicPeriod"/>
            </a:pPr>
            <a:r>
              <a:rPr lang="en-US" i="1" baseline="0" dirty="0"/>
              <a:t>Speak 1 at a time without interrupting. </a:t>
            </a:r>
          </a:p>
          <a:p>
            <a:pPr marL="228600" indent="-228600">
              <a:buFont typeface="+mj-lt"/>
              <a:buAutoNum type="arabicPeriod"/>
            </a:pPr>
            <a:r>
              <a:rPr lang="en-US" i="1" baseline="0" dirty="0"/>
              <a:t>If something is unclear, ask. </a:t>
            </a:r>
          </a:p>
          <a:p>
            <a:pPr marL="228600" indent="-228600">
              <a:buFont typeface="+mj-lt"/>
              <a:buAutoNum type="arabicPeriod"/>
            </a:pPr>
            <a:r>
              <a:rPr lang="en-US" i="1" baseline="0" dirty="0"/>
              <a:t>Imagine the other person’s point of view. </a:t>
            </a:r>
          </a:p>
          <a:p>
            <a:pPr marL="228600" indent="-228600">
              <a:buFont typeface="+mj-lt"/>
              <a:buAutoNum type="arabicPeriod"/>
            </a:pPr>
            <a:r>
              <a:rPr lang="en-US" i="1" baseline="0" dirty="0"/>
              <a:t>Assume good intentions. Listen with respect. </a:t>
            </a:r>
          </a:p>
          <a:p>
            <a:pPr marL="228600" indent="-228600">
              <a:buFont typeface="+mj-lt"/>
              <a:buAutoNum type="arabicPeriod"/>
            </a:pPr>
            <a:r>
              <a:rPr lang="en-US" i="1" baseline="0" dirty="0"/>
              <a:t>Everyone has something to share. Be sure to share while also making space for others to share. </a:t>
            </a:r>
          </a:p>
          <a:p>
            <a:pPr marL="228600" indent="-228600">
              <a:buFont typeface="+mj-lt"/>
              <a:buAutoNum type="arabicPeriod"/>
            </a:pPr>
            <a:r>
              <a:rPr lang="en-US" i="1" baseline="0" dirty="0"/>
              <a:t>Share stories and tips with one another. Stories and experiences shared here are confidential. </a:t>
            </a:r>
          </a:p>
          <a:p>
            <a:pPr marL="228600" indent="-228600">
              <a:buFont typeface="+mj-lt"/>
              <a:buAutoNum type="arabicPeriod"/>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Accept that each individual participating in the Session will be managing different circumstances in their environment.</a:t>
            </a:r>
          </a:p>
          <a:p>
            <a:pPr marL="228600" indent="-228600">
              <a:buFont typeface="+mj-lt"/>
              <a:buAutoNum type="arabicPeriod"/>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Assume technological glitches will happen.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Adhere to agreements on using cameras and muting when possible.</a:t>
            </a:r>
          </a:p>
          <a:p>
            <a:pPr marL="228600" indent="-228600">
              <a:buFont typeface="+mj-lt"/>
              <a:buAutoNum type="arabicPeriod"/>
            </a:pPr>
            <a:endParaRPr lang="en-US" sz="1000" i="1"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b="0" i="0" dirty="0">
              <a:solidFill>
                <a:srgbClr val="000000"/>
              </a:solidFill>
              <a:effectLst/>
              <a:latin typeface="Times New Roman" panose="02020603050405020304" pitchFamily="18" charset="0"/>
              <a:cs typeface="Times New Roman"/>
            </a:endParaRPr>
          </a:p>
          <a:p>
            <a:r>
              <a:rPr lang="en-US" i="0" dirty="0">
                <a:latin typeface="Times New Roman"/>
                <a:cs typeface="Times New Roman"/>
              </a:rPr>
              <a:t>We are going to start with an Ice</a:t>
            </a:r>
            <a:r>
              <a:rPr lang="en-US" i="0" baseline="0" dirty="0">
                <a:latin typeface="Times New Roman"/>
                <a:cs typeface="Times New Roman"/>
              </a:rPr>
              <a:t>breaker. </a:t>
            </a:r>
            <a:endParaRPr lang="en-US" i="0" dirty="0">
              <a:latin typeface="Times New Roman"/>
              <a:cs typeface="Times New Roman"/>
            </a:endParaRPr>
          </a:p>
          <a:p>
            <a:pPr marL="0" indent="0">
              <a:buFont typeface="+mj-lt"/>
              <a:buNone/>
            </a:pPr>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6824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u="none" strike="noStrike" dirty="0">
                <a:solidFill>
                  <a:srgbClr val="000000"/>
                </a:solidFill>
                <a:effectLst/>
                <a:latin typeface="Calibri" panose="020F0502020204030204" pitchFamily="34" charset="0"/>
              </a:rPr>
              <a:t>Review learning objectives with participants. </a:t>
            </a:r>
            <a:endParaRPr lang="en-US" sz="1800" i="1" dirty="0"/>
          </a:p>
          <a:p>
            <a:endParaRPr lang="en-US" dirty="0"/>
          </a:p>
        </p:txBody>
      </p:sp>
    </p:spTree>
    <p:extLst>
      <p:ext uri="{BB962C8B-B14F-4D97-AF65-F5344CB8AC3E}">
        <p14:creationId xmlns:p14="http://schemas.microsoft.com/office/powerpoint/2010/main" val="215430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4213"/>
            <a:ext cx="4851400" cy="3108325"/>
          </a:xfrm>
        </p:spPr>
      </p:sp>
      <p:sp>
        <p:nvSpPr>
          <p:cNvPr id="3" name="Notes Placeholder 2"/>
          <p:cNvSpPr>
            <a:spLocks noGrp="1"/>
          </p:cNvSpPr>
          <p:nvPr>
            <p:ph type="body" idx="1"/>
          </p:nvPr>
        </p:nvSpPr>
        <p:spPr/>
        <p:txBody>
          <a:bodyPr>
            <a:normAutofit fontScale="25000" lnSpcReduction="20000"/>
          </a:bodyPr>
          <a:lstStyle/>
          <a:p>
            <a:r>
              <a:rPr lang="en-US" kern="1200" dirty="0">
                <a:solidFill>
                  <a:schemeClr val="tx1"/>
                </a:solidFill>
                <a:effectLst/>
              </a:rPr>
              <a:t>We are now at Learning Sessions 6! Today we will spend our time hearing from you all! Each of you will have an opportunity to share about your Storyboards and the great work you did throughout this learning collaborative. We can’t wait!</a:t>
            </a:r>
            <a:endParaRPr lang="en-US" dirty="0"/>
          </a:p>
          <a:p>
            <a:pPr>
              <a:buSzPts val="1400"/>
            </a:pPr>
            <a:endParaRPr lang="en-US" b="0" i="1" dirty="0">
              <a:solidFill>
                <a:schemeClr val="dk1"/>
              </a:solidFill>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i="1" kern="1200" dirty="0">
                <a:solidFill>
                  <a:schemeClr val="tx1"/>
                </a:solidFill>
                <a:effectLst/>
              </a:rPr>
              <a:t>Coaches, depending on the number of participating ECE programs, you may want to consider extending the time of this Learning Session or hosting an additional Learning Session so all programs will have enough time to present. </a:t>
            </a:r>
            <a:endParaRPr lang="en-US" sz="1200" i="1" dirty="0"/>
          </a:p>
          <a:p>
            <a:pPr>
              <a:buSzPts val="1400"/>
            </a:pPr>
            <a:endParaRPr lang="en-US" b="0" i="1" dirty="0">
              <a:solidFill>
                <a:schemeClr val="dk1"/>
              </a:solidFill>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137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Most of our time today will be spent hearing from you all about the progress you have made to create or expand your program’s garden! We are excited to hear about all you have learned, including your successes and lessons learned!</a:t>
            </a:r>
            <a:endParaRPr/>
          </a:p>
        </p:txBody>
      </p:sp>
      <p:sp>
        <p:nvSpPr>
          <p:cNvPr id="774" name="Google Shape;774;p36:notes"/>
          <p:cNvSpPr>
            <a:spLocks noGrp="1" noRot="1" noChangeAspect="1"/>
          </p:cNvSpPr>
          <p:nvPr>
            <p:ph type="sldImg" idx="2"/>
          </p:nvPr>
        </p:nvSpPr>
        <p:spPr>
          <a:xfrm>
            <a:off x="1020763" y="1143000"/>
            <a:ext cx="48164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r>
              <a:rPr lang="en-US" i="1" dirty="0"/>
              <a:t>It is helpful to share the order of ECE program’s that will be sharing during today’s Learning Session. We suggest having the participating programs to share their Storyboard slides with the Coach in advance. Adding all of the Storyboard slides to this PowerPoint will create a more seamless session with fewer technology issues. </a:t>
            </a:r>
          </a:p>
        </p:txBody>
      </p:sp>
    </p:spTree>
    <p:extLst>
      <p:ext uri="{BB962C8B-B14F-4D97-AF65-F5344CB8AC3E}">
        <p14:creationId xmlns:p14="http://schemas.microsoft.com/office/powerpoint/2010/main" val="607416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Before we end out session today, we’re going to walk through an activity to help you reflect on your experience of incorporating Food and Farming Education activities into your program and to plan for how to sustain and build on these activities. </a:t>
            </a:r>
          </a:p>
        </p:txBody>
      </p:sp>
      <p:sp>
        <p:nvSpPr>
          <p:cNvPr id="774" name="Google Shape;774;p36:notes"/>
          <p:cNvSpPr>
            <a:spLocks noGrp="1" noRot="1" noChangeAspect="1"/>
          </p:cNvSpPr>
          <p:nvPr>
            <p:ph type="sldImg" idx="2"/>
          </p:nvPr>
        </p:nvSpPr>
        <p:spPr>
          <a:xfrm>
            <a:off x="1020763" y="1143000"/>
            <a:ext cx="48164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3540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r>
              <a:rPr lang="en-US" dirty="0">
                <a:solidFill>
                  <a:srgbClr val="000000"/>
                </a:solidFill>
                <a:latin typeface="Calibri"/>
                <a:ea typeface="Calibri"/>
                <a:cs typeface="Calibri"/>
              </a:rPr>
              <a:t>This is the key takeaways document was shared during Learning Session 4 and can be found in the Resource Guide. </a:t>
            </a:r>
            <a:endParaRPr lang="en-US" dirty="0"/>
          </a:p>
          <a:p>
            <a:endParaRPr lang="en-US" dirty="0">
              <a:solidFill>
                <a:srgbClr val="000000"/>
              </a:solidFill>
              <a:latin typeface="Calibri"/>
              <a:ea typeface="Calibri"/>
              <a:cs typeface="Calibri"/>
            </a:endParaRPr>
          </a:p>
          <a:p>
            <a:r>
              <a:rPr lang="en-US" i="1" dirty="0">
                <a:solidFill>
                  <a:srgbClr val="000000"/>
                </a:solidFill>
                <a:latin typeface="Calibri"/>
                <a:ea typeface="Calibri"/>
                <a:cs typeface="Calibri"/>
              </a:rPr>
              <a:t>Ask participants: </a:t>
            </a:r>
            <a:r>
              <a:rPr lang="en-US" dirty="0">
                <a:solidFill>
                  <a:srgbClr val="000000"/>
                </a:solidFill>
                <a:latin typeface="Calibri"/>
                <a:ea typeface="Calibri"/>
                <a:cs typeface="Calibri"/>
              </a:rPr>
              <a:t>How have you used this handout to share with staff and families what you've been doing during this learning collaborative?</a:t>
            </a:r>
            <a:endParaRPr lang="en-US" dirty="0"/>
          </a:p>
          <a:p>
            <a:endParaRPr lang="en-US" dirty="0">
              <a:ea typeface="Calibri"/>
              <a:cs typeface="Calibri"/>
            </a:endParaRPr>
          </a:p>
          <a:p>
            <a:r>
              <a:rPr lang="en-US" i="1" dirty="0">
                <a:ea typeface="Calibri"/>
                <a:cs typeface="Calibri"/>
              </a:rPr>
              <a:t>Remind participants if they haven't already, to share this key learning with staff and families. </a:t>
            </a:r>
            <a:endParaRPr lang="en-US" dirty="0">
              <a:ea typeface="Calibri"/>
              <a:cs typeface="Calibri"/>
            </a:endParaRPr>
          </a:p>
        </p:txBody>
      </p:sp>
    </p:spTree>
    <p:extLst>
      <p:ext uri="{BB962C8B-B14F-4D97-AF65-F5344CB8AC3E}">
        <p14:creationId xmlns:p14="http://schemas.microsoft.com/office/powerpoint/2010/main" val="2710783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53.png"/></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Master" Target="../slideMasters/slideMaster5.xml"/><Relationship Id="rId4" Type="http://schemas.openxmlformats.org/officeDocument/2006/relationships/image" Target="../media/image1.emf"/></Relationships>
</file>

<file path=ppt/slideLayouts/_rels/slideLayout1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Master" Target="../slideMasters/slideMaster5.xml"/><Relationship Id="rId4" Type="http://schemas.openxmlformats.org/officeDocument/2006/relationships/image" Target="../media/image1.emf"/></Relationships>
</file>

<file path=ppt/slideLayouts/_rels/slideLayout1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3.png"/><Relationship Id="rId1" Type="http://schemas.openxmlformats.org/officeDocument/2006/relationships/slideMaster" Target="../slideMasters/slideMaster5.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cstate="screen">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2753905866"/>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62252B-6B53-E545-A4D8-FCCC80EE10B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algn="ctr">
              <a:defRPr/>
            </a:lvl1pPr>
          </a:lstStyle>
          <a:p>
            <a:endParaRPr lang="en-US"/>
          </a:p>
        </p:txBody>
      </p:sp>
    </p:spTree>
    <p:extLst>
      <p:ext uri="{BB962C8B-B14F-4D97-AF65-F5344CB8AC3E}">
        <p14:creationId xmlns:p14="http://schemas.microsoft.com/office/powerpoint/2010/main" val="959291536"/>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7013074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482350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Slide Op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userDrawn="1"/>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70"/>
            <a:ext cx="5107446" cy="2449709"/>
          </a:xfrm>
        </p:spPr>
        <p:txBody>
          <a:bodyPr wrap="none" lIns="0" tIns="0" rIns="0" bIns="0" anchor="t" anchorCtr="0">
            <a:noAutofit/>
          </a:bodyPr>
          <a:lstStyle>
            <a:lvl1pPr algn="l">
              <a:defRPr sz="439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4" y="4759475"/>
            <a:ext cx="5107447" cy="1011618"/>
          </a:xfrm>
        </p:spPr>
        <p:txBody>
          <a:bodyPr lIns="0" tIns="0" rIns="0" bIns="0" anchor="t" anchorCtr="0">
            <a:normAutofit/>
          </a:bodyPr>
          <a:lstStyle>
            <a:lvl1pPr marL="0" indent="0" algn="l">
              <a:buNone/>
              <a:defRPr sz="1580">
                <a:solidFill>
                  <a:srgbClr val="FFFFFF"/>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20" y="6244498"/>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cstate="screen">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12141768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E85138-489F-1F68-0552-4060DF2103B1}"/>
              </a:ext>
            </a:extLst>
          </p:cNvPr>
          <p:cNvSpPr/>
          <p:nvPr userDrawn="1"/>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8" y="2005169"/>
            <a:ext cx="9142203" cy="1696329"/>
          </a:xfrm>
        </p:spPr>
        <p:txBody>
          <a:bodyPr wrap="none" lIns="0" tIns="0" rIns="0" bIns="0" anchor="t" anchorCtr="0">
            <a:noAutofit/>
          </a:bodyPr>
          <a:lstStyle>
            <a:lvl1pPr algn="l">
              <a:defRPr sz="439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4" y="5007786"/>
            <a:ext cx="9142203" cy="1011618"/>
          </a:xfrm>
        </p:spPr>
        <p:txBody>
          <a:bodyPr lIns="0" tIns="0" rIns="0" bIns="0" anchor="t" anchorCtr="0">
            <a:normAutofit/>
          </a:bodyPr>
          <a:lstStyle>
            <a:lvl1pPr marL="0" indent="0" algn="l">
              <a:buNone/>
              <a:defRPr sz="1580">
                <a:solidFill>
                  <a:srgbClr val="FFFFFF"/>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2"/>
          <a:stretch>
            <a:fillRect/>
          </a:stretch>
        </p:blipFill>
        <p:spPr>
          <a:xfrm>
            <a:off x="10342620" y="6244498"/>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4" y="3899276"/>
            <a:ext cx="9127847" cy="419453"/>
          </a:xfrm>
        </p:spPr>
        <p:txBody>
          <a:bodyPr>
            <a:normAutofit/>
          </a:bodyPr>
          <a:lstStyle>
            <a:lvl1pPr marL="0" indent="0">
              <a:buFontTx/>
              <a:buNone/>
              <a:defRPr sz="2458"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054" b="0" i="0">
                <a:solidFill>
                  <a:srgbClr val="FFFFFF"/>
                </a:solidFill>
                <a:latin typeface="Montserrat Medium" pitchFamily="2" charset="77"/>
              </a:defRPr>
            </a:lvl1pPr>
            <a:lvl3pPr marL="802843" indent="0">
              <a:buNone/>
              <a:defRPr/>
            </a:lvl3pPr>
          </a:lstStyle>
          <a:p>
            <a:pPr lvl="0"/>
            <a:r>
              <a:rPr lang="en-US"/>
              <a:t>Click to edit Master text date</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161" y="1553791"/>
            <a:ext cx="2093976" cy="194505"/>
          </a:xfrm>
          <a:prstGeom prst="rect">
            <a:avLst/>
          </a:prstGeom>
        </p:spPr>
      </p:pic>
    </p:spTree>
    <p:extLst>
      <p:ext uri="{BB962C8B-B14F-4D97-AF65-F5344CB8AC3E}">
        <p14:creationId xmlns:p14="http://schemas.microsoft.com/office/powerpoint/2010/main" val="119104637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 Slide Option 3">
    <p:spTree>
      <p:nvGrpSpPr>
        <p:cNvPr id="1" name=""/>
        <p:cNvGrpSpPr/>
        <p:nvPr/>
      </p:nvGrpSpPr>
      <p:grpSpPr>
        <a:xfrm>
          <a:off x="0" y="0"/>
          <a:ext cx="0" cy="0"/>
          <a:chOff x="0" y="0"/>
          <a:chExt cx="0" cy="0"/>
        </a:xfrm>
      </p:grpSpPr>
      <p:pic>
        <p:nvPicPr>
          <p:cNvPr id="9" name="Picture 8" descr="A person with the arms crossed&#10;&#10;Description automatically generated with medium confidence">
            <a:extLst>
              <a:ext uri="{FF2B5EF4-FFF2-40B4-BE49-F238E27FC236}">
                <a16:creationId xmlns:a16="http://schemas.microsoft.com/office/drawing/2014/main" id="{8E945FA0-D580-CEA8-F3B1-C92AE2C187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973"/>
            <a:ext cx="12192000" cy="78105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973"/>
            <a:ext cx="12216459" cy="78105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8" y="1640777"/>
            <a:ext cx="9142203" cy="1696329"/>
          </a:xfrm>
        </p:spPr>
        <p:txBody>
          <a:bodyPr wrap="none" lIns="0" tIns="0" rIns="0" bIns="0" anchor="t" anchorCtr="0">
            <a:noAutofit/>
          </a:bodyPr>
          <a:lstStyle>
            <a:lvl1pPr algn="l">
              <a:defRPr sz="439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4" y="4643392"/>
            <a:ext cx="9142203" cy="1011618"/>
          </a:xfrm>
        </p:spPr>
        <p:txBody>
          <a:bodyPr lIns="0" tIns="0" rIns="0" bIns="0" anchor="t" anchorCtr="0">
            <a:normAutofit/>
          </a:bodyPr>
          <a:lstStyle>
            <a:lvl1pPr marL="0" indent="0" algn="l">
              <a:buNone/>
              <a:defRPr sz="1580">
                <a:solidFill>
                  <a:srgbClr val="FFFFFF"/>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20" y="6244498"/>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4" y="3534883"/>
            <a:ext cx="9127847" cy="419453"/>
          </a:xfrm>
        </p:spPr>
        <p:txBody>
          <a:bodyPr>
            <a:normAutofit/>
          </a:bodyPr>
          <a:lstStyle>
            <a:lvl1pPr marL="0" indent="0">
              <a:buFontTx/>
              <a:buNone/>
              <a:defRPr sz="2458"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054" b="0" i="0">
                <a:solidFill>
                  <a:srgbClr val="FFFFFF"/>
                </a:solidFill>
                <a:latin typeface="Montserrat Medium" pitchFamily="2" charset="77"/>
              </a:defRPr>
            </a:lvl1pPr>
            <a:lvl3pPr marL="802843" indent="0">
              <a:buNone/>
              <a:defRPr/>
            </a:lvl3pPr>
          </a:lstStyle>
          <a:p>
            <a:pPr lvl="0"/>
            <a:r>
              <a:rPr lang="en-US"/>
              <a:t>Click to edit Master text date</a:t>
            </a:r>
          </a:p>
        </p:txBody>
      </p:sp>
    </p:spTree>
    <p:extLst>
      <p:ext uri="{BB962C8B-B14F-4D97-AF65-F5344CB8AC3E}">
        <p14:creationId xmlns:p14="http://schemas.microsoft.com/office/powerpoint/2010/main" val="215568856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ver Slide Option 4">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3CE1DBCF-B51D-4952-BCBD-691E8ABCA3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28021"/>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12230" y="2"/>
            <a:ext cx="12216459" cy="781647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8" y="1688018"/>
            <a:ext cx="9142203" cy="1696329"/>
          </a:xfrm>
        </p:spPr>
        <p:txBody>
          <a:bodyPr wrap="none" lIns="0" tIns="0" rIns="0" bIns="0" anchor="t" anchorCtr="0">
            <a:noAutofit/>
          </a:bodyPr>
          <a:lstStyle>
            <a:lvl1pPr algn="l">
              <a:defRPr sz="439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4" y="4690634"/>
            <a:ext cx="9142203" cy="1011618"/>
          </a:xfrm>
        </p:spPr>
        <p:txBody>
          <a:bodyPr lIns="0" tIns="0" rIns="0" bIns="0" anchor="t" anchorCtr="0">
            <a:normAutofit/>
          </a:bodyPr>
          <a:lstStyle>
            <a:lvl1pPr marL="0" indent="0" algn="l">
              <a:buNone/>
              <a:defRPr sz="1580">
                <a:solidFill>
                  <a:srgbClr val="FFFFFF"/>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20" y="6244498"/>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4" y="3582124"/>
            <a:ext cx="9127847" cy="419453"/>
          </a:xfrm>
        </p:spPr>
        <p:txBody>
          <a:bodyPr>
            <a:normAutofit/>
          </a:bodyPr>
          <a:lstStyle>
            <a:lvl1pPr marL="0" indent="0">
              <a:buFontTx/>
              <a:buNone/>
              <a:defRPr sz="2458"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054" b="0" i="0">
                <a:solidFill>
                  <a:srgbClr val="FFFFFF"/>
                </a:solidFill>
                <a:latin typeface="Montserrat Medium" pitchFamily="2" charset="77"/>
              </a:defRPr>
            </a:lvl1pPr>
            <a:lvl3pPr marL="802843" indent="0">
              <a:buNone/>
              <a:defRPr/>
            </a:lvl3pPr>
          </a:lstStyle>
          <a:p>
            <a:pPr lvl="0"/>
            <a:r>
              <a:rPr lang="en-US"/>
              <a:t>Click to edit Master text date</a:t>
            </a:r>
          </a:p>
        </p:txBody>
      </p:sp>
    </p:spTree>
    <p:extLst>
      <p:ext uri="{BB962C8B-B14F-4D97-AF65-F5344CB8AC3E}">
        <p14:creationId xmlns:p14="http://schemas.microsoft.com/office/powerpoint/2010/main" val="142457106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 Slide Option 5">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129E4BBE-4986-C0ED-92FB-5F70E6AFA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16459" cy="78105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973"/>
            <a:ext cx="12216459" cy="7816473"/>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8" y="1572537"/>
            <a:ext cx="9142203" cy="1696329"/>
          </a:xfrm>
        </p:spPr>
        <p:txBody>
          <a:bodyPr wrap="none" lIns="0" tIns="0" rIns="0" bIns="0" anchor="t" anchorCtr="0">
            <a:noAutofit/>
          </a:bodyPr>
          <a:lstStyle>
            <a:lvl1pPr algn="l">
              <a:defRPr sz="4390">
                <a:solidFill>
                  <a:schemeClr val="bg2"/>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4" y="4575152"/>
            <a:ext cx="9142203" cy="1011618"/>
          </a:xfrm>
        </p:spPr>
        <p:txBody>
          <a:bodyPr lIns="0" tIns="0" rIns="0" bIns="0" anchor="t" anchorCtr="0">
            <a:normAutofit/>
          </a:bodyPr>
          <a:lstStyle>
            <a:lvl1pPr marL="0" indent="0" algn="l">
              <a:buNone/>
              <a:defRPr sz="1580">
                <a:solidFill>
                  <a:schemeClr val="bg2"/>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6244498"/>
            <a:ext cx="1194870"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4" y="3466643"/>
            <a:ext cx="9127847" cy="419453"/>
          </a:xfrm>
        </p:spPr>
        <p:txBody>
          <a:bodyPr>
            <a:normAutofit/>
          </a:bodyPr>
          <a:lstStyle>
            <a:lvl1pPr marL="0" indent="0">
              <a:buFontTx/>
              <a:buNone/>
              <a:defRPr sz="2458"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054" b="0" i="0">
                <a:solidFill>
                  <a:schemeClr val="bg2"/>
                </a:solidFill>
                <a:latin typeface="Montserrat Medium" pitchFamily="2" charset="77"/>
              </a:defRPr>
            </a:lvl1pPr>
            <a:lvl3pPr marL="802843" indent="0">
              <a:buNone/>
              <a:defRPr/>
            </a:lvl3pPr>
          </a:lstStyle>
          <a:p>
            <a:pPr lvl="0"/>
            <a:r>
              <a:rPr lang="en-US"/>
              <a:t>Click to edit Master text date</a:t>
            </a:r>
          </a:p>
        </p:txBody>
      </p:sp>
    </p:spTree>
    <p:extLst>
      <p:ext uri="{BB962C8B-B14F-4D97-AF65-F5344CB8AC3E}">
        <p14:creationId xmlns:p14="http://schemas.microsoft.com/office/powerpoint/2010/main" val="212102441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ver Slide Option 6">
    <p:spTree>
      <p:nvGrpSpPr>
        <p:cNvPr id="1" name=""/>
        <p:cNvGrpSpPr/>
        <p:nvPr/>
      </p:nvGrpSpPr>
      <p:grpSpPr>
        <a:xfrm>
          <a:off x="0" y="0"/>
          <a:ext cx="0" cy="0"/>
          <a:chOff x="0" y="0"/>
          <a:chExt cx="0" cy="0"/>
        </a:xfrm>
      </p:grpSpPr>
      <p:pic>
        <p:nvPicPr>
          <p:cNvPr id="3" name="Picture 2" descr="A picture containing person, indoor, child, sitting&#10;&#10;Description automatically generated">
            <a:extLst>
              <a:ext uri="{FF2B5EF4-FFF2-40B4-BE49-F238E27FC236}">
                <a16:creationId xmlns:a16="http://schemas.microsoft.com/office/drawing/2014/main" id="{F33ED477-3D66-AF8A-036E-D041C8B506B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8" y="5554133"/>
            <a:ext cx="9142203" cy="895240"/>
          </a:xfrm>
        </p:spPr>
        <p:txBody>
          <a:bodyPr wrap="none" lIns="0" tIns="0" rIns="0" bIns="0" anchor="t" anchorCtr="0">
            <a:noAutofit/>
          </a:bodyPr>
          <a:lstStyle>
            <a:lvl1pPr algn="l">
              <a:defRPr sz="4390">
                <a:solidFill>
                  <a:schemeClr val="bg2"/>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7" y="7175590"/>
            <a:ext cx="9142203" cy="479613"/>
          </a:xfrm>
        </p:spPr>
        <p:txBody>
          <a:bodyPr lIns="0" tIns="0" rIns="0" bIns="0" anchor="t" anchorCtr="0">
            <a:normAutofit/>
          </a:bodyPr>
          <a:lstStyle>
            <a:lvl1pPr marL="0" indent="0" algn="l">
              <a:buNone/>
              <a:defRPr sz="1580">
                <a:solidFill>
                  <a:schemeClr val="bg2"/>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6244498"/>
            <a:ext cx="1194870" cy="1136289"/>
          </a:xfrm>
          <a:prstGeom prst="rect">
            <a:avLst/>
          </a:prstGeom>
        </p:spPr>
      </p:pic>
      <p:sp>
        <p:nvSpPr>
          <p:cNvPr id="13" name="Text Placeholder 2">
            <a:extLst>
              <a:ext uri="{FF2B5EF4-FFF2-40B4-BE49-F238E27FC236}">
                <a16:creationId xmlns:a16="http://schemas.microsoft.com/office/drawing/2014/main" id="{02818DB4-7C55-DB49-B3D9-4038D03E2358}"/>
              </a:ext>
            </a:extLst>
          </p:cNvPr>
          <p:cNvSpPr>
            <a:spLocks noGrp="1"/>
          </p:cNvSpPr>
          <p:nvPr>
            <p:ph type="body" sz="quarter" idx="10" hasCustomPrompt="1"/>
          </p:nvPr>
        </p:nvSpPr>
        <p:spPr>
          <a:xfrm>
            <a:off x="831163" y="6543650"/>
            <a:ext cx="9127847" cy="419453"/>
          </a:xfrm>
        </p:spPr>
        <p:txBody>
          <a:bodyPr>
            <a:normAutofit/>
          </a:bodyPr>
          <a:lstStyle>
            <a:lvl1pPr marL="0" indent="0">
              <a:buFontTx/>
              <a:buNone/>
              <a:defRPr sz="2458"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806315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Slide Option 7">
    <p:spTree>
      <p:nvGrpSpPr>
        <p:cNvPr id="1" name=""/>
        <p:cNvGrpSpPr/>
        <p:nvPr/>
      </p:nvGrpSpPr>
      <p:grpSpPr>
        <a:xfrm>
          <a:off x="0" y="0"/>
          <a:ext cx="0" cy="0"/>
          <a:chOff x="0" y="0"/>
          <a:chExt cx="0" cy="0"/>
        </a:xfrm>
      </p:grpSpPr>
      <p:pic>
        <p:nvPicPr>
          <p:cNvPr id="4" name="Picture 3" descr="A picture containing person, window, indoor, posing&#10;&#10;Description automatically generated">
            <a:extLst>
              <a:ext uri="{FF2B5EF4-FFF2-40B4-BE49-F238E27FC236}">
                <a16:creationId xmlns:a16="http://schemas.microsoft.com/office/drawing/2014/main" id="{1F5576CD-5596-80B9-1AF8-39D585ACB0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719509"/>
            <a:ext cx="5207564" cy="5930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439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580">
                <a:solidFill>
                  <a:srgbClr val="FFFFFF"/>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5455665"/>
            <a:ext cx="2743200" cy="758732"/>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476430"/>
            <a:ext cx="2093972" cy="194505"/>
          </a:xfrm>
          <a:prstGeom prst="rect">
            <a:avLst/>
          </a:prstGeom>
        </p:spPr>
      </p:pic>
    </p:spTree>
    <p:extLst>
      <p:ext uri="{BB962C8B-B14F-4D97-AF65-F5344CB8AC3E}">
        <p14:creationId xmlns:p14="http://schemas.microsoft.com/office/powerpoint/2010/main" val="394771300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ver Slide Option 8">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A824938B-A01B-536D-462B-C3915DAAA9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501"/>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719509"/>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439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580">
                <a:solidFill>
                  <a:srgbClr val="FFFFFF"/>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5455665"/>
            <a:ext cx="2743200" cy="758732"/>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476430"/>
            <a:ext cx="2093972" cy="194505"/>
          </a:xfrm>
          <a:prstGeom prst="rect">
            <a:avLst/>
          </a:prstGeom>
        </p:spPr>
      </p:pic>
    </p:spTree>
    <p:extLst>
      <p:ext uri="{BB962C8B-B14F-4D97-AF65-F5344CB8AC3E}">
        <p14:creationId xmlns:p14="http://schemas.microsoft.com/office/powerpoint/2010/main" val="16508397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C6E89-74B3-7346-AFBC-240BD87198D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982235"/>
            <a:ext cx="5257801" cy="3991187"/>
          </a:xfrm>
        </p:spPr>
        <p:txBody>
          <a:bodyPr anchor="t" anchorCtr="0">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8" name="Straight Connector 7">
            <a:extLst>
              <a:ext uri="{FF2B5EF4-FFF2-40B4-BE49-F238E27FC236}">
                <a16:creationId xmlns:a16="http://schemas.microsoft.com/office/drawing/2014/main" id="{DB77E665-1CC2-F141-BDCC-894D658D0CD6}"/>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982235"/>
            <a:ext cx="5172920" cy="3991187"/>
          </a:xfrm>
          <a:solidFill>
            <a:srgbClr val="FFFFFF"/>
          </a:solidFill>
          <a:ln w="6350">
            <a:solidFill>
              <a:schemeClr val="tx1"/>
            </a:solidFill>
          </a:ln>
        </p:spPr>
        <p:txBody>
          <a:bodyPr/>
          <a:lstStyle>
            <a:lvl1pPr algn="ctr">
              <a:defRPr/>
            </a:lvl1pPr>
          </a:lstStyle>
          <a:p>
            <a:endParaRPr lang="en-US"/>
          </a:p>
        </p:txBody>
      </p:sp>
    </p:spTree>
    <p:extLst>
      <p:ext uri="{BB962C8B-B14F-4D97-AF65-F5344CB8AC3E}">
        <p14:creationId xmlns:p14="http://schemas.microsoft.com/office/powerpoint/2010/main" val="295161888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p:cNvSpPr>
          <p:nvPr>
            <p:ph type="subTitle" idx="1" hasCustomPrompt="1"/>
          </p:nvPr>
        </p:nvSpPr>
        <p:spPr>
          <a:xfrm>
            <a:off x="838201" y="2661358"/>
            <a:ext cx="10515599" cy="4162869"/>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51403814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p:cNvSpPr>
          <p:nvPr>
            <p:ph type="subTitle" idx="1" hasCustomPrompt="1"/>
          </p:nvPr>
        </p:nvSpPr>
        <p:spPr>
          <a:xfrm>
            <a:off x="6448926" y="2742356"/>
            <a:ext cx="4904872" cy="4081871"/>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userDrawn="1"/>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281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80"/>
            <a:ext cx="4347662" cy="671801"/>
          </a:xfrm>
        </p:spPr>
        <p:txBody>
          <a:bodyPr>
            <a:noAutofit/>
          </a:bodyPr>
          <a:lstStyle>
            <a:lvl1pPr marL="0" indent="0">
              <a:buFontTx/>
              <a:buNone/>
              <a:defRPr sz="281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58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58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96835877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noChangeAspect="1"/>
          </p:cNvSpPr>
          <p:nvPr>
            <p:ph type="subTitle" idx="1" hasCustomPrompt="1"/>
          </p:nvPr>
        </p:nvSpPr>
        <p:spPr>
          <a:xfrm>
            <a:off x="838201" y="2788640"/>
            <a:ext cx="10515599" cy="4170363"/>
          </a:xfrm>
        </p:spPr>
        <p:txBody>
          <a:bodyPr wrap="square" lIns="91440" tIns="0" bIns="0" numCol="2" spcCol="91440">
            <a:noAutofit/>
          </a:bodyPr>
          <a:lstStyle>
            <a:lvl1pPr marL="0" marR="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19622577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noChangeAspect="1"/>
          </p:cNvSpPr>
          <p:nvPr>
            <p:ph type="subTitle" idx="1" hasCustomPrompt="1"/>
          </p:nvPr>
        </p:nvSpPr>
        <p:spPr>
          <a:xfrm>
            <a:off x="838201" y="2672928"/>
            <a:ext cx="10515599" cy="4286075"/>
          </a:xfrm>
        </p:spPr>
        <p:txBody>
          <a:bodyPr wrap="square" lIns="91440" tIns="0" bIns="0" numCol="3" spcCol="274320">
            <a:noAutofit/>
          </a:bodyPr>
          <a:lstStyle>
            <a:lvl1pPr marL="0" marR="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55E50488-9E1D-E545-B6CF-10348096863F}"/>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822961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ctr">
              <a:defRPr sz="3863"/>
            </a:lvl1pPr>
          </a:lstStyle>
          <a:p>
            <a:r>
              <a:rPr lang="en-US"/>
              <a:t>Click to edit Master title style</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endParaRPr lang="en-US"/>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endParaRPr lang="en-US"/>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endParaRPr lang="en-US"/>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01422"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01422"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01422"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6"/>
            <a:ext cx="2738438" cy="550488"/>
          </a:xfrm>
        </p:spPr>
        <p:txBody>
          <a:bodyPr>
            <a:normAutofit/>
          </a:bodyPr>
          <a:lstStyle>
            <a:lvl1pPr marL="0" indent="0" algn="ctr">
              <a:buFontTx/>
              <a:buNone/>
              <a:defRPr sz="1054" b="0" i="0">
                <a:latin typeface="Montserrat" pitchFamily="2" charset="77"/>
              </a:defRPr>
            </a:lvl1pPr>
            <a:lvl2pPr marL="401422"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6"/>
            <a:ext cx="2738438" cy="550488"/>
          </a:xfrm>
        </p:spPr>
        <p:txBody>
          <a:bodyPr>
            <a:normAutofit/>
          </a:bodyPr>
          <a:lstStyle>
            <a:lvl1pPr marL="0" indent="0" algn="ctr">
              <a:buFontTx/>
              <a:buNone/>
              <a:defRPr sz="1054" b="0" i="0">
                <a:latin typeface="Montserrat" pitchFamily="2" charset="77"/>
              </a:defRPr>
            </a:lvl1pPr>
            <a:lvl2pPr marL="401422"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6"/>
            <a:ext cx="2738438" cy="550488"/>
          </a:xfrm>
        </p:spPr>
        <p:txBody>
          <a:bodyPr>
            <a:normAutofit/>
          </a:bodyPr>
          <a:lstStyle>
            <a:lvl1pPr marL="0" indent="0" algn="ctr">
              <a:buFontTx/>
              <a:buNone/>
              <a:defRPr sz="1054" b="0" i="0">
                <a:latin typeface="Montserrat" pitchFamily="2" charset="77"/>
              </a:defRPr>
            </a:lvl1pPr>
            <a:lvl2pPr marL="401422"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userDrawn="1"/>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userDrawn="1"/>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17695041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3"/>
            <a:ext cx="10515600" cy="4427931"/>
          </a:xfrm>
        </p:spPr>
        <p:txBody>
          <a:bodyPr>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72660904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3863"/>
            </a:lvl1pPr>
          </a:lstStyle>
          <a:p>
            <a:r>
              <a:rPr lang="en-US"/>
              <a:t>Click to edit master text</a:t>
            </a:r>
          </a:p>
        </p:txBody>
      </p:sp>
      <p:sp>
        <p:nvSpPr>
          <p:cNvPr id="5" name="Footer Placeholder 4"/>
          <p:cNvSpPr>
            <a:spLocks noGrp="1"/>
          </p:cNvSpPr>
          <p:nvPr>
            <p:ph type="ftr" sz="quarter" idx="11"/>
          </p:nvPr>
        </p:nvSpPr>
        <p:spPr>
          <a:xfrm>
            <a:off x="1280160" y="246828"/>
            <a:ext cx="4114800" cy="415837"/>
          </a:xfrm>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a:xfrm>
            <a:off x="800100" y="246828"/>
            <a:ext cx="480060" cy="415837"/>
          </a:xfrm>
        </p:spPr>
        <p:txBody>
          <a:bodyPr/>
          <a:lstStyle>
            <a:lvl1pPr algn="l">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0"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41" y="1437132"/>
            <a:ext cx="3232977" cy="3644900"/>
          </a:xfrm>
          <a:prstGeom prst="ellipse">
            <a:avLst/>
          </a:prstGeom>
          <a:solidFill>
            <a:srgbClr val="FFFFFF"/>
          </a:solidFill>
          <a:ln w="63500">
            <a:noFill/>
          </a:ln>
        </p:spPr>
        <p:txBody>
          <a:bodyPr/>
          <a:lstStyle>
            <a:lvl1pPr marL="0" indent="0" algn="ctr">
              <a:buFontTx/>
              <a:buNone/>
              <a:defRPr/>
            </a:lvl1pPr>
          </a:lstStyle>
          <a:p>
            <a:endParaRPr lang="en-US"/>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229" b="0" i="0">
                <a:latin typeface="Montserrat Medium" pitchFamily="2" charset="77"/>
              </a:defRPr>
            </a:lvl1pPr>
          </a:lstStyle>
          <a:p>
            <a:pPr lvl="0"/>
            <a:r>
              <a:rPr lang="en-US"/>
              <a:t>Click to edit</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1"/>
            <a:ext cx="6901156"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32802513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Photo Sidebar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3" y="1437132"/>
            <a:ext cx="6297487" cy="749026"/>
          </a:xfrm>
        </p:spPr>
        <p:txBody>
          <a:bodyPr anchor="t" anchorCtr="0">
            <a:noAutofit/>
          </a:bodyPr>
          <a:lstStyle>
            <a:lvl1pPr>
              <a:defRPr sz="3863"/>
            </a:lvl1pPr>
          </a:lstStyle>
          <a:p>
            <a:r>
              <a:rPr lang="en-US"/>
              <a:t>Click to edit master text</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1" y="2626643"/>
            <a:ext cx="5787189" cy="4370823"/>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8077200" y="699022"/>
            <a:ext cx="4114800" cy="7111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351921" y="1437131"/>
            <a:ext cx="3930650" cy="2603500"/>
          </a:xfrm>
          <a:solidFill>
            <a:srgbClr val="FFFFFF"/>
          </a:solidFill>
        </p:spPr>
        <p:txBody>
          <a:bodyPr/>
          <a:lstStyle>
            <a:lvl1pPr marL="0" indent="0" algn="ctr">
              <a:buFontTx/>
              <a:buNone/>
              <a:defRPr/>
            </a:lvl1pPr>
          </a:lstStyle>
          <a:p>
            <a:endParaRPr lang="en-US"/>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350668" y="4507978"/>
            <a:ext cx="3930650" cy="2603500"/>
          </a:xfrm>
          <a:solidFill>
            <a:srgbClr val="FFFFFF"/>
          </a:solidFill>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617BB095-467A-C84E-A1B3-25FA5BC541DD}"/>
              </a:ext>
            </a:extLst>
          </p:cNvPr>
          <p:cNvSpPr>
            <a:spLocks noGrp="1"/>
          </p:cNvSpPr>
          <p:nvPr>
            <p:ph type="body" sz="quarter" idx="15" hasCustomPrompt="1"/>
          </p:nvPr>
        </p:nvSpPr>
        <p:spPr>
          <a:xfrm>
            <a:off x="838201" y="7111479"/>
            <a:ext cx="5787189" cy="344656"/>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64988082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4" y="2242976"/>
            <a:ext cx="3909471" cy="5179677"/>
          </a:xfrm>
          <a:prstGeom prst="ellipse">
            <a:avLst/>
          </a:prstGeom>
          <a:solidFill>
            <a:srgbClr val="FFFFFF"/>
          </a:solidFill>
        </p:spPr>
        <p:txBody>
          <a:bodyPr/>
          <a:lstStyle>
            <a:lvl1pPr marL="0" indent="0">
              <a:buFontTx/>
              <a:buNone/>
              <a:defRPr/>
            </a:lvl1pPr>
          </a:lstStyle>
          <a:p>
            <a:endParaRPr lang="en-US"/>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3863"/>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6" y="6135619"/>
            <a:ext cx="2903537" cy="475501"/>
          </a:xfrm>
        </p:spPr>
        <p:txBody>
          <a:bodyPr/>
          <a:lstStyle>
            <a:lvl1pPr marL="0" indent="0">
              <a:buFontTx/>
              <a:buNone/>
              <a:defRPr/>
            </a:lvl1pPr>
          </a:lstStyle>
          <a:p>
            <a:endParaRPr lang="en-US"/>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55227750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ertic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51" y="1437132"/>
            <a:ext cx="7328027" cy="749026"/>
          </a:xfrm>
        </p:spPr>
        <p:txBody>
          <a:bodyPr anchor="t" anchorCtr="0">
            <a:noAutofit/>
          </a:bodyPr>
          <a:lstStyle>
            <a:lvl1pPr>
              <a:defRPr sz="3863"/>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3"/>
            <a:ext cx="3581400" cy="7110809"/>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1"/>
            <a:ext cx="7328026"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69761795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C6E89-74B3-7346-AFBC-240BD87198D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982235"/>
            <a:ext cx="5257801" cy="399118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8" name="Straight Connector 7">
            <a:extLst>
              <a:ext uri="{FF2B5EF4-FFF2-40B4-BE49-F238E27FC236}">
                <a16:creationId xmlns:a16="http://schemas.microsoft.com/office/drawing/2014/main" id="{DB77E665-1CC2-F141-BDCC-894D658D0CD6}"/>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4" y="2981370"/>
            <a:ext cx="5132387" cy="3992033"/>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849843911"/>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71" y="2672927"/>
            <a:ext cx="5638179" cy="4455766"/>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71" y="1437132"/>
            <a:ext cx="5638179" cy="749026"/>
          </a:xfrm>
        </p:spPr>
        <p:txBody>
          <a:bodyPr anchor="t" anchorCtr="0">
            <a:noAutofit/>
          </a:bodyPr>
          <a:lstStyle>
            <a:lvl1pPr>
              <a:defRPr sz="3863"/>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3"/>
            <a:ext cx="6096000" cy="7110809"/>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70" y="7165051"/>
            <a:ext cx="5638179"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427077307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Photo, Icons, Cap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6"/>
            <a:ext cx="5161166" cy="923016"/>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3" y="1437132"/>
            <a:ext cx="11538127" cy="749026"/>
          </a:xfrm>
        </p:spPr>
        <p:txBody>
          <a:bodyPr anchor="t" anchorCtr="0">
            <a:noAutofit/>
          </a:bodyPr>
          <a:lstStyle>
            <a:lvl1pPr algn="ctr">
              <a:defRPr sz="3863"/>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endParaRPr lang="en-US"/>
          </a:p>
        </p:txBody>
      </p:sp>
      <p:sp>
        <p:nvSpPr>
          <p:cNvPr id="2" name="Oval 1">
            <a:extLst>
              <a:ext uri="{FF2B5EF4-FFF2-40B4-BE49-F238E27FC236}">
                <a16:creationId xmlns:a16="http://schemas.microsoft.com/office/drawing/2014/main" id="{7B581A29-A5EF-C842-B954-26B798023BDC}"/>
              </a:ext>
            </a:extLst>
          </p:cNvPr>
          <p:cNvSpPr/>
          <p:nvPr userDrawn="1"/>
        </p:nvSpPr>
        <p:spPr>
          <a:xfrm>
            <a:off x="4842173" y="2703987"/>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3" name="Oval 12">
            <a:extLst>
              <a:ext uri="{FF2B5EF4-FFF2-40B4-BE49-F238E27FC236}">
                <a16:creationId xmlns:a16="http://schemas.microsoft.com/office/drawing/2014/main" id="{E1B667AB-11D0-6F4C-B60F-9888E85DF899}"/>
              </a:ext>
            </a:extLst>
          </p:cNvPr>
          <p:cNvSpPr/>
          <p:nvPr userDrawn="1"/>
        </p:nvSpPr>
        <p:spPr>
          <a:xfrm>
            <a:off x="4842173" y="4368285"/>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4" name="Oval 13">
            <a:extLst>
              <a:ext uri="{FF2B5EF4-FFF2-40B4-BE49-F238E27FC236}">
                <a16:creationId xmlns:a16="http://schemas.microsoft.com/office/drawing/2014/main" id="{65763D52-407B-3143-AACB-0B5BFA6F68F9}"/>
              </a:ext>
            </a:extLst>
          </p:cNvPr>
          <p:cNvSpPr/>
          <p:nvPr userDrawn="1"/>
        </p:nvSpPr>
        <p:spPr>
          <a:xfrm>
            <a:off x="4842173" y="6032583"/>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01422"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3" y="6320721"/>
            <a:ext cx="5161165" cy="896761"/>
          </a:xfrm>
        </p:spPr>
        <p:txBody>
          <a:bodyPr/>
          <a:lstStyle>
            <a:lvl1pPr marL="0" indent="0">
              <a:buFontTx/>
              <a:buNone/>
              <a:defRPr/>
            </a:lvl1pPr>
            <a:lvl2pPr marL="401422"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2" y="7363532"/>
            <a:ext cx="10867405"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41860929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ircular Photo and Bullete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2696070"/>
            <a:ext cx="7159906" cy="4451073"/>
          </a:xfrm>
        </p:spPr>
        <p:txBody>
          <a:bodyPr>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2203327"/>
            <a:ext cx="4227130" cy="5166041"/>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780638"/>
            <a:ext cx="3834004" cy="4366505"/>
          </a:xfrm>
          <a:prstGeom prst="ellipse">
            <a:avLst/>
          </a:prstGeom>
          <a:solidFill>
            <a:srgbClr val="FFFFFF"/>
          </a:solidFill>
        </p:spPr>
        <p:txBody>
          <a:bodyPr/>
          <a:lstStyle>
            <a:lvl1pPr marL="0" indent="0" algn="ctr">
              <a:buFontTx/>
              <a:buNone/>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076846" y="2517816"/>
            <a:ext cx="4507974" cy="4629326"/>
          </a:xfrm>
          <a:prstGeom prst="rect">
            <a:avLst/>
          </a:prstGeom>
        </p:spPr>
      </p:pic>
      <p:sp>
        <p:nvSpPr>
          <p:cNvPr id="13" name="Text Placeholder 6">
            <a:extLst>
              <a:ext uri="{FF2B5EF4-FFF2-40B4-BE49-F238E27FC236}">
                <a16:creationId xmlns:a16="http://schemas.microsoft.com/office/drawing/2014/main" id="{15180E06-1F4B-5B46-8B9D-1B1BC8430D69}"/>
              </a:ext>
            </a:extLst>
          </p:cNvPr>
          <p:cNvSpPr>
            <a:spLocks noGrp="1"/>
          </p:cNvSpPr>
          <p:nvPr>
            <p:ph type="body" sz="quarter" idx="13" hasCustomPrompt="1"/>
          </p:nvPr>
        </p:nvSpPr>
        <p:spPr>
          <a:xfrm>
            <a:off x="838200" y="7147143"/>
            <a:ext cx="7159906" cy="308993"/>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5428848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endParaRPr lang="en-US"/>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535300090"/>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userDrawn="1"/>
        </p:nvCxnSpPr>
        <p:spPr>
          <a:xfrm flipH="1">
            <a:off x="10056353" y="3990457"/>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userDrawn="1"/>
        </p:nvCxnSpPr>
        <p:spPr>
          <a:xfrm flipH="1">
            <a:off x="7424325" y="3569537"/>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userDrawn="1"/>
        </p:nvCxnSpPr>
        <p:spPr>
          <a:xfrm flipH="1">
            <a:off x="4758531" y="3569537"/>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userDrawn="1"/>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5"/>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3"/>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2"/>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1"/>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4"/>
            <a:ext cx="2468880" cy="693789"/>
          </a:xfrm>
          <a:prstGeom prst="roundRect">
            <a:avLst/>
          </a:prstGeom>
          <a:solidFill>
            <a:schemeClr val="tx1"/>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2"/>
            <a:ext cx="2468880" cy="693789"/>
          </a:xfrm>
          <a:prstGeom prst="roundRect">
            <a:avLst/>
          </a:prstGeom>
          <a:solidFill>
            <a:schemeClr val="tx1"/>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1"/>
            <a:ext cx="2468880" cy="693789"/>
          </a:xfrm>
          <a:prstGeom prst="roundRect">
            <a:avLst/>
          </a:prstGeom>
          <a:solidFill>
            <a:schemeClr val="tx1"/>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20"/>
            <a:ext cx="2468880" cy="693789"/>
          </a:xfrm>
          <a:prstGeom prst="roundRect">
            <a:avLst/>
          </a:prstGeom>
          <a:solidFill>
            <a:schemeClr val="tx1"/>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9"/>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7"/>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6"/>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5"/>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userDrawn="1"/>
        </p:nvCxnSpPr>
        <p:spPr>
          <a:xfrm rot="5400000" flipH="1" flipV="1">
            <a:off x="3913656"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userDrawn="1"/>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userDrawn="1"/>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7"/>
            <a:ext cx="2674938" cy="693789"/>
          </a:xfrm>
          <a:prstGeom prst="roundRect">
            <a:avLst/>
          </a:prstGeom>
          <a:solidFill>
            <a:schemeClr val="tx1"/>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60657848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endParaRPr lang="en-US"/>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endParaRPr lang="en-US"/>
          </a:p>
        </p:txBody>
      </p:sp>
      <p:sp>
        <p:nvSpPr>
          <p:cNvPr id="10" name="Rectangle 9">
            <a:extLst>
              <a:ext uri="{FF2B5EF4-FFF2-40B4-BE49-F238E27FC236}">
                <a16:creationId xmlns:a16="http://schemas.microsoft.com/office/drawing/2014/main" id="{53BC2C22-4CC4-094A-84CA-7C7485477B0F}"/>
              </a:ext>
            </a:extLst>
          </p:cNvPr>
          <p:cNvSpPr/>
          <p:nvPr userDrawn="1"/>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8" y="4512734"/>
            <a:ext cx="3641725" cy="1589220"/>
          </a:xfrm>
        </p:spPr>
        <p:txBody>
          <a:bodyPr/>
          <a:lstStyle>
            <a:lvl1pPr marL="0" indent="0">
              <a:buFontTx/>
              <a:buNone/>
              <a:defRPr>
                <a:solidFill>
                  <a:srgbClr val="FFFFFF"/>
                </a:solidFill>
              </a:defRPr>
            </a:lvl1pPr>
            <a:lvl2pPr marL="401422"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718637098"/>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60"/>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1"/>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724235"/>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4" y="1197160"/>
            <a:ext cx="4567989" cy="2708092"/>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3"/>
            <a:ext cx="566928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4184707644"/>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Paragraph Split With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987759"/>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6" y="2552056"/>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7" y="5280782"/>
            <a:ext cx="6920565" cy="1739893"/>
          </a:xfrm>
        </p:spPr>
        <p:txBody>
          <a:bodyPr/>
          <a:lstStyle>
            <a:lvl1pPr marL="0" indent="0">
              <a:buFontTx/>
              <a:buNone/>
              <a:defRPr>
                <a:solidFill>
                  <a:srgbClr val="FFFFFF"/>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CB1FD91C-2E7A-DB43-952B-48F33A14ED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9021"/>
            <a:ext cx="4953000" cy="2399346"/>
          </a:xfrm>
          <a:prstGeom prst="rect">
            <a:avLst/>
          </a:prstGeom>
        </p:spPr>
      </p:pic>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5" y="1437134"/>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1"/>
            <a:ext cx="6920568" cy="291085"/>
          </a:xfrm>
        </p:spPr>
        <p:txBody>
          <a:bodyPr>
            <a:normAutofit/>
          </a:bodyPr>
          <a:lstStyle>
            <a:lvl1pPr marL="0" indent="0">
              <a:buFontTx/>
              <a:buNone/>
              <a:defRPr sz="702" i="1">
                <a:solidFill>
                  <a:srgbClr val="FFFFFF"/>
                </a:solidFill>
              </a:defRPr>
            </a:lvl1pPr>
          </a:lstStyle>
          <a:p>
            <a:pPr lvl="0"/>
            <a:r>
              <a:rPr lang="en-US"/>
              <a:t>Click to edit Master footnote styles</a:t>
            </a:r>
          </a:p>
        </p:txBody>
      </p:sp>
      <p:pic>
        <p:nvPicPr>
          <p:cNvPr id="8" name="Picture 7" descr="A picture containing person, standing, young&#10;&#10;Description automatically generated">
            <a:extLst>
              <a:ext uri="{FF2B5EF4-FFF2-40B4-BE49-F238E27FC236}">
                <a16:creationId xmlns:a16="http://schemas.microsoft.com/office/drawing/2014/main" id="{BAB7D5A1-7EF1-BEDB-2FEE-B685414C64C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425" y="0"/>
            <a:ext cx="4350380" cy="7810500"/>
          </a:xfrm>
          <a:prstGeom prst="rect">
            <a:avLst/>
          </a:prstGeom>
        </p:spPr>
      </p:pic>
    </p:spTree>
    <p:extLst>
      <p:ext uri="{BB962C8B-B14F-4D97-AF65-F5344CB8AC3E}">
        <p14:creationId xmlns:p14="http://schemas.microsoft.com/office/powerpoint/2010/main" val="150668290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60"/>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1"/>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724235"/>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1"/>
            <a:ext cx="566928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471389521"/>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userDrawn="1"/>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9" name="Rounded Rectangle 28">
            <a:extLst>
              <a:ext uri="{FF2B5EF4-FFF2-40B4-BE49-F238E27FC236}">
                <a16:creationId xmlns:a16="http://schemas.microsoft.com/office/drawing/2014/main" id="{CEE4E996-04B4-2343-918B-0260CF977509}"/>
              </a:ext>
            </a:extLst>
          </p:cNvPr>
          <p:cNvSpPr/>
          <p:nvPr userDrawn="1"/>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30" name="Rounded Rectangle 29">
            <a:extLst>
              <a:ext uri="{FF2B5EF4-FFF2-40B4-BE49-F238E27FC236}">
                <a16:creationId xmlns:a16="http://schemas.microsoft.com/office/drawing/2014/main" id="{FBED393C-536B-754D-B868-6D4E3205A4A7}"/>
              </a:ext>
            </a:extLst>
          </p:cNvPr>
          <p:cNvSpPr/>
          <p:nvPr userDrawn="1"/>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31" name="Rounded Rectangle 30">
            <a:extLst>
              <a:ext uri="{FF2B5EF4-FFF2-40B4-BE49-F238E27FC236}">
                <a16:creationId xmlns:a16="http://schemas.microsoft.com/office/drawing/2014/main" id="{63B1CE32-353A-BE45-9EFB-BEFB10891E4F}"/>
              </a:ext>
            </a:extLst>
          </p:cNvPr>
          <p:cNvSpPr/>
          <p:nvPr userDrawn="1"/>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229">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229">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229">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229">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6" y="3091626"/>
            <a:ext cx="1090613" cy="1175191"/>
          </a:xfrm>
          <a:prstGeom prst="ellipse">
            <a:avLst/>
          </a:prstGeom>
        </p:spPr>
        <p:txBody>
          <a:bodyPr>
            <a:normAutofit/>
          </a:bodyPr>
          <a:lstStyle>
            <a:lvl1pPr marL="0" indent="0" algn="ctr">
              <a:buFontTx/>
              <a:buNone/>
              <a:defRPr sz="966">
                <a:solidFill>
                  <a:srgbClr val="FFFFFF"/>
                </a:solidFill>
              </a:defRPr>
            </a:lvl1pPr>
          </a:lstStyle>
          <a:p>
            <a:endParaRPr lang="en-US"/>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4" y="3075069"/>
            <a:ext cx="1090613" cy="1175191"/>
          </a:xfrm>
          <a:prstGeom prst="ellipse">
            <a:avLst/>
          </a:prstGeom>
        </p:spPr>
        <p:txBody>
          <a:bodyPr>
            <a:normAutofit/>
          </a:bodyPr>
          <a:lstStyle>
            <a:lvl1pPr marL="0" indent="0" algn="ctr">
              <a:buFontTx/>
              <a:buNone/>
              <a:defRPr sz="966">
                <a:solidFill>
                  <a:srgbClr val="FFFFFF"/>
                </a:solidFill>
              </a:defRPr>
            </a:lvl1pPr>
          </a:lstStyle>
          <a:p>
            <a:endParaRPr lang="en-US"/>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4" y="3091626"/>
            <a:ext cx="1090613" cy="1175191"/>
          </a:xfrm>
          <a:prstGeom prst="ellipse">
            <a:avLst/>
          </a:prstGeom>
        </p:spPr>
        <p:txBody>
          <a:bodyPr>
            <a:normAutofit/>
          </a:bodyPr>
          <a:lstStyle>
            <a:lvl1pPr marL="0" indent="0" algn="ctr">
              <a:buFontTx/>
              <a:buNone/>
              <a:defRPr sz="966">
                <a:solidFill>
                  <a:srgbClr val="FFFFFF"/>
                </a:solidFill>
              </a:defRPr>
            </a:lvl1pPr>
          </a:lstStyle>
          <a:p>
            <a:endParaRPr lang="en-US"/>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6" y="3091626"/>
            <a:ext cx="1090613" cy="1175191"/>
          </a:xfrm>
          <a:prstGeom prst="ellipse">
            <a:avLst/>
          </a:prstGeom>
        </p:spPr>
        <p:txBody>
          <a:bodyPr>
            <a:normAutofit/>
          </a:bodyPr>
          <a:lstStyle>
            <a:lvl1pPr marL="0" indent="0" algn="ctr">
              <a:buFontTx/>
              <a:buNone/>
              <a:defRPr sz="966">
                <a:solidFill>
                  <a:srgbClr val="FFFFFF"/>
                </a:solidFill>
              </a:defRPr>
            </a:lvl1pPr>
          </a:lstStyle>
          <a:p>
            <a:endParaRPr lang="en-US"/>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71726875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1022289"/>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415765368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ing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3863"/>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2" y="2719212"/>
            <a:ext cx="5257801" cy="4254210"/>
          </a:xfrm>
        </p:spPr>
        <p:txBody>
          <a:bodyPr anchor="t" anchorCtr="0">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2"/>
            <a:ext cx="4122516" cy="6427799"/>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719214"/>
            <a:ext cx="5172920" cy="4254209"/>
          </a:xfrm>
          <a:solidFill>
            <a:srgbClr val="FFFFFF"/>
          </a:solidFill>
          <a:ln w="6350">
            <a:solidFill>
              <a:schemeClr val="tx1"/>
            </a:solidFill>
          </a:ln>
        </p:spPr>
        <p:txBody>
          <a:bodyPr/>
          <a:lstStyle>
            <a:lvl1pPr marL="0" indent="0" algn="ctr">
              <a:buFontTx/>
              <a:buNone/>
              <a:defRPr/>
            </a:lvl1pPr>
          </a:lstStyle>
          <a:p>
            <a:endParaRPr lang="en-US"/>
          </a:p>
        </p:txBody>
      </p:sp>
      <p:sp>
        <p:nvSpPr>
          <p:cNvPr id="11" name="Text Placeholder 6">
            <a:extLst>
              <a:ext uri="{FF2B5EF4-FFF2-40B4-BE49-F238E27FC236}">
                <a16:creationId xmlns:a16="http://schemas.microsoft.com/office/drawing/2014/main" id="{BCB4298A-BA00-F54E-BFDF-8A63B62D0969}"/>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77836731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orizont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3863"/>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2" y="2707641"/>
            <a:ext cx="5257801" cy="4265781"/>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2"/>
            <a:ext cx="4122516" cy="6427799"/>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6" y="2707623"/>
            <a:ext cx="5132387" cy="4265781"/>
          </a:xfr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CD275319-660D-EA4F-B58A-AE7715344F28}"/>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73602753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ell Phon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50" y="1437132"/>
            <a:ext cx="6855917" cy="749026"/>
          </a:xfrm>
        </p:spPr>
        <p:txBody>
          <a:bodyPr anchor="t" anchorCtr="0">
            <a:noAutofit/>
          </a:bodyPr>
          <a:lstStyle>
            <a:lvl1pPr>
              <a:defRPr sz="3863"/>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2" y="2696070"/>
            <a:ext cx="6855917" cy="4277352"/>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2"/>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410233" y="1020572"/>
            <a:ext cx="2940520" cy="6401050"/>
          </a:xfrm>
          <a:prstGeom prst="roundRect">
            <a:avLst>
              <a:gd name="adj" fmla="val 20035"/>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8335272" y="780943"/>
            <a:ext cx="3090442" cy="6782730"/>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C669E9F-BB38-3F42-86E9-8195F80F0827}"/>
              </a:ext>
            </a:extLst>
          </p:cNvPr>
          <p:cNvSpPr>
            <a:spLocks noGrp="1"/>
          </p:cNvSpPr>
          <p:nvPr>
            <p:ph type="body" sz="quarter" idx="14" hasCustomPrompt="1"/>
          </p:nvPr>
        </p:nvSpPr>
        <p:spPr>
          <a:xfrm>
            <a:off x="838200" y="7161090"/>
            <a:ext cx="6855916" cy="295047"/>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15957976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50" y="1437132"/>
            <a:ext cx="6855917" cy="749026"/>
          </a:xfrm>
        </p:spPr>
        <p:txBody>
          <a:bodyPr anchor="t" anchorCtr="0">
            <a:noAutofit/>
          </a:bodyPr>
          <a:lstStyle>
            <a:lvl1pPr>
              <a:defRPr sz="3863"/>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2" y="2707641"/>
            <a:ext cx="6855917" cy="4265781"/>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2"/>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73325700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50" y="1437132"/>
            <a:ext cx="6855917" cy="749026"/>
          </a:xfrm>
        </p:spPr>
        <p:txBody>
          <a:bodyPr anchor="t" anchorCtr="0">
            <a:noAutofit/>
          </a:bodyPr>
          <a:lstStyle>
            <a:lvl1pPr>
              <a:defRPr sz="3863"/>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70" y="2899949"/>
            <a:ext cx="5000263" cy="3730739"/>
          </a:xfrm>
          <a:prstGeom prst="roundRect">
            <a:avLst>
              <a:gd name="adj" fmla="val 3378"/>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4"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8" y="1437133"/>
            <a:ext cx="3309395" cy="5536289"/>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3" y="7165050"/>
            <a:ext cx="6233933" cy="364966"/>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119902787"/>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50" y="1437132"/>
            <a:ext cx="6855917" cy="749026"/>
          </a:xfrm>
        </p:spPr>
        <p:txBody>
          <a:bodyPr anchor="t" anchorCtr="0">
            <a:noAutofit/>
          </a:bodyPr>
          <a:lstStyle>
            <a:lvl1pPr>
              <a:defRPr sz="3863"/>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4"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8" y="1437133"/>
            <a:ext cx="3309395" cy="5536289"/>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8" y="2660924"/>
            <a:ext cx="5509549" cy="4902736"/>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8" y="7165051"/>
            <a:ext cx="3309395"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920785610"/>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3" y="3110790"/>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5" y="3110790"/>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7" y="3110790"/>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8" y="3110790"/>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788266"/>
          </a:xfrm>
        </p:spPr>
        <p:txBody>
          <a:bodyPr anchor="t" anchorCtr="0">
            <a:noAutofit/>
          </a:bodyPr>
          <a:lstStyle>
            <a:lvl1pPr marL="0" indent="0" algn="ctr">
              <a:lnSpc>
                <a:spcPts val="1844"/>
              </a:lnSpc>
              <a:buNone/>
              <a:defRPr sz="1229"/>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990742994"/>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3" y="3110790"/>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5" y="3110790"/>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7" y="3110790"/>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8" y="3110790"/>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1844"/>
              </a:lnSpc>
              <a:buNone/>
              <a:defRPr sz="1229"/>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45444678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3" y="3110790"/>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5" y="3110790"/>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7" y="3110790"/>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8" y="3110790"/>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1844"/>
              </a:lnSpc>
              <a:buNone/>
              <a:defRPr sz="1229"/>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ext Placeholder 6">
            <a:extLst>
              <a:ext uri="{FF2B5EF4-FFF2-40B4-BE49-F238E27FC236}">
                <a16:creationId xmlns:a16="http://schemas.microsoft.com/office/drawing/2014/main" id="{CD0D71A6-EBC0-C349-9FB5-0984AE839FA6}"/>
              </a:ext>
            </a:extLst>
          </p:cNvPr>
          <p:cNvSpPr>
            <a:spLocks noGrp="1"/>
          </p:cNvSpPr>
          <p:nvPr>
            <p:ph type="body" sz="quarter" idx="16"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10298020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6172200" y="2661357"/>
            <a:ext cx="5181600" cy="4373519"/>
          </a:xfrm>
        </p:spPr>
        <p:txBody>
          <a:bodyPr>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1447546"/>
            <a:ext cx="10515600" cy="749026"/>
          </a:xfrm>
          <a:prstGeom prst="rect">
            <a:avLst/>
          </a:prstGeom>
        </p:spPr>
        <p:txBody>
          <a:bodyPr vert="horz" lIns="80289" tIns="40144" rIns="80289" bIns="40144"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3863"/>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2701855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1022289"/>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75051002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91" y="2753291"/>
            <a:ext cx="5157787" cy="614047"/>
          </a:xfrm>
        </p:spPr>
        <p:txBody>
          <a:bodyPr anchor="t" anchorCtr="0">
            <a:noAutofit/>
          </a:bodyPr>
          <a:lstStyle>
            <a:lvl1pPr marL="0" indent="0">
              <a:buNone/>
              <a:defRPr sz="1756" b="1"/>
            </a:lvl1pPr>
            <a:lvl2pPr marL="401422" indent="0">
              <a:buNone/>
              <a:defRPr sz="1756" b="1"/>
            </a:lvl2pPr>
            <a:lvl3pPr marL="802843" indent="0">
              <a:buNone/>
              <a:defRPr sz="1580" b="1"/>
            </a:lvl3pPr>
            <a:lvl4pPr marL="1204265" indent="0">
              <a:buNone/>
              <a:defRPr sz="1405" b="1"/>
            </a:lvl4pPr>
            <a:lvl5pPr marL="1605686" indent="0">
              <a:buNone/>
              <a:defRPr sz="1405" b="1"/>
            </a:lvl5pPr>
            <a:lvl6pPr marL="2007108" indent="0">
              <a:buNone/>
              <a:defRPr sz="1405" b="1"/>
            </a:lvl6pPr>
            <a:lvl7pPr marL="2408530" indent="0">
              <a:buNone/>
              <a:defRPr sz="1405" b="1"/>
            </a:lvl7pPr>
            <a:lvl8pPr marL="2809951" indent="0">
              <a:buNone/>
              <a:defRPr sz="1405" b="1"/>
            </a:lvl8pPr>
            <a:lvl9pPr marL="3211373" indent="0">
              <a:buNone/>
              <a:defRPr sz="1405" b="1"/>
            </a:lvl9pPr>
          </a:lstStyle>
          <a:p>
            <a:pPr lvl="0"/>
            <a:r>
              <a:rPr lang="en-US"/>
              <a:t>Click to edit Master text styles</a:t>
            </a:r>
          </a:p>
        </p:txBody>
      </p:sp>
      <p:sp>
        <p:nvSpPr>
          <p:cNvPr id="4" name="Content Placeholder 3"/>
          <p:cNvSpPr>
            <a:spLocks noGrp="1"/>
          </p:cNvSpPr>
          <p:nvPr>
            <p:ph sz="half" idx="2"/>
          </p:nvPr>
        </p:nvSpPr>
        <p:spPr>
          <a:xfrm>
            <a:off x="839791" y="3581324"/>
            <a:ext cx="5157787" cy="3394191"/>
          </a:xfrm>
        </p:spPr>
        <p:txBody>
          <a:bodyPr>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1756" b="1"/>
            </a:lvl1pPr>
            <a:lvl2pPr marL="401422" indent="0">
              <a:buNone/>
              <a:defRPr sz="1756" b="1"/>
            </a:lvl2pPr>
            <a:lvl3pPr marL="802843" indent="0">
              <a:buNone/>
              <a:defRPr sz="1580" b="1"/>
            </a:lvl3pPr>
            <a:lvl4pPr marL="1204265" indent="0">
              <a:buNone/>
              <a:defRPr sz="1405" b="1"/>
            </a:lvl4pPr>
            <a:lvl5pPr marL="1605686" indent="0">
              <a:buNone/>
              <a:defRPr sz="1405" b="1"/>
            </a:lvl5pPr>
            <a:lvl6pPr marL="2007108" indent="0">
              <a:buNone/>
              <a:defRPr sz="1405" b="1"/>
            </a:lvl6pPr>
            <a:lvl7pPr marL="2408530" indent="0">
              <a:buNone/>
              <a:defRPr sz="1405" b="1"/>
            </a:lvl7pPr>
            <a:lvl8pPr marL="2809951" indent="0">
              <a:buNone/>
              <a:defRPr sz="1405" b="1"/>
            </a:lvl8pPr>
            <a:lvl9pPr marL="3211373" indent="0">
              <a:buNone/>
              <a:defRPr sz="1405" b="1"/>
            </a:lvl9pPr>
          </a:lstStyle>
          <a:p>
            <a:pPr lvl="0"/>
            <a:r>
              <a:rPr lang="en-US"/>
              <a:t>Click to edit Master text styles</a:t>
            </a:r>
          </a:p>
        </p:txBody>
      </p:sp>
      <p:sp>
        <p:nvSpPr>
          <p:cNvPr id="6" name="Content Placeholder 5"/>
          <p:cNvSpPr>
            <a:spLocks noGrp="1"/>
          </p:cNvSpPr>
          <p:nvPr>
            <p:ph sz="quarter" idx="4"/>
          </p:nvPr>
        </p:nvSpPr>
        <p:spPr>
          <a:xfrm>
            <a:off x="6172200" y="3581324"/>
            <a:ext cx="5183188" cy="3394191"/>
          </a:xfrm>
        </p:spPr>
        <p:txBody>
          <a:bodyPr>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Slide Number Placeholder 8"/>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75063394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Photos and 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lide Number Placeholder 4"/>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437132"/>
            <a:ext cx="10515600" cy="798511"/>
          </a:xfrm>
        </p:spPr>
        <p:txBody>
          <a:bodyPr anchor="t" anchorCtr="0"/>
          <a:lstStyle/>
          <a:p>
            <a:r>
              <a:rPr lang="en-US"/>
              <a:t>Click to edit Master title style</a:t>
            </a:r>
          </a:p>
        </p:txBody>
      </p: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364" t="-3952" r="34410" b="46015"/>
          <a:stretch>
            <a:fillRect/>
          </a:stretch>
        </p:blipFill>
        <p:spPr>
          <a:xfrm rot="16200000">
            <a:off x="7845275" y="3463773"/>
            <a:ext cx="7111477"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748139"/>
            <a:ext cx="5029200" cy="442595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0" name="Picture Placeholder 2">
            <a:extLst>
              <a:ext uri="{FF2B5EF4-FFF2-40B4-BE49-F238E27FC236}">
                <a16:creationId xmlns:a16="http://schemas.microsoft.com/office/drawing/2014/main" id="{2E487045-188D-864B-B3DD-30821E177BC7}"/>
              </a:ext>
            </a:extLst>
          </p:cNvPr>
          <p:cNvSpPr>
            <a:spLocks noGrp="1"/>
          </p:cNvSpPr>
          <p:nvPr>
            <p:ph type="pic" sz="quarter" idx="14"/>
          </p:nvPr>
        </p:nvSpPr>
        <p:spPr>
          <a:xfrm>
            <a:off x="6324600" y="2748139"/>
            <a:ext cx="5029200" cy="442595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70360C69-FA8C-5F43-BBCF-36788CDB19A0}"/>
              </a:ext>
            </a:extLst>
          </p:cNvPr>
          <p:cNvSpPr>
            <a:spLocks noGrp="1"/>
          </p:cNvSpPr>
          <p:nvPr>
            <p:ph type="body" sz="quarter" idx="15"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124469113"/>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82843928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1" cy="7147836"/>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14" name="Rectangle 13">
            <a:extLst>
              <a:ext uri="{FF2B5EF4-FFF2-40B4-BE49-F238E27FC236}">
                <a16:creationId xmlns:a16="http://schemas.microsoft.com/office/drawing/2014/main" id="{603037C0-3AF5-C247-8922-F73E8847476D}"/>
              </a:ext>
            </a:extLst>
          </p:cNvPr>
          <p:cNvSpPr/>
          <p:nvPr userDrawn="1"/>
        </p:nvSpPr>
        <p:spPr>
          <a:xfrm>
            <a:off x="838201" y="5462783"/>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3"/>
            <a:ext cx="10515600" cy="1873742"/>
          </a:xfrm>
        </p:spPr>
        <p:txBody>
          <a:bodyPr/>
          <a:lstStyle>
            <a:lvl1pPr marL="0" indent="0" algn="ctr">
              <a:buFontTx/>
              <a:buNone/>
              <a:defRPr sz="2107" b="0" i="0">
                <a:solidFill>
                  <a:srgbClr val="FFFFFF"/>
                </a:solidFill>
                <a:latin typeface="Montserrat Medium" pitchFamily="2" charset="77"/>
              </a:defRPr>
            </a:lvl1pPr>
            <a:lvl2pPr marL="401422" indent="0">
              <a:buFontTx/>
              <a:buNone/>
              <a:defRPr>
                <a:solidFill>
                  <a:srgbClr val="FFFFFF"/>
                </a:solidFill>
              </a:defRPr>
            </a:lvl2pPr>
            <a:lvl3pPr marL="802843" indent="0">
              <a:buFontTx/>
              <a:buNone/>
              <a:defRPr>
                <a:solidFill>
                  <a:srgbClr val="FFFFFF"/>
                </a:solidFill>
              </a:defRPr>
            </a:lvl3pPr>
            <a:lvl4pPr marL="1204265" indent="0">
              <a:buFontTx/>
              <a:buNone/>
              <a:defRPr>
                <a:solidFill>
                  <a:srgbClr val="FFFFFF"/>
                </a:solidFill>
              </a:defRPr>
            </a:lvl4pPr>
            <a:lvl5pPr marL="1605686"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80612759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5462783"/>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7"/>
            <a:ext cx="10515600" cy="1881648"/>
          </a:xfrm>
          <a:effectLst/>
        </p:spPr>
        <p:txBody>
          <a:bodyPr/>
          <a:lstStyle>
            <a:lvl1pPr marL="0" indent="0" algn="ctr">
              <a:buFontTx/>
              <a:buNone/>
              <a:defRPr sz="2107" b="0" i="0">
                <a:solidFill>
                  <a:srgbClr val="FFFFFF"/>
                </a:solidFill>
                <a:latin typeface="Montserrat Medium" pitchFamily="2" charset="77"/>
              </a:defRPr>
            </a:lvl1pPr>
            <a:lvl2pPr marL="401422" indent="0">
              <a:buFontTx/>
              <a:buNone/>
              <a:defRPr>
                <a:solidFill>
                  <a:srgbClr val="FFFFFF"/>
                </a:solidFill>
              </a:defRPr>
            </a:lvl2pPr>
            <a:lvl3pPr marL="802843" indent="0">
              <a:buFontTx/>
              <a:buNone/>
              <a:defRPr>
                <a:solidFill>
                  <a:srgbClr val="FFFFFF"/>
                </a:solidFill>
              </a:defRPr>
            </a:lvl3pPr>
            <a:lvl4pPr marL="1204265" indent="0">
              <a:buFontTx/>
              <a:buNone/>
              <a:defRPr>
                <a:solidFill>
                  <a:srgbClr val="FFFFFF"/>
                </a:solidFill>
              </a:defRPr>
            </a:lvl4pPr>
            <a:lvl5pPr marL="1605686"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395321876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Full Page Photo and Callout">
    <p:spTree>
      <p:nvGrpSpPr>
        <p:cNvPr id="1" name=""/>
        <p:cNvGrpSpPr/>
        <p:nvPr/>
      </p:nvGrpSpPr>
      <p:grpSpPr>
        <a:xfrm>
          <a:off x="0" y="0"/>
          <a:ext cx="0" cy="0"/>
          <a:chOff x="0" y="0"/>
          <a:chExt cx="0" cy="0"/>
        </a:xfrm>
      </p:grpSpPr>
      <p:pic>
        <p:nvPicPr>
          <p:cNvPr id="7" name="Picture 6" descr="A picture containing person, athletic game, sport&#10;&#10;Description automatically generated">
            <a:extLst>
              <a:ext uri="{FF2B5EF4-FFF2-40B4-BE49-F238E27FC236}">
                <a16:creationId xmlns:a16="http://schemas.microsoft.com/office/drawing/2014/main" id="{D94FEF66-10C7-698D-A8DB-B8488D854F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1" cy="7111478"/>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5462783"/>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7"/>
            <a:ext cx="10515600" cy="1881648"/>
          </a:xfrm>
          <a:effectLst/>
        </p:spPr>
        <p:txBody>
          <a:bodyPr/>
          <a:lstStyle>
            <a:lvl1pPr marL="0" indent="0" algn="ctr">
              <a:buFontTx/>
              <a:buNone/>
              <a:defRPr sz="2107" b="0" i="0">
                <a:solidFill>
                  <a:srgbClr val="FFFFFF"/>
                </a:solidFill>
                <a:latin typeface="Montserrat Medium" pitchFamily="2" charset="77"/>
              </a:defRPr>
            </a:lvl1pPr>
            <a:lvl2pPr marL="401422" indent="0">
              <a:buFontTx/>
              <a:buNone/>
              <a:defRPr>
                <a:solidFill>
                  <a:srgbClr val="FFFFFF"/>
                </a:solidFill>
              </a:defRPr>
            </a:lvl2pPr>
            <a:lvl3pPr marL="802843" indent="0">
              <a:buFontTx/>
              <a:buNone/>
              <a:defRPr>
                <a:solidFill>
                  <a:srgbClr val="FFFFFF"/>
                </a:solidFill>
              </a:defRPr>
            </a:lvl3pPr>
            <a:lvl4pPr marL="1204265" indent="0">
              <a:buFontTx/>
              <a:buNone/>
              <a:defRPr>
                <a:solidFill>
                  <a:srgbClr val="FFFFFF"/>
                </a:solidFill>
              </a:defRPr>
            </a:lvl4pPr>
            <a:lvl5pPr marL="1605686"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96112559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pic>
        <p:nvPicPr>
          <p:cNvPr id="3" name="Picture 2" descr="A picture containing person, young, child, indoor&#10;&#10;Description automatically generated">
            <a:extLst>
              <a:ext uri="{FF2B5EF4-FFF2-40B4-BE49-F238E27FC236}">
                <a16:creationId xmlns:a16="http://schemas.microsoft.com/office/drawing/2014/main" id="{D3B8BF1D-C6AE-E037-025D-517B2E8B5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939833"/>
            <a:ext cx="5207564" cy="5930837"/>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7" y="2411665"/>
            <a:ext cx="4346575" cy="3014579"/>
          </a:xfrm>
        </p:spPr>
        <p:txBody>
          <a:bodyPr>
            <a:normAutofit/>
          </a:bodyPr>
          <a:lstStyle>
            <a:lvl1pPr marL="0" indent="0">
              <a:lnSpc>
                <a:spcPts val="2458"/>
              </a:lnSpc>
              <a:buFontTx/>
              <a:buNone/>
              <a:defRPr sz="2107">
                <a:solidFill>
                  <a:srgbClr val="FFFFFF"/>
                </a:solidFill>
              </a:defRPr>
            </a:lvl1pPr>
            <a:lvl2pPr marL="401422" indent="0">
              <a:buFontTx/>
              <a:buNone/>
              <a:defRPr>
                <a:solidFill>
                  <a:srgbClr val="FFFFFF"/>
                </a:solidFill>
              </a:defRPr>
            </a:lvl2pPr>
            <a:lvl3pPr marL="802843" indent="0">
              <a:buFontTx/>
              <a:buNone/>
              <a:defRPr>
                <a:solidFill>
                  <a:srgbClr val="FFFFFF"/>
                </a:solidFill>
              </a:defRPr>
            </a:lvl3pPr>
            <a:lvl4pPr marL="1204265" indent="0">
              <a:buFontTx/>
              <a:buNone/>
              <a:defRPr>
                <a:solidFill>
                  <a:srgbClr val="FFFFFF"/>
                </a:solidFill>
              </a:defRPr>
            </a:lvl4pPr>
            <a:lvl5pPr marL="1605686"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42" y="1182056"/>
            <a:ext cx="1540043" cy="1389483"/>
          </a:xfrm>
          <a:prstGeom prst="rect">
            <a:avLst/>
          </a:prstGeom>
          <a:noFill/>
        </p:spPr>
        <p:txBody>
          <a:bodyPr wrap="square" rtlCol="0">
            <a:spAutoFit/>
          </a:bodyPr>
          <a:lstStyle/>
          <a:p>
            <a:pPr algn="ctr"/>
            <a:r>
              <a:rPr lang="en-US" sz="8429"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41" y="5552916"/>
            <a:ext cx="1540043" cy="1389483"/>
          </a:xfrm>
          <a:prstGeom prst="rect">
            <a:avLst/>
          </a:prstGeom>
          <a:noFill/>
        </p:spPr>
        <p:txBody>
          <a:bodyPr wrap="square" rtlCol="0">
            <a:spAutoFit/>
          </a:bodyPr>
          <a:lstStyle/>
          <a:p>
            <a:pPr algn="ctr"/>
            <a:r>
              <a:rPr lang="en-US" sz="8429" b="1" i="0">
                <a:solidFill>
                  <a:srgbClr val="FFFFFF"/>
                </a:solidFill>
                <a:latin typeface="Montserrat" pitchFamily="2" charset="77"/>
              </a:rPr>
              <a:t>”</a:t>
            </a:r>
          </a:p>
        </p:txBody>
      </p:sp>
    </p:spTree>
    <p:extLst>
      <p:ext uri="{BB962C8B-B14F-4D97-AF65-F5344CB8AC3E}">
        <p14:creationId xmlns:p14="http://schemas.microsoft.com/office/powerpoint/2010/main" val="2756540061"/>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 and Quote Option 2">
    <p:spTree>
      <p:nvGrpSpPr>
        <p:cNvPr id="1" name=""/>
        <p:cNvGrpSpPr/>
        <p:nvPr/>
      </p:nvGrpSpPr>
      <p:grpSpPr>
        <a:xfrm>
          <a:off x="0" y="0"/>
          <a:ext cx="0" cy="0"/>
          <a:chOff x="0" y="0"/>
          <a:chExt cx="0" cy="0"/>
        </a:xfrm>
      </p:grpSpPr>
      <p:pic>
        <p:nvPicPr>
          <p:cNvPr id="3" name="Picture 2" descr="A picture containing person, ground, outdoor&#10;&#10;Description automatically generated">
            <a:extLst>
              <a:ext uri="{FF2B5EF4-FFF2-40B4-BE49-F238E27FC236}">
                <a16:creationId xmlns:a16="http://schemas.microsoft.com/office/drawing/2014/main" id="{8689E5E6-6C50-0A8D-1E92-FC0E9D7C1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1" cy="78105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939833"/>
            <a:ext cx="5207564" cy="5930837"/>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7" y="2411665"/>
            <a:ext cx="4346575" cy="3014579"/>
          </a:xfrm>
        </p:spPr>
        <p:txBody>
          <a:bodyPr>
            <a:normAutofit/>
          </a:bodyPr>
          <a:lstStyle>
            <a:lvl1pPr marL="0" indent="0">
              <a:lnSpc>
                <a:spcPts val="2458"/>
              </a:lnSpc>
              <a:buFontTx/>
              <a:buNone/>
              <a:defRPr sz="2107">
                <a:solidFill>
                  <a:srgbClr val="FFFFFF"/>
                </a:solidFill>
              </a:defRPr>
            </a:lvl1pPr>
            <a:lvl2pPr marL="401422" indent="0">
              <a:buFontTx/>
              <a:buNone/>
              <a:defRPr>
                <a:solidFill>
                  <a:srgbClr val="FFFFFF"/>
                </a:solidFill>
              </a:defRPr>
            </a:lvl2pPr>
            <a:lvl3pPr marL="802843" indent="0">
              <a:buFontTx/>
              <a:buNone/>
              <a:defRPr>
                <a:solidFill>
                  <a:srgbClr val="FFFFFF"/>
                </a:solidFill>
              </a:defRPr>
            </a:lvl3pPr>
            <a:lvl4pPr marL="1204265" indent="0">
              <a:buFontTx/>
              <a:buNone/>
              <a:defRPr>
                <a:solidFill>
                  <a:srgbClr val="FFFFFF"/>
                </a:solidFill>
              </a:defRPr>
            </a:lvl4pPr>
            <a:lvl5pPr marL="1605686"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42" y="1182056"/>
            <a:ext cx="1540043" cy="1389483"/>
          </a:xfrm>
          <a:prstGeom prst="rect">
            <a:avLst/>
          </a:prstGeom>
          <a:noFill/>
        </p:spPr>
        <p:txBody>
          <a:bodyPr wrap="square" rtlCol="0">
            <a:spAutoFit/>
          </a:bodyPr>
          <a:lstStyle/>
          <a:p>
            <a:pPr algn="ctr"/>
            <a:r>
              <a:rPr lang="en-US" sz="8429"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41" y="5552916"/>
            <a:ext cx="1540043" cy="1389483"/>
          </a:xfrm>
          <a:prstGeom prst="rect">
            <a:avLst/>
          </a:prstGeom>
          <a:noFill/>
        </p:spPr>
        <p:txBody>
          <a:bodyPr wrap="square" rtlCol="0">
            <a:spAutoFit/>
          </a:bodyPr>
          <a:lstStyle/>
          <a:p>
            <a:pPr algn="ctr"/>
            <a:r>
              <a:rPr lang="en-US" sz="8429" b="1" i="0">
                <a:solidFill>
                  <a:srgbClr val="FFFFFF"/>
                </a:solidFill>
                <a:latin typeface="Montserrat" pitchFamily="2" charset="77"/>
              </a:rPr>
              <a:t>”</a:t>
            </a:r>
          </a:p>
        </p:txBody>
      </p:sp>
    </p:spTree>
    <p:extLst>
      <p:ext uri="{BB962C8B-B14F-4D97-AF65-F5344CB8AC3E}">
        <p14:creationId xmlns:p14="http://schemas.microsoft.com/office/powerpoint/2010/main" val="17723092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vider Page Option 1">
    <p:spTree>
      <p:nvGrpSpPr>
        <p:cNvPr id="1" name=""/>
        <p:cNvGrpSpPr/>
        <p:nvPr/>
      </p:nvGrpSpPr>
      <p:grpSpPr>
        <a:xfrm>
          <a:off x="0" y="0"/>
          <a:ext cx="0" cy="0"/>
          <a:chOff x="0" y="0"/>
          <a:chExt cx="0" cy="0"/>
        </a:xfrm>
      </p:grpSpPr>
      <p:pic>
        <p:nvPicPr>
          <p:cNvPr id="4" name="Picture 3" descr="A picture containing person, slide, crowd&#10;&#10;Description automatically generated">
            <a:extLst>
              <a:ext uri="{FF2B5EF4-FFF2-40B4-BE49-F238E27FC236}">
                <a16:creationId xmlns:a16="http://schemas.microsoft.com/office/drawing/2014/main" id="{2A7744E8-9F40-1CBA-90A4-8E173FA5D5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0"/>
          <a:stretch>
            <a:fillRect/>
          </a:stretch>
        </p:blipFill>
        <p:spPr>
          <a:xfrm>
            <a:off x="1250" y="0"/>
            <a:ext cx="12190750" cy="78105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125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5388329"/>
            <a:ext cx="10515600"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125346769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vider Page Option 2">
    <p:spTree>
      <p:nvGrpSpPr>
        <p:cNvPr id="1" name=""/>
        <p:cNvGrpSpPr/>
        <p:nvPr/>
      </p:nvGrpSpPr>
      <p:grpSpPr>
        <a:xfrm>
          <a:off x="0" y="0"/>
          <a:ext cx="0" cy="0"/>
          <a:chOff x="0" y="0"/>
          <a:chExt cx="0" cy="0"/>
        </a:xfrm>
      </p:grpSpPr>
      <p:pic>
        <p:nvPicPr>
          <p:cNvPr id="4" name="Picture 3" descr="A picture containing person, outdoor, person&#10;&#10;Description automatically generated">
            <a:extLst>
              <a:ext uri="{FF2B5EF4-FFF2-40B4-BE49-F238E27FC236}">
                <a16:creationId xmlns:a16="http://schemas.microsoft.com/office/drawing/2014/main" id="{3DBF6E97-4391-F09A-B084-9DA895A7FB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0" y="0"/>
            <a:ext cx="12216459"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983189"/>
            <a:ext cx="2096022" cy="201114"/>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5388329"/>
            <a:ext cx="8755918"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35197974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1022289"/>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265709033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vider Page Option 3">
    <p:spTree>
      <p:nvGrpSpPr>
        <p:cNvPr id="1" name=""/>
        <p:cNvGrpSpPr/>
        <p:nvPr/>
      </p:nvGrpSpPr>
      <p:grpSpPr>
        <a:xfrm>
          <a:off x="0" y="0"/>
          <a:ext cx="0" cy="0"/>
          <a:chOff x="0" y="0"/>
          <a:chExt cx="0" cy="0"/>
        </a:xfrm>
      </p:grpSpPr>
      <p:pic>
        <p:nvPicPr>
          <p:cNvPr id="4" name="Picture 3" descr="A picture containing person, outdoor, young&#10;&#10;Description automatically generated">
            <a:extLst>
              <a:ext uri="{FF2B5EF4-FFF2-40B4-BE49-F238E27FC236}">
                <a16:creationId xmlns:a16="http://schemas.microsoft.com/office/drawing/2014/main" id="{9E79B8AC-CCC5-75A7-12FC-C6B1919D53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501"/>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3" y="5388328"/>
            <a:ext cx="8803341"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267871475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ivider Page Option 4">
    <p:spTree>
      <p:nvGrpSpPr>
        <p:cNvPr id="1" name=""/>
        <p:cNvGrpSpPr/>
        <p:nvPr/>
      </p:nvGrpSpPr>
      <p:grpSpPr>
        <a:xfrm>
          <a:off x="0" y="0"/>
          <a:ext cx="0" cy="0"/>
          <a:chOff x="0" y="0"/>
          <a:chExt cx="0" cy="0"/>
        </a:xfrm>
      </p:grpSpPr>
      <p:pic>
        <p:nvPicPr>
          <p:cNvPr id="4" name="Picture 3" descr="A picture containing person, outdoor, crowd&#10;&#10;Description automatically generated">
            <a:extLst>
              <a:ext uri="{FF2B5EF4-FFF2-40B4-BE49-F238E27FC236}">
                <a16:creationId xmlns:a16="http://schemas.microsoft.com/office/drawing/2014/main" id="{3C7BC5CB-6C2C-51B8-717C-D171EF167C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12192000" cy="7810499"/>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2" y="5388327"/>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328294180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ivider Page Option 5">
    <p:spTree>
      <p:nvGrpSpPr>
        <p:cNvPr id="1" name=""/>
        <p:cNvGrpSpPr/>
        <p:nvPr/>
      </p:nvGrpSpPr>
      <p:grpSpPr>
        <a:xfrm>
          <a:off x="0" y="0"/>
          <a:ext cx="0" cy="0"/>
          <a:chOff x="0" y="0"/>
          <a:chExt cx="0" cy="0"/>
        </a:xfrm>
      </p:grpSpPr>
      <p:pic>
        <p:nvPicPr>
          <p:cNvPr id="9" name="Picture 8" descr="A person and person laughing&#10;&#10;Description automatically generated with low confidence">
            <a:extLst>
              <a:ext uri="{FF2B5EF4-FFF2-40B4-BE49-F238E27FC236}">
                <a16:creationId xmlns:a16="http://schemas.microsoft.com/office/drawing/2014/main" id="{53D3CE11-5C43-2FB2-9AF1-840FE098AA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6"/>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120359172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ivider Page Option 6">
    <p:spTree>
      <p:nvGrpSpPr>
        <p:cNvPr id="1" name=""/>
        <p:cNvGrpSpPr/>
        <p:nvPr/>
      </p:nvGrpSpPr>
      <p:grpSpPr>
        <a:xfrm>
          <a:off x="0" y="0"/>
          <a:ext cx="0" cy="0"/>
          <a:chOff x="0" y="0"/>
          <a:chExt cx="0" cy="0"/>
        </a:xfrm>
      </p:grpSpPr>
      <p:pic>
        <p:nvPicPr>
          <p:cNvPr id="4" name="Picture 3" descr="A person smiling for the camera&#10;&#10;Description automatically generated with low confidence">
            <a:extLst>
              <a:ext uri="{FF2B5EF4-FFF2-40B4-BE49-F238E27FC236}">
                <a16:creationId xmlns:a16="http://schemas.microsoft.com/office/drawing/2014/main" id="{5C7389C0-6F6B-B598-5E5F-C09978FEF2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2" y="2829604"/>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22316115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2"/>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0650" y="2762604"/>
            <a:ext cx="1790700" cy="166335"/>
          </a:xfrm>
          <a:prstGeom prst="rect">
            <a:avLst/>
          </a:prstGeom>
        </p:spPr>
      </p:pic>
    </p:spTree>
    <p:extLst>
      <p:ext uri="{BB962C8B-B14F-4D97-AF65-F5344CB8AC3E}">
        <p14:creationId xmlns:p14="http://schemas.microsoft.com/office/powerpoint/2010/main" val="401197639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987759"/>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4" y="2552056"/>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5"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3" y="1437134"/>
            <a:ext cx="6920567" cy="881275"/>
          </a:xfrm>
        </p:spPr>
        <p:txBody>
          <a:bodyPr anchor="t" anchorCtr="0"/>
          <a:lstStyle>
            <a:lvl1pPr algn="l">
              <a:defRPr/>
            </a:lvl1pPr>
          </a:lstStyle>
          <a:p>
            <a:r>
              <a:rPr lang="en-US"/>
              <a:t>Click to edit title style</a:t>
            </a:r>
          </a:p>
        </p:txBody>
      </p:sp>
      <p:pic>
        <p:nvPicPr>
          <p:cNvPr id="8" name="Picture 7">
            <a:extLst>
              <a:ext uri="{FF2B5EF4-FFF2-40B4-BE49-F238E27FC236}">
                <a16:creationId xmlns:a16="http://schemas.microsoft.com/office/drawing/2014/main" id="{CB638375-826B-E043-96F5-88E398B07190}"/>
              </a:ext>
            </a:extLst>
          </p:cNvPr>
          <p:cNvPicPr>
            <a:picLocks noChangeAspect="1"/>
          </p:cNvPicPr>
          <p:nvPr userDrawn="1"/>
        </p:nvPicPr>
        <p:blipFill>
          <a:blip r:embed="rId2"/>
          <a:stretch>
            <a:fillRect/>
          </a:stretch>
        </p:blipFill>
        <p:spPr>
          <a:xfrm>
            <a:off x="756396" y="6160964"/>
            <a:ext cx="469900" cy="520700"/>
          </a:xfrm>
          <a:prstGeom prst="rect">
            <a:avLst/>
          </a:prstGeom>
        </p:spPr>
      </p:pic>
      <p:pic>
        <p:nvPicPr>
          <p:cNvPr id="11" name="Picture 10">
            <a:extLst>
              <a:ext uri="{FF2B5EF4-FFF2-40B4-BE49-F238E27FC236}">
                <a16:creationId xmlns:a16="http://schemas.microsoft.com/office/drawing/2014/main" id="{30BC22A2-0D0F-1C44-9348-3D3C36A8EE61}"/>
              </a:ext>
            </a:extLst>
          </p:cNvPr>
          <p:cNvPicPr>
            <a:picLocks noChangeAspect="1"/>
          </p:cNvPicPr>
          <p:nvPr userDrawn="1"/>
        </p:nvPicPr>
        <p:blipFill>
          <a:blip r:embed="rId3"/>
          <a:stretch>
            <a:fillRect/>
          </a:stretch>
        </p:blipFill>
        <p:spPr>
          <a:xfrm>
            <a:off x="2209986" y="6160964"/>
            <a:ext cx="469900" cy="520700"/>
          </a:xfrm>
          <a:prstGeom prst="rect">
            <a:avLst/>
          </a:prstGeom>
        </p:spPr>
      </p:pic>
      <p:pic>
        <p:nvPicPr>
          <p:cNvPr id="16" name="Picture 15">
            <a:extLst>
              <a:ext uri="{FF2B5EF4-FFF2-40B4-BE49-F238E27FC236}">
                <a16:creationId xmlns:a16="http://schemas.microsoft.com/office/drawing/2014/main" id="{2E234825-C201-B84E-8E08-36202B5E8DF9}"/>
              </a:ext>
            </a:extLst>
          </p:cNvPr>
          <p:cNvPicPr>
            <a:picLocks noChangeAspect="1"/>
          </p:cNvPicPr>
          <p:nvPr userDrawn="1"/>
        </p:nvPicPr>
        <p:blipFill>
          <a:blip r:embed="rId4"/>
          <a:stretch>
            <a:fillRect/>
          </a:stretch>
        </p:blipFill>
        <p:spPr>
          <a:xfrm>
            <a:off x="1483191" y="6160964"/>
            <a:ext cx="469900" cy="520700"/>
          </a:xfrm>
          <a:prstGeom prst="rect">
            <a:avLst/>
          </a:prstGeom>
        </p:spPr>
      </p:pic>
      <p:pic>
        <p:nvPicPr>
          <p:cNvPr id="18" name="Picture 17">
            <a:extLst>
              <a:ext uri="{FF2B5EF4-FFF2-40B4-BE49-F238E27FC236}">
                <a16:creationId xmlns:a16="http://schemas.microsoft.com/office/drawing/2014/main" id="{C22525E6-D64D-5443-A119-335CE522547A}"/>
              </a:ext>
            </a:extLst>
          </p:cNvPr>
          <p:cNvPicPr>
            <a:picLocks noChangeAspect="1"/>
          </p:cNvPicPr>
          <p:nvPr userDrawn="1"/>
        </p:nvPicPr>
        <p:blipFill>
          <a:blip r:embed="rId5"/>
          <a:stretch>
            <a:fillRect/>
          </a:stretch>
        </p:blipFill>
        <p:spPr>
          <a:xfrm>
            <a:off x="2936781" y="6160964"/>
            <a:ext cx="469900" cy="520700"/>
          </a:xfrm>
          <a:prstGeom prst="rect">
            <a:avLst/>
          </a:prstGeom>
        </p:spPr>
      </p:pic>
      <p:pic>
        <p:nvPicPr>
          <p:cNvPr id="20" name="Picture 19">
            <a:extLst>
              <a:ext uri="{FF2B5EF4-FFF2-40B4-BE49-F238E27FC236}">
                <a16:creationId xmlns:a16="http://schemas.microsoft.com/office/drawing/2014/main" id="{D831BCB4-FCA8-E84E-B717-77ABE02CC025}"/>
              </a:ext>
            </a:extLst>
          </p:cNvPr>
          <p:cNvPicPr>
            <a:picLocks noChangeAspect="1"/>
          </p:cNvPicPr>
          <p:nvPr userDrawn="1"/>
        </p:nvPicPr>
        <p:blipFill>
          <a:blip r:embed="rId6"/>
          <a:stretch>
            <a:fillRect/>
          </a:stretch>
        </p:blipFill>
        <p:spPr>
          <a:xfrm>
            <a:off x="3663576" y="6160964"/>
            <a:ext cx="469900" cy="520700"/>
          </a:xfrm>
          <a:prstGeom prst="rect">
            <a:avLst/>
          </a:prstGeom>
        </p:spPr>
      </p:pic>
      <p:pic>
        <p:nvPicPr>
          <p:cNvPr id="22" name="Picture 21">
            <a:extLst>
              <a:ext uri="{FF2B5EF4-FFF2-40B4-BE49-F238E27FC236}">
                <a16:creationId xmlns:a16="http://schemas.microsoft.com/office/drawing/2014/main" id="{6DC0C6D4-2745-FC42-96F0-2E252AE74360}"/>
              </a:ext>
            </a:extLst>
          </p:cNvPr>
          <p:cNvPicPr>
            <a:picLocks noChangeAspect="1"/>
          </p:cNvPicPr>
          <p:nvPr userDrawn="1"/>
        </p:nvPicPr>
        <p:blipFill>
          <a:blip r:embed="rId7"/>
          <a:stretch>
            <a:fillRect/>
          </a:stretch>
        </p:blipFill>
        <p:spPr>
          <a:xfrm>
            <a:off x="4390370" y="6160964"/>
            <a:ext cx="469900" cy="520700"/>
          </a:xfrm>
          <a:prstGeom prst="rect">
            <a:avLst/>
          </a:prstGeom>
        </p:spPr>
      </p:pic>
      <p:pic>
        <p:nvPicPr>
          <p:cNvPr id="28" name="Picture 27">
            <a:extLst>
              <a:ext uri="{FF2B5EF4-FFF2-40B4-BE49-F238E27FC236}">
                <a16:creationId xmlns:a16="http://schemas.microsoft.com/office/drawing/2014/main" id="{81E9BF10-E7BF-FE48-A9BC-67B406469EF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936876" y="699022"/>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62537144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 y="2818625"/>
            <a:ext cx="10439687" cy="1886091"/>
          </a:xfrm>
        </p:spPr>
        <p:txBody>
          <a:bodyPr anchor="b">
            <a:normAutofit/>
          </a:bodyPr>
          <a:lstStyle>
            <a:lvl1pPr algn="r">
              <a:defRPr sz="5400" b="1">
                <a:solidFill>
                  <a:srgbClr val="3264A0"/>
                </a:solidFill>
              </a:defRPr>
            </a:lvl1pPr>
          </a:lstStyle>
          <a:p>
            <a:r>
              <a:rPr lang="en-US"/>
              <a:t>Click to edit</a:t>
            </a:r>
          </a:p>
        </p:txBody>
      </p:sp>
      <p:cxnSp>
        <p:nvCxnSpPr>
          <p:cNvPr id="6" name="Straight Connector 5"/>
          <p:cNvCxnSpPr/>
          <p:nvPr userDrawn="1"/>
        </p:nvCxnSpPr>
        <p:spPr>
          <a:xfrm flipV="1">
            <a:off x="3" y="4727310"/>
            <a:ext cx="10439687" cy="14913"/>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9275619" y="7239178"/>
            <a:ext cx="2743200" cy="415837"/>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24079326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268"/>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107"/>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7/10/2024</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28357762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Cover Slide Option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p:nvPicPr>
        <p:blipFill>
          <a:blip r:embed="rId4">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2024474349"/>
      </p:ext>
    </p:extLst>
  </p:cSld>
  <p:clrMapOvr>
    <a:overrideClrMapping bg1="dk1" tx1="lt1" bg2="dk2" tx2="lt2" accent1="accent1" accent2="accent2" accent3="accent3" accent4="accent4" accent5="accent5" accent6="accent6" hlink="hlink" folHlink="folHlink"/>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Cover Slide Option 2">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1161" y="1553790"/>
            <a:ext cx="2093976" cy="194505"/>
          </a:xfrm>
          <a:prstGeom prst="rect">
            <a:avLst/>
          </a:prstGeom>
        </p:spPr>
      </p:pic>
    </p:spTree>
    <p:extLst>
      <p:ext uri="{BB962C8B-B14F-4D97-AF65-F5344CB8AC3E}">
        <p14:creationId xmlns:p14="http://schemas.microsoft.com/office/powerpoint/2010/main" val="2563484090"/>
      </p:ext>
    </p:extLst>
  </p:cSld>
  <p:clrMapOvr>
    <a:overrideClrMapping bg1="dk1" tx1="lt1" bg2="dk2" tx2="lt2" accent1="accent1" accent2="accent2" accent3="accent3" accent4="accent4" accent5="accent5" accent6="accent6" hlink="hlink" folHlink="folHlink"/>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EB49B0-6A0E-3F43-960E-DAF05ADD0064}"/>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838200" y="2373087"/>
            <a:ext cx="5181600" cy="4661787"/>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6172200" y="2373087"/>
            <a:ext cx="5181600" cy="4661788"/>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977472"/>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cxnSp>
        <p:nvCxnSpPr>
          <p:cNvPr id="9" name="Straight Connector 8">
            <a:extLst>
              <a:ext uri="{FF2B5EF4-FFF2-40B4-BE49-F238E27FC236}">
                <a16:creationId xmlns:a16="http://schemas.microsoft.com/office/drawing/2014/main" id="{90EA4D77-CA63-4543-886D-EB2B5E8F39B7}"/>
              </a:ext>
            </a:extLst>
          </p:cNvPr>
          <p:cNvCxnSpPr/>
          <p:nvPr userDrawn="1"/>
        </p:nvCxnSpPr>
        <p:spPr>
          <a:xfrm>
            <a:off x="32657" y="1870006"/>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410C1A50-7D62-8E8D-35C6-A3DC9298E3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3553" y="52010"/>
            <a:ext cx="1681505" cy="600332"/>
          </a:xfrm>
          <a:prstGeom prst="rect">
            <a:avLst/>
          </a:prstGeom>
        </p:spPr>
      </p:pic>
      <p:sp>
        <p:nvSpPr>
          <p:cNvPr id="15" name="Footer Placeholder 3">
            <a:extLst>
              <a:ext uri="{FF2B5EF4-FFF2-40B4-BE49-F238E27FC236}">
                <a16:creationId xmlns:a16="http://schemas.microsoft.com/office/drawing/2014/main" id="{9182CDC1-27CB-E124-BCD7-EFE0D3C56EC9}"/>
              </a:ext>
            </a:extLst>
          </p:cNvPr>
          <p:cNvSpPr>
            <a:spLocks noGrp="1"/>
          </p:cNvSpPr>
          <p:nvPr>
            <p:ph type="ftr" sz="quarter" idx="11"/>
          </p:nvPr>
        </p:nvSpPr>
        <p:spPr>
          <a:xfrm>
            <a:off x="1021809" y="246827"/>
            <a:ext cx="4114800" cy="415837"/>
          </a:xfrm>
        </p:spPr>
        <p:txBody>
          <a:bodyPr/>
          <a:lstStyle/>
          <a:p>
            <a:r>
              <a:rPr lang="en-US">
                <a:latin typeface="Montserrat" pitchFamily="2" charset="77"/>
              </a:rPr>
              <a:t>CLICK TO EDIT PRESENTATION TITLE</a:t>
            </a:r>
            <a:endParaRPr lang="en-US"/>
          </a:p>
        </p:txBody>
      </p:sp>
      <p:sp>
        <p:nvSpPr>
          <p:cNvPr id="16" name="Slide Number Placeholder 4">
            <a:extLst>
              <a:ext uri="{FF2B5EF4-FFF2-40B4-BE49-F238E27FC236}">
                <a16:creationId xmlns:a16="http://schemas.microsoft.com/office/drawing/2014/main" id="{4C3F651A-896F-0EAD-CF49-01E7DD7BEEE7}"/>
              </a:ext>
            </a:extLst>
          </p:cNvPr>
          <p:cNvSpPr>
            <a:spLocks noGrp="1"/>
          </p:cNvSpPr>
          <p:nvPr>
            <p:ph type="sldNum" sz="quarter" idx="12"/>
          </p:nvPr>
        </p:nvSpPr>
        <p:spPr>
          <a:xfrm>
            <a:off x="468089" y="246827"/>
            <a:ext cx="553720" cy="415837"/>
          </a:xfrm>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371684376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_Cover Slide Option 2">
    <p:bg>
      <p:bgRef idx="1001">
        <a:schemeClr val="bg1"/>
      </p:bgRef>
    </p:bg>
    <p:spTree>
      <p:nvGrpSpPr>
        <p:cNvPr id="1" name=""/>
        <p:cNvGrpSpPr/>
        <p:nvPr/>
      </p:nvGrpSpPr>
      <p:grpSpPr>
        <a:xfrm>
          <a:off x="0" y="0"/>
          <a:ext cx="0" cy="0"/>
          <a:chOff x="0" y="0"/>
          <a:chExt cx="0" cy="0"/>
        </a:xfrm>
      </p:grpSpPr>
      <p:pic>
        <p:nvPicPr>
          <p:cNvPr id="5" name="Picture 4" descr="A pattern of gardening tools&#10;&#10;Description automatically generated">
            <a:extLst>
              <a:ext uri="{FF2B5EF4-FFF2-40B4-BE49-F238E27FC236}">
                <a16:creationId xmlns:a16="http://schemas.microsoft.com/office/drawing/2014/main" id="{C86C3B03-9361-6AC5-8687-19DE4192A662}"/>
              </a:ext>
            </a:extLst>
          </p:cNvPr>
          <p:cNvPicPr>
            <a:picLocks noChangeAspect="1"/>
          </p:cNvPicPr>
          <p:nvPr/>
        </p:nvPicPr>
        <p:blipFill>
          <a:blip r:embed="rId2"/>
          <a:stretch>
            <a:fillRect/>
          </a:stretch>
        </p:blipFill>
        <p:spPr>
          <a:xfrm>
            <a:off x="7430096" y="2387220"/>
            <a:ext cx="4767085" cy="5429180"/>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9437D737-1A3D-7621-0EBD-412529C59606}"/>
              </a:ext>
            </a:extLst>
          </p:cNvPr>
          <p:cNvPicPr>
            <a:picLocks noChangeAspect="1"/>
          </p:cNvPicPr>
          <p:nvPr/>
        </p:nvPicPr>
        <p:blipFill>
          <a:blip r:embed="rId2"/>
          <a:stretch>
            <a:fillRect/>
          </a:stretch>
        </p:blipFill>
        <p:spPr>
          <a:xfrm>
            <a:off x="2686388" y="2387213"/>
            <a:ext cx="4761905" cy="5423281"/>
          </a:xfrm>
          <a:prstGeom prst="rect">
            <a:avLst/>
          </a:prstGeom>
        </p:spPr>
      </p:pic>
      <p:grpSp>
        <p:nvGrpSpPr>
          <p:cNvPr id="14" name="Group 13">
            <a:extLst>
              <a:ext uri="{FF2B5EF4-FFF2-40B4-BE49-F238E27FC236}">
                <a16:creationId xmlns:a16="http://schemas.microsoft.com/office/drawing/2014/main" id="{C2F04998-5112-4638-BCD7-91CC0FEF1457}"/>
              </a:ext>
            </a:extLst>
          </p:cNvPr>
          <p:cNvGrpSpPr/>
          <p:nvPr/>
        </p:nvGrpSpPr>
        <p:grpSpPr>
          <a:xfrm>
            <a:off x="-3048" y="-4"/>
            <a:ext cx="12195048" cy="7816399"/>
            <a:chOff x="-3048" y="-4"/>
            <a:chExt cx="12195048" cy="6863180"/>
          </a:xfrm>
        </p:grpSpPr>
        <p:pic>
          <p:nvPicPr>
            <p:cNvPr id="9" name="Picture 8" descr="A pattern of gardening tools&#10;&#10;Description automatically generated">
              <a:extLst>
                <a:ext uri="{FF2B5EF4-FFF2-40B4-BE49-F238E27FC236}">
                  <a16:creationId xmlns:a16="http://schemas.microsoft.com/office/drawing/2014/main" id="{D9D61626-B0AC-3E7B-DA22-AFE13E12F2B1}"/>
                </a:ext>
              </a:extLst>
            </p:cNvPr>
            <p:cNvPicPr>
              <a:picLocks noChangeAspect="1"/>
            </p:cNvPicPr>
            <p:nvPr userDrawn="1"/>
          </p:nvPicPr>
          <p:blipFill rotWithShape="1">
            <a:blip r:embed="rId2"/>
            <a:srcRect l="43420"/>
            <a:stretch/>
          </p:blipFill>
          <p:spPr>
            <a:xfrm>
              <a:off x="-1" y="2096091"/>
              <a:ext cx="2697201" cy="4767085"/>
            </a:xfrm>
            <a:prstGeom prst="rect">
              <a:avLst/>
            </a:prstGeom>
          </p:spPr>
        </p:pic>
        <p:pic>
          <p:nvPicPr>
            <p:cNvPr id="10" name="Picture 9" descr="A pattern of gardening tools&#10;&#10;Description automatically generated">
              <a:extLst>
                <a:ext uri="{FF2B5EF4-FFF2-40B4-BE49-F238E27FC236}">
                  <a16:creationId xmlns:a16="http://schemas.microsoft.com/office/drawing/2014/main" id="{3BC54CD1-A6A9-6427-5B47-1383976FB7CC}"/>
                </a:ext>
              </a:extLst>
            </p:cNvPr>
            <p:cNvPicPr>
              <a:picLocks noChangeAspect="1"/>
            </p:cNvPicPr>
            <p:nvPr userDrawn="1"/>
          </p:nvPicPr>
          <p:blipFill rotWithShape="1">
            <a:blip r:embed="rId2"/>
            <a:srcRect t="55982"/>
            <a:stretch/>
          </p:blipFill>
          <p:spPr>
            <a:xfrm>
              <a:off x="7424915" y="0"/>
              <a:ext cx="4767085" cy="2098373"/>
            </a:xfrm>
            <a:prstGeom prst="rect">
              <a:avLst/>
            </a:prstGeom>
          </p:spPr>
        </p:pic>
        <p:pic>
          <p:nvPicPr>
            <p:cNvPr id="11" name="Picture 10" descr="A pattern of gardening tools&#10;&#10;Description automatically generated">
              <a:extLst>
                <a:ext uri="{FF2B5EF4-FFF2-40B4-BE49-F238E27FC236}">
                  <a16:creationId xmlns:a16="http://schemas.microsoft.com/office/drawing/2014/main" id="{147AD155-E07F-1084-3B13-945DA77AD5B9}"/>
                </a:ext>
              </a:extLst>
            </p:cNvPr>
            <p:cNvPicPr>
              <a:picLocks noChangeAspect="1"/>
            </p:cNvPicPr>
            <p:nvPr userDrawn="1"/>
          </p:nvPicPr>
          <p:blipFill rotWithShape="1">
            <a:blip r:embed="rId2"/>
            <a:srcRect t="55982"/>
            <a:stretch/>
          </p:blipFill>
          <p:spPr>
            <a:xfrm>
              <a:off x="2681207" y="-4"/>
              <a:ext cx="4767085" cy="2098373"/>
            </a:xfrm>
            <a:prstGeom prst="rect">
              <a:avLst/>
            </a:prstGeom>
          </p:spPr>
        </p:pic>
        <p:pic>
          <p:nvPicPr>
            <p:cNvPr id="12" name="Picture 11" descr="A pattern of gardening tools&#10;&#10;Description automatically generated">
              <a:extLst>
                <a:ext uri="{FF2B5EF4-FFF2-40B4-BE49-F238E27FC236}">
                  <a16:creationId xmlns:a16="http://schemas.microsoft.com/office/drawing/2014/main" id="{BBD55755-7EA1-C7E1-AC77-FBDC6AE7DF5B}"/>
                </a:ext>
              </a:extLst>
            </p:cNvPr>
            <p:cNvPicPr>
              <a:picLocks noChangeAspect="1"/>
            </p:cNvPicPr>
            <p:nvPr userDrawn="1"/>
          </p:nvPicPr>
          <p:blipFill rotWithShape="1">
            <a:blip r:embed="rId2"/>
            <a:srcRect l="43277" t="55982"/>
            <a:stretch/>
          </p:blipFill>
          <p:spPr>
            <a:xfrm>
              <a:off x="-3048" y="0"/>
              <a:ext cx="2704063" cy="2098373"/>
            </a:xfrm>
            <a:prstGeom prst="rect">
              <a:avLst/>
            </a:prstGeom>
          </p:spPr>
        </p:pic>
      </p:grpSp>
      <p:sp>
        <p:nvSpPr>
          <p:cNvPr id="13" name="Rectangle 12">
            <a:extLst>
              <a:ext uri="{FF2B5EF4-FFF2-40B4-BE49-F238E27FC236}">
                <a16:creationId xmlns:a16="http://schemas.microsoft.com/office/drawing/2014/main" id="{8469BDF5-0643-8C69-E817-AA4CF1C1D3F3}"/>
              </a:ext>
            </a:extLst>
          </p:cNvPr>
          <p:cNvSpPr/>
          <p:nvPr/>
        </p:nvSpPr>
        <p:spPr>
          <a:xfrm>
            <a:off x="-3048" y="-5972"/>
            <a:ext cx="12188952" cy="7810498"/>
          </a:xfrm>
          <a:prstGeom prst="rect">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024D1F1E-A6E8-B6B9-1E68-EE936F7F50D2}"/>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18" name="Subtitle 2">
            <a:extLst>
              <a:ext uri="{FF2B5EF4-FFF2-40B4-BE49-F238E27FC236}">
                <a16:creationId xmlns:a16="http://schemas.microsoft.com/office/drawing/2014/main" id="{3A0BA87E-D2E4-B46E-7418-9A31CF205FDC}"/>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9" name="Text Placeholder 2">
            <a:extLst>
              <a:ext uri="{FF2B5EF4-FFF2-40B4-BE49-F238E27FC236}">
                <a16:creationId xmlns:a16="http://schemas.microsoft.com/office/drawing/2014/main" id="{52FDB687-C8DC-2BCB-4C06-0B1706E00FCA}"/>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3115102839"/>
      </p:ext>
    </p:extLst>
  </p:cSld>
  <p:clrMapOvr>
    <a:overrideClrMapping bg1="dk1" tx1="lt1" bg2="dk2" tx2="lt2" accent1="accent1" accent2="accent2" accent3="accent3" accent4="accent4" accent5="accent5" accent6="accent6" hlink="hlink" folHlink="folHlink"/>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_Cover Slide Option 3">
    <p:bg>
      <p:bgPr>
        <a:solidFill>
          <a:schemeClr val="bg1"/>
        </a:solidFill>
        <a:effectLst/>
      </p:bgPr>
    </p:bg>
    <p:spTree>
      <p:nvGrpSpPr>
        <p:cNvPr id="1" name=""/>
        <p:cNvGrpSpPr/>
        <p:nvPr/>
      </p:nvGrpSpPr>
      <p:grpSpPr>
        <a:xfrm>
          <a:off x="0" y="0"/>
          <a:ext cx="0" cy="0"/>
          <a:chOff x="0" y="0"/>
          <a:chExt cx="0" cy="0"/>
        </a:xfrm>
      </p:grpSpPr>
      <p:pic>
        <p:nvPicPr>
          <p:cNvPr id="5" name="Picture 4" descr="A person and child in a garden&#10;&#10;Description automatically generated">
            <a:extLst>
              <a:ext uri="{FF2B5EF4-FFF2-40B4-BE49-F238E27FC236}">
                <a16:creationId xmlns:a16="http://schemas.microsoft.com/office/drawing/2014/main" id="{1C836F12-1424-23C5-E585-99FF0BAE8464}"/>
              </a:ext>
            </a:extLst>
          </p:cNvPr>
          <p:cNvPicPr>
            <a:picLocks noChangeAspect="1"/>
          </p:cNvPicPr>
          <p:nvPr/>
        </p:nvPicPr>
        <p:blipFill rotWithShape="1">
          <a:blip r:embed="rId2"/>
          <a:srcRect t="9906" b="3815"/>
          <a:stretch/>
        </p:blipFill>
        <p:spPr>
          <a:xfrm flipH="1">
            <a:off x="0" y="-176840"/>
            <a:ext cx="12192000" cy="7987341"/>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039221088"/>
      </p:ext>
    </p:extLst>
  </p:cSld>
  <p:clrMapOvr>
    <a:overrideClrMapping bg1="dk1" tx1="lt1" bg2="dk2" tx2="lt2" accent1="accent1" accent2="accent2" accent3="accent3" accent4="accent4" accent5="accent5" accent6="accent6" hlink="hlink" folHlink="folHlink"/>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2_Cover Slide Option 3">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76071385"/>
      </p:ext>
    </p:extLst>
  </p:cSld>
  <p:clrMapOvr>
    <a:overrideClrMapping bg1="dk1" tx1="lt1" bg2="dk2" tx2="lt2" accent1="accent1" accent2="accent2" accent3="accent3" accent4="accent4" accent5="accent5" accent6="accent6" hlink="hlink" folHlink="folHlink"/>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over Slide Option 6">
    <p:bg>
      <p:bgRef idx="1001">
        <a:schemeClr val="bg1"/>
      </p:bgRef>
    </p:bg>
    <p:spTree>
      <p:nvGrpSpPr>
        <p:cNvPr id="1" name=""/>
        <p:cNvGrpSpPr/>
        <p:nvPr/>
      </p:nvGrpSpPr>
      <p:grpSpPr>
        <a:xfrm>
          <a:off x="0" y="0"/>
          <a:ext cx="0" cy="0"/>
          <a:chOff x="0" y="0"/>
          <a:chExt cx="0" cy="0"/>
        </a:xfrm>
      </p:grpSpPr>
      <p:pic>
        <p:nvPicPr>
          <p:cNvPr id="3" name="Picture 2" descr="Woman fixing a plant">
            <a:extLst>
              <a:ext uri="{FF2B5EF4-FFF2-40B4-BE49-F238E27FC236}">
                <a16:creationId xmlns:a16="http://schemas.microsoft.com/office/drawing/2014/main" id="{F33ED477-3D66-AF8A-036E-D041C8B506B6}"/>
              </a:ext>
            </a:extLst>
          </p:cNvPr>
          <p:cNvPicPr>
            <a:picLocks noChangeAspect="1"/>
          </p:cNvPicPr>
          <p:nvPr/>
        </p:nvPicPr>
        <p:blipFill rotWithShape="1">
          <a:blip r:embed="rId2"/>
          <a:srcRect t="15240" b="-1"/>
          <a:stretch/>
        </p:blipFill>
        <p:spPr>
          <a:xfrm>
            <a:off x="0" y="-32932"/>
            <a:ext cx="12188952" cy="7843432"/>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6" y="6106753"/>
            <a:ext cx="9142203" cy="895240"/>
          </a:xfrm>
        </p:spPr>
        <p:txBody>
          <a:bodyPr wrap="none" lIns="0" tIns="0" rIns="0" bIns="0" anchor="t" anchorCtr="0">
            <a:noAutofit/>
          </a:bodyPr>
          <a:lstStyle>
            <a:lvl1pPr algn="l">
              <a:defRPr sz="5000">
                <a:solidFill>
                  <a:srgbClr val="FFFFFF"/>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5" y="7175590"/>
            <a:ext cx="9142203" cy="479613"/>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769105328"/>
      </p:ext>
    </p:extLst>
  </p:cSld>
  <p:clrMapOvr>
    <a:overrideClrMapping bg1="dk1" tx1="lt1" bg2="dk2" tx2="lt2" accent1="accent1" accent2="accent2" accent3="accent3" accent4="accent4" accent5="accent5" accent6="accent6" hlink="hlink" folHlink="folHlink"/>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over Slide Option 7">
    <p:bg>
      <p:bgRef idx="1001">
        <a:schemeClr val="bg1"/>
      </p:bgRef>
    </p:bg>
    <p:spTree>
      <p:nvGrpSpPr>
        <p:cNvPr id="1" name=""/>
        <p:cNvGrpSpPr/>
        <p:nvPr/>
      </p:nvGrpSpPr>
      <p:grpSpPr>
        <a:xfrm>
          <a:off x="0" y="0"/>
          <a:ext cx="0" cy="0"/>
          <a:chOff x="0" y="0"/>
          <a:chExt cx="0" cy="0"/>
        </a:xfrm>
      </p:grpSpPr>
      <p:pic>
        <p:nvPicPr>
          <p:cNvPr id="4" name="Picture 3" descr="Child watering a plant">
            <a:extLst>
              <a:ext uri="{FF2B5EF4-FFF2-40B4-BE49-F238E27FC236}">
                <a16:creationId xmlns:a16="http://schemas.microsoft.com/office/drawing/2014/main" id="{1F5576CD-5596-80B9-1AF8-39D585ACB02E}"/>
              </a:ext>
            </a:extLst>
          </p:cNvPr>
          <p:cNvPicPr>
            <a:picLocks noChangeAspect="1"/>
          </p:cNvPicPr>
          <p:nvPr/>
        </p:nvPicPr>
        <p:blipFill>
          <a:blip r:embed="rId2"/>
          <a:srcRect/>
          <a:stretch/>
        </p:blipFill>
        <p:spPr>
          <a:xfrm>
            <a:off x="0" y="0"/>
            <a:ext cx="12192000" cy="8599542"/>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6718062" y="742949"/>
            <a:ext cx="5207564" cy="3956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961863" y="1076294"/>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61863" y="3308819"/>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477326013"/>
      </p:ext>
    </p:extLst>
  </p:cSld>
  <p:clrMapOvr>
    <a:overrideClrMapping bg1="dk1" tx1="lt1" bg2="dk2" tx2="lt2" accent1="accent1" accent2="accent2" accent3="accent3" accent4="accent4" accent5="accent5" accent6="accent6" hlink="hlink" folHlink="folHlink"/>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2_Cover Slide Option 7">
    <p:bg>
      <p:bgRef idx="1001">
        <a:schemeClr val="bg1"/>
      </p:bgRef>
    </p:bg>
    <p:spTree>
      <p:nvGrpSpPr>
        <p:cNvPr id="1" name=""/>
        <p:cNvGrpSpPr/>
        <p:nvPr/>
      </p:nvGrpSpPr>
      <p:grpSpPr>
        <a:xfrm>
          <a:off x="0" y="0"/>
          <a:ext cx="0" cy="0"/>
          <a:chOff x="0" y="0"/>
          <a:chExt cx="0" cy="0"/>
        </a:xfrm>
      </p:grpSpPr>
      <p:pic>
        <p:nvPicPr>
          <p:cNvPr id="5" name="Picture 4" descr="A young child spraying a plant&#10;&#10;Description automatically generated">
            <a:extLst>
              <a:ext uri="{FF2B5EF4-FFF2-40B4-BE49-F238E27FC236}">
                <a16:creationId xmlns:a16="http://schemas.microsoft.com/office/drawing/2014/main" id="{93F10DC5-D434-F734-9DD8-5E0CC3845271}"/>
              </a:ext>
            </a:extLst>
          </p:cNvPr>
          <p:cNvPicPr>
            <a:picLocks noChangeAspect="1"/>
          </p:cNvPicPr>
          <p:nvPr userDrawn="1"/>
        </p:nvPicPr>
        <p:blipFill>
          <a:blip r:embed="rId2"/>
          <a:stretch>
            <a:fillRect/>
          </a:stretch>
        </p:blipFill>
        <p:spPr>
          <a:xfrm>
            <a:off x="-33926" y="0"/>
            <a:ext cx="12246429" cy="8164286"/>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33926" y="740229"/>
            <a:ext cx="5207564" cy="32162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209875" y="925285"/>
            <a:ext cx="4719962" cy="1514067"/>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209875" y="2565870"/>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2614697325"/>
      </p:ext>
    </p:extLst>
  </p:cSld>
  <p:clrMapOvr>
    <a:overrideClrMapping bg1="dk1" tx1="lt1" bg2="dk2" tx2="lt2" accent1="accent1" accent2="accent2" accent3="accent3" accent4="accent4" accent5="accent5" accent6="accent6" hlink="hlink" folHlink="folHlink"/>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over Slide Option 8">
    <p:bg>
      <p:bgRef idx="1001">
        <a:schemeClr val="bg1"/>
      </p:bgRef>
    </p:bg>
    <p:spTree>
      <p:nvGrpSpPr>
        <p:cNvPr id="1" name=""/>
        <p:cNvGrpSpPr/>
        <p:nvPr/>
      </p:nvGrpSpPr>
      <p:grpSpPr>
        <a:xfrm>
          <a:off x="0" y="0"/>
          <a:ext cx="0" cy="0"/>
          <a:chOff x="0" y="0"/>
          <a:chExt cx="0" cy="0"/>
        </a:xfrm>
      </p:grpSpPr>
      <p:pic>
        <p:nvPicPr>
          <p:cNvPr id="4" name="Picture 3" descr="Child with braids in cornfield">
            <a:extLst>
              <a:ext uri="{FF2B5EF4-FFF2-40B4-BE49-F238E27FC236}">
                <a16:creationId xmlns:a16="http://schemas.microsoft.com/office/drawing/2014/main" id="{A824938B-A01B-536D-462B-C3915DAAA941}"/>
              </a:ext>
            </a:extLst>
          </p:cNvPr>
          <p:cNvPicPr>
            <a:picLocks noChangeAspect="1"/>
          </p:cNvPicPr>
          <p:nvPr/>
        </p:nvPicPr>
        <p:blipFill rotWithShape="1">
          <a:blip r:embed="rId2"/>
          <a:srcRect t="15625"/>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0" y="1879663"/>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243801" y="2643122"/>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243801" y="4707877"/>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13969790"/>
      </p:ext>
    </p:extLst>
  </p:cSld>
  <p:clrMapOvr>
    <a:overrideClrMapping bg1="dk1" tx1="lt1" bg2="dk2" tx2="lt2" accent1="accent1" accent2="accent2" accent3="accent3" accent4="accent4" accent5="accent5" accent6="accent6" hlink="hlink" folHlink="folHlink"/>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Divider Page Option 4">
    <p:spTree>
      <p:nvGrpSpPr>
        <p:cNvPr id="1" name=""/>
        <p:cNvGrpSpPr/>
        <p:nvPr/>
      </p:nvGrpSpPr>
      <p:grpSpPr>
        <a:xfrm>
          <a:off x="0" y="0"/>
          <a:ext cx="0" cy="0"/>
          <a:chOff x="0" y="0"/>
          <a:chExt cx="0" cy="0"/>
        </a:xfrm>
      </p:grpSpPr>
      <p:pic>
        <p:nvPicPr>
          <p:cNvPr id="4" name="Picture 3" descr="Child smelling a seedling">
            <a:extLst>
              <a:ext uri="{FF2B5EF4-FFF2-40B4-BE49-F238E27FC236}">
                <a16:creationId xmlns:a16="http://schemas.microsoft.com/office/drawing/2014/main" id="{3C7BC5CB-6C2C-51B8-717C-D171EF167C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9003" b="7061"/>
          <a:stretch/>
        </p:blipFill>
        <p:spPr>
          <a:xfrm>
            <a:off x="3049" y="5455"/>
            <a:ext cx="12255875"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p:nvSpPr>
        <p:spPr>
          <a:xfrm>
            <a:off x="-3048" y="5455"/>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3248078497"/>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Divider Page Option 5">
    <p:spTree>
      <p:nvGrpSpPr>
        <p:cNvPr id="1" name=""/>
        <p:cNvGrpSpPr/>
        <p:nvPr/>
      </p:nvGrpSpPr>
      <p:grpSpPr>
        <a:xfrm>
          <a:off x="0" y="0"/>
          <a:ext cx="0" cy="0"/>
          <a:chOff x="0" y="0"/>
          <a:chExt cx="0" cy="0"/>
        </a:xfrm>
      </p:grpSpPr>
      <p:pic>
        <p:nvPicPr>
          <p:cNvPr id="9" name="Picture 8" descr="Person holding basket of vegetables">
            <a:extLst>
              <a:ext uri="{FF2B5EF4-FFF2-40B4-BE49-F238E27FC236}">
                <a16:creationId xmlns:a16="http://schemas.microsoft.com/office/drawing/2014/main" id="{53D3CE11-5C43-2FB2-9AF1-840FE098AAD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5604"/>
          <a:stretch/>
        </p:blipFill>
        <p:spPr>
          <a:xfrm>
            <a:off x="0" y="0"/>
            <a:ext cx="12188952"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p:nvPicPr>
        <p:blipFill>
          <a:blip r:embed="rId4"/>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3979127008"/>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Divider Page Option 6">
    <p:spTree>
      <p:nvGrpSpPr>
        <p:cNvPr id="1" name=""/>
        <p:cNvGrpSpPr/>
        <p:nvPr/>
      </p:nvGrpSpPr>
      <p:grpSpPr>
        <a:xfrm>
          <a:off x="0" y="0"/>
          <a:ext cx="0" cy="0"/>
          <a:chOff x="0" y="0"/>
          <a:chExt cx="0" cy="0"/>
        </a:xfrm>
      </p:grpSpPr>
      <p:pic>
        <p:nvPicPr>
          <p:cNvPr id="4" name="Picture 3" descr="Group of gardening tools on a wall">
            <a:extLst>
              <a:ext uri="{FF2B5EF4-FFF2-40B4-BE49-F238E27FC236}">
                <a16:creationId xmlns:a16="http://schemas.microsoft.com/office/drawing/2014/main" id="{5C7389C0-6F6B-B598-5E5F-C09978FEF2A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5417" b="4754"/>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p:nvPicPr>
        <p:blipFill>
          <a:blip r:embed="rId4"/>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9629325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85DED6-25D0-A64C-8436-03F835BDFF7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89" y="2753289"/>
            <a:ext cx="5157787" cy="614047"/>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581323"/>
            <a:ext cx="5157787" cy="4196336"/>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581323"/>
            <a:ext cx="5183188" cy="4196336"/>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Slide Number Placeholder 8"/>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cxnSp>
        <p:nvCxnSpPr>
          <p:cNvPr id="10" name="Straight Connector 9">
            <a:extLst>
              <a:ext uri="{FF2B5EF4-FFF2-40B4-BE49-F238E27FC236}">
                <a16:creationId xmlns:a16="http://schemas.microsoft.com/office/drawing/2014/main" id="{4A6B0A9D-77FE-AD4C-9BE8-11D3F69ECDC0}"/>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14792"/>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198261176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One Column Paragraph Tex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9" name="Rectangle 8">
            <a:extLst>
              <a:ext uri="{FF2B5EF4-FFF2-40B4-BE49-F238E27FC236}">
                <a16:creationId xmlns:a16="http://schemas.microsoft.com/office/drawing/2014/main" id="{A39EFAC7-6704-6080-CDA2-7650CB8A796E}"/>
              </a:ext>
            </a:extLst>
          </p:cNvPr>
          <p:cNvSpPr/>
          <p:nvPr/>
        </p:nvSpPr>
        <p:spPr>
          <a:xfrm>
            <a:off x="0" y="7258241"/>
            <a:ext cx="12192000" cy="562356"/>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4DDFD655-8801-2D53-DB17-86680288879C}"/>
              </a:ext>
            </a:extLst>
          </p:cNvPr>
          <p:cNvGrpSpPr/>
          <p:nvPr/>
        </p:nvGrpSpPr>
        <p:grpSpPr>
          <a:xfrm>
            <a:off x="-9236" y="7274559"/>
            <a:ext cx="12201236" cy="555416"/>
            <a:chOff x="-9236" y="6374355"/>
            <a:chExt cx="12201236" cy="487682"/>
          </a:xfrm>
        </p:grpSpPr>
        <p:grpSp>
          <p:nvGrpSpPr>
            <p:cNvPr id="5" name="Group 4">
              <a:extLst>
                <a:ext uri="{FF2B5EF4-FFF2-40B4-BE49-F238E27FC236}">
                  <a16:creationId xmlns:a16="http://schemas.microsoft.com/office/drawing/2014/main" id="{F63BC4E5-7808-FB23-D1EF-9D6149D0324C}"/>
                </a:ext>
              </a:extLst>
            </p:cNvPr>
            <p:cNvGrpSpPr/>
            <p:nvPr userDrawn="1"/>
          </p:nvGrpSpPr>
          <p:grpSpPr>
            <a:xfrm>
              <a:off x="-9236" y="6376010"/>
              <a:ext cx="8702676" cy="485201"/>
              <a:chOff x="0" y="6372799"/>
              <a:chExt cx="8702676" cy="485201"/>
            </a:xfrm>
          </p:grpSpPr>
          <p:pic>
            <p:nvPicPr>
              <p:cNvPr id="7" name="Content Placeholder 4" descr="A pattern of vegetables and fruits&#10;&#10;Description automatically generated">
                <a:extLst>
                  <a:ext uri="{FF2B5EF4-FFF2-40B4-BE49-F238E27FC236}">
                    <a16:creationId xmlns:a16="http://schemas.microsoft.com/office/drawing/2014/main" id="{118AE336-5BBB-7DE8-33AA-E18BE38D075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89132"/>
              <a:stretch/>
            </p:blipFill>
            <p:spPr>
              <a:xfrm>
                <a:off x="0" y="6376545"/>
                <a:ext cx="4351338" cy="472933"/>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46CB1C57-970F-41EE-5E62-80353DF44502}"/>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88850"/>
              <a:stretch/>
            </p:blipFill>
            <p:spPr>
              <a:xfrm>
                <a:off x="4351338" y="6372799"/>
                <a:ext cx="4351338" cy="485201"/>
              </a:xfrm>
              <a:prstGeom prst="rect">
                <a:avLst/>
              </a:prstGeom>
            </p:spPr>
          </p:pic>
        </p:grpSp>
        <p:pic>
          <p:nvPicPr>
            <p:cNvPr id="6" name="Content Placeholder 4" descr="A pattern of vegetables and fruits&#10;&#10;Description automatically generated">
              <a:extLst>
                <a:ext uri="{FF2B5EF4-FFF2-40B4-BE49-F238E27FC236}">
                  <a16:creationId xmlns:a16="http://schemas.microsoft.com/office/drawing/2014/main" id="{D66BC278-0095-DD45-035F-E4D0A77F8C99}"/>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88818" r="19810"/>
            <a:stretch/>
          </p:blipFill>
          <p:spPr>
            <a:xfrm>
              <a:off x="8694771" y="6374355"/>
              <a:ext cx="3497229" cy="487682"/>
            </a:xfrm>
            <a:prstGeom prst="rect">
              <a:avLst/>
            </a:prstGeom>
          </p:spPr>
        </p:pic>
      </p:grpSp>
      <p:sp>
        <p:nvSpPr>
          <p:cNvPr id="10" name="Title 9">
            <a:extLst>
              <a:ext uri="{FF2B5EF4-FFF2-40B4-BE49-F238E27FC236}">
                <a16:creationId xmlns:a16="http://schemas.microsoft.com/office/drawing/2014/main" id="{D0C0ADEA-E2B3-AE2D-22F6-368AC496D7A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4695139"/>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_One Column Paragraph Tex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996547-DFD4-54DC-E767-EAA31400DB5C}"/>
              </a:ext>
            </a:extLst>
          </p:cNvPr>
          <p:cNvSpPr/>
          <p:nvPr userDrawn="1"/>
        </p:nvSpPr>
        <p:spPr>
          <a:xfrm>
            <a:off x="-1" y="6248397"/>
            <a:ext cx="12192001" cy="15621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838200" y="2045607"/>
            <a:ext cx="10515599" cy="39024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10" name="Title 9">
            <a:extLst>
              <a:ext uri="{FF2B5EF4-FFF2-40B4-BE49-F238E27FC236}">
                <a16:creationId xmlns:a16="http://schemas.microsoft.com/office/drawing/2014/main" id="{D0C0ADEA-E2B3-AE2D-22F6-368AC496D7A6}"/>
              </a:ext>
            </a:extLst>
          </p:cNvPr>
          <p:cNvSpPr>
            <a:spLocks noGrp="1"/>
          </p:cNvSpPr>
          <p:nvPr>
            <p:ph type="title"/>
          </p:nvPr>
        </p:nvSpPr>
        <p:spPr/>
        <p:txBody>
          <a:bodyPr/>
          <a:lstStyle/>
          <a:p>
            <a:r>
              <a:rPr lang="en-US"/>
              <a:t>Click to edit Master title style</a:t>
            </a:r>
          </a:p>
        </p:txBody>
      </p:sp>
      <p:pic>
        <p:nvPicPr>
          <p:cNvPr id="11" name="Content Placeholder 4" descr="A pattern of vegetables and fruits&#10;&#10;Description automatically generated">
            <a:extLst>
              <a:ext uri="{FF2B5EF4-FFF2-40B4-BE49-F238E27FC236}">
                <a16:creationId xmlns:a16="http://schemas.microsoft.com/office/drawing/2014/main" id="{B03E8561-B6B1-1FDF-EF6F-7B0D136D249D}"/>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64386"/>
          <a:stretch/>
        </p:blipFill>
        <p:spPr>
          <a:xfrm>
            <a:off x="7232005" y="6248399"/>
            <a:ext cx="4959994" cy="1549704"/>
          </a:xfrm>
          <a:prstGeom prst="flowChartProcess">
            <a:avLst/>
          </a:prstGeom>
        </p:spPr>
      </p:pic>
      <p:pic>
        <p:nvPicPr>
          <p:cNvPr id="14" name="Content Placeholder 4" descr="A pattern of vegetables and fruits&#10;&#10;Description automatically generated">
            <a:extLst>
              <a:ext uri="{FF2B5EF4-FFF2-40B4-BE49-F238E27FC236}">
                <a16:creationId xmlns:a16="http://schemas.microsoft.com/office/drawing/2014/main" id="{9F5605AC-9835-14C8-E744-65CA943706CD}"/>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64386"/>
          <a:stretch/>
        </p:blipFill>
        <p:spPr>
          <a:xfrm>
            <a:off x="2272011" y="6248399"/>
            <a:ext cx="4959994" cy="1549703"/>
          </a:xfrm>
          <a:prstGeom prst="flowChartProcess">
            <a:avLst/>
          </a:prstGeom>
        </p:spPr>
      </p:pic>
      <p:pic>
        <p:nvPicPr>
          <p:cNvPr id="15" name="Content Placeholder 4" descr="A pattern of vegetables and fruits&#10;&#10;Description automatically generated">
            <a:extLst>
              <a:ext uri="{FF2B5EF4-FFF2-40B4-BE49-F238E27FC236}">
                <a16:creationId xmlns:a16="http://schemas.microsoft.com/office/drawing/2014/main" id="{E34841C2-9E03-02CC-0320-15132FFCBED4}"/>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54193" t="64385"/>
          <a:stretch/>
        </p:blipFill>
        <p:spPr>
          <a:xfrm>
            <a:off x="-1" y="6248397"/>
            <a:ext cx="2272011" cy="1549705"/>
          </a:xfrm>
          <a:prstGeom prst="flowChartProcess">
            <a:avLst/>
          </a:prstGeom>
        </p:spPr>
      </p:pic>
    </p:spTree>
    <p:extLst>
      <p:ext uri="{BB962C8B-B14F-4D97-AF65-F5344CB8AC3E}">
        <p14:creationId xmlns:p14="http://schemas.microsoft.com/office/powerpoint/2010/main" val="1641101995"/>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2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rot="5400000">
            <a:off x="-316690" y="285148"/>
            <a:ext cx="4959994" cy="4351338"/>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42393"/>
          <a:stretch/>
        </p:blipFill>
        <p:spPr>
          <a:xfrm rot="5400000">
            <a:off x="747025" y="4193789"/>
            <a:ext cx="2857289" cy="4351338"/>
          </a:xfrm>
          <a:prstGeom prst="rect">
            <a:avLst/>
          </a:prstGeom>
        </p:spPr>
      </p:pic>
    </p:spTree>
    <p:extLst>
      <p:ext uri="{BB962C8B-B14F-4D97-AF65-F5344CB8AC3E}">
        <p14:creationId xmlns:p14="http://schemas.microsoft.com/office/powerpoint/2010/main" val="266606450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4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1254035" y="583185"/>
            <a:ext cx="10099765"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1254034" y="2045607"/>
            <a:ext cx="10099765"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838202"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300" t="80117" r="-300" b="284"/>
          <a:stretch/>
        </p:blipFill>
        <p:spPr>
          <a:xfrm rot="5400000">
            <a:off x="-2058746" y="2058745"/>
            <a:ext cx="4955691" cy="838203"/>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80737" r="42393"/>
          <a:stretch/>
        </p:blipFill>
        <p:spPr>
          <a:xfrm rot="5400000">
            <a:off x="-1008304" y="5951596"/>
            <a:ext cx="2854810" cy="838202"/>
          </a:xfrm>
          <a:prstGeom prst="rect">
            <a:avLst/>
          </a:prstGeom>
        </p:spPr>
      </p:pic>
    </p:spTree>
    <p:extLst>
      <p:ext uri="{BB962C8B-B14F-4D97-AF65-F5344CB8AC3E}">
        <p14:creationId xmlns:p14="http://schemas.microsoft.com/office/powerpoint/2010/main" val="113611378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3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a:blip r:embed="rId2"/>
          <a:srcRect/>
          <a:stretch/>
        </p:blipFill>
        <p:spPr>
          <a:xfrm>
            <a:off x="-12362" y="-14878"/>
            <a:ext cx="4351338" cy="4955691"/>
          </a:xfrm>
          <a:prstGeom prst="rect">
            <a:avLst/>
          </a:prstGeom>
        </p:spPr>
      </p:pic>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b="41893"/>
          <a:stretch/>
        </p:blipFill>
        <p:spPr>
          <a:xfrm>
            <a:off x="-12362" y="4930895"/>
            <a:ext cx="4351338" cy="2879605"/>
          </a:xfrm>
          <a:prstGeom prst="rect">
            <a:avLst/>
          </a:prstGeom>
        </p:spPr>
      </p:pic>
      <p:sp>
        <p:nvSpPr>
          <p:cNvPr id="8" name="Rectangle 7">
            <a:extLst>
              <a:ext uri="{FF2B5EF4-FFF2-40B4-BE49-F238E27FC236}">
                <a16:creationId xmlns:a16="http://schemas.microsoft.com/office/drawing/2014/main" id="{CC539E10-DA6D-0B69-CE3B-BC692045DCCE}"/>
              </a:ext>
            </a:extLst>
          </p:cNvPr>
          <p:cNvSpPr/>
          <p:nvPr/>
        </p:nvSpPr>
        <p:spPr>
          <a:xfrm>
            <a:off x="-12362" y="-14877"/>
            <a:ext cx="4357519" cy="791464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42860554"/>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5_One Column Paragraph Tex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r="80453" b="41893"/>
          <a:stretch/>
        </p:blipFill>
        <p:spPr>
          <a:xfrm>
            <a:off x="-12362" y="4930895"/>
            <a:ext cx="850563" cy="2879605"/>
          </a:xfrm>
          <a:prstGeom prst="rect">
            <a:avLst/>
          </a:prstGeom>
        </p:spPr>
      </p:pic>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rotWithShape="1">
          <a:blip r:embed="rId2"/>
          <a:srcRect r="80453"/>
          <a:stretch/>
        </p:blipFill>
        <p:spPr>
          <a:xfrm>
            <a:off x="-12362" y="-14878"/>
            <a:ext cx="850563" cy="4955691"/>
          </a:xfrm>
          <a:prstGeom prst="rect">
            <a:avLst/>
          </a:prstGeom>
        </p:spPr>
      </p:pic>
      <p:sp>
        <p:nvSpPr>
          <p:cNvPr id="6" name="Rectangle 5">
            <a:extLst>
              <a:ext uri="{FF2B5EF4-FFF2-40B4-BE49-F238E27FC236}">
                <a16:creationId xmlns:a16="http://schemas.microsoft.com/office/drawing/2014/main" id="{9B084704-F497-74DD-BF51-9F49DF071637}"/>
              </a:ext>
            </a:extLst>
          </p:cNvPr>
          <p:cNvSpPr/>
          <p:nvPr/>
        </p:nvSpPr>
        <p:spPr>
          <a:xfrm>
            <a:off x="-12361" y="-14877"/>
            <a:ext cx="862925" cy="7825377"/>
          </a:xfrm>
          <a:prstGeom prst="rect">
            <a:avLst/>
          </a:prstGeom>
          <a:solidFill>
            <a:srgbClr val="309C88">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1">
            <a:extLst>
              <a:ext uri="{FF2B5EF4-FFF2-40B4-BE49-F238E27FC236}">
                <a16:creationId xmlns:a16="http://schemas.microsoft.com/office/drawing/2014/main" id="{7A2D79C7-3D42-7F54-835F-BA9AC7667743}"/>
              </a:ext>
            </a:extLst>
          </p:cNvPr>
          <p:cNvSpPr txBox="1">
            <a:spLocks/>
          </p:cNvSpPr>
          <p:nvPr/>
        </p:nvSpPr>
        <p:spPr>
          <a:xfrm>
            <a:off x="1254035" y="583185"/>
            <a:ext cx="10099765" cy="7617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9" name="Subtitle 2">
            <a:extLst>
              <a:ext uri="{FF2B5EF4-FFF2-40B4-BE49-F238E27FC236}">
                <a16:creationId xmlns:a16="http://schemas.microsoft.com/office/drawing/2014/main" id="{0C63B879-24C0-A5C9-9834-772EC0EDF586}"/>
              </a:ext>
            </a:extLst>
          </p:cNvPr>
          <p:cNvSpPr txBox="1">
            <a:spLocks/>
          </p:cNvSpPr>
          <p:nvPr/>
        </p:nvSpPr>
        <p:spPr>
          <a:xfrm>
            <a:off x="1254034" y="2045607"/>
            <a:ext cx="10099765" cy="4778618"/>
          </a:xfrm>
          <a:prstGeom prst="rect">
            <a:avLst/>
          </a:prstGeom>
        </p:spPr>
        <p:txBody>
          <a:bodyPr vert="horz" lIns="0" tIns="0" rIns="0" bIns="0" rtlCol="0">
            <a:noAutofit/>
          </a:bodyPr>
          <a:lstStyle>
            <a:lvl1pPr marL="0" indent="0" algn="l"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1pPr>
            <a:lvl2pPr marL="457200" indent="0" algn="ctr" defTabSz="914400" rtl="0" eaLnBrk="1" latinLnBrk="0" hangingPunct="1">
              <a:lnSpc>
                <a:spcPts val="2100"/>
              </a:lnSpc>
              <a:spcBef>
                <a:spcPts val="1000"/>
              </a:spcBef>
              <a:buClr>
                <a:schemeClr val="tx1"/>
              </a:buClr>
              <a:buFont typeface="Arial" panose="020B0604020202020204" pitchFamily="34" charset="0"/>
              <a:buNone/>
              <a:defRPr sz="2000" b="0" i="0" kern="1200">
                <a:solidFill>
                  <a:schemeClr val="tx2"/>
                </a:solidFill>
                <a:latin typeface="Montserrat" pitchFamily="2" charset="77"/>
                <a:ea typeface="+mn-ea"/>
                <a:cs typeface="+mn-cs"/>
              </a:defRPr>
            </a:lvl2pPr>
            <a:lvl3pPr marL="914400" indent="0" algn="ctr"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3pPr>
            <a:lvl4pPr marL="13716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4pPr>
            <a:lvl5pPr marL="18288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t>Click to edit text</a:t>
            </a:r>
          </a:p>
        </p:txBody>
      </p:sp>
    </p:spTree>
    <p:extLst>
      <p:ext uri="{BB962C8B-B14F-4D97-AF65-F5344CB8AC3E}">
        <p14:creationId xmlns:p14="http://schemas.microsoft.com/office/powerpoint/2010/main" val="40977411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3" y="1"/>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588563" y="1301750"/>
            <a:ext cx="3930650" cy="2603500"/>
          </a:xfrm>
          <a:solidFill>
            <a:srgbClr val="FFFFFF"/>
          </a:solidFill>
        </p:spPr>
        <p:txBody>
          <a:bodyPr/>
          <a:lstStyle>
            <a:lvl1pPr marL="0" indent="0" algn="ctr">
              <a:buFontTx/>
              <a:buNone/>
              <a:defRPr/>
            </a:lvl1pPr>
          </a:lstStyle>
          <a:p>
            <a:r>
              <a:rPr lang="en-US"/>
              <a:t>Click icon to add picture</a:t>
            </a:r>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588563" y="4322594"/>
            <a:ext cx="3930650" cy="2603500"/>
          </a:xfrm>
          <a:solidFill>
            <a:srgbClr val="FFFFFF"/>
          </a:solidFill>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59292890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_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4" y="0"/>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17242082"/>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_Two Photo Sidebar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40A24D-672E-DBAE-28BB-F2EE1E161892}"/>
              </a:ext>
            </a:extLst>
          </p:cNvPr>
          <p:cNvSpPr/>
          <p:nvPr/>
        </p:nvSpPr>
        <p:spPr>
          <a:xfrm>
            <a:off x="8077200" y="0"/>
            <a:ext cx="4114800" cy="7810500"/>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4" name="Content Placeholder 4" descr="A pattern of vegetables and fruits&#10;&#10;Description automatically generated">
            <a:extLst>
              <a:ext uri="{FF2B5EF4-FFF2-40B4-BE49-F238E27FC236}">
                <a16:creationId xmlns:a16="http://schemas.microsoft.com/office/drawing/2014/main" id="{53D63822-3F33-3EDF-DF51-857FF3F74952}"/>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rot="5400000">
            <a:off x="7791450" y="285750"/>
            <a:ext cx="4686300"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AB4420E-000A-5689-A063-637F7E0D31A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33333"/>
          <a:stretch/>
        </p:blipFill>
        <p:spPr>
          <a:xfrm rot="5400000">
            <a:off x="8572500" y="4191000"/>
            <a:ext cx="3124200" cy="4114800"/>
          </a:xfrm>
          <a:prstGeom prst="rect">
            <a:avLst/>
          </a:prstGeom>
        </p:spPr>
      </p:pic>
    </p:spTree>
    <p:extLst>
      <p:ext uri="{BB962C8B-B14F-4D97-AF65-F5344CB8AC3E}">
        <p14:creationId xmlns:p14="http://schemas.microsoft.com/office/powerpoint/2010/main" val="418899778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399516-4799-7240-9F86-3D43A4EC1577}"/>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ooter Placeholder 3"/>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lide Number Placeholder 4"/>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437132"/>
            <a:ext cx="10515600" cy="798511"/>
          </a:xfrm>
        </p:spPr>
        <p:txBody>
          <a:bodyPr anchor="t" anchorCtr="0"/>
          <a:lstStyle/>
          <a:p>
            <a:r>
              <a:rPr lang="en-US"/>
              <a:t>Click to edit Master title style</a:t>
            </a:r>
          </a:p>
        </p:txBody>
      </p:sp>
      <p:cxnSp>
        <p:nvCxnSpPr>
          <p:cNvPr id="7" name="Straight Connector 6">
            <a:extLst>
              <a:ext uri="{FF2B5EF4-FFF2-40B4-BE49-F238E27FC236}">
                <a16:creationId xmlns:a16="http://schemas.microsoft.com/office/drawing/2014/main" id="{8108EB40-D408-5B46-84AA-859BE7A524F0}"/>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364" t="-3952" r="34410" b="46015"/>
          <a:stretch>
            <a:fillRect/>
          </a:stretch>
        </p:blipFill>
        <p:spPr>
          <a:xfrm rot="16200000">
            <a:off x="7845274" y="3463773"/>
            <a:ext cx="7111477"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748139"/>
            <a:ext cx="5029200" cy="4425950"/>
          </a:xfrm>
          <a:prstGeom prst="roundRect">
            <a:avLst/>
          </a:prstGeom>
          <a:solidFill>
            <a:srgbClr val="FFFFFF"/>
          </a:solidFill>
        </p:spPr>
        <p:txBody>
          <a:bodyPr/>
          <a:lstStyle>
            <a:lvl1pPr algn="ctr">
              <a:defRPr/>
            </a:lvl1pPr>
          </a:lstStyle>
          <a:p>
            <a:endParaRPr lang="en-US"/>
          </a:p>
        </p:txBody>
      </p:sp>
      <p:sp>
        <p:nvSpPr>
          <p:cNvPr id="9" name="Picture Placeholder 2">
            <a:extLst>
              <a:ext uri="{FF2B5EF4-FFF2-40B4-BE49-F238E27FC236}">
                <a16:creationId xmlns:a16="http://schemas.microsoft.com/office/drawing/2014/main" id="{3D8287EA-9255-A14D-B1DC-E7D520335A0D}"/>
              </a:ext>
            </a:extLst>
          </p:cNvPr>
          <p:cNvSpPr>
            <a:spLocks noGrp="1"/>
          </p:cNvSpPr>
          <p:nvPr>
            <p:ph type="pic" sz="quarter" idx="14"/>
          </p:nvPr>
        </p:nvSpPr>
        <p:spPr>
          <a:xfrm>
            <a:off x="6320012" y="2748139"/>
            <a:ext cx="5029200" cy="4425950"/>
          </a:xfrm>
          <a:prstGeom prst="roundRect">
            <a:avLst/>
          </a:prstGeo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237845830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742355"/>
            <a:ext cx="4904872" cy="408187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7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89761645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8" name="Picture 7" descr="A pattern of gardening tools&#10;&#10;Description automatically generated">
            <a:extLst>
              <a:ext uri="{FF2B5EF4-FFF2-40B4-BE49-F238E27FC236}">
                <a16:creationId xmlns:a16="http://schemas.microsoft.com/office/drawing/2014/main" id="{C518151A-B03A-A1C4-8AA9-E31DE406DB4A}"/>
              </a:ext>
            </a:extLst>
          </p:cNvPr>
          <p:cNvPicPr>
            <a:picLocks noChangeAspect="1"/>
          </p:cNvPicPr>
          <p:nvPr/>
        </p:nvPicPr>
        <p:blipFill>
          <a:blip r:embed="rId2"/>
          <a:stretch>
            <a:fillRect/>
          </a:stretch>
        </p:blipFill>
        <p:spPr>
          <a:xfrm>
            <a:off x="9685018" y="5245101"/>
            <a:ext cx="3336670" cy="3800096"/>
          </a:xfrm>
          <a:prstGeom prst="flowChartConnector">
            <a:avLst/>
          </a:prstGeom>
        </p:spPr>
      </p:pic>
      <p:sp>
        <p:nvSpPr>
          <p:cNvPr id="5" name="Oval 4">
            <a:extLst>
              <a:ext uri="{FF2B5EF4-FFF2-40B4-BE49-F238E27FC236}">
                <a16:creationId xmlns:a16="http://schemas.microsoft.com/office/drawing/2014/main" id="{7061C614-A76B-B5D5-3631-FC5E13DF57B2}"/>
              </a:ext>
            </a:extLst>
          </p:cNvPr>
          <p:cNvSpPr/>
          <p:nvPr/>
        </p:nvSpPr>
        <p:spPr>
          <a:xfrm>
            <a:off x="9685018" y="5244087"/>
            <a:ext cx="3337560" cy="3801110"/>
          </a:xfrm>
          <a:prstGeom prst="ellipse">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6968331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13" name="Flowchart: Connector 12">
            <a:extLst>
              <a:ext uri="{FF2B5EF4-FFF2-40B4-BE49-F238E27FC236}">
                <a16:creationId xmlns:a16="http://schemas.microsoft.com/office/drawing/2014/main" id="{03F27C44-F5C5-5D92-6F05-A06414B86237}"/>
              </a:ext>
            </a:extLst>
          </p:cNvPr>
          <p:cNvSpPr/>
          <p:nvPr/>
        </p:nvSpPr>
        <p:spPr>
          <a:xfrm>
            <a:off x="9421003" y="-2258865"/>
            <a:ext cx="4142232" cy="458216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7768A9C-6002-757A-E6C3-AEA52E28A875}"/>
              </a:ext>
            </a:extLst>
          </p:cNvPr>
          <p:cNvSpPr/>
          <p:nvPr/>
        </p:nvSpPr>
        <p:spPr>
          <a:xfrm>
            <a:off x="-759125" y="6072354"/>
            <a:ext cx="4114800" cy="3476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4" name="Content Placeholder 4" descr="A pattern of vegetables and fruits&#10;&#10;Description automatically generated">
            <a:extLst>
              <a:ext uri="{FF2B5EF4-FFF2-40B4-BE49-F238E27FC236}">
                <a16:creationId xmlns:a16="http://schemas.microsoft.com/office/drawing/2014/main" id="{F57AA7E9-55C3-F623-801F-6483867F6D66}"/>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569" r="-1698" b="681"/>
          <a:stretch/>
        </p:blipFill>
        <p:spPr>
          <a:xfrm rot="5400000" flipH="1">
            <a:off x="9073638" y="-2047431"/>
            <a:ext cx="4718091" cy="4023360"/>
          </a:xfrm>
          <a:prstGeom prst="ellipse">
            <a:avLst/>
          </a:prstGeom>
        </p:spPr>
      </p:pic>
      <p:pic>
        <p:nvPicPr>
          <p:cNvPr id="8" name="Content Placeholder 4" descr="A pattern of vegetables and fruits&#10;&#10;Description automatically generated">
            <a:extLst>
              <a:ext uri="{FF2B5EF4-FFF2-40B4-BE49-F238E27FC236}">
                <a16:creationId xmlns:a16="http://schemas.microsoft.com/office/drawing/2014/main" id="{D159DA60-A3BE-5D08-7DC7-38B289D5300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568" r="6004" b="29853"/>
          <a:stretch/>
        </p:blipFill>
        <p:spPr>
          <a:xfrm rot="10800000">
            <a:off x="-759124" y="6072353"/>
            <a:ext cx="4114799" cy="3527361"/>
          </a:xfrm>
          <a:prstGeom prst="ellipse">
            <a:avLst/>
          </a:prstGeom>
        </p:spPr>
      </p:pic>
    </p:spTree>
    <p:extLst>
      <p:ext uri="{BB962C8B-B14F-4D97-AF65-F5344CB8AC3E}">
        <p14:creationId xmlns:p14="http://schemas.microsoft.com/office/powerpoint/2010/main" val="281367984"/>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ctr">
              <a:defRPr sz="4400"/>
            </a:lvl1pPr>
          </a:lstStyle>
          <a:p>
            <a:r>
              <a:rPr lang="en-US"/>
              <a:t>Click to edit Master title style</a:t>
            </a:r>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r>
              <a:rPr lang="en-US"/>
              <a:t>Click icon to add chart</a:t>
            </a:r>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r>
              <a:rPr lang="en-US"/>
              <a:t>Click icon to add chart</a:t>
            </a:r>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r>
              <a:rPr lang="en-US"/>
              <a:t>Click icon to add chart</a:t>
            </a:r>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15154731"/>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1"/>
            <a:ext cx="10515600" cy="442793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311977012"/>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5694" y="7158194"/>
            <a:ext cx="6901156" cy="291085"/>
          </a:xfrm>
        </p:spPr>
        <p:txBody>
          <a:bodyPr>
            <a:normAutofit/>
          </a:bodyPr>
          <a:lstStyle>
            <a:lvl1pPr marL="0" indent="0">
              <a:buFontTx/>
              <a:buNone/>
              <a:defRPr sz="800" i="1"/>
            </a:lvl1pPr>
          </a:lstStyle>
          <a:p>
            <a:pPr lvl="0"/>
            <a:r>
              <a:rPr lang="en-US"/>
              <a:t>Click to edit Master footnote styles</a:t>
            </a:r>
          </a:p>
        </p:txBody>
      </p:sp>
      <p:pic>
        <p:nvPicPr>
          <p:cNvPr id="4" name="Content Placeholder 4" descr="A pattern of vegetables and fruits&#10;&#10;Description automatically generated">
            <a:extLst>
              <a:ext uri="{FF2B5EF4-FFF2-40B4-BE49-F238E27FC236}">
                <a16:creationId xmlns:a16="http://schemas.microsoft.com/office/drawing/2014/main" id="{12D53272-DD7B-2B18-D130-73DA41D45DE7}"/>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587" t="26717" r="5944" b="325"/>
          <a:stretch/>
        </p:blipFill>
        <p:spPr>
          <a:xfrm rot="10800000">
            <a:off x="-24713" y="4175315"/>
            <a:ext cx="4161659" cy="3615536"/>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8DA79E23-1541-91AC-4BBE-DAED34A1D18C}"/>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568" r="6004" b="29853"/>
          <a:stretch/>
        </p:blipFill>
        <p:spPr>
          <a:xfrm rot="10800000">
            <a:off x="-27162" y="699022"/>
            <a:ext cx="4114799" cy="3476293"/>
          </a:xfrm>
          <a:prstGeom prst="rect">
            <a:avLst/>
          </a:prstGeom>
        </p:spPr>
      </p:pic>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80874737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672927"/>
            <a:ext cx="5638179" cy="44557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8" y="7165050"/>
            <a:ext cx="5638179"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576629220"/>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_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0"/>
            <a:ext cx="690115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867391125"/>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lvl1pPr marL="0" indent="0">
              <a:buFontTx/>
              <a:buNone/>
              <a:defRPr/>
            </a:lvl1pPr>
          </a:lstStyle>
          <a:p>
            <a:r>
              <a:rPr lang="en-US"/>
              <a:t>Click icon to add picture</a:t>
            </a:r>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4" y="6135618"/>
            <a:ext cx="2903537" cy="475501"/>
          </a:xfrm>
        </p:spPr>
        <p:txBody>
          <a:bodyPr/>
          <a:lstStyle>
            <a:lvl1pPr marL="0" indent="0">
              <a:buFontTx/>
              <a:buNone/>
              <a:defRPr/>
            </a:lvl1pPr>
          </a:lstStyle>
          <a:p>
            <a:r>
              <a:rPr lang="en-US"/>
              <a:t>Click icon to add picture</a:t>
            </a:r>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83265394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Vertical Photo and Tex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0"/>
            <a:ext cx="732802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20218059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C1D93B-1690-0143-9D0A-A35DA63D343C}"/>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3">
            <a:extLst>
              <a:ext uri="{FF2B5EF4-FFF2-40B4-BE49-F238E27FC236}">
                <a16:creationId xmlns:a16="http://schemas.microsoft.com/office/drawing/2014/main" id="{37E9E301-7355-D897-88C6-718BF841097C}"/>
              </a:ext>
            </a:extLst>
          </p:cNvPr>
          <p:cNvSpPr>
            <a:spLocks noGrp="1"/>
          </p:cNvSpPr>
          <p:nvPr>
            <p:ph type="ftr" sz="quarter" idx="11"/>
          </p:nvPr>
        </p:nvSpPr>
        <p:spPr>
          <a:xfrm>
            <a:off x="1021809" y="246827"/>
            <a:ext cx="4114800" cy="415837"/>
          </a:xfrm>
        </p:spPr>
        <p:txBody>
          <a:bodyPr/>
          <a:lstStyle/>
          <a:p>
            <a:r>
              <a:rPr lang="en-US">
                <a:latin typeface="Montserrat" pitchFamily="2" charset="77"/>
              </a:rPr>
              <a:t>CLICK TO EDIT PRESENTATION TITLE</a:t>
            </a:r>
            <a:endParaRPr lang="en-US"/>
          </a:p>
        </p:txBody>
      </p:sp>
      <p:sp>
        <p:nvSpPr>
          <p:cNvPr id="9" name="Slide Number Placeholder 4">
            <a:extLst>
              <a:ext uri="{FF2B5EF4-FFF2-40B4-BE49-F238E27FC236}">
                <a16:creationId xmlns:a16="http://schemas.microsoft.com/office/drawing/2014/main" id="{1DB0BE38-85BD-784E-2A69-13ECECD666DC}"/>
              </a:ext>
            </a:extLst>
          </p:cNvPr>
          <p:cNvSpPr txBox="1">
            <a:spLocks/>
          </p:cNvSpPr>
          <p:nvPr userDrawn="1"/>
        </p:nvSpPr>
        <p:spPr>
          <a:xfrm>
            <a:off x="468089" y="246827"/>
            <a:ext cx="553720" cy="415837"/>
          </a:xfrm>
          <a:prstGeom prst="rect">
            <a:avLst/>
          </a:prstGeom>
        </p:spPr>
        <p:txBody>
          <a:bodyPr vert="horz" lIns="91440" tIns="45720" rIns="91440" bIns="45720" rtlCol="0" anchor="ctr"/>
          <a:lstStyle>
            <a:lvl1pPr marL="0" algn="r" defTabSz="914400" rtl="0" eaLnBrk="1" latinLnBrk="0" hangingPunct="1">
              <a:defRPr sz="1200" b="0" i="0" kern="1200">
                <a:solidFill>
                  <a:schemeClr val="tx1">
                    <a:tint val="7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09A12-05AC-024F-A1E2-9D51551D4400}"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790FF75D-1C58-8F54-3834-EB156379D3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3553" y="128211"/>
            <a:ext cx="1681505" cy="600332"/>
          </a:xfrm>
          <a:prstGeom prst="rect">
            <a:avLst/>
          </a:prstGeom>
        </p:spPr>
      </p:pic>
    </p:spTree>
    <p:extLst>
      <p:ext uri="{BB962C8B-B14F-4D97-AF65-F5344CB8AC3E}">
        <p14:creationId xmlns:p14="http://schemas.microsoft.com/office/powerpoint/2010/main" val="116723792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Photo, Icons, Captions">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5"/>
            <a:ext cx="5161166" cy="92301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1" y="1437132"/>
            <a:ext cx="11538127" cy="749026"/>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r>
              <a:rPr lang="en-US"/>
              <a:t>Click icon to add picture</a:t>
            </a:r>
          </a:p>
        </p:txBody>
      </p:sp>
      <p:sp>
        <p:nvSpPr>
          <p:cNvPr id="2" name="Oval 1">
            <a:extLst>
              <a:ext uri="{FF2B5EF4-FFF2-40B4-BE49-F238E27FC236}">
                <a16:creationId xmlns:a16="http://schemas.microsoft.com/office/drawing/2014/main" id="{7B581A29-A5EF-C842-B954-26B798023BDC}"/>
              </a:ext>
            </a:extLst>
          </p:cNvPr>
          <p:cNvSpPr/>
          <p:nvPr/>
        </p:nvSpPr>
        <p:spPr>
          <a:xfrm>
            <a:off x="4842171" y="2703986"/>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E1B667AB-11D0-6F4C-B60F-9888E85DF899}"/>
              </a:ext>
            </a:extLst>
          </p:cNvPr>
          <p:cNvSpPr/>
          <p:nvPr/>
        </p:nvSpPr>
        <p:spPr>
          <a:xfrm>
            <a:off x="4842171" y="4368284"/>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65763D52-407B-3143-AACB-0B5BFA6F68F9}"/>
              </a:ext>
            </a:extLst>
          </p:cNvPr>
          <p:cNvSpPr/>
          <p:nvPr/>
        </p:nvSpPr>
        <p:spPr>
          <a:xfrm>
            <a:off x="4842171" y="6032582"/>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1" y="6320720"/>
            <a:ext cx="5161165" cy="896761"/>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0" y="7363531"/>
            <a:ext cx="1086740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3493642"/>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r>
              <a:rPr lang="en-US"/>
              <a:t>Click icon to add chart</a:t>
            </a:r>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833879215"/>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p:nvCxnSpPr>
        <p:spPr>
          <a:xfrm flipH="1">
            <a:off x="10056353" y="3990456"/>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p:nvCxnSpPr>
        <p:spPr>
          <a:xfrm flipH="1">
            <a:off x="7424325"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p:nvCxnSpPr>
        <p:spPr>
          <a:xfrm flipH="1">
            <a:off x="4758531"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4"/>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2"/>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1"/>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0"/>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3"/>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1"/>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0"/>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19"/>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8"/>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6"/>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5"/>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3"/>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p:nvCxnSpPr>
        <p:spPr>
          <a:xfrm rot="5400000" flipH="1" flipV="1">
            <a:off x="3913654"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6"/>
            <a:ext cx="2674938"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75721770"/>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r>
              <a:rPr lang="en-US"/>
              <a:t>Click icon to add picture</a:t>
            </a:r>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r>
              <a:rPr lang="en-US"/>
              <a:t>Click icon to add picture</a:t>
            </a:r>
          </a:p>
        </p:txBody>
      </p:sp>
      <p:sp>
        <p:nvSpPr>
          <p:cNvPr id="10" name="Rectangle 9">
            <a:extLst>
              <a:ext uri="{FF2B5EF4-FFF2-40B4-BE49-F238E27FC236}">
                <a16:creationId xmlns:a16="http://schemas.microsoft.com/office/drawing/2014/main" id="{53BC2C22-4CC4-094A-84CA-7C7485477B0F}"/>
              </a:ext>
            </a:extLst>
          </p:cNvPr>
          <p:cNvSpPr/>
          <p:nvPr/>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6" y="4512734"/>
            <a:ext cx="3641725" cy="1589220"/>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81052557"/>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14"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2" y="1197159"/>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2"/>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55603402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spTree>
    <p:extLst>
      <p:ext uri="{BB962C8B-B14F-4D97-AF65-F5344CB8AC3E}">
        <p14:creationId xmlns:p14="http://schemas.microsoft.com/office/powerpoint/2010/main" val="181047681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2_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9"/>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2" name="Content Placeholder 4" descr="A pattern of vegetables and fruits&#10;&#10;Description automatically generated">
            <a:extLst>
              <a:ext uri="{FF2B5EF4-FFF2-40B4-BE49-F238E27FC236}">
                <a16:creationId xmlns:a16="http://schemas.microsoft.com/office/drawing/2014/main" id="{F980ECF6-1679-B7B3-8EDA-BAEA3B5B24C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39766"/>
          <a:stretch/>
        </p:blipFill>
        <p:spPr>
          <a:xfrm rot="5400000">
            <a:off x="646030" y="4341729"/>
            <a:ext cx="2822742" cy="4114800"/>
          </a:xfrm>
          <a:prstGeom prst="rect">
            <a:avLst/>
          </a:prstGeom>
        </p:spPr>
      </p:pic>
      <p:pic>
        <p:nvPicPr>
          <p:cNvPr id="4" name="Content Placeholder 4" descr="A pattern of vegetables and fruits&#10;&#10;Description automatically generated">
            <a:extLst>
              <a:ext uri="{FF2B5EF4-FFF2-40B4-BE49-F238E27FC236}">
                <a16:creationId xmlns:a16="http://schemas.microsoft.com/office/drawing/2014/main" id="{1FFE33BD-4FEE-E634-C85A-18826930D92C}"/>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39766"/>
          <a:stretch/>
        </p:blipFill>
        <p:spPr>
          <a:xfrm rot="5400000">
            <a:off x="4767007" y="4334663"/>
            <a:ext cx="2822742"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29F4634-955B-9F9C-E083-308FDAC909DA}"/>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3804" r="39766"/>
          <a:stretch/>
        </p:blipFill>
        <p:spPr>
          <a:xfrm rot="5400000">
            <a:off x="8801489" y="4412992"/>
            <a:ext cx="2822742" cy="3958281"/>
          </a:xfrm>
          <a:prstGeom prst="rect">
            <a:avLst/>
          </a:prstGeom>
        </p:spPr>
      </p:pic>
    </p:spTree>
    <p:extLst>
      <p:ext uri="{BB962C8B-B14F-4D97-AF65-F5344CB8AC3E}">
        <p14:creationId xmlns:p14="http://schemas.microsoft.com/office/powerpoint/2010/main" val="30327109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1_Two Paragraph Split With Titl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7A5DC97-82F9-4D41-B055-D08F5D25539E}"/>
              </a:ext>
            </a:extLst>
          </p:cNvPr>
          <p:cNvGrpSpPr/>
          <p:nvPr/>
        </p:nvGrpSpPr>
        <p:grpSpPr>
          <a:xfrm>
            <a:off x="4761903" y="4999524"/>
            <a:ext cx="7430096" cy="2822743"/>
            <a:chOff x="4761904" y="3519019"/>
            <a:chExt cx="7430096" cy="2478506"/>
          </a:xfrm>
        </p:grpSpPr>
        <p:pic>
          <p:nvPicPr>
            <p:cNvPr id="16" name="Picture 15" descr="A pattern of gardening tools&#10;&#10;Description automatically generated">
              <a:extLst>
                <a:ext uri="{FF2B5EF4-FFF2-40B4-BE49-F238E27FC236}">
                  <a16:creationId xmlns:a16="http://schemas.microsoft.com/office/drawing/2014/main" id="{8640D887-3419-3BA0-C116-343B5A3A820B}"/>
                </a:ext>
              </a:extLst>
            </p:cNvPr>
            <p:cNvPicPr>
              <a:picLocks noChangeAspect="1"/>
            </p:cNvPicPr>
            <p:nvPr userDrawn="1"/>
          </p:nvPicPr>
          <p:blipFill rotWithShape="1">
            <a:blip r:embed="rId2"/>
            <a:srcRect l="1" r="43968" b="46064"/>
            <a:stretch/>
          </p:blipFill>
          <p:spPr>
            <a:xfrm>
              <a:off x="9523810" y="3519019"/>
              <a:ext cx="2668190" cy="2478505"/>
            </a:xfrm>
            <a:prstGeom prst="rect">
              <a:avLst/>
            </a:prstGeom>
          </p:spPr>
        </p:pic>
        <p:pic>
          <p:nvPicPr>
            <p:cNvPr id="9" name="Picture 8" descr="A pattern of gardening tools&#10;&#10;Description automatically generated">
              <a:extLst>
                <a:ext uri="{FF2B5EF4-FFF2-40B4-BE49-F238E27FC236}">
                  <a16:creationId xmlns:a16="http://schemas.microsoft.com/office/drawing/2014/main" id="{B1795DA6-81D3-7C5B-88E2-57453EB78DAE}"/>
                </a:ext>
              </a:extLst>
            </p:cNvPr>
            <p:cNvPicPr>
              <a:picLocks noChangeAspect="1"/>
            </p:cNvPicPr>
            <p:nvPr userDrawn="1"/>
          </p:nvPicPr>
          <p:blipFill rotWithShape="1">
            <a:blip r:embed="rId2"/>
            <a:srcRect b="46064"/>
            <a:stretch/>
          </p:blipFill>
          <p:spPr>
            <a:xfrm>
              <a:off x="4761904" y="3519020"/>
              <a:ext cx="4761905" cy="2478505"/>
            </a:xfrm>
            <a:prstGeom prst="rect">
              <a:avLst/>
            </a:prstGeom>
          </p:spPr>
        </p:pic>
      </p:grpSp>
      <p:pic>
        <p:nvPicPr>
          <p:cNvPr id="8" name="Picture 7" descr="A pattern of gardening tools&#10;&#10;Description automatically generated">
            <a:extLst>
              <a:ext uri="{FF2B5EF4-FFF2-40B4-BE49-F238E27FC236}">
                <a16:creationId xmlns:a16="http://schemas.microsoft.com/office/drawing/2014/main" id="{E0CDADF1-A587-2833-7DC5-F1C21259BFA1}"/>
              </a:ext>
            </a:extLst>
          </p:cNvPr>
          <p:cNvPicPr>
            <a:picLocks noChangeAspect="1"/>
          </p:cNvPicPr>
          <p:nvPr/>
        </p:nvPicPr>
        <p:blipFill rotWithShape="1">
          <a:blip r:embed="rId2"/>
          <a:srcRect b="46064"/>
          <a:stretch/>
        </p:blipFill>
        <p:spPr>
          <a:xfrm>
            <a:off x="-1" y="4987759"/>
            <a:ext cx="4761905" cy="2822742"/>
          </a:xfrm>
          <a:prstGeom prst="rect">
            <a:avLst/>
          </a:prstGeom>
        </p:spPr>
      </p:pic>
      <p:sp>
        <p:nvSpPr>
          <p:cNvPr id="6" name="Rectangle 5">
            <a:extLst>
              <a:ext uri="{FF2B5EF4-FFF2-40B4-BE49-F238E27FC236}">
                <a16:creationId xmlns:a16="http://schemas.microsoft.com/office/drawing/2014/main" id="{1B5F5791-6FF4-FA42-A009-0AEDB5817142}"/>
              </a:ext>
            </a:extLst>
          </p:cNvPr>
          <p:cNvSpPr/>
          <p:nvPr/>
        </p:nvSpPr>
        <p:spPr>
          <a:xfrm>
            <a:off x="-1" y="4987759"/>
            <a:ext cx="12192000" cy="2822742"/>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Tree>
    <p:extLst>
      <p:ext uri="{BB962C8B-B14F-4D97-AF65-F5344CB8AC3E}">
        <p14:creationId xmlns:p14="http://schemas.microsoft.com/office/powerpoint/2010/main" val="271396866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0"/>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06104371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ounded Rectangle 28">
            <a:extLst>
              <a:ext uri="{FF2B5EF4-FFF2-40B4-BE49-F238E27FC236}">
                <a16:creationId xmlns:a16="http://schemas.microsoft.com/office/drawing/2014/main" id="{CEE4E996-04B4-2343-918B-0260CF977509}"/>
              </a:ext>
            </a:extLst>
          </p:cNvPr>
          <p:cNvSpPr/>
          <p:nvPr/>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id="{FBED393C-536B-754D-B868-6D4E3205A4A7}"/>
              </a:ext>
            </a:extLst>
          </p:cNvPr>
          <p:cNvSpPr/>
          <p:nvPr/>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ounded Rectangle 30">
            <a:extLst>
              <a:ext uri="{FF2B5EF4-FFF2-40B4-BE49-F238E27FC236}">
                <a16:creationId xmlns:a16="http://schemas.microsoft.com/office/drawing/2014/main" id="{63B1CE32-353A-BE45-9EFB-BEFB10891E4F}"/>
              </a:ext>
            </a:extLst>
          </p:cNvPr>
          <p:cNvSpPr/>
          <p:nvPr/>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2" y="3075068"/>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3"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1693138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899169"/>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982235"/>
            <a:ext cx="10515599" cy="384199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cxnSp>
        <p:nvCxnSpPr>
          <p:cNvPr id="8" name="Straight Connector 7">
            <a:extLst>
              <a:ext uri="{FF2B5EF4-FFF2-40B4-BE49-F238E27FC236}">
                <a16:creationId xmlns:a16="http://schemas.microsoft.com/office/drawing/2014/main" id="{C411D9D6-DA63-9542-805B-E37BCCB2D72A}"/>
              </a:ext>
            </a:extLst>
          </p:cNvPr>
          <p:cNvCxnSpPr>
            <a:cxnSpLocks/>
          </p:cNvCxnSpPr>
          <p:nvPr userDrawn="1"/>
        </p:nvCxnSpPr>
        <p:spPr>
          <a:xfrm>
            <a:off x="0" y="1880890"/>
            <a:ext cx="56388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descr="Logo&#10;&#10;Description automatically generated">
            <a:extLst>
              <a:ext uri="{FF2B5EF4-FFF2-40B4-BE49-F238E27FC236}">
                <a16:creationId xmlns:a16="http://schemas.microsoft.com/office/drawing/2014/main" id="{74B49249-D63D-346C-C383-9B62BE7B1B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5748" y="89349"/>
            <a:ext cx="1731081" cy="699022"/>
          </a:xfrm>
          <a:prstGeom prst="rect">
            <a:avLst/>
          </a:prstGeom>
        </p:spPr>
      </p:pic>
      <p:sp>
        <p:nvSpPr>
          <p:cNvPr id="14" name="Footer Placeholder 3">
            <a:extLst>
              <a:ext uri="{FF2B5EF4-FFF2-40B4-BE49-F238E27FC236}">
                <a16:creationId xmlns:a16="http://schemas.microsoft.com/office/drawing/2014/main" id="{491AA3A1-8612-79B5-E65C-207E6C08B7EF}"/>
              </a:ext>
            </a:extLst>
          </p:cNvPr>
          <p:cNvSpPr>
            <a:spLocks noGrp="1"/>
          </p:cNvSpPr>
          <p:nvPr>
            <p:ph type="ftr" sz="quarter" idx="11"/>
          </p:nvPr>
        </p:nvSpPr>
        <p:spPr>
          <a:xfrm>
            <a:off x="1021809" y="246827"/>
            <a:ext cx="4114800" cy="415837"/>
          </a:xfrm>
        </p:spPr>
        <p:txBody>
          <a:bodyPr/>
          <a:lstStyle/>
          <a:p>
            <a:r>
              <a:rPr lang="en-US">
                <a:latin typeface="Montserrat" pitchFamily="2" charset="77"/>
              </a:rPr>
              <a:t>CLICK TO EDIT PRESENTATION TITLE</a:t>
            </a:r>
            <a:endParaRPr lang="en-US"/>
          </a:p>
        </p:txBody>
      </p:sp>
      <p:sp>
        <p:nvSpPr>
          <p:cNvPr id="15" name="Slide Number Placeholder 4">
            <a:extLst>
              <a:ext uri="{FF2B5EF4-FFF2-40B4-BE49-F238E27FC236}">
                <a16:creationId xmlns:a16="http://schemas.microsoft.com/office/drawing/2014/main" id="{2E5E799F-D1CF-A122-54C5-6B771C12D415}"/>
              </a:ext>
            </a:extLst>
          </p:cNvPr>
          <p:cNvSpPr>
            <a:spLocks noGrp="1"/>
          </p:cNvSpPr>
          <p:nvPr>
            <p:ph type="sldNum" sz="quarter" idx="12"/>
          </p:nvPr>
        </p:nvSpPr>
        <p:spPr>
          <a:xfrm>
            <a:off x="468089" y="246827"/>
            <a:ext cx="553720" cy="415837"/>
          </a:xfrm>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101254408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189EB4-36F3-314D-8633-BCEEC1554C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5388328"/>
            <a:ext cx="10515600"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57887438"/>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6855917"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r>
              <a:rPr lang="en-US"/>
              <a:t>Click icon to add picture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54210403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8" y="2899948"/>
            <a:ext cx="5000263" cy="3730739"/>
          </a:xfrm>
          <a:prstGeom prst="roundRect">
            <a:avLst>
              <a:gd name="adj" fmla="val 3378"/>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1" y="7165050"/>
            <a:ext cx="6233933" cy="3649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86335639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6" y="2660924"/>
            <a:ext cx="5509549" cy="4902736"/>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6" y="7165050"/>
            <a:ext cx="330939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85228075"/>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788266"/>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07486235"/>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3697527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661356"/>
            <a:ext cx="5181600" cy="437351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Slide Number Placeholder 6"/>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p:nvSpPr>
        <p:spPr>
          <a:xfrm>
            <a:off x="838200" y="1447546"/>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08875866"/>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89" y="2753289"/>
            <a:ext cx="5157787" cy="614047"/>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581323"/>
            <a:ext cx="5157787"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581323"/>
            <a:ext cx="5183188"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9" name="Slide Number Placeholder 8"/>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09812281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91695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p:nvPicPr>
        <p:blipFill rotWithShape="1">
          <a:blip r:embed="rId2">
            <a:extLst>
              <a:ext uri="{28A0092B-C50C-407E-A947-70E740481C1C}">
                <a14:useLocalDpi xmlns:a14="http://schemas.microsoft.com/office/drawing/2010/main"/>
              </a:ext>
            </a:extLst>
          </a:blip>
          <a:srcRect b="3161"/>
          <a:stretch/>
        </p:blipFill>
        <p:spPr>
          <a:xfrm>
            <a:off x="-979716" y="0"/>
            <a:ext cx="13757049" cy="7810500"/>
          </a:xfrm>
          <a:prstGeom prst="rect">
            <a:avLst/>
          </a:prstGeom>
        </p:spPr>
      </p:pic>
      <p:sp>
        <p:nvSpPr>
          <p:cNvPr id="14" name="Rectangle 13">
            <a:extLst>
              <a:ext uri="{FF2B5EF4-FFF2-40B4-BE49-F238E27FC236}">
                <a16:creationId xmlns:a16="http://schemas.microsoft.com/office/drawing/2014/main" id="{603037C0-3AF5-C247-8922-F73E8847476D}"/>
              </a:ext>
            </a:extLst>
          </p:cNvPr>
          <p:cNvSpPr/>
          <p:nvPr/>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2"/>
            <a:ext cx="10515600" cy="1873742"/>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7378362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2" name="Rectangle 1">
            <a:extLst>
              <a:ext uri="{FF2B5EF4-FFF2-40B4-BE49-F238E27FC236}">
                <a16:creationId xmlns:a16="http://schemas.microsoft.com/office/drawing/2014/main" id="{DD0FD281-426A-F64C-90E1-583050EE12F4}"/>
              </a:ext>
            </a:extLst>
          </p:cNvPr>
          <p:cNvSpPr/>
          <p:nvPr/>
        </p:nvSpPr>
        <p:spPr>
          <a:xfrm>
            <a:off x="838201" y="5462782"/>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893308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C6D13-310D-E544-A74B-9DA6289107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230" y="0"/>
            <a:ext cx="12216459" cy="78105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1" y="0"/>
            <a:ext cx="12216459"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983189"/>
            <a:ext cx="2096022" cy="201114"/>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5388328"/>
            <a:ext cx="8755918"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97214927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p:nvPicPr>
        <p:blipFill>
          <a:blip r:embed="rId2"/>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190884684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3"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1" y="1437133"/>
            <a:ext cx="6920567" cy="881275"/>
          </a:xfrm>
        </p:spPr>
        <p:txBody>
          <a:bodyPr anchor="t" anchorCtr="0"/>
          <a:lstStyle>
            <a:lvl1pPr algn="l">
              <a:defRPr/>
            </a:lvl1pPr>
          </a:lstStyle>
          <a:p>
            <a:r>
              <a:rPr lang="en-US"/>
              <a:t>Click to edit title style</a:t>
            </a:r>
          </a:p>
        </p:txBody>
      </p:sp>
      <p:pic>
        <p:nvPicPr>
          <p:cNvPr id="28" name="Picture 27">
            <a:extLst>
              <a:ext uri="{FF2B5EF4-FFF2-40B4-BE49-F238E27FC236}">
                <a16:creationId xmlns:a16="http://schemas.microsoft.com/office/drawing/2014/main" id="{81E9BF10-E7BF-FE48-A9BC-67B406469E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36876" y="699021"/>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301741293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endParaRPr/>
          </a:p>
        </p:txBody>
      </p:sp>
      <p:sp>
        <p:nvSpPr>
          <p:cNvPr id="5" name="Bottom colontitle 4"/>
          <p:cNvSpPr>
            <a:spLocks noGrp="1"/>
          </p:cNvSpPr>
          <p:nvPr>
            <p:ph type="ftr" sz="quarter" idx="11"/>
          </p:nvPr>
        </p:nvSpPr>
        <p:spPr/>
        <p:txBody>
          <a:bodyPr/>
          <a:lstStyle/>
          <a:p>
            <a:r>
              <a:rPr lang="en-US"/>
              <a:t>CLICK TO EDIT PRESENTATION TITLE</a:t>
            </a:r>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18017057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6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661357"/>
            <a:ext cx="10515599" cy="416286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9118672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1763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_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99587065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7"/>
        <p:cNvGrpSpPr/>
        <p:nvPr/>
      </p:nvGrpSpPr>
      <p:grpSpPr>
        <a:xfrm>
          <a:off x="0" y="0"/>
          <a:ext cx="0" cy="0"/>
          <a:chOff x="0" y="0"/>
          <a:chExt cx="0" cy="0"/>
        </a:xfrm>
      </p:grpSpPr>
      <p:sp>
        <p:nvSpPr>
          <p:cNvPr id="168" name="Google Shape;168;p125"/>
          <p:cNvSpPr txBox="1">
            <a:spLocks noGrp="1"/>
          </p:cNvSpPr>
          <p:nvPr>
            <p:ph type="title"/>
          </p:nvPr>
        </p:nvSpPr>
        <p:spPr>
          <a:xfrm>
            <a:off x="838200" y="415837"/>
            <a:ext cx="10515600" cy="150966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125"/>
          <p:cNvSpPr txBox="1">
            <a:spLocks noGrp="1"/>
          </p:cNvSpPr>
          <p:nvPr>
            <p:ph type="body" idx="1"/>
          </p:nvPr>
        </p:nvSpPr>
        <p:spPr>
          <a:xfrm>
            <a:off x="838200" y="2079184"/>
            <a:ext cx="10515600" cy="495569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125"/>
          <p:cNvSpPr txBox="1">
            <a:spLocks noGrp="1"/>
          </p:cNvSpPr>
          <p:nvPr>
            <p:ph type="dt" idx="10"/>
          </p:nvPr>
        </p:nvSpPr>
        <p:spPr>
          <a:xfrm>
            <a:off x="838200" y="7239177"/>
            <a:ext cx="2743200" cy="4158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125"/>
          <p:cNvSpPr txBox="1">
            <a:spLocks noGrp="1"/>
          </p:cNvSpPr>
          <p:nvPr>
            <p:ph type="ftr" idx="11"/>
          </p:nvPr>
        </p:nvSpPr>
        <p:spPr>
          <a:xfrm>
            <a:off x="4038600" y="7239177"/>
            <a:ext cx="4114800" cy="4158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PRESENTATION TITLE</a:t>
            </a:r>
            <a:endParaRPr/>
          </a:p>
        </p:txBody>
      </p:sp>
      <p:sp>
        <p:nvSpPr>
          <p:cNvPr id="172" name="Google Shape;172;p125"/>
          <p:cNvSpPr txBox="1">
            <a:spLocks noGrp="1"/>
          </p:cNvSpPr>
          <p:nvPr>
            <p:ph type="sldNum" idx="12"/>
          </p:nvPr>
        </p:nvSpPr>
        <p:spPr>
          <a:xfrm>
            <a:off x="8610600" y="7239177"/>
            <a:ext cx="2743200" cy="4158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498818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191897" y="7239179"/>
            <a:ext cx="2743200" cy="415837"/>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41034401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Three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55E50488-9E1D-E545-B6CF-10348096863F}"/>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7776496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Section Intro">
  <p:cSld name="Section Intro">
    <p:bg>
      <p:bgPr>
        <a:solidFill>
          <a:srgbClr val="223264"/>
        </a:solidFill>
        <a:effectLst/>
      </p:bgPr>
    </p:bg>
    <p:spTree>
      <p:nvGrpSpPr>
        <p:cNvPr id="1" name="Shape 549"/>
        <p:cNvGrpSpPr/>
        <p:nvPr/>
      </p:nvGrpSpPr>
      <p:grpSpPr>
        <a:xfrm>
          <a:off x="0" y="0"/>
          <a:ext cx="0" cy="0"/>
          <a:chOff x="0" y="0"/>
          <a:chExt cx="0" cy="0"/>
        </a:xfrm>
      </p:grpSpPr>
      <p:sp>
        <p:nvSpPr>
          <p:cNvPr id="550" name="Google Shape;550;p73"/>
          <p:cNvSpPr txBox="1">
            <a:spLocks noGrp="1"/>
          </p:cNvSpPr>
          <p:nvPr>
            <p:ph type="title"/>
          </p:nvPr>
        </p:nvSpPr>
        <p:spPr>
          <a:xfrm>
            <a:off x="320040" y="433934"/>
            <a:ext cx="10027920" cy="3483695"/>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7200"/>
              <a:buFont typeface="Source Sans Pro"/>
              <a:buNone/>
              <a:defRPr sz="7200" b="1">
                <a:solidFill>
                  <a:schemeClr val="lt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3591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81FC68-7CA4-6646-BF2C-807C57638B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1" y="5388327"/>
            <a:ext cx="8803341"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676700014"/>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Comparison - subtitles">
  <p:cSld name="Comparison - subtitles">
    <p:spTree>
      <p:nvGrpSpPr>
        <p:cNvPr id="1" name="Shape 552"/>
        <p:cNvGrpSpPr/>
        <p:nvPr/>
      </p:nvGrpSpPr>
      <p:grpSpPr>
        <a:xfrm>
          <a:off x="0" y="0"/>
          <a:ext cx="0" cy="0"/>
          <a:chOff x="0" y="0"/>
          <a:chExt cx="0" cy="0"/>
        </a:xfrm>
      </p:grpSpPr>
      <p:sp>
        <p:nvSpPr>
          <p:cNvPr id="553" name="Google Shape;553;p74"/>
          <p:cNvSpPr txBox="1">
            <a:spLocks noGrp="1"/>
          </p:cNvSpPr>
          <p:nvPr>
            <p:ph type="title"/>
          </p:nvPr>
        </p:nvSpPr>
        <p:spPr>
          <a:xfrm>
            <a:off x="674126" y="357389"/>
            <a:ext cx="11218217" cy="9868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23264"/>
              </a:buClr>
              <a:buSzPts val="4400"/>
              <a:buFont typeface="Source Sans Pro"/>
              <a:buNone/>
              <a:defRPr b="1">
                <a:solidFill>
                  <a:srgbClr val="223264"/>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4" name="Google Shape;554;p74"/>
          <p:cNvSpPr txBox="1">
            <a:spLocks noGrp="1"/>
          </p:cNvSpPr>
          <p:nvPr>
            <p:ph type="body" idx="1"/>
          </p:nvPr>
        </p:nvSpPr>
        <p:spPr>
          <a:xfrm>
            <a:off x="674126" y="1686076"/>
            <a:ext cx="5323450" cy="5454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rgbClr val="5B89B6"/>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5" name="Google Shape;555;p74"/>
          <p:cNvSpPr txBox="1">
            <a:spLocks noGrp="1"/>
          </p:cNvSpPr>
          <p:nvPr>
            <p:ph type="body" idx="2"/>
          </p:nvPr>
        </p:nvSpPr>
        <p:spPr>
          <a:xfrm>
            <a:off x="674126" y="2281162"/>
            <a:ext cx="5323450" cy="512778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B89B6"/>
              </a:buClr>
              <a:buSzPts val="2800"/>
              <a:buFont typeface="Noto Sans Symbols"/>
              <a:buChar char="▪"/>
              <a:defRPr>
                <a:latin typeface="Source Sans Pro"/>
                <a:ea typeface="Source Sans Pro"/>
                <a:cs typeface="Source Sans Pro"/>
                <a:sym typeface="Source Sans Pro"/>
              </a:defRPr>
            </a:lvl1pPr>
            <a:lvl2pPr marL="914400" lvl="1" indent="-381000" algn="l">
              <a:lnSpc>
                <a:spcPct val="90000"/>
              </a:lnSpc>
              <a:spcBef>
                <a:spcPts val="500"/>
              </a:spcBef>
              <a:spcAft>
                <a:spcPts val="0"/>
              </a:spcAft>
              <a:buClr>
                <a:srgbClr val="5B89B6"/>
              </a:buClr>
              <a:buSzPts val="2400"/>
              <a:buFont typeface="Noto Sans Symbols"/>
              <a:buChar char="▪"/>
              <a:defRPr>
                <a:latin typeface="Source Sans Pro"/>
                <a:ea typeface="Source Sans Pro"/>
                <a:cs typeface="Source Sans Pro"/>
                <a:sym typeface="Source Sans Pro"/>
              </a:defRPr>
            </a:lvl2pPr>
            <a:lvl3pPr marL="1371600" lvl="2" indent="-355600" algn="l">
              <a:lnSpc>
                <a:spcPct val="90000"/>
              </a:lnSpc>
              <a:spcBef>
                <a:spcPts val="500"/>
              </a:spcBef>
              <a:spcAft>
                <a:spcPts val="0"/>
              </a:spcAft>
              <a:buClr>
                <a:srgbClr val="5B89B6"/>
              </a:buClr>
              <a:buSzPts val="2000"/>
              <a:buFont typeface="Noto Sans Symbols"/>
              <a:buChar char="▪"/>
              <a:defRPr>
                <a:latin typeface="Source Sans Pro"/>
                <a:ea typeface="Source Sans Pro"/>
                <a:cs typeface="Source Sans Pro"/>
                <a:sym typeface="Source Sans Pro"/>
              </a:defRPr>
            </a:lvl3pPr>
            <a:lvl4pPr marL="1828800" lvl="3" indent="-342900" algn="l">
              <a:lnSpc>
                <a:spcPct val="90000"/>
              </a:lnSpc>
              <a:spcBef>
                <a:spcPts val="500"/>
              </a:spcBef>
              <a:spcAft>
                <a:spcPts val="0"/>
              </a:spcAft>
              <a:buClr>
                <a:srgbClr val="5B89B6"/>
              </a:buClr>
              <a:buSzPts val="1800"/>
              <a:buFont typeface="Noto Sans Symbols"/>
              <a:buChar char="▪"/>
              <a:defRPr>
                <a:latin typeface="Source Sans Pro"/>
                <a:ea typeface="Source Sans Pro"/>
                <a:cs typeface="Source Sans Pro"/>
                <a:sym typeface="Source Sans Pro"/>
              </a:defRPr>
            </a:lvl4pPr>
            <a:lvl5pPr marL="2286000" lvl="4" indent="-342900" algn="l">
              <a:lnSpc>
                <a:spcPct val="90000"/>
              </a:lnSpc>
              <a:spcBef>
                <a:spcPts val="500"/>
              </a:spcBef>
              <a:spcAft>
                <a:spcPts val="0"/>
              </a:spcAft>
              <a:buClr>
                <a:srgbClr val="5B89B6"/>
              </a:buClr>
              <a:buSzPts val="1800"/>
              <a:buFont typeface="Noto Sans Symbols"/>
              <a:buChar char="▪"/>
              <a:defRPr>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6" name="Google Shape;556;p74"/>
          <p:cNvSpPr txBox="1">
            <a:spLocks noGrp="1"/>
          </p:cNvSpPr>
          <p:nvPr>
            <p:ph type="body" idx="3"/>
          </p:nvPr>
        </p:nvSpPr>
        <p:spPr>
          <a:xfrm>
            <a:off x="6172200" y="1686075"/>
            <a:ext cx="5623107" cy="54549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rgbClr val="5B89B6"/>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7" name="Google Shape;557;p74"/>
          <p:cNvSpPr txBox="1">
            <a:spLocks noGrp="1"/>
          </p:cNvSpPr>
          <p:nvPr>
            <p:ph type="body" idx="4"/>
          </p:nvPr>
        </p:nvSpPr>
        <p:spPr>
          <a:xfrm>
            <a:off x="6172200" y="2281162"/>
            <a:ext cx="5623106" cy="512778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B89B6"/>
              </a:buClr>
              <a:buSzPts val="2800"/>
              <a:buFont typeface="Noto Sans Symbols"/>
              <a:buChar char="▪"/>
              <a:defRPr>
                <a:latin typeface="Source Sans Pro"/>
                <a:ea typeface="Source Sans Pro"/>
                <a:cs typeface="Source Sans Pro"/>
                <a:sym typeface="Source Sans Pro"/>
              </a:defRPr>
            </a:lvl1pPr>
            <a:lvl2pPr marL="914400" lvl="1" indent="-381000" algn="l">
              <a:lnSpc>
                <a:spcPct val="90000"/>
              </a:lnSpc>
              <a:spcBef>
                <a:spcPts val="500"/>
              </a:spcBef>
              <a:spcAft>
                <a:spcPts val="0"/>
              </a:spcAft>
              <a:buClr>
                <a:srgbClr val="5B89B6"/>
              </a:buClr>
              <a:buSzPts val="2400"/>
              <a:buFont typeface="Noto Sans Symbols"/>
              <a:buChar char="▪"/>
              <a:defRPr>
                <a:latin typeface="Source Sans Pro"/>
                <a:ea typeface="Source Sans Pro"/>
                <a:cs typeface="Source Sans Pro"/>
                <a:sym typeface="Source Sans Pro"/>
              </a:defRPr>
            </a:lvl2pPr>
            <a:lvl3pPr marL="1371600" lvl="2" indent="-355600" algn="l">
              <a:lnSpc>
                <a:spcPct val="90000"/>
              </a:lnSpc>
              <a:spcBef>
                <a:spcPts val="500"/>
              </a:spcBef>
              <a:spcAft>
                <a:spcPts val="0"/>
              </a:spcAft>
              <a:buClr>
                <a:srgbClr val="5B89B6"/>
              </a:buClr>
              <a:buSzPts val="2000"/>
              <a:buFont typeface="Noto Sans Symbols"/>
              <a:buChar char="▪"/>
              <a:defRPr>
                <a:latin typeface="Source Sans Pro"/>
                <a:ea typeface="Source Sans Pro"/>
                <a:cs typeface="Source Sans Pro"/>
                <a:sym typeface="Source Sans Pro"/>
              </a:defRPr>
            </a:lvl3pPr>
            <a:lvl4pPr marL="1828800" lvl="3" indent="-342900" algn="l">
              <a:lnSpc>
                <a:spcPct val="90000"/>
              </a:lnSpc>
              <a:spcBef>
                <a:spcPts val="500"/>
              </a:spcBef>
              <a:spcAft>
                <a:spcPts val="0"/>
              </a:spcAft>
              <a:buClr>
                <a:srgbClr val="5B89B6"/>
              </a:buClr>
              <a:buSzPts val="1800"/>
              <a:buFont typeface="Noto Sans Symbols"/>
              <a:buChar char="▪"/>
              <a:defRPr>
                <a:latin typeface="Source Sans Pro"/>
                <a:ea typeface="Source Sans Pro"/>
                <a:cs typeface="Source Sans Pro"/>
                <a:sym typeface="Source Sans Pro"/>
              </a:defRPr>
            </a:lvl4pPr>
            <a:lvl5pPr marL="2286000" lvl="4" indent="-342900" algn="l">
              <a:lnSpc>
                <a:spcPct val="90000"/>
              </a:lnSpc>
              <a:spcBef>
                <a:spcPts val="500"/>
              </a:spcBef>
              <a:spcAft>
                <a:spcPts val="0"/>
              </a:spcAft>
              <a:buClr>
                <a:srgbClr val="5B89B6"/>
              </a:buClr>
              <a:buSzPts val="1800"/>
              <a:buFont typeface="Noto Sans Symbols"/>
              <a:buChar char="▪"/>
              <a:defRPr>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075155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61"/>
        <p:cNvGrpSpPr/>
        <p:nvPr/>
      </p:nvGrpSpPr>
      <p:grpSpPr>
        <a:xfrm>
          <a:off x="0" y="0"/>
          <a:ext cx="0" cy="0"/>
          <a:chOff x="0" y="0"/>
          <a:chExt cx="0" cy="0"/>
        </a:xfrm>
      </p:grpSpPr>
      <p:sp>
        <p:nvSpPr>
          <p:cNvPr id="562" name="Google Shape;562;p75"/>
          <p:cNvSpPr txBox="1">
            <a:spLocks noGrp="1"/>
          </p:cNvSpPr>
          <p:nvPr>
            <p:ph type="title"/>
          </p:nvPr>
        </p:nvSpPr>
        <p:spPr>
          <a:xfrm>
            <a:off x="674127" y="520700"/>
            <a:ext cx="4097899" cy="676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23264"/>
              </a:buClr>
              <a:buSzPts val="3200"/>
              <a:buFont typeface="Source Sans Pr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3" name="Google Shape;563;p75"/>
          <p:cNvSpPr>
            <a:spLocks noGrp="1"/>
          </p:cNvSpPr>
          <p:nvPr>
            <p:ph type="pic" idx="2"/>
          </p:nvPr>
        </p:nvSpPr>
        <p:spPr>
          <a:xfrm>
            <a:off x="5071682" y="520701"/>
            <a:ext cx="6663118" cy="6769100"/>
          </a:xfrm>
          <a:prstGeom prst="rect">
            <a:avLst/>
          </a:prstGeom>
          <a:noFill/>
          <a:ln>
            <a:noFill/>
          </a:ln>
        </p:spPr>
      </p:sp>
    </p:spTree>
    <p:extLst>
      <p:ext uri="{BB962C8B-B14F-4D97-AF65-F5344CB8AC3E}">
        <p14:creationId xmlns:p14="http://schemas.microsoft.com/office/powerpoint/2010/main" val="22109845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omparison - subtitles &amp; shading">
  <p:cSld name="Comparison - subtitles &amp; shading">
    <p:spTree>
      <p:nvGrpSpPr>
        <p:cNvPr id="1" name="Shape 566"/>
        <p:cNvGrpSpPr/>
        <p:nvPr/>
      </p:nvGrpSpPr>
      <p:grpSpPr>
        <a:xfrm>
          <a:off x="0" y="0"/>
          <a:ext cx="0" cy="0"/>
          <a:chOff x="0" y="0"/>
          <a:chExt cx="0" cy="0"/>
        </a:xfrm>
      </p:grpSpPr>
      <p:sp>
        <p:nvSpPr>
          <p:cNvPr id="568" name="Google Shape;568;p76"/>
          <p:cNvSpPr txBox="1">
            <a:spLocks noGrp="1"/>
          </p:cNvSpPr>
          <p:nvPr>
            <p:ph type="title"/>
          </p:nvPr>
        </p:nvSpPr>
        <p:spPr>
          <a:xfrm>
            <a:off x="674126" y="357389"/>
            <a:ext cx="11218217" cy="9868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23264"/>
              </a:buClr>
              <a:buSzPts val="4400"/>
              <a:buFont typeface="Source Sans Pro"/>
              <a:buNone/>
              <a:defRPr b="1">
                <a:solidFill>
                  <a:srgbClr val="223264"/>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9" name="Google Shape;569;p76"/>
          <p:cNvSpPr txBox="1">
            <a:spLocks noGrp="1"/>
          </p:cNvSpPr>
          <p:nvPr>
            <p:ph type="body" idx="1"/>
          </p:nvPr>
        </p:nvSpPr>
        <p:spPr>
          <a:xfrm>
            <a:off x="674126" y="1686076"/>
            <a:ext cx="4533978" cy="5454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rgbClr val="5B89B6"/>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0" name="Google Shape;570;p76"/>
          <p:cNvSpPr txBox="1">
            <a:spLocks noGrp="1"/>
          </p:cNvSpPr>
          <p:nvPr>
            <p:ph type="body" idx="2"/>
          </p:nvPr>
        </p:nvSpPr>
        <p:spPr>
          <a:xfrm>
            <a:off x="674126" y="2281162"/>
            <a:ext cx="4533978" cy="5127781"/>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rgbClr val="5B89B6"/>
              </a:buClr>
              <a:buSzPts val="2200"/>
              <a:buFont typeface="Noto Sans Symbols"/>
              <a:buChar char="▪"/>
              <a:defRPr sz="2200">
                <a:latin typeface="Source Sans Pro"/>
                <a:ea typeface="Source Sans Pro"/>
                <a:cs typeface="Source Sans Pro"/>
                <a:sym typeface="Source Sans Pro"/>
              </a:defRPr>
            </a:lvl1pPr>
            <a:lvl2pPr marL="914400" lvl="1" indent="-368300" algn="l">
              <a:lnSpc>
                <a:spcPct val="90000"/>
              </a:lnSpc>
              <a:spcBef>
                <a:spcPts val="500"/>
              </a:spcBef>
              <a:spcAft>
                <a:spcPts val="0"/>
              </a:spcAft>
              <a:buClr>
                <a:srgbClr val="5B89B6"/>
              </a:buClr>
              <a:buSzPts val="2200"/>
              <a:buFont typeface="Noto Sans Symbols"/>
              <a:buChar char="▪"/>
              <a:defRPr sz="2200">
                <a:latin typeface="Source Sans Pro"/>
                <a:ea typeface="Source Sans Pro"/>
                <a:cs typeface="Source Sans Pro"/>
                <a:sym typeface="Source Sans Pro"/>
              </a:defRPr>
            </a:lvl2pPr>
            <a:lvl3pPr marL="1371600" lvl="2" indent="-368300" algn="l">
              <a:lnSpc>
                <a:spcPct val="90000"/>
              </a:lnSpc>
              <a:spcBef>
                <a:spcPts val="500"/>
              </a:spcBef>
              <a:spcAft>
                <a:spcPts val="0"/>
              </a:spcAft>
              <a:buClr>
                <a:srgbClr val="5B89B6"/>
              </a:buClr>
              <a:buSzPts val="2200"/>
              <a:buFont typeface="Noto Sans Symbols"/>
              <a:buChar char="▪"/>
              <a:defRPr sz="2200">
                <a:latin typeface="Source Sans Pro"/>
                <a:ea typeface="Source Sans Pro"/>
                <a:cs typeface="Source Sans Pro"/>
                <a:sym typeface="Source Sans Pro"/>
              </a:defRPr>
            </a:lvl3pPr>
            <a:lvl4pPr marL="1828800" lvl="3" indent="-368300" algn="l">
              <a:lnSpc>
                <a:spcPct val="90000"/>
              </a:lnSpc>
              <a:spcBef>
                <a:spcPts val="500"/>
              </a:spcBef>
              <a:spcAft>
                <a:spcPts val="0"/>
              </a:spcAft>
              <a:buClr>
                <a:srgbClr val="5B89B6"/>
              </a:buClr>
              <a:buSzPts val="2200"/>
              <a:buFont typeface="Noto Sans Symbols"/>
              <a:buChar char="▪"/>
              <a:defRPr sz="2200">
                <a:latin typeface="Source Sans Pro"/>
                <a:ea typeface="Source Sans Pro"/>
                <a:cs typeface="Source Sans Pro"/>
                <a:sym typeface="Source Sans Pro"/>
              </a:defRPr>
            </a:lvl4pPr>
            <a:lvl5pPr marL="2286000" lvl="4" indent="-368300" algn="l">
              <a:lnSpc>
                <a:spcPct val="90000"/>
              </a:lnSpc>
              <a:spcBef>
                <a:spcPts val="500"/>
              </a:spcBef>
              <a:spcAft>
                <a:spcPts val="0"/>
              </a:spcAft>
              <a:buClr>
                <a:srgbClr val="5B89B6"/>
              </a:buClr>
              <a:buSzPts val="2200"/>
              <a:buFont typeface="Noto Sans Symbols"/>
              <a:buChar char="▪"/>
              <a:defRPr sz="2200">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1" name="Google Shape;571;p76"/>
          <p:cNvSpPr txBox="1">
            <a:spLocks noGrp="1"/>
          </p:cNvSpPr>
          <p:nvPr>
            <p:ph type="body" idx="3"/>
          </p:nvPr>
        </p:nvSpPr>
        <p:spPr>
          <a:xfrm>
            <a:off x="5507761" y="1686075"/>
            <a:ext cx="6287546" cy="54549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rgbClr val="A5A5A5"/>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2" name="Google Shape;572;p76"/>
          <p:cNvSpPr txBox="1">
            <a:spLocks noGrp="1"/>
          </p:cNvSpPr>
          <p:nvPr>
            <p:ph type="body" idx="4"/>
          </p:nvPr>
        </p:nvSpPr>
        <p:spPr>
          <a:xfrm>
            <a:off x="5507762" y="2281162"/>
            <a:ext cx="6287545" cy="5127782"/>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rgbClr val="5B89B6"/>
              </a:buClr>
              <a:buSzPts val="2200"/>
              <a:buFont typeface="Noto Sans Symbols"/>
              <a:buChar char="▪"/>
              <a:defRPr sz="2200" b="1">
                <a:latin typeface="Source Sans Pro"/>
                <a:ea typeface="Source Sans Pro"/>
                <a:cs typeface="Source Sans Pro"/>
                <a:sym typeface="Source Sans Pro"/>
              </a:defRPr>
            </a:lvl1pPr>
            <a:lvl2pPr marL="914400" lvl="1" indent="-368300" algn="l">
              <a:lnSpc>
                <a:spcPct val="90000"/>
              </a:lnSpc>
              <a:spcBef>
                <a:spcPts val="500"/>
              </a:spcBef>
              <a:spcAft>
                <a:spcPts val="0"/>
              </a:spcAft>
              <a:buClr>
                <a:srgbClr val="5B89B6"/>
              </a:buClr>
              <a:buSzPts val="2200"/>
              <a:buFont typeface="Noto Sans Symbols"/>
              <a:buChar char="▪"/>
              <a:defRPr sz="2200" b="1">
                <a:latin typeface="Source Sans Pro"/>
                <a:ea typeface="Source Sans Pro"/>
                <a:cs typeface="Source Sans Pro"/>
                <a:sym typeface="Source Sans Pro"/>
              </a:defRPr>
            </a:lvl2pPr>
            <a:lvl3pPr marL="1371600" lvl="2" indent="-368300" algn="l">
              <a:lnSpc>
                <a:spcPct val="90000"/>
              </a:lnSpc>
              <a:spcBef>
                <a:spcPts val="500"/>
              </a:spcBef>
              <a:spcAft>
                <a:spcPts val="0"/>
              </a:spcAft>
              <a:buClr>
                <a:srgbClr val="5B89B6"/>
              </a:buClr>
              <a:buSzPts val="2200"/>
              <a:buFont typeface="Noto Sans Symbols"/>
              <a:buChar char="▪"/>
              <a:defRPr sz="2200" b="1">
                <a:latin typeface="Source Sans Pro"/>
                <a:ea typeface="Source Sans Pro"/>
                <a:cs typeface="Source Sans Pro"/>
                <a:sym typeface="Source Sans Pro"/>
              </a:defRPr>
            </a:lvl3pPr>
            <a:lvl4pPr marL="1828800" lvl="3" indent="-368300" algn="l">
              <a:lnSpc>
                <a:spcPct val="90000"/>
              </a:lnSpc>
              <a:spcBef>
                <a:spcPts val="500"/>
              </a:spcBef>
              <a:spcAft>
                <a:spcPts val="0"/>
              </a:spcAft>
              <a:buClr>
                <a:srgbClr val="5B89B6"/>
              </a:buClr>
              <a:buSzPts val="2200"/>
              <a:buFont typeface="Noto Sans Symbols"/>
              <a:buChar char="▪"/>
              <a:defRPr sz="2200" b="1">
                <a:latin typeface="Source Sans Pro"/>
                <a:ea typeface="Source Sans Pro"/>
                <a:cs typeface="Source Sans Pro"/>
                <a:sym typeface="Source Sans Pro"/>
              </a:defRPr>
            </a:lvl4pPr>
            <a:lvl5pPr marL="2286000" lvl="4" indent="-368300" algn="l">
              <a:lnSpc>
                <a:spcPct val="90000"/>
              </a:lnSpc>
              <a:spcBef>
                <a:spcPts val="500"/>
              </a:spcBef>
              <a:spcAft>
                <a:spcPts val="0"/>
              </a:spcAft>
              <a:buClr>
                <a:srgbClr val="5B89B6"/>
              </a:buClr>
              <a:buSzPts val="2200"/>
              <a:buFont typeface="Noto Sans Symbols"/>
              <a:buChar char="▪"/>
              <a:defRPr sz="2200" b="1">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60430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cstate="screen">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787921874"/>
      </p:ext>
    </p:extLst>
  </p:cSld>
  <p:clrMapOvr>
    <a:overrideClrMapping bg1="dk1" tx1="lt1" bg2="dk2" tx2="lt2" accent1="accent1" accent2="accent2" accent3="accent3" accent4="accent4" accent5="accent5" accent6="accent6" hlink="hlink" folHlink="folHlink"/>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899169"/>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982235"/>
            <a:ext cx="10515599" cy="384199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cxnSp>
        <p:nvCxnSpPr>
          <p:cNvPr id="8" name="Straight Connector 7">
            <a:extLst>
              <a:ext uri="{FF2B5EF4-FFF2-40B4-BE49-F238E27FC236}">
                <a16:creationId xmlns:a16="http://schemas.microsoft.com/office/drawing/2014/main" id="{C411D9D6-DA63-9542-805B-E37BCCB2D72A}"/>
              </a:ext>
            </a:extLst>
          </p:cNvPr>
          <p:cNvCxnSpPr>
            <a:cxnSpLocks/>
          </p:cNvCxnSpPr>
          <p:nvPr userDrawn="1"/>
        </p:nvCxnSpPr>
        <p:spPr>
          <a:xfrm>
            <a:off x="0" y="1880890"/>
            <a:ext cx="56388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descr="Logo&#10;&#10;Description automatically generated">
            <a:extLst>
              <a:ext uri="{FF2B5EF4-FFF2-40B4-BE49-F238E27FC236}">
                <a16:creationId xmlns:a16="http://schemas.microsoft.com/office/drawing/2014/main" id="{74B49249-D63D-346C-C383-9B62BE7B1B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5748" y="89349"/>
            <a:ext cx="1731081" cy="699022"/>
          </a:xfrm>
          <a:prstGeom prst="rect">
            <a:avLst/>
          </a:prstGeom>
        </p:spPr>
      </p:pic>
      <p:sp>
        <p:nvSpPr>
          <p:cNvPr id="14" name="Footer Placeholder 3">
            <a:extLst>
              <a:ext uri="{FF2B5EF4-FFF2-40B4-BE49-F238E27FC236}">
                <a16:creationId xmlns:a16="http://schemas.microsoft.com/office/drawing/2014/main" id="{491AA3A1-8612-79B5-E65C-207E6C08B7EF}"/>
              </a:ext>
            </a:extLst>
          </p:cNvPr>
          <p:cNvSpPr>
            <a:spLocks noGrp="1"/>
          </p:cNvSpPr>
          <p:nvPr>
            <p:ph type="ftr" sz="quarter" idx="11"/>
          </p:nvPr>
        </p:nvSpPr>
        <p:spPr>
          <a:xfrm>
            <a:off x="1021809" y="246827"/>
            <a:ext cx="4114800" cy="415837"/>
          </a:xfrm>
          <a:prstGeom prst="rect">
            <a:avLst/>
          </a:prstGeom>
        </p:spPr>
        <p:txBody>
          <a:bodyPr/>
          <a:lstStyle/>
          <a:p>
            <a:r>
              <a:rPr lang="en-US"/>
              <a:t>CLICK TO EDIT PRESENTATION TITLE</a:t>
            </a:r>
          </a:p>
        </p:txBody>
      </p:sp>
      <p:sp>
        <p:nvSpPr>
          <p:cNvPr id="15" name="Slide Number Placeholder 4">
            <a:extLst>
              <a:ext uri="{FF2B5EF4-FFF2-40B4-BE49-F238E27FC236}">
                <a16:creationId xmlns:a16="http://schemas.microsoft.com/office/drawing/2014/main" id="{2E5E799F-D1CF-A122-54C5-6B771C12D415}"/>
              </a:ext>
            </a:extLst>
          </p:cNvPr>
          <p:cNvSpPr>
            <a:spLocks noGrp="1"/>
          </p:cNvSpPr>
          <p:nvPr>
            <p:ph type="sldNum" sz="quarter" idx="12"/>
          </p:nvPr>
        </p:nvSpPr>
        <p:spPr>
          <a:xfrm>
            <a:off x="468089"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1482106315"/>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982234"/>
            <a:ext cx="10515599" cy="3976767"/>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a:xfrm>
            <a:off x="83820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cxnSp>
        <p:nvCxnSpPr>
          <p:cNvPr id="8" name="Straight Connector 7">
            <a:extLst>
              <a:ext uri="{FF2B5EF4-FFF2-40B4-BE49-F238E27FC236}">
                <a16:creationId xmlns:a16="http://schemas.microsoft.com/office/drawing/2014/main" id="{C411D9D6-DA63-9542-805B-E37BCCB2D72A}"/>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526020"/>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5DEBA-634B-E645-B7A8-B4D52233580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6" name="Slide Number Placeholder 5"/>
          <p:cNvSpPr>
            <a:spLocks noGrp="1"/>
          </p:cNvSpPr>
          <p:nvPr>
            <p:ph type="sldNum" sz="quarter" idx="12"/>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cxnSp>
        <p:nvCxnSpPr>
          <p:cNvPr id="8" name="Straight Connector 7">
            <a:extLst>
              <a:ext uri="{FF2B5EF4-FFF2-40B4-BE49-F238E27FC236}">
                <a16:creationId xmlns:a16="http://schemas.microsoft.com/office/drawing/2014/main" id="{7BE9D2A4-DCC5-5C4E-B923-C401D77C185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103675"/>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D723DB-84A3-2849-881C-9705FD51F39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5" name="Footer Placeholder 4"/>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6" name="Slide Number Placeholder 5"/>
          <p:cNvSpPr>
            <a:spLocks noGrp="1"/>
          </p:cNvSpPr>
          <p:nvPr>
            <p:ph type="sldNum" sz="quarter" idx="12"/>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0" y="2982235"/>
            <a:ext cx="10515599" cy="188572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8" name="Straight Connector 7">
            <a:extLst>
              <a:ext uri="{FF2B5EF4-FFF2-40B4-BE49-F238E27FC236}">
                <a16:creationId xmlns:a16="http://schemas.microsoft.com/office/drawing/2014/main" id="{B6F9A766-9A54-324C-850B-70DA3A9C561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06421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p>
            <a:endParaRPr lang="en-US"/>
          </a:p>
        </p:txBody>
      </p:sp>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982235"/>
            <a:ext cx="6453852" cy="409058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pic>
        <p:nvPicPr>
          <p:cNvPr id="2" name="Picture 1">
            <a:extLst>
              <a:ext uri="{FF2B5EF4-FFF2-40B4-BE49-F238E27FC236}">
                <a16:creationId xmlns:a16="http://schemas.microsoft.com/office/drawing/2014/main" id="{D56416D3-1CE2-A74E-86C8-DBD7CCFEAA84}"/>
              </a:ext>
            </a:extLst>
          </p:cNvPr>
          <p:cNvPicPr>
            <a:picLocks noChangeAspect="1"/>
          </p:cNvPicPr>
          <p:nvPr userDrawn="1"/>
        </p:nvPicPr>
        <p:blipFill>
          <a:blip r:embed="rId2"/>
          <a:stretch>
            <a:fillRect/>
          </a:stretch>
        </p:blipFill>
        <p:spPr>
          <a:xfrm>
            <a:off x="7708348" y="6373368"/>
            <a:ext cx="2413552" cy="224190"/>
          </a:xfrm>
          <a:prstGeom prst="rect">
            <a:avLst/>
          </a:prstGeom>
        </p:spPr>
      </p:pic>
    </p:spTree>
    <p:extLst>
      <p:ext uri="{BB962C8B-B14F-4D97-AF65-F5344CB8AC3E}">
        <p14:creationId xmlns:p14="http://schemas.microsoft.com/office/powerpoint/2010/main" val="4069240146"/>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982235"/>
            <a:ext cx="7328026" cy="188572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374123722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F8AEA-D3E8-6546-96D5-211E70220E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361633000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982234"/>
            <a:ext cx="5638179" cy="428244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6357768"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395862850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79141D-FF12-9040-97D5-99EA6CA0C145}"/>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3049255"/>
            <a:ext cx="7159906" cy="4097887"/>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cxnSp>
        <p:nvCxnSpPr>
          <p:cNvPr id="8" name="Straight Connector 7">
            <a:extLst>
              <a:ext uri="{FF2B5EF4-FFF2-40B4-BE49-F238E27FC236}">
                <a16:creationId xmlns:a16="http://schemas.microsoft.com/office/drawing/2014/main" id="{2D2772DA-1D91-0C47-82FB-E291275C830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2203327"/>
            <a:ext cx="4227130" cy="5166041"/>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780637"/>
            <a:ext cx="3834004" cy="4366505"/>
          </a:xfrm>
          <a:prstGeom prst="ellipse">
            <a:avLst/>
          </a:prstGeom>
          <a:solidFill>
            <a:srgbClr val="FFFFFF"/>
          </a:solidFill>
        </p:spPr>
        <p:txBody>
          <a:bodyPr/>
          <a:lstStyle>
            <a:lvl1pPr algn="ctr">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220842" y="2517816"/>
            <a:ext cx="4507974" cy="4629326"/>
          </a:xfrm>
          <a:prstGeom prst="rect">
            <a:avLst/>
          </a:prstGeom>
        </p:spPr>
      </p:pic>
    </p:spTree>
    <p:extLst>
      <p:ext uri="{BB962C8B-B14F-4D97-AF65-F5344CB8AC3E}">
        <p14:creationId xmlns:p14="http://schemas.microsoft.com/office/powerpoint/2010/main" val="95487299"/>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62252B-6B53-E545-A4D8-FCCC80EE10B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algn="ctr">
              <a:defRPr/>
            </a:lvl1pPr>
          </a:lstStyle>
          <a:p>
            <a:endParaRPr lang="en-US"/>
          </a:p>
        </p:txBody>
      </p:sp>
    </p:spTree>
    <p:extLst>
      <p:ext uri="{BB962C8B-B14F-4D97-AF65-F5344CB8AC3E}">
        <p14:creationId xmlns:p14="http://schemas.microsoft.com/office/powerpoint/2010/main" val="216234356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C6E89-74B3-7346-AFBC-240BD87198D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83820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982235"/>
            <a:ext cx="5257801" cy="3991187"/>
          </a:xfrm>
        </p:spPr>
        <p:txBody>
          <a:bodyPr anchor="t" anchorCtr="0">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8" name="Straight Connector 7">
            <a:extLst>
              <a:ext uri="{FF2B5EF4-FFF2-40B4-BE49-F238E27FC236}">
                <a16:creationId xmlns:a16="http://schemas.microsoft.com/office/drawing/2014/main" id="{DB77E665-1CC2-F141-BDCC-894D658D0CD6}"/>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982235"/>
            <a:ext cx="5172920" cy="3991187"/>
          </a:xfrm>
          <a:solidFill>
            <a:srgbClr val="FFFFFF"/>
          </a:solidFill>
          <a:ln w="6350">
            <a:solidFill>
              <a:schemeClr val="tx1"/>
            </a:solidFill>
          </a:ln>
        </p:spPr>
        <p:txBody>
          <a:bodyPr/>
          <a:lstStyle>
            <a:lvl1pPr algn="ctr">
              <a:defRPr/>
            </a:lvl1pPr>
          </a:lstStyle>
          <a:p>
            <a:endParaRPr lang="en-US"/>
          </a:p>
        </p:txBody>
      </p:sp>
    </p:spTree>
    <p:extLst>
      <p:ext uri="{BB962C8B-B14F-4D97-AF65-F5344CB8AC3E}">
        <p14:creationId xmlns:p14="http://schemas.microsoft.com/office/powerpoint/2010/main" val="385684514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C6E89-74B3-7346-AFBC-240BD87198D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83820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982235"/>
            <a:ext cx="5257801" cy="399118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8" name="Straight Connector 7">
            <a:extLst>
              <a:ext uri="{FF2B5EF4-FFF2-40B4-BE49-F238E27FC236}">
                <a16:creationId xmlns:a16="http://schemas.microsoft.com/office/drawing/2014/main" id="{DB77E665-1CC2-F141-BDCC-894D658D0CD6}"/>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4" y="2981370"/>
            <a:ext cx="5132387" cy="3992033"/>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328376579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1022289"/>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64741421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1022289"/>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63644811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1022289"/>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676530479"/>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EB49B0-6A0E-3F43-960E-DAF05ADD0064}"/>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838200" y="2373087"/>
            <a:ext cx="5181600" cy="4661787"/>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6172200" y="2373087"/>
            <a:ext cx="5181600" cy="4661788"/>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977472"/>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cxnSp>
        <p:nvCxnSpPr>
          <p:cNvPr id="9" name="Straight Connector 8">
            <a:extLst>
              <a:ext uri="{FF2B5EF4-FFF2-40B4-BE49-F238E27FC236}">
                <a16:creationId xmlns:a16="http://schemas.microsoft.com/office/drawing/2014/main" id="{90EA4D77-CA63-4543-886D-EB2B5E8F39B7}"/>
              </a:ext>
            </a:extLst>
          </p:cNvPr>
          <p:cNvCxnSpPr/>
          <p:nvPr userDrawn="1"/>
        </p:nvCxnSpPr>
        <p:spPr>
          <a:xfrm>
            <a:off x="32657" y="1870006"/>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410C1A50-7D62-8E8D-35C6-A3DC9298E3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3553" y="52010"/>
            <a:ext cx="1681505" cy="600332"/>
          </a:xfrm>
          <a:prstGeom prst="rect">
            <a:avLst/>
          </a:prstGeom>
        </p:spPr>
      </p:pic>
      <p:sp>
        <p:nvSpPr>
          <p:cNvPr id="15" name="Footer Placeholder 3">
            <a:extLst>
              <a:ext uri="{FF2B5EF4-FFF2-40B4-BE49-F238E27FC236}">
                <a16:creationId xmlns:a16="http://schemas.microsoft.com/office/drawing/2014/main" id="{9182CDC1-27CB-E124-BCD7-EFE0D3C56EC9}"/>
              </a:ext>
            </a:extLst>
          </p:cNvPr>
          <p:cNvSpPr>
            <a:spLocks noGrp="1"/>
          </p:cNvSpPr>
          <p:nvPr>
            <p:ph type="ftr" sz="quarter" idx="11"/>
          </p:nvPr>
        </p:nvSpPr>
        <p:spPr>
          <a:xfrm>
            <a:off x="1021809" y="246827"/>
            <a:ext cx="4114800" cy="415837"/>
          </a:xfrm>
          <a:prstGeom prst="rect">
            <a:avLst/>
          </a:prstGeom>
        </p:spPr>
        <p:txBody>
          <a:bodyPr/>
          <a:lstStyle/>
          <a:p>
            <a:r>
              <a:rPr lang="en-US"/>
              <a:t>CLICK TO EDIT PRESENTATION TITLE</a:t>
            </a:r>
          </a:p>
        </p:txBody>
      </p:sp>
      <p:sp>
        <p:nvSpPr>
          <p:cNvPr id="16" name="Slide Number Placeholder 4">
            <a:extLst>
              <a:ext uri="{FF2B5EF4-FFF2-40B4-BE49-F238E27FC236}">
                <a16:creationId xmlns:a16="http://schemas.microsoft.com/office/drawing/2014/main" id="{4C3F651A-896F-0EAD-CF49-01E7DD7BEEE7}"/>
              </a:ext>
            </a:extLst>
          </p:cNvPr>
          <p:cNvSpPr>
            <a:spLocks noGrp="1"/>
          </p:cNvSpPr>
          <p:nvPr>
            <p:ph type="sldNum" sz="quarter" idx="12"/>
          </p:nvPr>
        </p:nvSpPr>
        <p:spPr>
          <a:xfrm>
            <a:off x="468089"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3196938864"/>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399516-4799-7240-9F86-3D43A4EC1577}"/>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ooter Placeholder 3"/>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5" name="Slide Number Placeholder 4"/>
          <p:cNvSpPr>
            <a:spLocks noGrp="1"/>
          </p:cNvSpPr>
          <p:nvPr>
            <p:ph type="sldNum" sz="quarter" idx="12"/>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437132"/>
            <a:ext cx="10515600" cy="798511"/>
          </a:xfrm>
        </p:spPr>
        <p:txBody>
          <a:bodyPr anchor="t" anchorCtr="0"/>
          <a:lstStyle/>
          <a:p>
            <a:r>
              <a:rPr lang="en-US"/>
              <a:t>Click to edit Master title style</a:t>
            </a:r>
          </a:p>
        </p:txBody>
      </p:sp>
      <p:cxnSp>
        <p:nvCxnSpPr>
          <p:cNvPr id="7" name="Straight Connector 6">
            <a:extLst>
              <a:ext uri="{FF2B5EF4-FFF2-40B4-BE49-F238E27FC236}">
                <a16:creationId xmlns:a16="http://schemas.microsoft.com/office/drawing/2014/main" id="{8108EB40-D408-5B46-84AA-859BE7A524F0}"/>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364" t="-3952" r="34410" b="46015"/>
          <a:stretch>
            <a:fillRect/>
          </a:stretch>
        </p:blipFill>
        <p:spPr>
          <a:xfrm rot="16200000">
            <a:off x="7845274" y="3463773"/>
            <a:ext cx="7111477"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748139"/>
            <a:ext cx="5029200" cy="4425950"/>
          </a:xfrm>
          <a:prstGeom prst="roundRect">
            <a:avLst/>
          </a:prstGeom>
          <a:solidFill>
            <a:srgbClr val="FFFFFF"/>
          </a:solidFill>
        </p:spPr>
        <p:txBody>
          <a:bodyPr/>
          <a:lstStyle>
            <a:lvl1pPr algn="ctr">
              <a:defRPr/>
            </a:lvl1pPr>
          </a:lstStyle>
          <a:p>
            <a:endParaRPr lang="en-US"/>
          </a:p>
        </p:txBody>
      </p:sp>
      <p:sp>
        <p:nvSpPr>
          <p:cNvPr id="9" name="Picture Placeholder 2">
            <a:extLst>
              <a:ext uri="{FF2B5EF4-FFF2-40B4-BE49-F238E27FC236}">
                <a16:creationId xmlns:a16="http://schemas.microsoft.com/office/drawing/2014/main" id="{3D8287EA-9255-A14D-B1DC-E7D520335A0D}"/>
              </a:ext>
            </a:extLst>
          </p:cNvPr>
          <p:cNvSpPr>
            <a:spLocks noGrp="1"/>
          </p:cNvSpPr>
          <p:nvPr>
            <p:ph type="pic" sz="quarter" idx="14"/>
          </p:nvPr>
        </p:nvSpPr>
        <p:spPr>
          <a:xfrm>
            <a:off x="6320012" y="2748139"/>
            <a:ext cx="5029200" cy="4425950"/>
          </a:xfrm>
          <a:prstGeom prst="roundRect">
            <a:avLst/>
          </a:prstGeo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169401030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435FBD-B33B-8E40-B54F-D82DCDEECF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372968690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189EB4-36F3-314D-8633-BCEEC1554C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5388328"/>
            <a:ext cx="10515600"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131561553"/>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C6D13-310D-E544-A74B-9DA6289107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230" y="0"/>
            <a:ext cx="12216459" cy="78105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1" y="0"/>
            <a:ext cx="12216459"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983189"/>
            <a:ext cx="2096022" cy="201114"/>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5388328"/>
            <a:ext cx="8755918"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20786286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81FC68-7CA4-6646-BF2C-807C57638B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1" y="5388327"/>
            <a:ext cx="8803341"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2802199520"/>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F8AEA-D3E8-6546-96D5-211E70220E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4076668100"/>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435FBD-B33B-8E40-B54F-D82DCDEECF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200867367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2834EC-2EA3-044A-B1FF-34EF6CC78C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31939597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6750424" y="3032313"/>
            <a:ext cx="4603376"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285321B-FAE7-1649-B269-F47AE5F447C9}"/>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53643442"/>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419547735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 y="2818624"/>
            <a:ext cx="10439687" cy="1886091"/>
          </a:xfrm>
        </p:spPr>
        <p:txBody>
          <a:bodyPr anchor="b">
            <a:normAutofit/>
          </a:bodyPr>
          <a:lstStyle>
            <a:lvl1pPr algn="r">
              <a:defRPr sz="6150" b="1">
                <a:solidFill>
                  <a:srgbClr val="3264A0"/>
                </a:solidFill>
              </a:defRPr>
            </a:lvl1pPr>
          </a:lstStyle>
          <a:p>
            <a:r>
              <a:rPr lang="en-US"/>
              <a:t>Click to edit</a:t>
            </a:r>
          </a:p>
        </p:txBody>
      </p:sp>
      <p:cxnSp>
        <p:nvCxnSpPr>
          <p:cNvPr id="6" name="Straight Connector 5"/>
          <p:cNvCxnSpPr/>
          <p:nvPr userDrawn="1"/>
        </p:nvCxnSpPr>
        <p:spPr>
          <a:xfrm flipV="1">
            <a:off x="2" y="4727310"/>
            <a:ext cx="10439687" cy="14913"/>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9312559" y="7239179"/>
            <a:ext cx="2743200" cy="415837"/>
          </a:xfrm>
          <a:prstGeom prst="rect">
            <a:avLst/>
          </a:prstGeo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196405937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Cover Slide Option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userDrawn="1"/>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cstate="screen">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1585694135"/>
      </p:ext>
    </p:extLst>
  </p:cSld>
  <p:clrMapOvr>
    <a:overrideClrMapping bg1="dk1" tx1="lt1" bg2="dk2" tx2="lt2" accent1="accent1" accent2="accent2" accent3="accent3" accent4="accent4" accent5="accent5" accent6="accent6" hlink="hlink" folHlink="folHlink"/>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2834EC-2EA3-044A-B1FF-34EF6CC78C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30801687"/>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Cover Slide Option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E85138-489F-1F68-0552-4060DF2103B1}"/>
              </a:ext>
            </a:extLst>
          </p:cNvPr>
          <p:cNvSpPr/>
          <p:nvPr userDrawn="1"/>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2"/>
          <a:stretch>
            <a:fillRect/>
          </a:stretch>
        </p:blipFill>
        <p:spPr>
          <a:xfrm>
            <a:off x="10342618" y="6244496"/>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161" y="1553790"/>
            <a:ext cx="2093976" cy="194505"/>
          </a:xfrm>
          <a:prstGeom prst="rect">
            <a:avLst/>
          </a:prstGeom>
        </p:spPr>
      </p:pic>
    </p:spTree>
    <p:extLst>
      <p:ext uri="{BB962C8B-B14F-4D97-AF65-F5344CB8AC3E}">
        <p14:creationId xmlns:p14="http://schemas.microsoft.com/office/powerpoint/2010/main" val="3763108763"/>
      </p:ext>
    </p:extLst>
  </p:cSld>
  <p:clrMapOvr>
    <a:overrideClrMapping bg1="dk1" tx1="lt1" bg2="dk2" tx2="lt2" accent1="accent1" accent2="accent2" accent3="accent3" accent4="accent4" accent5="accent5" accent6="accent6" hlink="hlink" folHlink="folHlink"/>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ver Slide Option 3">
    <p:bg>
      <p:bgPr>
        <a:solidFill>
          <a:schemeClr val="bg1"/>
        </a:solidFill>
        <a:effectLst/>
      </p:bgPr>
    </p:bg>
    <p:spTree>
      <p:nvGrpSpPr>
        <p:cNvPr id="1" name=""/>
        <p:cNvGrpSpPr/>
        <p:nvPr/>
      </p:nvGrpSpPr>
      <p:grpSpPr>
        <a:xfrm>
          <a:off x="0" y="0"/>
          <a:ext cx="0" cy="0"/>
          <a:chOff x="0" y="0"/>
          <a:chExt cx="0" cy="0"/>
        </a:xfrm>
      </p:grpSpPr>
      <p:pic>
        <p:nvPicPr>
          <p:cNvPr id="9" name="Picture 8" descr="A person with the arms crossed&#10;&#10;Description automatically generated with medium confidence">
            <a:extLst>
              <a:ext uri="{FF2B5EF4-FFF2-40B4-BE49-F238E27FC236}">
                <a16:creationId xmlns:a16="http://schemas.microsoft.com/office/drawing/2014/main" id="{8E945FA0-D580-CEA8-F3B1-C92AE2C187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973"/>
            <a:ext cx="12192000" cy="78105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973"/>
            <a:ext cx="12216459" cy="78105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1640776"/>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4643392"/>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534883"/>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2071762256"/>
      </p:ext>
    </p:extLst>
  </p:cSld>
  <p:clrMapOvr>
    <a:overrideClrMapping bg1="dk1" tx1="lt1" bg2="dk2" tx2="lt2" accent1="accent1" accent2="accent2" accent3="accent3" accent4="accent4" accent5="accent5" accent6="accent6" hlink="hlink" folHlink="folHlink"/>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ver Slide Option 4">
    <p:bg>
      <p:bgRef idx="1001">
        <a:schemeClr val="bg1"/>
      </p:bgRef>
    </p:bg>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3CE1DBCF-B51D-4952-BCBD-691E8ABCA3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28021"/>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12230" y="1"/>
            <a:ext cx="12216459" cy="781647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1688017"/>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4690634"/>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582124"/>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3693035710"/>
      </p:ext>
    </p:extLst>
  </p:cSld>
  <p:clrMapOvr>
    <a:overrideClrMapping bg1="dk1" tx1="lt1" bg2="dk2" tx2="lt2" accent1="accent1" accent2="accent2" accent3="accent3" accent4="accent4" accent5="accent5" accent6="accent6" hlink="hlink" folHlink="folHlink"/>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ver Slide Option 5">
    <p:bg>
      <p:bgRef idx="1001">
        <a:schemeClr val="bg1"/>
      </p:bgRef>
    </p:bg>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129E4BBE-4986-C0ED-92FB-5F70E6AFA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16459" cy="78105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974"/>
            <a:ext cx="12216459" cy="7816473"/>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1572536"/>
            <a:ext cx="9142203" cy="1696329"/>
          </a:xfrm>
        </p:spPr>
        <p:txBody>
          <a:bodyPr wrap="none" lIns="0" tIns="0" rIns="0" bIns="0" anchor="t" anchorCtr="0">
            <a:noAutofit/>
          </a:bodyPr>
          <a:lstStyle>
            <a:lvl1pPr algn="l">
              <a:defRPr sz="5000">
                <a:solidFill>
                  <a:schemeClr val="bg2"/>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4575152"/>
            <a:ext cx="9142203" cy="1011618"/>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6244496"/>
            <a:ext cx="1194870"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466643"/>
            <a:ext cx="9127847" cy="419453"/>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chemeClr val="bg2"/>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182893663"/>
      </p:ext>
    </p:extLst>
  </p:cSld>
  <p:clrMapOvr>
    <a:overrideClrMapping bg1="dk1" tx1="lt1" bg2="dk2" tx2="lt2" accent1="accent1" accent2="accent2" accent3="accent3" accent4="accent4" accent5="accent5" accent6="accent6" hlink="hlink" folHlink="folHlink"/>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Cover Slide Option 6">
    <p:bg>
      <p:bgRef idx="1001">
        <a:schemeClr val="bg1"/>
      </p:bgRef>
    </p:bg>
    <p:spTree>
      <p:nvGrpSpPr>
        <p:cNvPr id="1" name=""/>
        <p:cNvGrpSpPr/>
        <p:nvPr/>
      </p:nvGrpSpPr>
      <p:grpSpPr>
        <a:xfrm>
          <a:off x="0" y="0"/>
          <a:ext cx="0" cy="0"/>
          <a:chOff x="0" y="0"/>
          <a:chExt cx="0" cy="0"/>
        </a:xfrm>
      </p:grpSpPr>
      <p:pic>
        <p:nvPicPr>
          <p:cNvPr id="3" name="Picture 2" descr="A picture containing person, indoor, child, sitting&#10;&#10;Description automatically generated">
            <a:extLst>
              <a:ext uri="{FF2B5EF4-FFF2-40B4-BE49-F238E27FC236}">
                <a16:creationId xmlns:a16="http://schemas.microsoft.com/office/drawing/2014/main" id="{F33ED477-3D66-AF8A-036E-D041C8B506B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6" y="5554133"/>
            <a:ext cx="9142203" cy="895240"/>
          </a:xfrm>
        </p:spPr>
        <p:txBody>
          <a:bodyPr wrap="none" lIns="0" tIns="0" rIns="0" bIns="0" anchor="t" anchorCtr="0">
            <a:noAutofit/>
          </a:bodyPr>
          <a:lstStyle>
            <a:lvl1pPr algn="l">
              <a:defRPr sz="5000">
                <a:solidFill>
                  <a:schemeClr val="bg2"/>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5" y="7175590"/>
            <a:ext cx="9142203" cy="479613"/>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6244496"/>
            <a:ext cx="1194870" cy="1136289"/>
          </a:xfrm>
          <a:prstGeom prst="rect">
            <a:avLst/>
          </a:prstGeom>
        </p:spPr>
      </p:pic>
      <p:sp>
        <p:nvSpPr>
          <p:cNvPr id="13" name="Text Placeholder 2">
            <a:extLst>
              <a:ext uri="{FF2B5EF4-FFF2-40B4-BE49-F238E27FC236}">
                <a16:creationId xmlns:a16="http://schemas.microsoft.com/office/drawing/2014/main" id="{02818DB4-7C55-DB49-B3D9-4038D03E2358}"/>
              </a:ext>
            </a:extLst>
          </p:cNvPr>
          <p:cNvSpPr>
            <a:spLocks noGrp="1"/>
          </p:cNvSpPr>
          <p:nvPr>
            <p:ph type="body" sz="quarter" idx="10" hasCustomPrompt="1"/>
          </p:nvPr>
        </p:nvSpPr>
        <p:spPr>
          <a:xfrm>
            <a:off x="831161" y="6543649"/>
            <a:ext cx="9127847" cy="419453"/>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3830074976"/>
      </p:ext>
    </p:extLst>
  </p:cSld>
  <p:clrMapOvr>
    <a:overrideClrMapping bg1="dk1" tx1="lt1" bg2="dk2" tx2="lt2" accent1="accent1" accent2="accent2" accent3="accent3" accent4="accent4" accent5="accent5" accent6="accent6" hlink="hlink" folHlink="folHlink"/>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Cover Slide Option 7">
    <p:bg>
      <p:bgRef idx="1001">
        <a:schemeClr val="bg1"/>
      </p:bgRef>
    </p:bg>
    <p:spTree>
      <p:nvGrpSpPr>
        <p:cNvPr id="1" name=""/>
        <p:cNvGrpSpPr/>
        <p:nvPr/>
      </p:nvGrpSpPr>
      <p:grpSpPr>
        <a:xfrm>
          <a:off x="0" y="0"/>
          <a:ext cx="0" cy="0"/>
          <a:chOff x="0" y="0"/>
          <a:chExt cx="0" cy="0"/>
        </a:xfrm>
      </p:grpSpPr>
      <p:pic>
        <p:nvPicPr>
          <p:cNvPr id="4" name="Picture 3" descr="A picture containing person, window, indoor, posing&#10;&#10;Description automatically generated">
            <a:extLst>
              <a:ext uri="{FF2B5EF4-FFF2-40B4-BE49-F238E27FC236}">
                <a16:creationId xmlns:a16="http://schemas.microsoft.com/office/drawing/2014/main" id="{1F5576CD-5596-80B9-1AF8-39D585ACB0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719508"/>
            <a:ext cx="5207564" cy="5930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5455665"/>
            <a:ext cx="2743200" cy="758732"/>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476429"/>
            <a:ext cx="2093972" cy="194505"/>
          </a:xfrm>
          <a:prstGeom prst="rect">
            <a:avLst/>
          </a:prstGeom>
        </p:spPr>
      </p:pic>
    </p:spTree>
    <p:extLst>
      <p:ext uri="{BB962C8B-B14F-4D97-AF65-F5344CB8AC3E}">
        <p14:creationId xmlns:p14="http://schemas.microsoft.com/office/powerpoint/2010/main" val="743579109"/>
      </p:ext>
    </p:extLst>
  </p:cSld>
  <p:clrMapOvr>
    <a:overrideClrMapping bg1="dk1" tx1="lt1" bg2="dk2" tx2="lt2" accent1="accent1" accent2="accent2" accent3="accent3" accent4="accent4" accent5="accent5" accent6="accent6" hlink="hlink" folHlink="folHlink"/>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Cover Slide Option 8">
    <p:bg>
      <p:bgRef idx="1001">
        <a:schemeClr val="bg1"/>
      </p:bgRef>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A824938B-A01B-536D-462B-C3915DAAA9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501"/>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719508"/>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5455665"/>
            <a:ext cx="2743200" cy="758732"/>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476429"/>
            <a:ext cx="2093972" cy="194505"/>
          </a:xfrm>
          <a:prstGeom prst="rect">
            <a:avLst/>
          </a:prstGeom>
        </p:spPr>
      </p:pic>
    </p:spTree>
    <p:extLst>
      <p:ext uri="{BB962C8B-B14F-4D97-AF65-F5344CB8AC3E}">
        <p14:creationId xmlns:p14="http://schemas.microsoft.com/office/powerpoint/2010/main" val="2368272093"/>
      </p:ext>
    </p:extLst>
  </p:cSld>
  <p:clrMapOvr>
    <a:overrideClrMapping bg1="dk1" tx1="lt1" bg2="dk2" tx2="lt2" accent1="accent1" accent2="accent2" accent3="accent3" accent4="accent4" accent5="accent5" accent6="accent6" hlink="hlink" folHlink="folHlink"/>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7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661357"/>
            <a:ext cx="10515599" cy="416286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830748174"/>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742355"/>
            <a:ext cx="4904872" cy="408187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userDrawn="1"/>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7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372878464"/>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31769261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6750424" y="3032313"/>
            <a:ext cx="4603376"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285321B-FAE7-1649-B269-F47AE5F447C9}"/>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288764601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Three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55E50488-9E1D-E545-B6CF-10348096863F}"/>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69178193"/>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ctr">
              <a:defRPr sz="4400"/>
            </a:lvl1pPr>
          </a:lstStyle>
          <a:p>
            <a:r>
              <a:rPr lang="en-US"/>
              <a:t>Click to edit Master title style</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endParaRPr lang="en-US"/>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endParaRPr lang="en-US"/>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endParaRPr lang="en-US"/>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userDrawn="1"/>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userDrawn="1"/>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988753476"/>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1"/>
            <a:ext cx="10515600" cy="442793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22049403"/>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_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a:xfrm>
            <a:off x="1280160" y="246827"/>
            <a:ext cx="4114800" cy="415837"/>
          </a:xfrm>
          <a:prstGeom prst="rect">
            <a:avLst/>
          </a:prstGeom>
        </p:spPr>
        <p:txBody>
          <a:bodyPr/>
          <a:lstStyle/>
          <a:p>
            <a:r>
              <a:rPr lang="en-US"/>
              <a:t>CLICK TO EDIT PRESENTATION TITLE</a:t>
            </a:r>
          </a:p>
        </p:txBody>
      </p:sp>
      <p:sp>
        <p:nvSpPr>
          <p:cNvPr id="6" name="Slide Number Placeholder 5"/>
          <p:cNvSpPr>
            <a:spLocks noGrp="1"/>
          </p:cNvSpPr>
          <p:nvPr>
            <p:ph type="sldNum" sz="quarter" idx="12"/>
          </p:nvPr>
        </p:nvSpPr>
        <p:spPr>
          <a:xfrm>
            <a:off x="800100" y="246827"/>
            <a:ext cx="480060" cy="415837"/>
          </a:xfrm>
          <a:prstGeom prst="rect">
            <a:avLst/>
          </a:prstGeom>
        </p:spPr>
        <p:txBody>
          <a:bodyPr/>
          <a:lstStyle>
            <a:lvl1pPr algn="l">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0"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endParaRPr lang="en-US"/>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0"/>
            <a:ext cx="690115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289872907"/>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_Two Photo Sidebar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1" y="1437132"/>
            <a:ext cx="6297487" cy="749026"/>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1" y="2626643"/>
            <a:ext cx="5787189" cy="4370823"/>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8077200" y="699022"/>
            <a:ext cx="4114800" cy="7111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351921" y="1437131"/>
            <a:ext cx="3930650" cy="2603500"/>
          </a:xfrm>
          <a:solidFill>
            <a:srgbClr val="FFFFFF"/>
          </a:solidFill>
        </p:spPr>
        <p:txBody>
          <a:bodyPr/>
          <a:lstStyle>
            <a:lvl1pPr marL="0" indent="0" algn="ctr">
              <a:buFontTx/>
              <a:buNone/>
              <a:defRPr/>
            </a:lvl1pPr>
          </a:lstStyle>
          <a:p>
            <a:endParaRPr lang="en-US"/>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350668" y="4507978"/>
            <a:ext cx="3930650" cy="2603500"/>
          </a:xfrm>
          <a:solidFill>
            <a:srgbClr val="FFFFFF"/>
          </a:solidFill>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617BB095-467A-C84E-A1B3-25FA5BC541DD}"/>
              </a:ext>
            </a:extLst>
          </p:cNvPr>
          <p:cNvSpPr>
            <a:spLocks noGrp="1"/>
          </p:cNvSpPr>
          <p:nvPr>
            <p:ph type="body" sz="quarter" idx="15" hasCustomPrompt="1"/>
          </p:nvPr>
        </p:nvSpPr>
        <p:spPr>
          <a:xfrm>
            <a:off x="838201" y="7111479"/>
            <a:ext cx="5787189" cy="34465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817086056"/>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lvl1pPr marL="0" indent="0">
              <a:buFontTx/>
              <a:buNone/>
              <a:defRPr/>
            </a:lvl1pPr>
          </a:lstStyle>
          <a:p>
            <a:endParaRPr lang="en-US"/>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4" y="6135618"/>
            <a:ext cx="2903537" cy="475501"/>
          </a:xfrm>
        </p:spPr>
        <p:txBody>
          <a:bodyPr/>
          <a:lstStyle>
            <a:lvl1pPr marL="0" indent="0">
              <a:buFontTx/>
              <a:buNone/>
              <a:defRPr/>
            </a:lvl1pPr>
          </a:lstStyle>
          <a:p>
            <a:endParaRPr lang="en-US"/>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34364583"/>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Vertic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0"/>
            <a:ext cx="732802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184379193"/>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672927"/>
            <a:ext cx="5638179" cy="44557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8" y="7165050"/>
            <a:ext cx="5638179"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02364021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Title, Photo, Icons, Cap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5"/>
            <a:ext cx="5161166" cy="92301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1" y="1437132"/>
            <a:ext cx="11538127" cy="749026"/>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endParaRPr lang="en-US"/>
          </a:p>
        </p:txBody>
      </p:sp>
      <p:sp>
        <p:nvSpPr>
          <p:cNvPr id="2" name="Oval 1">
            <a:extLst>
              <a:ext uri="{FF2B5EF4-FFF2-40B4-BE49-F238E27FC236}">
                <a16:creationId xmlns:a16="http://schemas.microsoft.com/office/drawing/2014/main" id="{7B581A29-A5EF-C842-B954-26B798023BDC}"/>
              </a:ext>
            </a:extLst>
          </p:cNvPr>
          <p:cNvSpPr/>
          <p:nvPr userDrawn="1"/>
        </p:nvSpPr>
        <p:spPr>
          <a:xfrm>
            <a:off x="4842171" y="2703986"/>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E1B667AB-11D0-6F4C-B60F-9888E85DF899}"/>
              </a:ext>
            </a:extLst>
          </p:cNvPr>
          <p:cNvSpPr/>
          <p:nvPr userDrawn="1"/>
        </p:nvSpPr>
        <p:spPr>
          <a:xfrm>
            <a:off x="4842171" y="4368284"/>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65763D52-407B-3143-AACB-0B5BFA6F68F9}"/>
              </a:ext>
            </a:extLst>
          </p:cNvPr>
          <p:cNvSpPr/>
          <p:nvPr userDrawn="1"/>
        </p:nvSpPr>
        <p:spPr>
          <a:xfrm>
            <a:off x="4842171" y="6032582"/>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1" y="6320720"/>
            <a:ext cx="5161165" cy="896761"/>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0" y="7363531"/>
            <a:ext cx="1086740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54021608"/>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ircular Photo and Bullete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2696069"/>
            <a:ext cx="7159906" cy="4451073"/>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2203327"/>
            <a:ext cx="4227130" cy="5166041"/>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780637"/>
            <a:ext cx="3834004" cy="4366505"/>
          </a:xfrm>
          <a:prstGeom prst="ellipse">
            <a:avLst/>
          </a:prstGeom>
          <a:solidFill>
            <a:srgbClr val="FFFFFF"/>
          </a:solidFill>
        </p:spPr>
        <p:txBody>
          <a:bodyPr/>
          <a:lstStyle>
            <a:lvl1pPr marL="0" indent="0" algn="ctr">
              <a:buFontTx/>
              <a:buNone/>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076846" y="2517816"/>
            <a:ext cx="4507974" cy="4629326"/>
          </a:xfrm>
          <a:prstGeom prst="rect">
            <a:avLst/>
          </a:prstGeom>
        </p:spPr>
      </p:pic>
      <p:sp>
        <p:nvSpPr>
          <p:cNvPr id="13" name="Text Placeholder 6">
            <a:extLst>
              <a:ext uri="{FF2B5EF4-FFF2-40B4-BE49-F238E27FC236}">
                <a16:creationId xmlns:a16="http://schemas.microsoft.com/office/drawing/2014/main" id="{15180E06-1F4B-5B46-8B9D-1B1BC8430D69}"/>
              </a:ext>
            </a:extLst>
          </p:cNvPr>
          <p:cNvSpPr>
            <a:spLocks noGrp="1"/>
          </p:cNvSpPr>
          <p:nvPr>
            <p:ph type="body" sz="quarter" idx="13" hasCustomPrompt="1"/>
          </p:nvPr>
        </p:nvSpPr>
        <p:spPr>
          <a:xfrm>
            <a:off x="838200" y="7147142"/>
            <a:ext cx="7159906" cy="308993"/>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68669915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1926887712"/>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endParaRPr lang="en-US"/>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25515778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userDrawn="1"/>
        </p:nvCxnSpPr>
        <p:spPr>
          <a:xfrm flipH="1">
            <a:off x="10056353" y="3990456"/>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userDrawn="1"/>
        </p:nvCxnSpPr>
        <p:spPr>
          <a:xfrm flipH="1">
            <a:off x="7424325"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userDrawn="1"/>
        </p:nvCxnSpPr>
        <p:spPr>
          <a:xfrm flipH="1">
            <a:off x="4758531"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userDrawn="1"/>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4"/>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2"/>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1"/>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0"/>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3"/>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1"/>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0"/>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19"/>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8"/>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6"/>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5"/>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3"/>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userDrawn="1"/>
        </p:nvCxnSpPr>
        <p:spPr>
          <a:xfrm rot="5400000" flipH="1" flipV="1">
            <a:off x="3913654"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userDrawn="1"/>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userDrawn="1"/>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6"/>
            <a:ext cx="2674938"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7004885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endParaRPr lang="en-US"/>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endParaRPr lang="en-US"/>
          </a:p>
        </p:txBody>
      </p:sp>
      <p:sp>
        <p:nvSpPr>
          <p:cNvPr id="10" name="Rectangle 9">
            <a:extLst>
              <a:ext uri="{FF2B5EF4-FFF2-40B4-BE49-F238E27FC236}">
                <a16:creationId xmlns:a16="http://schemas.microsoft.com/office/drawing/2014/main" id="{53BC2C22-4CC4-094A-84CA-7C7485477B0F}"/>
              </a:ext>
            </a:extLst>
          </p:cNvPr>
          <p:cNvSpPr/>
          <p:nvPr userDrawn="1"/>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6" y="4512734"/>
            <a:ext cx="3641725" cy="1589220"/>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717314891"/>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2" y="1197159"/>
            <a:ext cx="4567989" cy="2708092"/>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2"/>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9698726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_Two Paragraph Split With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CB1FD91C-2E7A-DB43-952B-48F33A14ED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9021"/>
            <a:ext cx="4953000" cy="2399346"/>
          </a:xfrm>
          <a:prstGeom prst="rect">
            <a:avLst/>
          </a:prstGeom>
        </p:spPr>
      </p:pic>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8" name="Picture 7" descr="A picture containing person, standing, young&#10;&#10;Description automatically generated">
            <a:extLst>
              <a:ext uri="{FF2B5EF4-FFF2-40B4-BE49-F238E27FC236}">
                <a16:creationId xmlns:a16="http://schemas.microsoft.com/office/drawing/2014/main" id="{BAB7D5A1-7EF1-BEDB-2FEE-B685414C64C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425" y="0"/>
            <a:ext cx="4350380" cy="7810500"/>
          </a:xfrm>
          <a:prstGeom prst="rect">
            <a:avLst/>
          </a:prstGeom>
        </p:spPr>
      </p:pic>
    </p:spTree>
    <p:extLst>
      <p:ext uri="{BB962C8B-B14F-4D97-AF65-F5344CB8AC3E}">
        <p14:creationId xmlns:p14="http://schemas.microsoft.com/office/powerpoint/2010/main" val="299739498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0"/>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12333771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userDrawn="1"/>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ounded Rectangle 28">
            <a:extLst>
              <a:ext uri="{FF2B5EF4-FFF2-40B4-BE49-F238E27FC236}">
                <a16:creationId xmlns:a16="http://schemas.microsoft.com/office/drawing/2014/main" id="{CEE4E996-04B4-2343-918B-0260CF977509}"/>
              </a:ext>
            </a:extLst>
          </p:cNvPr>
          <p:cNvSpPr/>
          <p:nvPr userDrawn="1"/>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id="{FBED393C-536B-754D-B868-6D4E3205A4A7}"/>
              </a:ext>
            </a:extLst>
          </p:cNvPr>
          <p:cNvSpPr/>
          <p:nvPr userDrawn="1"/>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ounded Rectangle 30">
            <a:extLst>
              <a:ext uri="{FF2B5EF4-FFF2-40B4-BE49-F238E27FC236}">
                <a16:creationId xmlns:a16="http://schemas.microsoft.com/office/drawing/2014/main" id="{63B1CE32-353A-BE45-9EFB-BEFB10891E4F}"/>
              </a:ext>
            </a:extLst>
          </p:cNvPr>
          <p:cNvSpPr/>
          <p:nvPr userDrawn="1"/>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4" y="3091625"/>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2" y="3075068"/>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3" y="3091625"/>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4" y="3091625"/>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1712749"/>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ing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19212"/>
            <a:ext cx="5257801" cy="4254210"/>
          </a:xfrm>
        </p:spPr>
        <p:txBody>
          <a:bodyPr anchor="t" anchorCtr="0">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719213"/>
            <a:ext cx="5172920" cy="4254209"/>
          </a:xfrm>
          <a:solidFill>
            <a:srgbClr val="FFFFFF"/>
          </a:solidFill>
          <a:ln w="6350">
            <a:solidFill>
              <a:schemeClr val="tx1"/>
            </a:solidFill>
          </a:ln>
        </p:spPr>
        <p:txBody>
          <a:bodyPr/>
          <a:lstStyle>
            <a:lvl1pPr marL="0" indent="0" algn="ctr">
              <a:buFontTx/>
              <a:buNone/>
              <a:defRPr/>
            </a:lvl1pPr>
          </a:lstStyle>
          <a:p>
            <a:endParaRPr lang="en-US"/>
          </a:p>
        </p:txBody>
      </p:sp>
      <p:sp>
        <p:nvSpPr>
          <p:cNvPr id="11" name="Text Placeholder 6">
            <a:extLst>
              <a:ext uri="{FF2B5EF4-FFF2-40B4-BE49-F238E27FC236}">
                <a16:creationId xmlns:a16="http://schemas.microsoft.com/office/drawing/2014/main" id="{BCB4298A-BA00-F54E-BFDF-8A63B62D0969}"/>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22689260"/>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Horizont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5257801"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4" y="2707622"/>
            <a:ext cx="5132387" cy="4265781"/>
          </a:xfr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CD275319-660D-EA4F-B58A-AE7715344F28}"/>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747314198"/>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ell Phon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696070"/>
            <a:ext cx="6855917" cy="427735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410233" y="1020572"/>
            <a:ext cx="2940520" cy="6401050"/>
          </a:xfrm>
          <a:prstGeom prst="roundRect">
            <a:avLst>
              <a:gd name="adj" fmla="val 20035"/>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8335272" y="780943"/>
            <a:ext cx="3090442" cy="6782730"/>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C669E9F-BB38-3F42-86E9-8195F80F0827}"/>
              </a:ext>
            </a:extLst>
          </p:cNvPr>
          <p:cNvSpPr>
            <a:spLocks noGrp="1"/>
          </p:cNvSpPr>
          <p:nvPr>
            <p:ph type="body" sz="quarter" idx="14" hasCustomPrompt="1"/>
          </p:nvPr>
        </p:nvSpPr>
        <p:spPr>
          <a:xfrm>
            <a:off x="838200" y="7161089"/>
            <a:ext cx="6855916" cy="29504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25200819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E58ECC-DDF8-1F46-8D03-55016884359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9" y="520700"/>
            <a:ext cx="3932237" cy="18224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124568"/>
            <a:ext cx="6172200" cy="5550517"/>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881682"/>
            <a:ext cx="3932237" cy="38024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581464103"/>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6855917"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08602021"/>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8" y="2899948"/>
            <a:ext cx="5000263" cy="3730739"/>
          </a:xfrm>
          <a:prstGeom prst="roundRect">
            <a:avLst>
              <a:gd name="adj" fmla="val 3378"/>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1" y="7165050"/>
            <a:ext cx="6233933" cy="3649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611192687"/>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6" y="2660924"/>
            <a:ext cx="5509549" cy="4902736"/>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6" y="7165050"/>
            <a:ext cx="330939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728550190"/>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CD0D71A6-EBC0-C349-9FB5-0984AE839FA6}"/>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95848619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6172200" y="2661356"/>
            <a:ext cx="5181600" cy="437351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Slide Number Placeholder 6"/>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1447546"/>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6761173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Photos and 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lide Number Placeholder 4"/>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437132"/>
            <a:ext cx="10515600" cy="798511"/>
          </a:xfrm>
        </p:spPr>
        <p:txBody>
          <a:bodyPr anchor="t" anchorCtr="0"/>
          <a:lstStyle/>
          <a:p>
            <a:r>
              <a:rPr lang="en-US"/>
              <a:t>Click to edit Master title style</a:t>
            </a:r>
          </a:p>
        </p:txBody>
      </p: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364" t="-3952" r="34410" b="46015"/>
          <a:stretch>
            <a:fillRect/>
          </a:stretch>
        </p:blipFill>
        <p:spPr>
          <a:xfrm rot="16200000">
            <a:off x="7845274" y="3463773"/>
            <a:ext cx="7111477"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748139"/>
            <a:ext cx="5029200" cy="442595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0" name="Picture Placeholder 2">
            <a:extLst>
              <a:ext uri="{FF2B5EF4-FFF2-40B4-BE49-F238E27FC236}">
                <a16:creationId xmlns:a16="http://schemas.microsoft.com/office/drawing/2014/main" id="{2E487045-188D-864B-B3DD-30821E177BC7}"/>
              </a:ext>
            </a:extLst>
          </p:cNvPr>
          <p:cNvSpPr>
            <a:spLocks noGrp="1"/>
          </p:cNvSpPr>
          <p:nvPr>
            <p:ph type="pic" sz="quarter" idx="14"/>
          </p:nvPr>
        </p:nvSpPr>
        <p:spPr>
          <a:xfrm>
            <a:off x="6324600" y="2748139"/>
            <a:ext cx="5029200" cy="442595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70360C69-FA8C-5F43-BBCF-36788CDB19A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80472170"/>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_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1" cy="7147836"/>
          </a:xfrm>
          <a:prstGeom prst="rect">
            <a:avLst/>
          </a:prstGeom>
        </p:spPr>
      </p:pic>
      <p:sp>
        <p:nvSpPr>
          <p:cNvPr id="3" name="Footer Placeholder 2"/>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4" name="Slide Number Placeholder 3"/>
          <p:cNvSpPr>
            <a:spLocks noGrp="1"/>
          </p:cNvSpPr>
          <p:nvPr>
            <p:ph type="sldNum" sz="quarter" idx="12"/>
          </p:nvPr>
        </p:nvSpPr>
        <p:spPr>
          <a:xfrm>
            <a:off x="838200" y="246827"/>
            <a:ext cx="553720" cy="415837"/>
          </a:xfrm>
          <a:prstGeom prst="rect">
            <a:avLst/>
          </a:prstGeom>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14" name="Rectangle 13">
            <a:extLst>
              <a:ext uri="{FF2B5EF4-FFF2-40B4-BE49-F238E27FC236}">
                <a16:creationId xmlns:a16="http://schemas.microsoft.com/office/drawing/2014/main" id="{603037C0-3AF5-C247-8922-F73E8847476D}"/>
              </a:ext>
            </a:extLst>
          </p:cNvPr>
          <p:cNvSpPr/>
          <p:nvPr userDrawn="1"/>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2"/>
            <a:ext cx="10515600" cy="1873742"/>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83237797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3" name="Footer Placeholder 2"/>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4" name="Slide Number Placeholder 3"/>
          <p:cNvSpPr>
            <a:spLocks noGrp="1"/>
          </p:cNvSpPr>
          <p:nvPr>
            <p:ph type="sldNum" sz="quarter" idx="12"/>
          </p:nvPr>
        </p:nvSpPr>
        <p:spPr>
          <a:xfrm>
            <a:off x="838200" y="246827"/>
            <a:ext cx="553720" cy="415837"/>
          </a:xfrm>
          <a:prstGeom prst="rect">
            <a:avLst/>
          </a:prstGeom>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5462782"/>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143886390"/>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4_Full Page Photo and Callout">
    <p:spTree>
      <p:nvGrpSpPr>
        <p:cNvPr id="1" name=""/>
        <p:cNvGrpSpPr/>
        <p:nvPr/>
      </p:nvGrpSpPr>
      <p:grpSpPr>
        <a:xfrm>
          <a:off x="0" y="0"/>
          <a:ext cx="0" cy="0"/>
          <a:chOff x="0" y="0"/>
          <a:chExt cx="0" cy="0"/>
        </a:xfrm>
      </p:grpSpPr>
      <p:pic>
        <p:nvPicPr>
          <p:cNvPr id="7" name="Picture 6" descr="A picture containing person, athletic game, sport&#10;&#10;Description automatically generated">
            <a:extLst>
              <a:ext uri="{FF2B5EF4-FFF2-40B4-BE49-F238E27FC236}">
                <a16:creationId xmlns:a16="http://schemas.microsoft.com/office/drawing/2014/main" id="{D94FEF66-10C7-698D-A8DB-B8488D854F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1" cy="7111478"/>
          </a:xfrm>
          <a:prstGeom prst="rect">
            <a:avLst/>
          </a:prstGeom>
        </p:spPr>
      </p:pic>
      <p:sp>
        <p:nvSpPr>
          <p:cNvPr id="3" name="Footer Placeholder 2"/>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4" name="Slide Number Placeholder 3"/>
          <p:cNvSpPr>
            <a:spLocks noGrp="1"/>
          </p:cNvSpPr>
          <p:nvPr>
            <p:ph type="sldNum" sz="quarter" idx="12"/>
          </p:nvPr>
        </p:nvSpPr>
        <p:spPr>
          <a:xfrm>
            <a:off x="838200" y="246827"/>
            <a:ext cx="553720" cy="415837"/>
          </a:xfrm>
          <a:prstGeom prst="rect">
            <a:avLst/>
          </a:prstGeom>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388095683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pic>
        <p:nvPicPr>
          <p:cNvPr id="3" name="Picture 2" descr="A picture containing person, young, child, indoor&#10;&#10;Description automatically generated">
            <a:extLst>
              <a:ext uri="{FF2B5EF4-FFF2-40B4-BE49-F238E27FC236}">
                <a16:creationId xmlns:a16="http://schemas.microsoft.com/office/drawing/2014/main" id="{D3B8BF1D-C6AE-E037-025D-517B2E8B5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939832"/>
            <a:ext cx="5207564" cy="5930837"/>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5" y="2411664"/>
            <a:ext cx="4346575" cy="3014579"/>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40" y="1182055"/>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9" y="5552916"/>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368695588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C234FE-7D23-054E-A0E0-8939702CCF2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9" y="520700"/>
            <a:ext cx="3932237" cy="182245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1124568"/>
            <a:ext cx="6172200" cy="555051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9" y="2343150"/>
            <a:ext cx="3932237" cy="434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3461200712"/>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Image and Quote Option 2">
    <p:spTree>
      <p:nvGrpSpPr>
        <p:cNvPr id="1" name=""/>
        <p:cNvGrpSpPr/>
        <p:nvPr/>
      </p:nvGrpSpPr>
      <p:grpSpPr>
        <a:xfrm>
          <a:off x="0" y="0"/>
          <a:ext cx="0" cy="0"/>
          <a:chOff x="0" y="0"/>
          <a:chExt cx="0" cy="0"/>
        </a:xfrm>
      </p:grpSpPr>
      <p:pic>
        <p:nvPicPr>
          <p:cNvPr id="3" name="Picture 2" descr="A picture containing person, ground, outdoor&#10;&#10;Description automatically generated">
            <a:extLst>
              <a:ext uri="{FF2B5EF4-FFF2-40B4-BE49-F238E27FC236}">
                <a16:creationId xmlns:a16="http://schemas.microsoft.com/office/drawing/2014/main" id="{8689E5E6-6C50-0A8D-1E92-FC0E9D7C1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1" cy="78105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939832"/>
            <a:ext cx="5207564" cy="5930837"/>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5" y="2411664"/>
            <a:ext cx="4346575" cy="3014579"/>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40" y="1182055"/>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9" y="5552916"/>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728558039"/>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ivider Page Option 1">
    <p:spTree>
      <p:nvGrpSpPr>
        <p:cNvPr id="1" name=""/>
        <p:cNvGrpSpPr/>
        <p:nvPr/>
      </p:nvGrpSpPr>
      <p:grpSpPr>
        <a:xfrm>
          <a:off x="0" y="0"/>
          <a:ext cx="0" cy="0"/>
          <a:chOff x="0" y="0"/>
          <a:chExt cx="0" cy="0"/>
        </a:xfrm>
      </p:grpSpPr>
      <p:pic>
        <p:nvPicPr>
          <p:cNvPr id="4" name="Picture 3" descr="A picture containing person, slide, crowd&#10;&#10;Description automatically generated">
            <a:extLst>
              <a:ext uri="{FF2B5EF4-FFF2-40B4-BE49-F238E27FC236}">
                <a16:creationId xmlns:a16="http://schemas.microsoft.com/office/drawing/2014/main" id="{2A7744E8-9F40-1CBA-90A4-8E173FA5D5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0"/>
          <a:stretch>
            <a:fillRect/>
          </a:stretch>
        </p:blipFill>
        <p:spPr>
          <a:xfrm>
            <a:off x="1250" y="0"/>
            <a:ext cx="12190750" cy="78105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125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5388328"/>
            <a:ext cx="10515600"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402782524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Divider Page Option 2">
    <p:spTree>
      <p:nvGrpSpPr>
        <p:cNvPr id="1" name=""/>
        <p:cNvGrpSpPr/>
        <p:nvPr/>
      </p:nvGrpSpPr>
      <p:grpSpPr>
        <a:xfrm>
          <a:off x="0" y="0"/>
          <a:ext cx="0" cy="0"/>
          <a:chOff x="0" y="0"/>
          <a:chExt cx="0" cy="0"/>
        </a:xfrm>
      </p:grpSpPr>
      <p:pic>
        <p:nvPicPr>
          <p:cNvPr id="4" name="Picture 3" descr="A picture containing person, outdoor, person&#10;&#10;Description automatically generated">
            <a:extLst>
              <a:ext uri="{FF2B5EF4-FFF2-40B4-BE49-F238E27FC236}">
                <a16:creationId xmlns:a16="http://schemas.microsoft.com/office/drawing/2014/main" id="{3DBF6E97-4391-F09A-B084-9DA895A7FB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0" y="0"/>
            <a:ext cx="12216459"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983189"/>
            <a:ext cx="2096022" cy="201114"/>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5388328"/>
            <a:ext cx="8755918"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138498233"/>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Divider Page Option 3">
    <p:spTree>
      <p:nvGrpSpPr>
        <p:cNvPr id="1" name=""/>
        <p:cNvGrpSpPr/>
        <p:nvPr/>
      </p:nvGrpSpPr>
      <p:grpSpPr>
        <a:xfrm>
          <a:off x="0" y="0"/>
          <a:ext cx="0" cy="0"/>
          <a:chOff x="0" y="0"/>
          <a:chExt cx="0" cy="0"/>
        </a:xfrm>
      </p:grpSpPr>
      <p:pic>
        <p:nvPicPr>
          <p:cNvPr id="4" name="Picture 3" descr="A picture containing person, outdoor, young&#10;&#10;Description automatically generated">
            <a:extLst>
              <a:ext uri="{FF2B5EF4-FFF2-40B4-BE49-F238E27FC236}">
                <a16:creationId xmlns:a16="http://schemas.microsoft.com/office/drawing/2014/main" id="{9E79B8AC-CCC5-75A7-12FC-C6B1919D53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501"/>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1" y="5388327"/>
            <a:ext cx="8803341"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3205572065"/>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Divider Page Option 4">
    <p:spTree>
      <p:nvGrpSpPr>
        <p:cNvPr id="1" name=""/>
        <p:cNvGrpSpPr/>
        <p:nvPr/>
      </p:nvGrpSpPr>
      <p:grpSpPr>
        <a:xfrm>
          <a:off x="0" y="0"/>
          <a:ext cx="0" cy="0"/>
          <a:chOff x="0" y="0"/>
          <a:chExt cx="0" cy="0"/>
        </a:xfrm>
      </p:grpSpPr>
      <p:pic>
        <p:nvPicPr>
          <p:cNvPr id="4" name="Picture 3" descr="A picture containing person, outdoor, crowd&#10;&#10;Description automatically generated">
            <a:extLst>
              <a:ext uri="{FF2B5EF4-FFF2-40B4-BE49-F238E27FC236}">
                <a16:creationId xmlns:a16="http://schemas.microsoft.com/office/drawing/2014/main" id="{3C7BC5CB-6C2C-51B8-717C-D171EF167C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499"/>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129398253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Divider Page Option 5">
    <p:spTree>
      <p:nvGrpSpPr>
        <p:cNvPr id="1" name=""/>
        <p:cNvGrpSpPr/>
        <p:nvPr/>
      </p:nvGrpSpPr>
      <p:grpSpPr>
        <a:xfrm>
          <a:off x="0" y="0"/>
          <a:ext cx="0" cy="0"/>
          <a:chOff x="0" y="0"/>
          <a:chExt cx="0" cy="0"/>
        </a:xfrm>
      </p:grpSpPr>
      <p:pic>
        <p:nvPicPr>
          <p:cNvPr id="9" name="Picture 8" descr="A person and person laughing&#10;&#10;Description automatically generated with low confidence">
            <a:extLst>
              <a:ext uri="{FF2B5EF4-FFF2-40B4-BE49-F238E27FC236}">
                <a16:creationId xmlns:a16="http://schemas.microsoft.com/office/drawing/2014/main" id="{53D3CE11-5C43-2FB2-9AF1-840FE098AA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892186276"/>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Divider Page Option 6">
    <p:spTree>
      <p:nvGrpSpPr>
        <p:cNvPr id="1" name=""/>
        <p:cNvGrpSpPr/>
        <p:nvPr/>
      </p:nvGrpSpPr>
      <p:grpSpPr>
        <a:xfrm>
          <a:off x="0" y="0"/>
          <a:ext cx="0" cy="0"/>
          <a:chOff x="0" y="0"/>
          <a:chExt cx="0" cy="0"/>
        </a:xfrm>
      </p:grpSpPr>
      <p:pic>
        <p:nvPicPr>
          <p:cNvPr id="4" name="Picture 3" descr="A person smiling for the camera&#10;&#10;Description automatically generated with low confidence">
            <a:extLst>
              <a:ext uri="{FF2B5EF4-FFF2-40B4-BE49-F238E27FC236}">
                <a16:creationId xmlns:a16="http://schemas.microsoft.com/office/drawing/2014/main" id="{5C7389C0-6F6B-B598-5E5F-C09978FEF2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587272612"/>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936635248"/>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3"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1" y="1437133"/>
            <a:ext cx="6920567" cy="881275"/>
          </a:xfrm>
        </p:spPr>
        <p:txBody>
          <a:bodyPr anchor="t" anchorCtr="0"/>
          <a:lstStyle>
            <a:lvl1pPr algn="l">
              <a:defRPr/>
            </a:lvl1pPr>
          </a:lstStyle>
          <a:p>
            <a:r>
              <a:rPr lang="en-US"/>
              <a:t>Click to edit title style</a:t>
            </a:r>
          </a:p>
        </p:txBody>
      </p:sp>
      <p:pic>
        <p:nvPicPr>
          <p:cNvPr id="8" name="Picture 7">
            <a:extLst>
              <a:ext uri="{FF2B5EF4-FFF2-40B4-BE49-F238E27FC236}">
                <a16:creationId xmlns:a16="http://schemas.microsoft.com/office/drawing/2014/main" id="{CB638375-826B-E043-96F5-88E398B07190}"/>
              </a:ext>
            </a:extLst>
          </p:cNvPr>
          <p:cNvPicPr>
            <a:picLocks noChangeAspect="1"/>
          </p:cNvPicPr>
          <p:nvPr userDrawn="1"/>
        </p:nvPicPr>
        <p:blipFill>
          <a:blip r:embed="rId2"/>
          <a:stretch>
            <a:fillRect/>
          </a:stretch>
        </p:blipFill>
        <p:spPr>
          <a:xfrm>
            <a:off x="756396" y="6160964"/>
            <a:ext cx="469900" cy="520700"/>
          </a:xfrm>
          <a:prstGeom prst="rect">
            <a:avLst/>
          </a:prstGeom>
        </p:spPr>
      </p:pic>
      <p:pic>
        <p:nvPicPr>
          <p:cNvPr id="11" name="Picture 10">
            <a:extLst>
              <a:ext uri="{FF2B5EF4-FFF2-40B4-BE49-F238E27FC236}">
                <a16:creationId xmlns:a16="http://schemas.microsoft.com/office/drawing/2014/main" id="{30BC22A2-0D0F-1C44-9348-3D3C36A8EE61}"/>
              </a:ext>
            </a:extLst>
          </p:cNvPr>
          <p:cNvPicPr>
            <a:picLocks noChangeAspect="1"/>
          </p:cNvPicPr>
          <p:nvPr userDrawn="1"/>
        </p:nvPicPr>
        <p:blipFill>
          <a:blip r:embed="rId3"/>
          <a:stretch>
            <a:fillRect/>
          </a:stretch>
        </p:blipFill>
        <p:spPr>
          <a:xfrm>
            <a:off x="2209986" y="6160964"/>
            <a:ext cx="469900" cy="520700"/>
          </a:xfrm>
          <a:prstGeom prst="rect">
            <a:avLst/>
          </a:prstGeom>
        </p:spPr>
      </p:pic>
      <p:pic>
        <p:nvPicPr>
          <p:cNvPr id="16" name="Picture 15">
            <a:extLst>
              <a:ext uri="{FF2B5EF4-FFF2-40B4-BE49-F238E27FC236}">
                <a16:creationId xmlns:a16="http://schemas.microsoft.com/office/drawing/2014/main" id="{2E234825-C201-B84E-8E08-36202B5E8DF9}"/>
              </a:ext>
            </a:extLst>
          </p:cNvPr>
          <p:cNvPicPr>
            <a:picLocks noChangeAspect="1"/>
          </p:cNvPicPr>
          <p:nvPr userDrawn="1"/>
        </p:nvPicPr>
        <p:blipFill>
          <a:blip r:embed="rId4"/>
          <a:stretch>
            <a:fillRect/>
          </a:stretch>
        </p:blipFill>
        <p:spPr>
          <a:xfrm>
            <a:off x="1483191" y="6160964"/>
            <a:ext cx="469900" cy="520700"/>
          </a:xfrm>
          <a:prstGeom prst="rect">
            <a:avLst/>
          </a:prstGeom>
        </p:spPr>
      </p:pic>
      <p:pic>
        <p:nvPicPr>
          <p:cNvPr id="18" name="Picture 17">
            <a:extLst>
              <a:ext uri="{FF2B5EF4-FFF2-40B4-BE49-F238E27FC236}">
                <a16:creationId xmlns:a16="http://schemas.microsoft.com/office/drawing/2014/main" id="{C22525E6-D64D-5443-A119-335CE522547A}"/>
              </a:ext>
            </a:extLst>
          </p:cNvPr>
          <p:cNvPicPr>
            <a:picLocks noChangeAspect="1"/>
          </p:cNvPicPr>
          <p:nvPr userDrawn="1"/>
        </p:nvPicPr>
        <p:blipFill>
          <a:blip r:embed="rId5"/>
          <a:stretch>
            <a:fillRect/>
          </a:stretch>
        </p:blipFill>
        <p:spPr>
          <a:xfrm>
            <a:off x="2936781" y="6160964"/>
            <a:ext cx="469900" cy="520700"/>
          </a:xfrm>
          <a:prstGeom prst="rect">
            <a:avLst/>
          </a:prstGeom>
        </p:spPr>
      </p:pic>
      <p:pic>
        <p:nvPicPr>
          <p:cNvPr id="20" name="Picture 19">
            <a:extLst>
              <a:ext uri="{FF2B5EF4-FFF2-40B4-BE49-F238E27FC236}">
                <a16:creationId xmlns:a16="http://schemas.microsoft.com/office/drawing/2014/main" id="{D831BCB4-FCA8-E84E-B717-77ABE02CC025}"/>
              </a:ext>
            </a:extLst>
          </p:cNvPr>
          <p:cNvPicPr>
            <a:picLocks noChangeAspect="1"/>
          </p:cNvPicPr>
          <p:nvPr userDrawn="1"/>
        </p:nvPicPr>
        <p:blipFill>
          <a:blip r:embed="rId6"/>
          <a:stretch>
            <a:fillRect/>
          </a:stretch>
        </p:blipFill>
        <p:spPr>
          <a:xfrm>
            <a:off x="3663576" y="6160964"/>
            <a:ext cx="469900" cy="520700"/>
          </a:xfrm>
          <a:prstGeom prst="rect">
            <a:avLst/>
          </a:prstGeom>
        </p:spPr>
      </p:pic>
      <p:pic>
        <p:nvPicPr>
          <p:cNvPr id="22" name="Picture 21">
            <a:extLst>
              <a:ext uri="{FF2B5EF4-FFF2-40B4-BE49-F238E27FC236}">
                <a16:creationId xmlns:a16="http://schemas.microsoft.com/office/drawing/2014/main" id="{6DC0C6D4-2745-FC42-96F0-2E252AE74360}"/>
              </a:ext>
            </a:extLst>
          </p:cNvPr>
          <p:cNvPicPr>
            <a:picLocks noChangeAspect="1"/>
          </p:cNvPicPr>
          <p:nvPr userDrawn="1"/>
        </p:nvPicPr>
        <p:blipFill>
          <a:blip r:embed="rId7"/>
          <a:stretch>
            <a:fillRect/>
          </a:stretch>
        </p:blipFill>
        <p:spPr>
          <a:xfrm>
            <a:off x="4390370" y="6160964"/>
            <a:ext cx="469900" cy="520700"/>
          </a:xfrm>
          <a:prstGeom prst="rect">
            <a:avLst/>
          </a:prstGeom>
        </p:spPr>
      </p:pic>
      <p:pic>
        <p:nvPicPr>
          <p:cNvPr id="28" name="Picture 27">
            <a:extLst>
              <a:ext uri="{FF2B5EF4-FFF2-40B4-BE49-F238E27FC236}">
                <a16:creationId xmlns:a16="http://schemas.microsoft.com/office/drawing/2014/main" id="{81E9BF10-E7BF-FE48-A9BC-67B406469EF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936876" y="699021"/>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2364180820"/>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215898"/>
            <a:ext cx="12192000" cy="0"/>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8154940" y="7251030"/>
            <a:ext cx="2743200" cy="415837"/>
          </a:xfrm>
          <a:prstGeom prst="rect">
            <a:avLst/>
          </a:prstGeo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407850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982234"/>
            <a:ext cx="10515599" cy="3976767"/>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cxnSp>
        <p:nvCxnSpPr>
          <p:cNvPr id="8" name="Straight Connector 7">
            <a:extLst>
              <a:ext uri="{FF2B5EF4-FFF2-40B4-BE49-F238E27FC236}">
                <a16:creationId xmlns:a16="http://schemas.microsoft.com/office/drawing/2014/main" id="{C411D9D6-DA63-9542-805B-E37BCCB2D72A}"/>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59149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854A45-BEC7-354B-AE6F-C9FA98678759}"/>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1467353155"/>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215902"/>
            <a:ext cx="12192000" cy="0"/>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9238663" y="7239179"/>
            <a:ext cx="2743200" cy="415837"/>
          </a:xfrm>
          <a:prstGeom prst="rect">
            <a:avLst/>
          </a:prstGeo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1447371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5F2DAC-C0C5-E944-9DB6-C5575F4CD282}"/>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8724900" y="944635"/>
            <a:ext cx="2628900" cy="66190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944635"/>
            <a:ext cx="7734300" cy="66190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52774924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2196515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 y="2818624"/>
            <a:ext cx="10439687" cy="1886091"/>
          </a:xfrm>
        </p:spPr>
        <p:txBody>
          <a:bodyPr anchor="b">
            <a:normAutofit/>
          </a:bodyPr>
          <a:lstStyle>
            <a:lvl1pPr algn="r">
              <a:defRPr sz="6150" b="1">
                <a:solidFill>
                  <a:srgbClr val="3264A0"/>
                </a:solidFill>
              </a:defRPr>
            </a:lvl1pPr>
          </a:lstStyle>
          <a:p>
            <a:r>
              <a:rPr lang="en-US"/>
              <a:t>Click to edit</a:t>
            </a:r>
          </a:p>
        </p:txBody>
      </p:sp>
      <p:cxnSp>
        <p:nvCxnSpPr>
          <p:cNvPr id="6" name="Straight Connector 5"/>
          <p:cNvCxnSpPr/>
          <p:nvPr userDrawn="1"/>
        </p:nvCxnSpPr>
        <p:spPr>
          <a:xfrm flipV="1">
            <a:off x="1" y="4727310"/>
            <a:ext cx="10439687" cy="14913"/>
          </a:xfrm>
          <a:prstGeom prst="line">
            <a:avLst/>
          </a:prstGeom>
          <a:ln w="57150">
            <a:solidFill>
              <a:srgbClr val="D7283C"/>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9312559" y="7239177"/>
            <a:ext cx="2743200" cy="415837"/>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4094293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215902"/>
            <a:ext cx="12192000" cy="0"/>
          </a:xfrm>
          <a:prstGeom prst="line">
            <a:avLst/>
          </a:prstGeom>
          <a:ln w="57150">
            <a:solidFill>
              <a:srgbClr val="D7283C"/>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9238663" y="7239177"/>
            <a:ext cx="2743200" cy="415837"/>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2834233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Slide Op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userDrawn="1"/>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cstate="screen">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12141768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E85138-489F-1F68-0552-4060DF2103B1}"/>
              </a:ext>
            </a:extLst>
          </p:cNvPr>
          <p:cNvSpPr/>
          <p:nvPr userDrawn="1"/>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2"/>
          <a:stretch>
            <a:fillRect/>
          </a:stretch>
        </p:blipFill>
        <p:spPr>
          <a:xfrm>
            <a:off x="10342618" y="6244496"/>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161" y="1553790"/>
            <a:ext cx="2093976" cy="194505"/>
          </a:xfrm>
          <a:prstGeom prst="rect">
            <a:avLst/>
          </a:prstGeom>
        </p:spPr>
      </p:pic>
    </p:spTree>
    <p:extLst>
      <p:ext uri="{BB962C8B-B14F-4D97-AF65-F5344CB8AC3E}">
        <p14:creationId xmlns:p14="http://schemas.microsoft.com/office/powerpoint/2010/main" val="119104637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Slide Option 3">
    <p:spTree>
      <p:nvGrpSpPr>
        <p:cNvPr id="1" name=""/>
        <p:cNvGrpSpPr/>
        <p:nvPr/>
      </p:nvGrpSpPr>
      <p:grpSpPr>
        <a:xfrm>
          <a:off x="0" y="0"/>
          <a:ext cx="0" cy="0"/>
          <a:chOff x="0" y="0"/>
          <a:chExt cx="0" cy="0"/>
        </a:xfrm>
      </p:grpSpPr>
      <p:pic>
        <p:nvPicPr>
          <p:cNvPr id="9" name="Picture 8" descr="A person with the arms crossed&#10;&#10;Description automatically generated with medium confidence">
            <a:extLst>
              <a:ext uri="{FF2B5EF4-FFF2-40B4-BE49-F238E27FC236}">
                <a16:creationId xmlns:a16="http://schemas.microsoft.com/office/drawing/2014/main" id="{8E945FA0-D580-CEA8-F3B1-C92AE2C187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973"/>
            <a:ext cx="12192000" cy="78105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973"/>
            <a:ext cx="12216459" cy="78105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1640776"/>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4643392"/>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534883"/>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215568856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lide Option 4">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3CE1DBCF-B51D-4952-BCBD-691E8ABCA3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28021"/>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12230" y="1"/>
            <a:ext cx="12216459" cy="781647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1688017"/>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4690634"/>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582124"/>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142457106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lide Option 5">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129E4BBE-4986-C0ED-92FB-5F70E6AFA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16459" cy="78105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974"/>
            <a:ext cx="12216459" cy="7816473"/>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1572536"/>
            <a:ext cx="9142203" cy="1696329"/>
          </a:xfrm>
        </p:spPr>
        <p:txBody>
          <a:bodyPr wrap="none" lIns="0" tIns="0" rIns="0" bIns="0" anchor="t" anchorCtr="0">
            <a:noAutofit/>
          </a:bodyPr>
          <a:lstStyle>
            <a:lvl1pPr algn="l">
              <a:defRPr sz="5000">
                <a:solidFill>
                  <a:schemeClr val="bg2"/>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4575152"/>
            <a:ext cx="9142203" cy="1011618"/>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6244496"/>
            <a:ext cx="1194870"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466643"/>
            <a:ext cx="9127847" cy="419453"/>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chemeClr val="bg2"/>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21210244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5DEBA-634B-E645-B7A8-B4D52233580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cxnSp>
        <p:nvCxnSpPr>
          <p:cNvPr id="8" name="Straight Connector 7">
            <a:extLst>
              <a:ext uri="{FF2B5EF4-FFF2-40B4-BE49-F238E27FC236}">
                <a16:creationId xmlns:a16="http://schemas.microsoft.com/office/drawing/2014/main" id="{7BE9D2A4-DCC5-5C4E-B923-C401D77C185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89411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Slide Option 6">
    <p:spTree>
      <p:nvGrpSpPr>
        <p:cNvPr id="1" name=""/>
        <p:cNvGrpSpPr/>
        <p:nvPr/>
      </p:nvGrpSpPr>
      <p:grpSpPr>
        <a:xfrm>
          <a:off x="0" y="0"/>
          <a:ext cx="0" cy="0"/>
          <a:chOff x="0" y="0"/>
          <a:chExt cx="0" cy="0"/>
        </a:xfrm>
      </p:grpSpPr>
      <p:pic>
        <p:nvPicPr>
          <p:cNvPr id="3" name="Picture 2" descr="A picture containing person, indoor, child, sitting&#10;&#10;Description automatically generated">
            <a:extLst>
              <a:ext uri="{FF2B5EF4-FFF2-40B4-BE49-F238E27FC236}">
                <a16:creationId xmlns:a16="http://schemas.microsoft.com/office/drawing/2014/main" id="{F33ED477-3D66-AF8A-036E-D041C8B506B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6" y="5554133"/>
            <a:ext cx="9142203" cy="895240"/>
          </a:xfrm>
        </p:spPr>
        <p:txBody>
          <a:bodyPr wrap="none" lIns="0" tIns="0" rIns="0" bIns="0" anchor="t" anchorCtr="0">
            <a:noAutofit/>
          </a:bodyPr>
          <a:lstStyle>
            <a:lvl1pPr algn="l">
              <a:defRPr sz="5000">
                <a:solidFill>
                  <a:schemeClr val="bg2"/>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5" y="7175590"/>
            <a:ext cx="9142203" cy="479613"/>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6244496"/>
            <a:ext cx="1194870" cy="1136289"/>
          </a:xfrm>
          <a:prstGeom prst="rect">
            <a:avLst/>
          </a:prstGeom>
        </p:spPr>
      </p:pic>
      <p:sp>
        <p:nvSpPr>
          <p:cNvPr id="13" name="Text Placeholder 2">
            <a:extLst>
              <a:ext uri="{FF2B5EF4-FFF2-40B4-BE49-F238E27FC236}">
                <a16:creationId xmlns:a16="http://schemas.microsoft.com/office/drawing/2014/main" id="{02818DB4-7C55-DB49-B3D9-4038D03E2358}"/>
              </a:ext>
            </a:extLst>
          </p:cNvPr>
          <p:cNvSpPr>
            <a:spLocks noGrp="1"/>
          </p:cNvSpPr>
          <p:nvPr>
            <p:ph type="body" sz="quarter" idx="10" hasCustomPrompt="1"/>
          </p:nvPr>
        </p:nvSpPr>
        <p:spPr>
          <a:xfrm>
            <a:off x="831161" y="6543649"/>
            <a:ext cx="9127847" cy="419453"/>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806315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Option 7">
    <p:spTree>
      <p:nvGrpSpPr>
        <p:cNvPr id="1" name=""/>
        <p:cNvGrpSpPr/>
        <p:nvPr/>
      </p:nvGrpSpPr>
      <p:grpSpPr>
        <a:xfrm>
          <a:off x="0" y="0"/>
          <a:ext cx="0" cy="0"/>
          <a:chOff x="0" y="0"/>
          <a:chExt cx="0" cy="0"/>
        </a:xfrm>
      </p:grpSpPr>
      <p:pic>
        <p:nvPicPr>
          <p:cNvPr id="4" name="Picture 3" descr="A picture containing person, window, indoor, posing&#10;&#10;Description automatically generated">
            <a:extLst>
              <a:ext uri="{FF2B5EF4-FFF2-40B4-BE49-F238E27FC236}">
                <a16:creationId xmlns:a16="http://schemas.microsoft.com/office/drawing/2014/main" id="{1F5576CD-5596-80B9-1AF8-39D585ACB0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719508"/>
            <a:ext cx="5207564" cy="5930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5455665"/>
            <a:ext cx="2743200" cy="758732"/>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476429"/>
            <a:ext cx="2093972" cy="194505"/>
          </a:xfrm>
          <a:prstGeom prst="rect">
            <a:avLst/>
          </a:prstGeom>
        </p:spPr>
      </p:pic>
    </p:spTree>
    <p:extLst>
      <p:ext uri="{BB962C8B-B14F-4D97-AF65-F5344CB8AC3E}">
        <p14:creationId xmlns:p14="http://schemas.microsoft.com/office/powerpoint/2010/main" val="394771300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Slide Option 8">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A824938B-A01B-536D-462B-C3915DAAA9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501"/>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719508"/>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5455665"/>
            <a:ext cx="2743200" cy="758732"/>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476429"/>
            <a:ext cx="2093972" cy="194505"/>
          </a:xfrm>
          <a:prstGeom prst="rect">
            <a:avLst/>
          </a:prstGeom>
        </p:spPr>
      </p:pic>
    </p:spTree>
    <p:extLst>
      <p:ext uri="{BB962C8B-B14F-4D97-AF65-F5344CB8AC3E}">
        <p14:creationId xmlns:p14="http://schemas.microsoft.com/office/powerpoint/2010/main" val="16508397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661357"/>
            <a:ext cx="10515599" cy="416286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51403814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742355"/>
            <a:ext cx="4904872" cy="408187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userDrawn="1"/>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7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96835877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9622577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55E50488-9E1D-E545-B6CF-10348096863F}"/>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82296188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ctr">
              <a:defRPr sz="4400"/>
            </a:lvl1pPr>
          </a:lstStyle>
          <a:p>
            <a:r>
              <a:rPr lang="en-US"/>
              <a:t>Click to edit Master title style</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endParaRPr lang="en-US"/>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endParaRPr lang="en-US"/>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endParaRPr lang="en-US"/>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userDrawn="1"/>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userDrawn="1"/>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7695041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1"/>
            <a:ext cx="10515600" cy="442793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72660904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a:xfrm>
            <a:off x="1280160" y="246827"/>
            <a:ext cx="4114800" cy="415837"/>
          </a:xfrm>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a:xfrm>
            <a:off x="800100" y="246827"/>
            <a:ext cx="480060" cy="415837"/>
          </a:xfrm>
        </p:spPr>
        <p:txBody>
          <a:bodyPr/>
          <a:lstStyle>
            <a:lvl1pPr algn="l">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0"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endParaRPr lang="en-US"/>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0"/>
            <a:ext cx="690115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32802513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D723DB-84A3-2849-881C-9705FD51F39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0" y="2982235"/>
            <a:ext cx="10515599" cy="188572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8" name="Straight Connector 7">
            <a:extLst>
              <a:ext uri="{FF2B5EF4-FFF2-40B4-BE49-F238E27FC236}">
                <a16:creationId xmlns:a16="http://schemas.microsoft.com/office/drawing/2014/main" id="{B6F9A766-9A54-324C-850B-70DA3A9C561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46307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Photo Sidebar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1" y="1437132"/>
            <a:ext cx="6297487" cy="749026"/>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1" y="2626643"/>
            <a:ext cx="5787189" cy="4370823"/>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8077200" y="699022"/>
            <a:ext cx="4114800" cy="7111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351921" y="1437131"/>
            <a:ext cx="3930650" cy="2603500"/>
          </a:xfrm>
          <a:solidFill>
            <a:srgbClr val="FFFFFF"/>
          </a:solidFill>
        </p:spPr>
        <p:txBody>
          <a:bodyPr/>
          <a:lstStyle>
            <a:lvl1pPr marL="0" indent="0" algn="ctr">
              <a:buFontTx/>
              <a:buNone/>
              <a:defRPr/>
            </a:lvl1pPr>
          </a:lstStyle>
          <a:p>
            <a:endParaRPr lang="en-US"/>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350668" y="4507978"/>
            <a:ext cx="3930650" cy="2603500"/>
          </a:xfrm>
          <a:solidFill>
            <a:srgbClr val="FFFFFF"/>
          </a:solidFill>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617BB095-467A-C84E-A1B3-25FA5BC541DD}"/>
              </a:ext>
            </a:extLst>
          </p:cNvPr>
          <p:cNvSpPr>
            <a:spLocks noGrp="1"/>
          </p:cNvSpPr>
          <p:nvPr>
            <p:ph type="body" sz="quarter" idx="15" hasCustomPrompt="1"/>
          </p:nvPr>
        </p:nvSpPr>
        <p:spPr>
          <a:xfrm>
            <a:off x="838201" y="7111479"/>
            <a:ext cx="5787189" cy="34465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64988082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lvl1pPr marL="0" indent="0">
              <a:buFontTx/>
              <a:buNone/>
              <a:defRPr/>
            </a:lvl1pPr>
          </a:lstStyle>
          <a:p>
            <a:endParaRPr lang="en-US"/>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4" y="6135618"/>
            <a:ext cx="2903537" cy="475501"/>
          </a:xfrm>
        </p:spPr>
        <p:txBody>
          <a:bodyPr/>
          <a:lstStyle>
            <a:lvl1pPr marL="0" indent="0">
              <a:buFontTx/>
              <a:buNone/>
              <a:defRPr/>
            </a:lvl1pPr>
          </a:lstStyle>
          <a:p>
            <a:endParaRPr lang="en-US"/>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55227750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ertic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0"/>
            <a:ext cx="732802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69761795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672927"/>
            <a:ext cx="5638179" cy="44557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8" y="7165050"/>
            <a:ext cx="5638179"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27077307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Photo, Icons, Cap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5"/>
            <a:ext cx="5161166" cy="92301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1" y="1437132"/>
            <a:ext cx="11538127" cy="749026"/>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endParaRPr lang="en-US"/>
          </a:p>
        </p:txBody>
      </p:sp>
      <p:sp>
        <p:nvSpPr>
          <p:cNvPr id="2" name="Oval 1">
            <a:extLst>
              <a:ext uri="{FF2B5EF4-FFF2-40B4-BE49-F238E27FC236}">
                <a16:creationId xmlns:a16="http://schemas.microsoft.com/office/drawing/2014/main" id="{7B581A29-A5EF-C842-B954-26B798023BDC}"/>
              </a:ext>
            </a:extLst>
          </p:cNvPr>
          <p:cNvSpPr/>
          <p:nvPr userDrawn="1"/>
        </p:nvSpPr>
        <p:spPr>
          <a:xfrm>
            <a:off x="4842171" y="2703986"/>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E1B667AB-11D0-6F4C-B60F-9888E85DF899}"/>
              </a:ext>
            </a:extLst>
          </p:cNvPr>
          <p:cNvSpPr/>
          <p:nvPr userDrawn="1"/>
        </p:nvSpPr>
        <p:spPr>
          <a:xfrm>
            <a:off x="4842171" y="4368284"/>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65763D52-407B-3143-AACB-0B5BFA6F68F9}"/>
              </a:ext>
            </a:extLst>
          </p:cNvPr>
          <p:cNvSpPr/>
          <p:nvPr userDrawn="1"/>
        </p:nvSpPr>
        <p:spPr>
          <a:xfrm>
            <a:off x="4842171" y="6032582"/>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1" y="6320720"/>
            <a:ext cx="5161165" cy="896761"/>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0" y="7363531"/>
            <a:ext cx="1086740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1860929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ircular Photo and Bullete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2696069"/>
            <a:ext cx="7159906" cy="4451073"/>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2203327"/>
            <a:ext cx="4227130" cy="5166041"/>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780637"/>
            <a:ext cx="3834004" cy="4366505"/>
          </a:xfrm>
          <a:prstGeom prst="ellipse">
            <a:avLst/>
          </a:prstGeom>
          <a:solidFill>
            <a:srgbClr val="FFFFFF"/>
          </a:solidFill>
        </p:spPr>
        <p:txBody>
          <a:bodyPr/>
          <a:lstStyle>
            <a:lvl1pPr marL="0" indent="0" algn="ctr">
              <a:buFontTx/>
              <a:buNone/>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076846" y="2517816"/>
            <a:ext cx="4507974" cy="4629326"/>
          </a:xfrm>
          <a:prstGeom prst="rect">
            <a:avLst/>
          </a:prstGeom>
        </p:spPr>
      </p:pic>
      <p:sp>
        <p:nvSpPr>
          <p:cNvPr id="13" name="Text Placeholder 6">
            <a:extLst>
              <a:ext uri="{FF2B5EF4-FFF2-40B4-BE49-F238E27FC236}">
                <a16:creationId xmlns:a16="http://schemas.microsoft.com/office/drawing/2014/main" id="{15180E06-1F4B-5B46-8B9D-1B1BC8430D69}"/>
              </a:ext>
            </a:extLst>
          </p:cNvPr>
          <p:cNvSpPr>
            <a:spLocks noGrp="1"/>
          </p:cNvSpPr>
          <p:nvPr>
            <p:ph type="body" sz="quarter" idx="13" hasCustomPrompt="1"/>
          </p:nvPr>
        </p:nvSpPr>
        <p:spPr>
          <a:xfrm>
            <a:off x="838200" y="7147142"/>
            <a:ext cx="7159906" cy="308993"/>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5428848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endParaRPr lang="en-US"/>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53530009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userDrawn="1"/>
        </p:nvCxnSpPr>
        <p:spPr>
          <a:xfrm flipH="1">
            <a:off x="10056353" y="3990456"/>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userDrawn="1"/>
        </p:nvCxnSpPr>
        <p:spPr>
          <a:xfrm flipH="1">
            <a:off x="7424325"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userDrawn="1"/>
        </p:nvCxnSpPr>
        <p:spPr>
          <a:xfrm flipH="1">
            <a:off x="4758531"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userDrawn="1"/>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4"/>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2"/>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1"/>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0"/>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3"/>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1"/>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0"/>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19"/>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8"/>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6"/>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5"/>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3"/>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userDrawn="1"/>
        </p:nvCxnSpPr>
        <p:spPr>
          <a:xfrm rot="5400000" flipH="1" flipV="1">
            <a:off x="3913654"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userDrawn="1"/>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userDrawn="1"/>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6"/>
            <a:ext cx="2674938"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60657848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endParaRPr lang="en-US"/>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endParaRPr lang="en-US"/>
          </a:p>
        </p:txBody>
      </p:sp>
      <p:sp>
        <p:nvSpPr>
          <p:cNvPr id="10" name="Rectangle 9">
            <a:extLst>
              <a:ext uri="{FF2B5EF4-FFF2-40B4-BE49-F238E27FC236}">
                <a16:creationId xmlns:a16="http://schemas.microsoft.com/office/drawing/2014/main" id="{53BC2C22-4CC4-094A-84CA-7C7485477B0F}"/>
              </a:ext>
            </a:extLst>
          </p:cNvPr>
          <p:cNvSpPr/>
          <p:nvPr userDrawn="1"/>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6" y="4512734"/>
            <a:ext cx="3641725" cy="1589220"/>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71863709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2" y="1197159"/>
            <a:ext cx="4567989" cy="2708092"/>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2"/>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1847076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p>
            <a:endParaRPr lang="en-US"/>
          </a:p>
        </p:txBody>
      </p:sp>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982235"/>
            <a:ext cx="6453852" cy="409058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pic>
        <p:nvPicPr>
          <p:cNvPr id="2" name="Picture 1">
            <a:extLst>
              <a:ext uri="{FF2B5EF4-FFF2-40B4-BE49-F238E27FC236}">
                <a16:creationId xmlns:a16="http://schemas.microsoft.com/office/drawing/2014/main" id="{D56416D3-1CE2-A74E-86C8-DBD7CCFEAA84}"/>
              </a:ext>
            </a:extLst>
          </p:cNvPr>
          <p:cNvPicPr>
            <a:picLocks noChangeAspect="1"/>
          </p:cNvPicPr>
          <p:nvPr userDrawn="1"/>
        </p:nvPicPr>
        <p:blipFill>
          <a:blip r:embed="rId2"/>
          <a:stretch>
            <a:fillRect/>
          </a:stretch>
        </p:blipFill>
        <p:spPr>
          <a:xfrm>
            <a:off x="7708348" y="6373368"/>
            <a:ext cx="2413552" cy="224190"/>
          </a:xfrm>
          <a:prstGeom prst="rect">
            <a:avLst/>
          </a:prstGeom>
        </p:spPr>
      </p:pic>
    </p:spTree>
    <p:extLst>
      <p:ext uri="{BB962C8B-B14F-4D97-AF65-F5344CB8AC3E}">
        <p14:creationId xmlns:p14="http://schemas.microsoft.com/office/powerpoint/2010/main" val="130830588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Paragraph Split With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CB1FD91C-2E7A-DB43-952B-48F33A14ED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9021"/>
            <a:ext cx="4953000" cy="2399346"/>
          </a:xfrm>
          <a:prstGeom prst="rect">
            <a:avLst/>
          </a:prstGeom>
        </p:spPr>
      </p:pic>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8" name="Picture 7" descr="A picture containing person, standing, young&#10;&#10;Description automatically generated">
            <a:extLst>
              <a:ext uri="{FF2B5EF4-FFF2-40B4-BE49-F238E27FC236}">
                <a16:creationId xmlns:a16="http://schemas.microsoft.com/office/drawing/2014/main" id="{BAB7D5A1-7EF1-BEDB-2FEE-B685414C64C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425" y="0"/>
            <a:ext cx="4350380" cy="7810500"/>
          </a:xfrm>
          <a:prstGeom prst="rect">
            <a:avLst/>
          </a:prstGeom>
        </p:spPr>
      </p:pic>
    </p:spTree>
    <p:extLst>
      <p:ext uri="{BB962C8B-B14F-4D97-AF65-F5344CB8AC3E}">
        <p14:creationId xmlns:p14="http://schemas.microsoft.com/office/powerpoint/2010/main" val="150668290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0"/>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7138952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userDrawn="1"/>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ounded Rectangle 28">
            <a:extLst>
              <a:ext uri="{FF2B5EF4-FFF2-40B4-BE49-F238E27FC236}">
                <a16:creationId xmlns:a16="http://schemas.microsoft.com/office/drawing/2014/main" id="{CEE4E996-04B4-2343-918B-0260CF977509}"/>
              </a:ext>
            </a:extLst>
          </p:cNvPr>
          <p:cNvSpPr/>
          <p:nvPr userDrawn="1"/>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id="{FBED393C-536B-754D-B868-6D4E3205A4A7}"/>
              </a:ext>
            </a:extLst>
          </p:cNvPr>
          <p:cNvSpPr/>
          <p:nvPr userDrawn="1"/>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ounded Rectangle 30">
            <a:extLst>
              <a:ext uri="{FF2B5EF4-FFF2-40B4-BE49-F238E27FC236}">
                <a16:creationId xmlns:a16="http://schemas.microsoft.com/office/drawing/2014/main" id="{63B1CE32-353A-BE45-9EFB-BEFB10891E4F}"/>
              </a:ext>
            </a:extLst>
          </p:cNvPr>
          <p:cNvSpPr/>
          <p:nvPr userDrawn="1"/>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4" y="3091625"/>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2" y="3075068"/>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3" y="3091625"/>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4" y="3091625"/>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71726875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ng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19212"/>
            <a:ext cx="5257801" cy="4254210"/>
          </a:xfrm>
        </p:spPr>
        <p:txBody>
          <a:bodyPr anchor="t" anchorCtr="0">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719213"/>
            <a:ext cx="5172920" cy="4254209"/>
          </a:xfrm>
          <a:solidFill>
            <a:srgbClr val="FFFFFF"/>
          </a:solidFill>
          <a:ln w="6350">
            <a:solidFill>
              <a:schemeClr val="tx1"/>
            </a:solidFill>
          </a:ln>
        </p:spPr>
        <p:txBody>
          <a:bodyPr/>
          <a:lstStyle>
            <a:lvl1pPr marL="0" indent="0" algn="ctr">
              <a:buFontTx/>
              <a:buNone/>
              <a:defRPr/>
            </a:lvl1pPr>
          </a:lstStyle>
          <a:p>
            <a:endParaRPr lang="en-US"/>
          </a:p>
        </p:txBody>
      </p:sp>
      <p:sp>
        <p:nvSpPr>
          <p:cNvPr id="11" name="Text Placeholder 6">
            <a:extLst>
              <a:ext uri="{FF2B5EF4-FFF2-40B4-BE49-F238E27FC236}">
                <a16:creationId xmlns:a16="http://schemas.microsoft.com/office/drawing/2014/main" id="{BCB4298A-BA00-F54E-BFDF-8A63B62D0969}"/>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77836731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orizont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5257801"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4" y="2707622"/>
            <a:ext cx="5132387" cy="4265781"/>
          </a:xfr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CD275319-660D-EA4F-B58A-AE7715344F28}"/>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73602753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ell Phon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696070"/>
            <a:ext cx="6855917" cy="427735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410233" y="1020572"/>
            <a:ext cx="2940520" cy="6401050"/>
          </a:xfrm>
          <a:prstGeom prst="roundRect">
            <a:avLst>
              <a:gd name="adj" fmla="val 20035"/>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8335272" y="780943"/>
            <a:ext cx="3090442" cy="6782730"/>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C669E9F-BB38-3F42-86E9-8195F80F0827}"/>
              </a:ext>
            </a:extLst>
          </p:cNvPr>
          <p:cNvSpPr>
            <a:spLocks noGrp="1"/>
          </p:cNvSpPr>
          <p:nvPr>
            <p:ph type="body" sz="quarter" idx="14" hasCustomPrompt="1"/>
          </p:nvPr>
        </p:nvSpPr>
        <p:spPr>
          <a:xfrm>
            <a:off x="838200" y="7161089"/>
            <a:ext cx="6855916" cy="29504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5957976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6855917"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73325700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8" y="2899948"/>
            <a:ext cx="5000263" cy="3730739"/>
          </a:xfrm>
          <a:prstGeom prst="roundRect">
            <a:avLst>
              <a:gd name="adj" fmla="val 3378"/>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1" y="7165050"/>
            <a:ext cx="6233933" cy="3649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1990278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6" y="2660924"/>
            <a:ext cx="5509549" cy="4902736"/>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6" y="7165050"/>
            <a:ext cx="330939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92078561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788266"/>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99074299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982235"/>
            <a:ext cx="7328026" cy="188572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153992268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5444678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CD0D71A6-EBC0-C349-9FB5-0984AE839FA6}"/>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10298020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6172200" y="2661356"/>
            <a:ext cx="5181600" cy="437351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1447546"/>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27018550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89" y="2753289"/>
            <a:ext cx="5157787" cy="614047"/>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581323"/>
            <a:ext cx="5157787"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581323"/>
            <a:ext cx="5183188"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Slide Number Placeholder 8"/>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75063394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Photos and 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lide Number Placeholder 4"/>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437132"/>
            <a:ext cx="10515600" cy="798511"/>
          </a:xfrm>
        </p:spPr>
        <p:txBody>
          <a:bodyPr anchor="t" anchorCtr="0"/>
          <a:lstStyle/>
          <a:p>
            <a:r>
              <a:rPr lang="en-US"/>
              <a:t>Click to edit Master title style</a:t>
            </a:r>
          </a:p>
        </p:txBody>
      </p: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364" t="-3952" r="34410" b="46015"/>
          <a:stretch>
            <a:fillRect/>
          </a:stretch>
        </p:blipFill>
        <p:spPr>
          <a:xfrm rot="16200000">
            <a:off x="7845274" y="3463773"/>
            <a:ext cx="7111477"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748139"/>
            <a:ext cx="5029200" cy="442595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0" name="Picture Placeholder 2">
            <a:extLst>
              <a:ext uri="{FF2B5EF4-FFF2-40B4-BE49-F238E27FC236}">
                <a16:creationId xmlns:a16="http://schemas.microsoft.com/office/drawing/2014/main" id="{2E487045-188D-864B-B3DD-30821E177BC7}"/>
              </a:ext>
            </a:extLst>
          </p:cNvPr>
          <p:cNvSpPr>
            <a:spLocks noGrp="1"/>
          </p:cNvSpPr>
          <p:nvPr>
            <p:ph type="pic" sz="quarter" idx="14"/>
          </p:nvPr>
        </p:nvSpPr>
        <p:spPr>
          <a:xfrm>
            <a:off x="6324600" y="2748139"/>
            <a:ext cx="5029200" cy="442595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70360C69-FA8C-5F43-BBCF-36788CDB19A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12446911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82843928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1" cy="7147836"/>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14" name="Rectangle 13">
            <a:extLst>
              <a:ext uri="{FF2B5EF4-FFF2-40B4-BE49-F238E27FC236}">
                <a16:creationId xmlns:a16="http://schemas.microsoft.com/office/drawing/2014/main" id="{603037C0-3AF5-C247-8922-F73E8847476D}"/>
              </a:ext>
            </a:extLst>
          </p:cNvPr>
          <p:cNvSpPr/>
          <p:nvPr userDrawn="1"/>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2"/>
            <a:ext cx="10515600" cy="1873742"/>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80612759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5462782"/>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395321876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Full Page Photo and Callout">
    <p:spTree>
      <p:nvGrpSpPr>
        <p:cNvPr id="1" name=""/>
        <p:cNvGrpSpPr/>
        <p:nvPr/>
      </p:nvGrpSpPr>
      <p:grpSpPr>
        <a:xfrm>
          <a:off x="0" y="0"/>
          <a:ext cx="0" cy="0"/>
          <a:chOff x="0" y="0"/>
          <a:chExt cx="0" cy="0"/>
        </a:xfrm>
      </p:grpSpPr>
      <p:pic>
        <p:nvPicPr>
          <p:cNvPr id="7" name="Picture 6" descr="A picture containing person, athletic game, sport&#10;&#10;Description automatically generated">
            <a:extLst>
              <a:ext uri="{FF2B5EF4-FFF2-40B4-BE49-F238E27FC236}">
                <a16:creationId xmlns:a16="http://schemas.microsoft.com/office/drawing/2014/main" id="{D94FEF66-10C7-698D-A8DB-B8488D854F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1" cy="7111478"/>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96112559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pic>
        <p:nvPicPr>
          <p:cNvPr id="3" name="Picture 2" descr="A picture containing person, young, child, indoor&#10;&#10;Description automatically generated">
            <a:extLst>
              <a:ext uri="{FF2B5EF4-FFF2-40B4-BE49-F238E27FC236}">
                <a16:creationId xmlns:a16="http://schemas.microsoft.com/office/drawing/2014/main" id="{D3B8BF1D-C6AE-E037-025D-517B2E8B5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939832"/>
            <a:ext cx="5207564" cy="5930837"/>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5" y="2411664"/>
            <a:ext cx="4346575" cy="3014579"/>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40" y="1182055"/>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9" y="5552916"/>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27565400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982234"/>
            <a:ext cx="5638179" cy="428244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6357768"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2166695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and Quote Option 2">
    <p:spTree>
      <p:nvGrpSpPr>
        <p:cNvPr id="1" name=""/>
        <p:cNvGrpSpPr/>
        <p:nvPr/>
      </p:nvGrpSpPr>
      <p:grpSpPr>
        <a:xfrm>
          <a:off x="0" y="0"/>
          <a:ext cx="0" cy="0"/>
          <a:chOff x="0" y="0"/>
          <a:chExt cx="0" cy="0"/>
        </a:xfrm>
      </p:grpSpPr>
      <p:pic>
        <p:nvPicPr>
          <p:cNvPr id="3" name="Picture 2" descr="A picture containing person, ground, outdoor&#10;&#10;Description automatically generated">
            <a:extLst>
              <a:ext uri="{FF2B5EF4-FFF2-40B4-BE49-F238E27FC236}">
                <a16:creationId xmlns:a16="http://schemas.microsoft.com/office/drawing/2014/main" id="{8689E5E6-6C50-0A8D-1E92-FC0E9D7C1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1" cy="78105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939832"/>
            <a:ext cx="5207564" cy="5930837"/>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5" y="2411664"/>
            <a:ext cx="4346575" cy="3014579"/>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40" y="1182055"/>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9" y="5552916"/>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17723092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Page Option 1">
    <p:spTree>
      <p:nvGrpSpPr>
        <p:cNvPr id="1" name=""/>
        <p:cNvGrpSpPr/>
        <p:nvPr/>
      </p:nvGrpSpPr>
      <p:grpSpPr>
        <a:xfrm>
          <a:off x="0" y="0"/>
          <a:ext cx="0" cy="0"/>
          <a:chOff x="0" y="0"/>
          <a:chExt cx="0" cy="0"/>
        </a:xfrm>
      </p:grpSpPr>
      <p:pic>
        <p:nvPicPr>
          <p:cNvPr id="4" name="Picture 3" descr="A picture containing person, slide, crowd&#10;&#10;Description automatically generated">
            <a:extLst>
              <a:ext uri="{FF2B5EF4-FFF2-40B4-BE49-F238E27FC236}">
                <a16:creationId xmlns:a16="http://schemas.microsoft.com/office/drawing/2014/main" id="{2A7744E8-9F40-1CBA-90A4-8E173FA5D5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0"/>
          <a:stretch>
            <a:fillRect/>
          </a:stretch>
        </p:blipFill>
        <p:spPr>
          <a:xfrm>
            <a:off x="1250" y="0"/>
            <a:ext cx="12190750" cy="78105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125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5388328"/>
            <a:ext cx="10515600"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125346769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Page Option 2">
    <p:spTree>
      <p:nvGrpSpPr>
        <p:cNvPr id="1" name=""/>
        <p:cNvGrpSpPr/>
        <p:nvPr/>
      </p:nvGrpSpPr>
      <p:grpSpPr>
        <a:xfrm>
          <a:off x="0" y="0"/>
          <a:ext cx="0" cy="0"/>
          <a:chOff x="0" y="0"/>
          <a:chExt cx="0" cy="0"/>
        </a:xfrm>
      </p:grpSpPr>
      <p:pic>
        <p:nvPicPr>
          <p:cNvPr id="4" name="Picture 3" descr="A picture containing person, outdoor, person&#10;&#10;Description automatically generated">
            <a:extLst>
              <a:ext uri="{FF2B5EF4-FFF2-40B4-BE49-F238E27FC236}">
                <a16:creationId xmlns:a16="http://schemas.microsoft.com/office/drawing/2014/main" id="{3DBF6E97-4391-F09A-B084-9DA895A7FB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0" y="0"/>
            <a:ext cx="12216459"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983189"/>
            <a:ext cx="2096022" cy="201114"/>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5388328"/>
            <a:ext cx="8755918"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35197974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 Page Option 3">
    <p:spTree>
      <p:nvGrpSpPr>
        <p:cNvPr id="1" name=""/>
        <p:cNvGrpSpPr/>
        <p:nvPr/>
      </p:nvGrpSpPr>
      <p:grpSpPr>
        <a:xfrm>
          <a:off x="0" y="0"/>
          <a:ext cx="0" cy="0"/>
          <a:chOff x="0" y="0"/>
          <a:chExt cx="0" cy="0"/>
        </a:xfrm>
      </p:grpSpPr>
      <p:pic>
        <p:nvPicPr>
          <p:cNvPr id="4" name="Picture 3" descr="A picture containing person, outdoor, young&#10;&#10;Description automatically generated">
            <a:extLst>
              <a:ext uri="{FF2B5EF4-FFF2-40B4-BE49-F238E27FC236}">
                <a16:creationId xmlns:a16="http://schemas.microsoft.com/office/drawing/2014/main" id="{9E79B8AC-CCC5-75A7-12FC-C6B1919D53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501"/>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1" y="5388327"/>
            <a:ext cx="8803341"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267871475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 Page Option 4">
    <p:spTree>
      <p:nvGrpSpPr>
        <p:cNvPr id="1" name=""/>
        <p:cNvGrpSpPr/>
        <p:nvPr/>
      </p:nvGrpSpPr>
      <p:grpSpPr>
        <a:xfrm>
          <a:off x="0" y="0"/>
          <a:ext cx="0" cy="0"/>
          <a:chOff x="0" y="0"/>
          <a:chExt cx="0" cy="0"/>
        </a:xfrm>
      </p:grpSpPr>
      <p:pic>
        <p:nvPicPr>
          <p:cNvPr id="4" name="Picture 3" descr="A picture containing person, outdoor, crowd&#10;&#10;Description automatically generated">
            <a:extLst>
              <a:ext uri="{FF2B5EF4-FFF2-40B4-BE49-F238E27FC236}">
                <a16:creationId xmlns:a16="http://schemas.microsoft.com/office/drawing/2014/main" id="{3C7BC5CB-6C2C-51B8-717C-D171EF167C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499"/>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328294180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Page Option 5">
    <p:spTree>
      <p:nvGrpSpPr>
        <p:cNvPr id="1" name=""/>
        <p:cNvGrpSpPr/>
        <p:nvPr/>
      </p:nvGrpSpPr>
      <p:grpSpPr>
        <a:xfrm>
          <a:off x="0" y="0"/>
          <a:ext cx="0" cy="0"/>
          <a:chOff x="0" y="0"/>
          <a:chExt cx="0" cy="0"/>
        </a:xfrm>
      </p:grpSpPr>
      <p:pic>
        <p:nvPicPr>
          <p:cNvPr id="9" name="Picture 8" descr="A person and person laughing&#10;&#10;Description automatically generated with low confidence">
            <a:extLst>
              <a:ext uri="{FF2B5EF4-FFF2-40B4-BE49-F238E27FC236}">
                <a16:creationId xmlns:a16="http://schemas.microsoft.com/office/drawing/2014/main" id="{53D3CE11-5C43-2FB2-9AF1-840FE098AA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120359172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 Page Option 6">
    <p:spTree>
      <p:nvGrpSpPr>
        <p:cNvPr id="1" name=""/>
        <p:cNvGrpSpPr/>
        <p:nvPr/>
      </p:nvGrpSpPr>
      <p:grpSpPr>
        <a:xfrm>
          <a:off x="0" y="0"/>
          <a:ext cx="0" cy="0"/>
          <a:chOff x="0" y="0"/>
          <a:chExt cx="0" cy="0"/>
        </a:xfrm>
      </p:grpSpPr>
      <p:pic>
        <p:nvPicPr>
          <p:cNvPr id="4" name="Picture 3" descr="A person smiling for the camera&#10;&#10;Description automatically generated with low confidence">
            <a:extLst>
              <a:ext uri="{FF2B5EF4-FFF2-40B4-BE49-F238E27FC236}">
                <a16:creationId xmlns:a16="http://schemas.microsoft.com/office/drawing/2014/main" id="{5C7389C0-6F6B-B598-5E5F-C09978FEF2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22316115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401197639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3"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1" y="1437133"/>
            <a:ext cx="6920567" cy="881275"/>
          </a:xfrm>
        </p:spPr>
        <p:txBody>
          <a:bodyPr anchor="t" anchorCtr="0"/>
          <a:lstStyle>
            <a:lvl1pPr algn="l">
              <a:defRPr/>
            </a:lvl1pPr>
          </a:lstStyle>
          <a:p>
            <a:r>
              <a:rPr lang="en-US"/>
              <a:t>Click to edit title style</a:t>
            </a:r>
          </a:p>
        </p:txBody>
      </p:sp>
      <p:pic>
        <p:nvPicPr>
          <p:cNvPr id="8" name="Picture 7">
            <a:extLst>
              <a:ext uri="{FF2B5EF4-FFF2-40B4-BE49-F238E27FC236}">
                <a16:creationId xmlns:a16="http://schemas.microsoft.com/office/drawing/2014/main" id="{CB638375-826B-E043-96F5-88E398B07190}"/>
              </a:ext>
            </a:extLst>
          </p:cNvPr>
          <p:cNvPicPr>
            <a:picLocks noChangeAspect="1"/>
          </p:cNvPicPr>
          <p:nvPr userDrawn="1"/>
        </p:nvPicPr>
        <p:blipFill>
          <a:blip r:embed="rId2"/>
          <a:stretch>
            <a:fillRect/>
          </a:stretch>
        </p:blipFill>
        <p:spPr>
          <a:xfrm>
            <a:off x="756396" y="6160964"/>
            <a:ext cx="469900" cy="520700"/>
          </a:xfrm>
          <a:prstGeom prst="rect">
            <a:avLst/>
          </a:prstGeom>
        </p:spPr>
      </p:pic>
      <p:pic>
        <p:nvPicPr>
          <p:cNvPr id="11" name="Picture 10">
            <a:extLst>
              <a:ext uri="{FF2B5EF4-FFF2-40B4-BE49-F238E27FC236}">
                <a16:creationId xmlns:a16="http://schemas.microsoft.com/office/drawing/2014/main" id="{30BC22A2-0D0F-1C44-9348-3D3C36A8EE61}"/>
              </a:ext>
            </a:extLst>
          </p:cNvPr>
          <p:cNvPicPr>
            <a:picLocks noChangeAspect="1"/>
          </p:cNvPicPr>
          <p:nvPr userDrawn="1"/>
        </p:nvPicPr>
        <p:blipFill>
          <a:blip r:embed="rId3"/>
          <a:stretch>
            <a:fillRect/>
          </a:stretch>
        </p:blipFill>
        <p:spPr>
          <a:xfrm>
            <a:off x="2209986" y="6160964"/>
            <a:ext cx="469900" cy="520700"/>
          </a:xfrm>
          <a:prstGeom prst="rect">
            <a:avLst/>
          </a:prstGeom>
        </p:spPr>
      </p:pic>
      <p:pic>
        <p:nvPicPr>
          <p:cNvPr id="16" name="Picture 15">
            <a:extLst>
              <a:ext uri="{FF2B5EF4-FFF2-40B4-BE49-F238E27FC236}">
                <a16:creationId xmlns:a16="http://schemas.microsoft.com/office/drawing/2014/main" id="{2E234825-C201-B84E-8E08-36202B5E8DF9}"/>
              </a:ext>
            </a:extLst>
          </p:cNvPr>
          <p:cNvPicPr>
            <a:picLocks noChangeAspect="1"/>
          </p:cNvPicPr>
          <p:nvPr userDrawn="1"/>
        </p:nvPicPr>
        <p:blipFill>
          <a:blip r:embed="rId4"/>
          <a:stretch>
            <a:fillRect/>
          </a:stretch>
        </p:blipFill>
        <p:spPr>
          <a:xfrm>
            <a:off x="1483191" y="6160964"/>
            <a:ext cx="469900" cy="520700"/>
          </a:xfrm>
          <a:prstGeom prst="rect">
            <a:avLst/>
          </a:prstGeom>
        </p:spPr>
      </p:pic>
      <p:pic>
        <p:nvPicPr>
          <p:cNvPr id="18" name="Picture 17">
            <a:extLst>
              <a:ext uri="{FF2B5EF4-FFF2-40B4-BE49-F238E27FC236}">
                <a16:creationId xmlns:a16="http://schemas.microsoft.com/office/drawing/2014/main" id="{C22525E6-D64D-5443-A119-335CE522547A}"/>
              </a:ext>
            </a:extLst>
          </p:cNvPr>
          <p:cNvPicPr>
            <a:picLocks noChangeAspect="1"/>
          </p:cNvPicPr>
          <p:nvPr userDrawn="1"/>
        </p:nvPicPr>
        <p:blipFill>
          <a:blip r:embed="rId5"/>
          <a:stretch>
            <a:fillRect/>
          </a:stretch>
        </p:blipFill>
        <p:spPr>
          <a:xfrm>
            <a:off x="2936781" y="6160964"/>
            <a:ext cx="469900" cy="520700"/>
          </a:xfrm>
          <a:prstGeom prst="rect">
            <a:avLst/>
          </a:prstGeom>
        </p:spPr>
      </p:pic>
      <p:pic>
        <p:nvPicPr>
          <p:cNvPr id="20" name="Picture 19">
            <a:extLst>
              <a:ext uri="{FF2B5EF4-FFF2-40B4-BE49-F238E27FC236}">
                <a16:creationId xmlns:a16="http://schemas.microsoft.com/office/drawing/2014/main" id="{D831BCB4-FCA8-E84E-B717-77ABE02CC025}"/>
              </a:ext>
            </a:extLst>
          </p:cNvPr>
          <p:cNvPicPr>
            <a:picLocks noChangeAspect="1"/>
          </p:cNvPicPr>
          <p:nvPr userDrawn="1"/>
        </p:nvPicPr>
        <p:blipFill>
          <a:blip r:embed="rId6"/>
          <a:stretch>
            <a:fillRect/>
          </a:stretch>
        </p:blipFill>
        <p:spPr>
          <a:xfrm>
            <a:off x="3663576" y="6160964"/>
            <a:ext cx="469900" cy="520700"/>
          </a:xfrm>
          <a:prstGeom prst="rect">
            <a:avLst/>
          </a:prstGeom>
        </p:spPr>
      </p:pic>
      <p:pic>
        <p:nvPicPr>
          <p:cNvPr id="22" name="Picture 21">
            <a:extLst>
              <a:ext uri="{FF2B5EF4-FFF2-40B4-BE49-F238E27FC236}">
                <a16:creationId xmlns:a16="http://schemas.microsoft.com/office/drawing/2014/main" id="{6DC0C6D4-2745-FC42-96F0-2E252AE74360}"/>
              </a:ext>
            </a:extLst>
          </p:cNvPr>
          <p:cNvPicPr>
            <a:picLocks noChangeAspect="1"/>
          </p:cNvPicPr>
          <p:nvPr userDrawn="1"/>
        </p:nvPicPr>
        <p:blipFill>
          <a:blip r:embed="rId7"/>
          <a:stretch>
            <a:fillRect/>
          </a:stretch>
        </p:blipFill>
        <p:spPr>
          <a:xfrm>
            <a:off x="4390370" y="6160964"/>
            <a:ext cx="469900" cy="520700"/>
          </a:xfrm>
          <a:prstGeom prst="rect">
            <a:avLst/>
          </a:prstGeom>
        </p:spPr>
      </p:pic>
      <p:pic>
        <p:nvPicPr>
          <p:cNvPr id="28" name="Picture 27">
            <a:extLst>
              <a:ext uri="{FF2B5EF4-FFF2-40B4-BE49-F238E27FC236}">
                <a16:creationId xmlns:a16="http://schemas.microsoft.com/office/drawing/2014/main" id="{81E9BF10-E7BF-FE48-A9BC-67B406469EF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936876" y="699021"/>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62537144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 y="2818624"/>
            <a:ext cx="10439687" cy="1886091"/>
          </a:xfrm>
        </p:spPr>
        <p:txBody>
          <a:bodyPr anchor="b">
            <a:normAutofit/>
          </a:bodyPr>
          <a:lstStyle>
            <a:lvl1pPr algn="r">
              <a:defRPr sz="6150" b="1">
                <a:solidFill>
                  <a:srgbClr val="3264A0"/>
                </a:solidFill>
              </a:defRPr>
            </a:lvl1pPr>
          </a:lstStyle>
          <a:p>
            <a:r>
              <a:rPr lang="en-US"/>
              <a:t>Click to edit</a:t>
            </a:r>
          </a:p>
        </p:txBody>
      </p:sp>
      <p:cxnSp>
        <p:nvCxnSpPr>
          <p:cNvPr id="6" name="Straight Connector 5"/>
          <p:cNvCxnSpPr/>
          <p:nvPr userDrawn="1"/>
        </p:nvCxnSpPr>
        <p:spPr>
          <a:xfrm flipV="1">
            <a:off x="1" y="4727310"/>
            <a:ext cx="10439687" cy="14913"/>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9275619" y="7239177"/>
            <a:ext cx="2743200" cy="415837"/>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240793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79141D-FF12-9040-97D5-99EA6CA0C145}"/>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3049255"/>
            <a:ext cx="7159906" cy="4097887"/>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cxnSp>
        <p:nvCxnSpPr>
          <p:cNvPr id="8" name="Straight Connector 7">
            <a:extLst>
              <a:ext uri="{FF2B5EF4-FFF2-40B4-BE49-F238E27FC236}">
                <a16:creationId xmlns:a16="http://schemas.microsoft.com/office/drawing/2014/main" id="{2D2772DA-1D91-0C47-82FB-E291275C830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2203327"/>
            <a:ext cx="4227130" cy="5166041"/>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780637"/>
            <a:ext cx="3834004" cy="4366505"/>
          </a:xfrm>
          <a:prstGeom prst="ellipse">
            <a:avLst/>
          </a:prstGeom>
          <a:solidFill>
            <a:srgbClr val="FFFFFF"/>
          </a:solidFill>
        </p:spPr>
        <p:txBody>
          <a:bodyPr/>
          <a:lstStyle>
            <a:lvl1pPr algn="ctr">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220842" y="2517816"/>
            <a:ext cx="4507974" cy="4629326"/>
          </a:xfrm>
          <a:prstGeom prst="rect">
            <a:avLst/>
          </a:prstGeom>
        </p:spPr>
      </p:pic>
    </p:spTree>
    <p:extLst>
      <p:ext uri="{BB962C8B-B14F-4D97-AF65-F5344CB8AC3E}">
        <p14:creationId xmlns:p14="http://schemas.microsoft.com/office/powerpoint/2010/main" val="427117850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7/10/2024</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28357762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7/10/2024</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6503893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0833185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867148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0120717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5406788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80357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0467169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138630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2632730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50" Type="http://schemas.openxmlformats.org/officeDocument/2006/relationships/slideLayout" Target="../slideLayouts/slideLayout84.xml"/><Relationship Id="rId55" Type="http://schemas.openxmlformats.org/officeDocument/2006/relationships/slideLayout" Target="../slideLayouts/slideLayout89.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9" Type="http://schemas.openxmlformats.org/officeDocument/2006/relationships/slideLayout" Target="../slideLayouts/slideLayout63.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3" Type="http://schemas.openxmlformats.org/officeDocument/2006/relationships/slideLayout" Target="../slideLayouts/slideLayout87.xml"/><Relationship Id="rId58" Type="http://schemas.openxmlformats.org/officeDocument/2006/relationships/image" Target="../media/image18.png"/><Relationship Id="rId5" Type="http://schemas.openxmlformats.org/officeDocument/2006/relationships/slideLayout" Target="../slideLayouts/slideLayout39.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56" Type="http://schemas.openxmlformats.org/officeDocument/2006/relationships/slideLayout" Target="../slideLayouts/slideLayout90.xml"/><Relationship Id="rId8" Type="http://schemas.openxmlformats.org/officeDocument/2006/relationships/slideLayout" Target="../slideLayouts/slideLayout42.xml"/><Relationship Id="rId51" Type="http://schemas.openxmlformats.org/officeDocument/2006/relationships/slideLayout" Target="../slideLayouts/slideLayout85.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20" Type="http://schemas.openxmlformats.org/officeDocument/2006/relationships/slideLayout" Target="../slideLayouts/slideLayout54.xml"/><Relationship Id="rId41" Type="http://schemas.openxmlformats.org/officeDocument/2006/relationships/slideLayout" Target="../slideLayouts/slideLayout75.xml"/><Relationship Id="rId54" Type="http://schemas.openxmlformats.org/officeDocument/2006/relationships/slideLayout" Target="../slideLayouts/slideLayout88.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57" Type="http://schemas.openxmlformats.org/officeDocument/2006/relationships/theme" Target="../theme/theme2.xml"/><Relationship Id="rId10" Type="http://schemas.openxmlformats.org/officeDocument/2006/relationships/slideLayout" Target="../slideLayouts/slideLayout44.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52"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9" Type="http://schemas.openxmlformats.org/officeDocument/2006/relationships/slideLayout" Target="../slideLayouts/slideLayout140.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42" Type="http://schemas.openxmlformats.org/officeDocument/2006/relationships/slideLayout" Target="../slideLayouts/slideLayout143.xml"/><Relationship Id="rId47" Type="http://schemas.openxmlformats.org/officeDocument/2006/relationships/slideLayout" Target="../slideLayouts/slideLayout148.xml"/><Relationship Id="rId50" Type="http://schemas.openxmlformats.org/officeDocument/2006/relationships/slideLayout" Target="../slideLayouts/slideLayout151.xml"/><Relationship Id="rId55" Type="http://schemas.openxmlformats.org/officeDocument/2006/relationships/slideLayout" Target="../slideLayouts/slideLayout156.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9" Type="http://schemas.openxmlformats.org/officeDocument/2006/relationships/slideLayout" Target="../slideLayouts/slideLayout130.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53" Type="http://schemas.openxmlformats.org/officeDocument/2006/relationships/slideLayout" Target="../slideLayouts/slideLayout154.xml"/><Relationship Id="rId58" Type="http://schemas.openxmlformats.org/officeDocument/2006/relationships/image" Target="../media/image18.png"/><Relationship Id="rId5" Type="http://schemas.openxmlformats.org/officeDocument/2006/relationships/slideLayout" Target="../slideLayouts/slideLayout106.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43" Type="http://schemas.openxmlformats.org/officeDocument/2006/relationships/slideLayout" Target="../slideLayouts/slideLayout144.xml"/><Relationship Id="rId48" Type="http://schemas.openxmlformats.org/officeDocument/2006/relationships/slideLayout" Target="../slideLayouts/slideLayout149.xml"/><Relationship Id="rId56" Type="http://schemas.openxmlformats.org/officeDocument/2006/relationships/slideLayout" Target="../slideLayouts/slideLayout157.xml"/><Relationship Id="rId8" Type="http://schemas.openxmlformats.org/officeDocument/2006/relationships/slideLayout" Target="../slideLayouts/slideLayout109.xml"/><Relationship Id="rId51" Type="http://schemas.openxmlformats.org/officeDocument/2006/relationships/slideLayout" Target="../slideLayouts/slideLayout152.xml"/><Relationship Id="rId3" Type="http://schemas.openxmlformats.org/officeDocument/2006/relationships/slideLayout" Target="../slideLayouts/slideLayout104.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46" Type="http://schemas.openxmlformats.org/officeDocument/2006/relationships/slideLayout" Target="../slideLayouts/slideLayout147.xml"/><Relationship Id="rId20" Type="http://schemas.openxmlformats.org/officeDocument/2006/relationships/slideLayout" Target="../slideLayouts/slideLayout121.xml"/><Relationship Id="rId41" Type="http://schemas.openxmlformats.org/officeDocument/2006/relationships/slideLayout" Target="../slideLayouts/slideLayout142.xml"/><Relationship Id="rId54" Type="http://schemas.openxmlformats.org/officeDocument/2006/relationships/slideLayout" Target="../slideLayouts/slideLayout155.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49" Type="http://schemas.openxmlformats.org/officeDocument/2006/relationships/slideLayout" Target="../slideLayouts/slideLayout150.xml"/><Relationship Id="rId57" Type="http://schemas.openxmlformats.org/officeDocument/2006/relationships/theme" Target="../theme/theme4.xml"/><Relationship Id="rId10" Type="http://schemas.openxmlformats.org/officeDocument/2006/relationships/slideLayout" Target="../slideLayouts/slideLayout111.xml"/><Relationship Id="rId31" Type="http://schemas.openxmlformats.org/officeDocument/2006/relationships/slideLayout" Target="../slideLayouts/slideLayout132.xml"/><Relationship Id="rId44" Type="http://schemas.openxmlformats.org/officeDocument/2006/relationships/slideLayout" Target="../slideLayouts/slideLayout145.xml"/><Relationship Id="rId52" Type="http://schemas.openxmlformats.org/officeDocument/2006/relationships/slideLayout" Target="../slideLayouts/slideLayout153.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274.xml"/><Relationship Id="rId21" Type="http://schemas.openxmlformats.org/officeDocument/2006/relationships/slideLayout" Target="../slideLayouts/slideLayout178.xml"/><Relationship Id="rId42" Type="http://schemas.openxmlformats.org/officeDocument/2006/relationships/slideLayout" Target="../slideLayouts/slideLayout199.xml"/><Relationship Id="rId63" Type="http://schemas.openxmlformats.org/officeDocument/2006/relationships/slideLayout" Target="../slideLayouts/slideLayout220.xml"/><Relationship Id="rId84" Type="http://schemas.openxmlformats.org/officeDocument/2006/relationships/slideLayout" Target="../slideLayouts/slideLayout241.xml"/><Relationship Id="rId138" Type="http://schemas.openxmlformats.org/officeDocument/2006/relationships/slideLayout" Target="../slideLayouts/slideLayout295.xml"/><Relationship Id="rId107" Type="http://schemas.openxmlformats.org/officeDocument/2006/relationships/slideLayout" Target="../slideLayouts/slideLayout264.xml"/><Relationship Id="rId11" Type="http://schemas.openxmlformats.org/officeDocument/2006/relationships/slideLayout" Target="../slideLayouts/slideLayout168.xml"/><Relationship Id="rId32" Type="http://schemas.openxmlformats.org/officeDocument/2006/relationships/slideLayout" Target="../slideLayouts/slideLayout189.xml"/><Relationship Id="rId37" Type="http://schemas.openxmlformats.org/officeDocument/2006/relationships/slideLayout" Target="../slideLayouts/slideLayout194.xml"/><Relationship Id="rId53" Type="http://schemas.openxmlformats.org/officeDocument/2006/relationships/slideLayout" Target="../slideLayouts/slideLayout210.xml"/><Relationship Id="rId58" Type="http://schemas.openxmlformats.org/officeDocument/2006/relationships/slideLayout" Target="../slideLayouts/slideLayout215.xml"/><Relationship Id="rId74" Type="http://schemas.openxmlformats.org/officeDocument/2006/relationships/slideLayout" Target="../slideLayouts/slideLayout231.xml"/><Relationship Id="rId79" Type="http://schemas.openxmlformats.org/officeDocument/2006/relationships/slideLayout" Target="../slideLayouts/slideLayout236.xml"/><Relationship Id="rId102" Type="http://schemas.openxmlformats.org/officeDocument/2006/relationships/slideLayout" Target="../slideLayouts/slideLayout259.xml"/><Relationship Id="rId123" Type="http://schemas.openxmlformats.org/officeDocument/2006/relationships/slideLayout" Target="../slideLayouts/slideLayout280.xml"/><Relationship Id="rId128" Type="http://schemas.openxmlformats.org/officeDocument/2006/relationships/slideLayout" Target="../slideLayouts/slideLayout285.xml"/><Relationship Id="rId144" Type="http://schemas.openxmlformats.org/officeDocument/2006/relationships/theme" Target="../theme/theme5.xml"/><Relationship Id="rId5" Type="http://schemas.openxmlformats.org/officeDocument/2006/relationships/slideLayout" Target="../slideLayouts/slideLayout162.xml"/><Relationship Id="rId90" Type="http://schemas.openxmlformats.org/officeDocument/2006/relationships/slideLayout" Target="../slideLayouts/slideLayout247.xml"/><Relationship Id="rId95" Type="http://schemas.openxmlformats.org/officeDocument/2006/relationships/slideLayout" Target="../slideLayouts/slideLayout252.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43" Type="http://schemas.openxmlformats.org/officeDocument/2006/relationships/slideLayout" Target="../slideLayouts/slideLayout200.xml"/><Relationship Id="rId48" Type="http://schemas.openxmlformats.org/officeDocument/2006/relationships/slideLayout" Target="../slideLayouts/slideLayout205.xml"/><Relationship Id="rId64" Type="http://schemas.openxmlformats.org/officeDocument/2006/relationships/slideLayout" Target="../slideLayouts/slideLayout221.xml"/><Relationship Id="rId69" Type="http://schemas.openxmlformats.org/officeDocument/2006/relationships/slideLayout" Target="../slideLayouts/slideLayout226.xml"/><Relationship Id="rId113" Type="http://schemas.openxmlformats.org/officeDocument/2006/relationships/slideLayout" Target="../slideLayouts/slideLayout270.xml"/><Relationship Id="rId118" Type="http://schemas.openxmlformats.org/officeDocument/2006/relationships/slideLayout" Target="../slideLayouts/slideLayout275.xml"/><Relationship Id="rId134" Type="http://schemas.openxmlformats.org/officeDocument/2006/relationships/slideLayout" Target="../slideLayouts/slideLayout291.xml"/><Relationship Id="rId139" Type="http://schemas.openxmlformats.org/officeDocument/2006/relationships/slideLayout" Target="../slideLayouts/slideLayout296.xml"/><Relationship Id="rId80" Type="http://schemas.openxmlformats.org/officeDocument/2006/relationships/slideLayout" Target="../slideLayouts/slideLayout237.xml"/><Relationship Id="rId85" Type="http://schemas.openxmlformats.org/officeDocument/2006/relationships/slideLayout" Target="../slideLayouts/slideLayout242.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33" Type="http://schemas.openxmlformats.org/officeDocument/2006/relationships/slideLayout" Target="../slideLayouts/slideLayout190.xml"/><Relationship Id="rId38" Type="http://schemas.openxmlformats.org/officeDocument/2006/relationships/slideLayout" Target="../slideLayouts/slideLayout195.xml"/><Relationship Id="rId59" Type="http://schemas.openxmlformats.org/officeDocument/2006/relationships/slideLayout" Target="../slideLayouts/slideLayout216.xml"/><Relationship Id="rId103" Type="http://schemas.openxmlformats.org/officeDocument/2006/relationships/slideLayout" Target="../slideLayouts/slideLayout260.xml"/><Relationship Id="rId108" Type="http://schemas.openxmlformats.org/officeDocument/2006/relationships/slideLayout" Target="../slideLayouts/slideLayout265.xml"/><Relationship Id="rId124" Type="http://schemas.openxmlformats.org/officeDocument/2006/relationships/slideLayout" Target="../slideLayouts/slideLayout281.xml"/><Relationship Id="rId129" Type="http://schemas.openxmlformats.org/officeDocument/2006/relationships/slideLayout" Target="../slideLayouts/slideLayout286.xml"/><Relationship Id="rId54" Type="http://schemas.openxmlformats.org/officeDocument/2006/relationships/slideLayout" Target="../slideLayouts/slideLayout211.xml"/><Relationship Id="rId70" Type="http://schemas.openxmlformats.org/officeDocument/2006/relationships/slideLayout" Target="../slideLayouts/slideLayout227.xml"/><Relationship Id="rId75" Type="http://schemas.openxmlformats.org/officeDocument/2006/relationships/slideLayout" Target="../slideLayouts/slideLayout232.xml"/><Relationship Id="rId91" Type="http://schemas.openxmlformats.org/officeDocument/2006/relationships/slideLayout" Target="../slideLayouts/slideLayout248.xml"/><Relationship Id="rId96" Type="http://schemas.openxmlformats.org/officeDocument/2006/relationships/slideLayout" Target="../slideLayouts/slideLayout253.xml"/><Relationship Id="rId140" Type="http://schemas.openxmlformats.org/officeDocument/2006/relationships/slideLayout" Target="../slideLayouts/slideLayout29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49" Type="http://schemas.openxmlformats.org/officeDocument/2006/relationships/slideLayout" Target="../slideLayouts/slideLayout206.xml"/><Relationship Id="rId114" Type="http://schemas.openxmlformats.org/officeDocument/2006/relationships/slideLayout" Target="../slideLayouts/slideLayout271.xml"/><Relationship Id="rId119" Type="http://schemas.openxmlformats.org/officeDocument/2006/relationships/slideLayout" Target="../slideLayouts/slideLayout276.xml"/><Relationship Id="rId44" Type="http://schemas.openxmlformats.org/officeDocument/2006/relationships/slideLayout" Target="../slideLayouts/slideLayout201.xml"/><Relationship Id="rId60" Type="http://schemas.openxmlformats.org/officeDocument/2006/relationships/slideLayout" Target="../slideLayouts/slideLayout217.xml"/><Relationship Id="rId65" Type="http://schemas.openxmlformats.org/officeDocument/2006/relationships/slideLayout" Target="../slideLayouts/slideLayout222.xml"/><Relationship Id="rId81" Type="http://schemas.openxmlformats.org/officeDocument/2006/relationships/slideLayout" Target="../slideLayouts/slideLayout238.xml"/><Relationship Id="rId86" Type="http://schemas.openxmlformats.org/officeDocument/2006/relationships/slideLayout" Target="../slideLayouts/slideLayout243.xml"/><Relationship Id="rId130" Type="http://schemas.openxmlformats.org/officeDocument/2006/relationships/slideLayout" Target="../slideLayouts/slideLayout287.xml"/><Relationship Id="rId135" Type="http://schemas.openxmlformats.org/officeDocument/2006/relationships/slideLayout" Target="../slideLayouts/slideLayout292.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9" Type="http://schemas.openxmlformats.org/officeDocument/2006/relationships/slideLayout" Target="../slideLayouts/slideLayout196.xml"/><Relationship Id="rId109" Type="http://schemas.openxmlformats.org/officeDocument/2006/relationships/slideLayout" Target="../slideLayouts/slideLayout266.xml"/><Relationship Id="rId34" Type="http://schemas.openxmlformats.org/officeDocument/2006/relationships/slideLayout" Target="../slideLayouts/slideLayout191.xml"/><Relationship Id="rId50" Type="http://schemas.openxmlformats.org/officeDocument/2006/relationships/slideLayout" Target="../slideLayouts/slideLayout207.xml"/><Relationship Id="rId55" Type="http://schemas.openxmlformats.org/officeDocument/2006/relationships/slideLayout" Target="../slideLayouts/slideLayout212.xml"/><Relationship Id="rId76" Type="http://schemas.openxmlformats.org/officeDocument/2006/relationships/slideLayout" Target="../slideLayouts/slideLayout233.xml"/><Relationship Id="rId97" Type="http://schemas.openxmlformats.org/officeDocument/2006/relationships/slideLayout" Target="../slideLayouts/slideLayout254.xml"/><Relationship Id="rId104" Type="http://schemas.openxmlformats.org/officeDocument/2006/relationships/slideLayout" Target="../slideLayouts/slideLayout261.xml"/><Relationship Id="rId120" Type="http://schemas.openxmlformats.org/officeDocument/2006/relationships/slideLayout" Target="../slideLayouts/slideLayout277.xml"/><Relationship Id="rId125" Type="http://schemas.openxmlformats.org/officeDocument/2006/relationships/slideLayout" Target="../slideLayouts/slideLayout282.xml"/><Relationship Id="rId141" Type="http://schemas.openxmlformats.org/officeDocument/2006/relationships/slideLayout" Target="../slideLayouts/slideLayout298.xml"/><Relationship Id="rId7" Type="http://schemas.openxmlformats.org/officeDocument/2006/relationships/slideLayout" Target="../slideLayouts/slideLayout164.xml"/><Relationship Id="rId71" Type="http://schemas.openxmlformats.org/officeDocument/2006/relationships/slideLayout" Target="../slideLayouts/slideLayout228.xml"/><Relationship Id="rId92" Type="http://schemas.openxmlformats.org/officeDocument/2006/relationships/slideLayout" Target="../slideLayouts/slideLayout249.xml"/><Relationship Id="rId2" Type="http://schemas.openxmlformats.org/officeDocument/2006/relationships/slideLayout" Target="../slideLayouts/slideLayout159.xml"/><Relationship Id="rId29" Type="http://schemas.openxmlformats.org/officeDocument/2006/relationships/slideLayout" Target="../slideLayouts/slideLayout186.xml"/><Relationship Id="rId24" Type="http://schemas.openxmlformats.org/officeDocument/2006/relationships/slideLayout" Target="../slideLayouts/slideLayout181.xml"/><Relationship Id="rId40" Type="http://schemas.openxmlformats.org/officeDocument/2006/relationships/slideLayout" Target="../slideLayouts/slideLayout197.xml"/><Relationship Id="rId45" Type="http://schemas.openxmlformats.org/officeDocument/2006/relationships/slideLayout" Target="../slideLayouts/slideLayout202.xml"/><Relationship Id="rId66" Type="http://schemas.openxmlformats.org/officeDocument/2006/relationships/slideLayout" Target="../slideLayouts/slideLayout223.xml"/><Relationship Id="rId87" Type="http://schemas.openxmlformats.org/officeDocument/2006/relationships/slideLayout" Target="../slideLayouts/slideLayout244.xml"/><Relationship Id="rId110" Type="http://schemas.openxmlformats.org/officeDocument/2006/relationships/slideLayout" Target="../slideLayouts/slideLayout267.xml"/><Relationship Id="rId115" Type="http://schemas.openxmlformats.org/officeDocument/2006/relationships/slideLayout" Target="../slideLayouts/slideLayout272.xml"/><Relationship Id="rId131" Type="http://schemas.openxmlformats.org/officeDocument/2006/relationships/slideLayout" Target="../slideLayouts/slideLayout288.xml"/><Relationship Id="rId136" Type="http://schemas.openxmlformats.org/officeDocument/2006/relationships/slideLayout" Target="../slideLayouts/slideLayout293.xml"/><Relationship Id="rId61" Type="http://schemas.openxmlformats.org/officeDocument/2006/relationships/slideLayout" Target="../slideLayouts/slideLayout218.xml"/><Relationship Id="rId82" Type="http://schemas.openxmlformats.org/officeDocument/2006/relationships/slideLayout" Target="../slideLayouts/slideLayout239.xml"/><Relationship Id="rId19" Type="http://schemas.openxmlformats.org/officeDocument/2006/relationships/slideLayout" Target="../slideLayouts/slideLayout176.xml"/><Relationship Id="rId14" Type="http://schemas.openxmlformats.org/officeDocument/2006/relationships/slideLayout" Target="../slideLayouts/slideLayout171.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56" Type="http://schemas.openxmlformats.org/officeDocument/2006/relationships/slideLayout" Target="../slideLayouts/slideLayout213.xml"/><Relationship Id="rId77" Type="http://schemas.openxmlformats.org/officeDocument/2006/relationships/slideLayout" Target="../slideLayouts/slideLayout234.xml"/><Relationship Id="rId100" Type="http://schemas.openxmlformats.org/officeDocument/2006/relationships/slideLayout" Target="../slideLayouts/slideLayout257.xml"/><Relationship Id="rId105" Type="http://schemas.openxmlformats.org/officeDocument/2006/relationships/slideLayout" Target="../slideLayouts/slideLayout262.xml"/><Relationship Id="rId126" Type="http://schemas.openxmlformats.org/officeDocument/2006/relationships/slideLayout" Target="../slideLayouts/slideLayout283.xml"/><Relationship Id="rId8" Type="http://schemas.openxmlformats.org/officeDocument/2006/relationships/slideLayout" Target="../slideLayouts/slideLayout165.xml"/><Relationship Id="rId51" Type="http://schemas.openxmlformats.org/officeDocument/2006/relationships/slideLayout" Target="../slideLayouts/slideLayout208.xml"/><Relationship Id="rId72" Type="http://schemas.openxmlformats.org/officeDocument/2006/relationships/slideLayout" Target="../slideLayouts/slideLayout229.xml"/><Relationship Id="rId93" Type="http://schemas.openxmlformats.org/officeDocument/2006/relationships/slideLayout" Target="../slideLayouts/slideLayout250.xml"/><Relationship Id="rId98" Type="http://schemas.openxmlformats.org/officeDocument/2006/relationships/slideLayout" Target="../slideLayouts/slideLayout255.xml"/><Relationship Id="rId121" Type="http://schemas.openxmlformats.org/officeDocument/2006/relationships/slideLayout" Target="../slideLayouts/slideLayout278.xml"/><Relationship Id="rId142" Type="http://schemas.openxmlformats.org/officeDocument/2006/relationships/slideLayout" Target="../slideLayouts/slideLayout299.xml"/><Relationship Id="rId3" Type="http://schemas.openxmlformats.org/officeDocument/2006/relationships/slideLayout" Target="../slideLayouts/slideLayout160.xml"/><Relationship Id="rId25" Type="http://schemas.openxmlformats.org/officeDocument/2006/relationships/slideLayout" Target="../slideLayouts/slideLayout182.xml"/><Relationship Id="rId46" Type="http://schemas.openxmlformats.org/officeDocument/2006/relationships/slideLayout" Target="../slideLayouts/slideLayout203.xml"/><Relationship Id="rId67" Type="http://schemas.openxmlformats.org/officeDocument/2006/relationships/slideLayout" Target="../slideLayouts/slideLayout224.xml"/><Relationship Id="rId116" Type="http://schemas.openxmlformats.org/officeDocument/2006/relationships/slideLayout" Target="../slideLayouts/slideLayout273.xml"/><Relationship Id="rId137" Type="http://schemas.openxmlformats.org/officeDocument/2006/relationships/slideLayout" Target="../slideLayouts/slideLayout294.xml"/><Relationship Id="rId20" Type="http://schemas.openxmlformats.org/officeDocument/2006/relationships/slideLayout" Target="../slideLayouts/slideLayout177.xml"/><Relationship Id="rId41" Type="http://schemas.openxmlformats.org/officeDocument/2006/relationships/slideLayout" Target="../slideLayouts/slideLayout198.xml"/><Relationship Id="rId62" Type="http://schemas.openxmlformats.org/officeDocument/2006/relationships/slideLayout" Target="../slideLayouts/slideLayout219.xml"/><Relationship Id="rId83" Type="http://schemas.openxmlformats.org/officeDocument/2006/relationships/slideLayout" Target="../slideLayouts/slideLayout240.xml"/><Relationship Id="rId88" Type="http://schemas.openxmlformats.org/officeDocument/2006/relationships/slideLayout" Target="../slideLayouts/slideLayout245.xml"/><Relationship Id="rId111" Type="http://schemas.openxmlformats.org/officeDocument/2006/relationships/slideLayout" Target="../slideLayouts/slideLayout268.xml"/><Relationship Id="rId132" Type="http://schemas.openxmlformats.org/officeDocument/2006/relationships/slideLayout" Target="../slideLayouts/slideLayout289.xml"/><Relationship Id="rId15" Type="http://schemas.openxmlformats.org/officeDocument/2006/relationships/slideLayout" Target="../slideLayouts/slideLayout172.xml"/><Relationship Id="rId36" Type="http://schemas.openxmlformats.org/officeDocument/2006/relationships/slideLayout" Target="../slideLayouts/slideLayout193.xml"/><Relationship Id="rId57" Type="http://schemas.openxmlformats.org/officeDocument/2006/relationships/slideLayout" Target="../slideLayouts/slideLayout214.xml"/><Relationship Id="rId106" Type="http://schemas.openxmlformats.org/officeDocument/2006/relationships/slideLayout" Target="../slideLayouts/slideLayout263.xml"/><Relationship Id="rId127" Type="http://schemas.openxmlformats.org/officeDocument/2006/relationships/slideLayout" Target="../slideLayouts/slideLayout284.xml"/><Relationship Id="rId10" Type="http://schemas.openxmlformats.org/officeDocument/2006/relationships/slideLayout" Target="../slideLayouts/slideLayout167.xml"/><Relationship Id="rId31" Type="http://schemas.openxmlformats.org/officeDocument/2006/relationships/slideLayout" Target="../slideLayouts/slideLayout188.xml"/><Relationship Id="rId52" Type="http://schemas.openxmlformats.org/officeDocument/2006/relationships/slideLayout" Target="../slideLayouts/slideLayout209.xml"/><Relationship Id="rId73" Type="http://schemas.openxmlformats.org/officeDocument/2006/relationships/slideLayout" Target="../slideLayouts/slideLayout230.xml"/><Relationship Id="rId78" Type="http://schemas.openxmlformats.org/officeDocument/2006/relationships/slideLayout" Target="../slideLayouts/slideLayout235.xml"/><Relationship Id="rId94" Type="http://schemas.openxmlformats.org/officeDocument/2006/relationships/slideLayout" Target="../slideLayouts/slideLayout251.xml"/><Relationship Id="rId99" Type="http://schemas.openxmlformats.org/officeDocument/2006/relationships/slideLayout" Target="../slideLayouts/slideLayout256.xml"/><Relationship Id="rId101" Type="http://schemas.openxmlformats.org/officeDocument/2006/relationships/slideLayout" Target="../slideLayouts/slideLayout258.xml"/><Relationship Id="rId122" Type="http://schemas.openxmlformats.org/officeDocument/2006/relationships/slideLayout" Target="../slideLayouts/slideLayout279.xml"/><Relationship Id="rId143" Type="http://schemas.openxmlformats.org/officeDocument/2006/relationships/slideLayout" Target="../slideLayouts/slideLayout300.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26" Type="http://schemas.openxmlformats.org/officeDocument/2006/relationships/slideLayout" Target="../slideLayouts/slideLayout183.xml"/><Relationship Id="rId47" Type="http://schemas.openxmlformats.org/officeDocument/2006/relationships/slideLayout" Target="../slideLayouts/slideLayout204.xml"/><Relationship Id="rId68" Type="http://schemas.openxmlformats.org/officeDocument/2006/relationships/slideLayout" Target="../slideLayouts/slideLayout225.xml"/><Relationship Id="rId89" Type="http://schemas.openxmlformats.org/officeDocument/2006/relationships/slideLayout" Target="../slideLayouts/slideLayout246.xml"/><Relationship Id="rId112" Type="http://schemas.openxmlformats.org/officeDocument/2006/relationships/slideLayout" Target="../slideLayouts/slideLayout269.xml"/><Relationship Id="rId133" Type="http://schemas.openxmlformats.org/officeDocument/2006/relationships/slideLayout" Target="../slideLayouts/slideLayout290.xml"/><Relationship Id="rId16"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437133"/>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3049255"/>
            <a:ext cx="10515600" cy="40978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246827"/>
            <a:ext cx="2743200" cy="415837"/>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F9409A12-05AC-024F-A1E2-9D51551D4400}" type="slidenum">
              <a:rPr lang="en-US" smtClean="0"/>
              <a:t>‹#›</a:t>
            </a:fld>
            <a:endParaRPr lang="en-US"/>
          </a:p>
        </p:txBody>
      </p:sp>
      <p:sp>
        <p:nvSpPr>
          <p:cNvPr id="5" name="Footer Placeholder 4"/>
          <p:cNvSpPr>
            <a:spLocks noGrp="1"/>
          </p:cNvSpPr>
          <p:nvPr>
            <p:ph type="ftr" sz="quarter" idx="3"/>
          </p:nvPr>
        </p:nvSpPr>
        <p:spPr>
          <a:xfrm>
            <a:off x="838200" y="246827"/>
            <a:ext cx="4114800" cy="4158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atin typeface="Montserrat" pitchFamily="2" charset="77"/>
              </a:rPr>
              <a:t>CLICK TO EDIT PRESENTATION TITLE</a:t>
            </a:r>
            <a:endParaRPr lang="en-US"/>
          </a:p>
        </p:txBody>
      </p:sp>
    </p:spTree>
    <p:extLst>
      <p:ext uri="{BB962C8B-B14F-4D97-AF65-F5344CB8AC3E}">
        <p14:creationId xmlns:p14="http://schemas.microsoft.com/office/powerpoint/2010/main" val="3431796169"/>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887" r:id="rId32"/>
    <p:sldLayoutId id="2147483883" r:id="rId33"/>
    <p:sldLayoutId id="2147483884" r:id="rId34"/>
  </p:sldLayoutIdLst>
  <p:transition/>
  <p:hf hdr="0" dt="0"/>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Montserrat" pitchFamily="2" charset="77"/>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Montserrat" pitchFamily="2" charset="77"/>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Montserrat" pitchFamily="2" charset="77"/>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Montserrat" pitchFamily="2" charset="77"/>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3E0D0F-87A6-47C4-670E-3DAD4D7EEAE9}"/>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838200" y="1437133"/>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3049255"/>
            <a:ext cx="10515600" cy="40978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8200" y="246827"/>
            <a:ext cx="553720" cy="415837"/>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F9409A12-05AC-024F-A1E2-9D51551D4400}" type="slidenum">
              <a:rPr lang="en-US" smtClean="0"/>
              <a:t>‹#›</a:t>
            </a:fld>
            <a:endParaRPr lang="en-US"/>
          </a:p>
        </p:txBody>
      </p:sp>
      <p:sp>
        <p:nvSpPr>
          <p:cNvPr id="5" name="Footer Placeholder 4"/>
          <p:cNvSpPr>
            <a:spLocks noGrp="1"/>
          </p:cNvSpPr>
          <p:nvPr>
            <p:ph type="ftr" sz="quarter" idx="3"/>
          </p:nvPr>
        </p:nvSpPr>
        <p:spPr>
          <a:xfrm>
            <a:off x="1391920" y="246827"/>
            <a:ext cx="4114800" cy="4158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atin typeface="Montserrat" pitchFamily="2" charset="77"/>
              </a:rPr>
              <a:t>CLICK TO EDIT PRESENTATION TITLE</a:t>
            </a: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9CF5D39A-44A7-CE4B-A2C8-851E4038E125}"/>
              </a:ext>
            </a:extLst>
          </p:cNvPr>
          <p:cNvPicPr>
            <a:picLocks noChangeAspect="1"/>
          </p:cNvPicPr>
          <p:nvPr userDrawn="1"/>
        </p:nvPicPr>
        <p:blipFill>
          <a:blip r:embed="rId58" cstate="screen">
            <a:extLst>
              <a:ext uri="{28A0092B-C50C-407E-A947-70E740481C1C}">
                <a14:useLocalDpi xmlns:a14="http://schemas.microsoft.com/office/drawing/2010/main"/>
              </a:ext>
            </a:extLst>
          </a:blip>
          <a:stretch>
            <a:fillRect/>
          </a:stretch>
        </p:blipFill>
        <p:spPr>
          <a:xfrm>
            <a:off x="10073640" y="246828"/>
            <a:ext cx="1280160" cy="354284"/>
          </a:xfrm>
          <a:prstGeom prst="rect">
            <a:avLst/>
          </a:prstGeom>
        </p:spPr>
      </p:pic>
    </p:spTree>
    <p:extLst>
      <p:ext uri="{BB962C8B-B14F-4D97-AF65-F5344CB8AC3E}">
        <p14:creationId xmlns:p14="http://schemas.microsoft.com/office/powerpoint/2010/main" val="288799428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977" r:id="rId16"/>
    <p:sldLayoutId id="2147483769" r:id="rId17"/>
    <p:sldLayoutId id="2147483982" r:id="rId18"/>
    <p:sldLayoutId id="2147483981" r:id="rId19"/>
    <p:sldLayoutId id="2147483985" r:id="rId20"/>
    <p:sldLayoutId id="2147483986" r:id="rId21"/>
    <p:sldLayoutId id="2147483983" r:id="rId22"/>
    <p:sldLayoutId id="2147483990" r:id="rId23"/>
    <p:sldLayoutId id="2147483992" r:id="rId24"/>
    <p:sldLayoutId id="2147483993" r:id="rId25"/>
    <p:sldLayoutId id="2147483778" r:id="rId26"/>
    <p:sldLayoutId id="2147483779" r:id="rId27"/>
    <p:sldLayoutId id="2147483978" r:id="rId28"/>
    <p:sldLayoutId id="2147483979" r:id="rId29"/>
    <p:sldLayoutId id="2147483980" r:id="rId30"/>
    <p:sldLayoutId id="2147483984" r:id="rId31"/>
    <p:sldLayoutId id="2147483784" r:id="rId32"/>
    <p:sldLayoutId id="2147483987" r:id="rId33"/>
    <p:sldLayoutId id="2147483988" r:id="rId34"/>
    <p:sldLayoutId id="2147483989" r:id="rId35"/>
    <p:sldLayoutId id="2147483991"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 id="2147483802" r:id="rId50"/>
    <p:sldLayoutId id="2147483803" r:id="rId51"/>
    <p:sldLayoutId id="2147483804" r:id="rId52"/>
    <p:sldLayoutId id="2147483805" r:id="rId53"/>
    <p:sldLayoutId id="2147483806" r:id="rId54"/>
    <p:sldLayoutId id="2147483807" r:id="rId55"/>
    <p:sldLayoutId id="2147483808" r:id="rId56"/>
  </p:sldLayoutIdLst>
  <p:transition/>
  <p:hf hdr="0" dt="0"/>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Montserrat" pitchFamily="2" charset="77"/>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Montserrat" pitchFamily="2" charset="77"/>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Montserrat" pitchFamily="2" charset="77"/>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Montserrat" pitchFamily="2" charset="77"/>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7/10/2024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a:t>
            </a:fld>
            <a:endParaRPr lang="en-US"/>
          </a:p>
        </p:txBody>
      </p:sp>
    </p:spTree>
    <p:extLst>
      <p:ext uri="{BB962C8B-B14F-4D97-AF65-F5344CB8AC3E}">
        <p14:creationId xmlns:p14="http://schemas.microsoft.com/office/powerpoint/2010/main" val="140075210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3E0D0F-87A6-47C4-670E-3DAD4D7EEAE9}"/>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Placeholder 1"/>
          <p:cNvSpPr>
            <a:spLocks noGrp="1"/>
          </p:cNvSpPr>
          <p:nvPr>
            <p:ph type="title"/>
          </p:nvPr>
        </p:nvSpPr>
        <p:spPr>
          <a:xfrm>
            <a:off x="838200" y="1437134"/>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3049256"/>
            <a:ext cx="10515600" cy="40978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8200" y="246828"/>
            <a:ext cx="553720" cy="415837"/>
          </a:xfrm>
          <a:prstGeom prst="rect">
            <a:avLst/>
          </a:prstGeom>
        </p:spPr>
        <p:txBody>
          <a:bodyPr vert="horz" lIns="91440" tIns="45720" rIns="91440" bIns="45720" rtlCol="0" anchor="ctr"/>
          <a:lstStyle>
            <a:lvl1pPr algn="l">
              <a:defRPr sz="1054" b="0" i="0">
                <a:solidFill>
                  <a:schemeClr val="tx1">
                    <a:tint val="75000"/>
                  </a:schemeClr>
                </a:solidFill>
                <a:latin typeface="Montserrat" pitchFamily="2" charset="77"/>
              </a:defRPr>
            </a:lvl1pPr>
          </a:lstStyle>
          <a:p>
            <a:fld id="{F9409A12-05AC-024F-A1E2-9D51551D4400}" type="slidenum">
              <a:rPr lang="en-US" smtClean="0"/>
              <a:t>‹#›</a:t>
            </a:fld>
            <a:endParaRPr lang="en-US"/>
          </a:p>
        </p:txBody>
      </p:sp>
      <p:sp>
        <p:nvSpPr>
          <p:cNvPr id="5" name="Footer Placeholder 4"/>
          <p:cNvSpPr>
            <a:spLocks noGrp="1"/>
          </p:cNvSpPr>
          <p:nvPr>
            <p:ph type="ftr" sz="quarter" idx="3"/>
          </p:nvPr>
        </p:nvSpPr>
        <p:spPr>
          <a:xfrm>
            <a:off x="1391920" y="246828"/>
            <a:ext cx="4114800" cy="415837"/>
          </a:xfrm>
          <a:prstGeom prst="rect">
            <a:avLst/>
          </a:prstGeom>
        </p:spPr>
        <p:txBody>
          <a:bodyPr vert="horz" lIns="91440" tIns="45720" rIns="91440" bIns="45720" rtlCol="0" anchor="ctr"/>
          <a:lstStyle>
            <a:lvl1pPr algn="l">
              <a:defRPr sz="1054">
                <a:solidFill>
                  <a:schemeClr val="tx1">
                    <a:tint val="75000"/>
                  </a:schemeClr>
                </a:solidFill>
              </a:defRPr>
            </a:lvl1pPr>
          </a:lstStyle>
          <a:p>
            <a:r>
              <a:rPr lang="en-US">
                <a:latin typeface="Montserrat" pitchFamily="2" charset="77"/>
              </a:rPr>
              <a:t>CLICK TO EDIT PRESENTATION TITLE</a:t>
            </a: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9CF5D39A-44A7-CE4B-A2C8-851E4038E125}"/>
              </a:ext>
            </a:extLst>
          </p:cNvPr>
          <p:cNvPicPr>
            <a:picLocks noChangeAspect="1"/>
          </p:cNvPicPr>
          <p:nvPr userDrawn="1"/>
        </p:nvPicPr>
        <p:blipFill>
          <a:blip r:embed="rId58" cstate="screen">
            <a:extLst>
              <a:ext uri="{28A0092B-C50C-407E-A947-70E740481C1C}">
                <a14:useLocalDpi xmlns:a14="http://schemas.microsoft.com/office/drawing/2010/main"/>
              </a:ext>
            </a:extLst>
          </a:blip>
          <a:stretch>
            <a:fillRect/>
          </a:stretch>
        </p:blipFill>
        <p:spPr>
          <a:xfrm>
            <a:off x="10073640" y="246829"/>
            <a:ext cx="1280160" cy="354284"/>
          </a:xfrm>
          <a:prstGeom prst="rect">
            <a:avLst/>
          </a:prstGeom>
        </p:spPr>
      </p:pic>
    </p:spTree>
    <p:extLst>
      <p:ext uri="{BB962C8B-B14F-4D97-AF65-F5344CB8AC3E}">
        <p14:creationId xmlns:p14="http://schemas.microsoft.com/office/powerpoint/2010/main" val="288799428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 id="2147483915" r:id="rId27"/>
    <p:sldLayoutId id="2147483916" r:id="rId28"/>
    <p:sldLayoutId id="2147483917" r:id="rId29"/>
    <p:sldLayoutId id="2147483918" r:id="rId30"/>
    <p:sldLayoutId id="2147483919" r:id="rId31"/>
    <p:sldLayoutId id="2147483920" r:id="rId32"/>
    <p:sldLayoutId id="2147483921" r:id="rId33"/>
    <p:sldLayoutId id="2147483922" r:id="rId34"/>
    <p:sldLayoutId id="2147483923" r:id="rId35"/>
    <p:sldLayoutId id="2147483924" r:id="rId36"/>
    <p:sldLayoutId id="2147483925" r:id="rId37"/>
    <p:sldLayoutId id="2147483926" r:id="rId38"/>
    <p:sldLayoutId id="2147483927" r:id="rId39"/>
    <p:sldLayoutId id="2147483928" r:id="rId40"/>
    <p:sldLayoutId id="2147483929" r:id="rId41"/>
    <p:sldLayoutId id="2147483930" r:id="rId42"/>
    <p:sldLayoutId id="2147483931" r:id="rId43"/>
    <p:sldLayoutId id="2147483932" r:id="rId44"/>
    <p:sldLayoutId id="2147483933" r:id="rId45"/>
    <p:sldLayoutId id="2147483934" r:id="rId46"/>
    <p:sldLayoutId id="2147483935" r:id="rId47"/>
    <p:sldLayoutId id="2147483936" r:id="rId48"/>
    <p:sldLayoutId id="2147483937" r:id="rId49"/>
    <p:sldLayoutId id="2147483938" r:id="rId50"/>
    <p:sldLayoutId id="2147483939" r:id="rId51"/>
    <p:sldLayoutId id="2147483940" r:id="rId52"/>
    <p:sldLayoutId id="2147483941" r:id="rId53"/>
    <p:sldLayoutId id="2147483942" r:id="rId54"/>
    <p:sldLayoutId id="2147483943" r:id="rId55"/>
    <p:sldLayoutId id="2147483944" r:id="rId56"/>
  </p:sldLayoutIdLst>
  <p:transition/>
  <p:hf hdr="0" dt="0"/>
  <p:txStyles>
    <p:titleStyle>
      <a:lvl1pPr algn="l" defTabSz="802843" rtl="0" eaLnBrk="1" latinLnBrk="0" hangingPunct="1">
        <a:lnSpc>
          <a:spcPct val="90000"/>
        </a:lnSpc>
        <a:spcBef>
          <a:spcPct val="0"/>
        </a:spcBef>
        <a:buNone/>
        <a:defRPr sz="3863"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00711" indent="-200711" algn="l" defTabSz="802843" rtl="0" eaLnBrk="1" latinLnBrk="0" hangingPunct="1">
        <a:lnSpc>
          <a:spcPts val="1844"/>
        </a:lnSpc>
        <a:spcBef>
          <a:spcPts val="878"/>
        </a:spcBef>
        <a:buClr>
          <a:schemeClr val="tx1"/>
        </a:buClr>
        <a:buFont typeface="Arial" panose="020B0604020202020204" pitchFamily="34" charset="0"/>
        <a:buChar char="•"/>
        <a:defRPr sz="1580" b="0" i="0" kern="1200">
          <a:solidFill>
            <a:schemeClr val="tx2"/>
          </a:solidFill>
          <a:latin typeface="Montserrat" pitchFamily="2" charset="77"/>
          <a:ea typeface="+mn-ea"/>
          <a:cs typeface="+mn-cs"/>
        </a:defRPr>
      </a:lvl1pPr>
      <a:lvl2pPr marL="602132" indent="-200711" algn="l" defTabSz="802843" rtl="0" eaLnBrk="1" latinLnBrk="0" hangingPunct="1">
        <a:lnSpc>
          <a:spcPts val="1844"/>
        </a:lnSpc>
        <a:spcBef>
          <a:spcPts val="878"/>
        </a:spcBef>
        <a:buClr>
          <a:schemeClr val="tx1"/>
        </a:buClr>
        <a:buFont typeface="Arial" panose="020B0604020202020204" pitchFamily="34" charset="0"/>
        <a:buChar char="•"/>
        <a:defRPr sz="1405" b="0" i="0" kern="1200">
          <a:solidFill>
            <a:schemeClr val="tx2"/>
          </a:solidFill>
          <a:latin typeface="Montserrat" pitchFamily="2" charset="77"/>
          <a:ea typeface="+mn-ea"/>
          <a:cs typeface="+mn-cs"/>
        </a:defRPr>
      </a:lvl2pPr>
      <a:lvl3pPr marL="1003554" indent="-200711" algn="l" defTabSz="802843" rtl="0" eaLnBrk="1" latinLnBrk="0" hangingPunct="1">
        <a:lnSpc>
          <a:spcPts val="1844"/>
        </a:lnSpc>
        <a:spcBef>
          <a:spcPts val="878"/>
        </a:spcBef>
        <a:buClr>
          <a:schemeClr val="tx1"/>
        </a:buClr>
        <a:buFont typeface="Arial" panose="020B0604020202020204" pitchFamily="34" charset="0"/>
        <a:buChar char="•"/>
        <a:defRPr sz="1229" b="0" i="0" kern="1200">
          <a:solidFill>
            <a:schemeClr val="tx2"/>
          </a:solidFill>
          <a:latin typeface="Montserrat" pitchFamily="2" charset="77"/>
          <a:ea typeface="+mn-ea"/>
          <a:cs typeface="+mn-cs"/>
        </a:defRPr>
      </a:lvl3pPr>
      <a:lvl4pPr marL="1404976" indent="-200711" algn="l" defTabSz="802843" rtl="0" eaLnBrk="1" latinLnBrk="0" hangingPunct="1">
        <a:lnSpc>
          <a:spcPts val="1844"/>
        </a:lnSpc>
        <a:spcBef>
          <a:spcPts val="878"/>
        </a:spcBef>
        <a:buClr>
          <a:schemeClr val="tx1"/>
        </a:buClr>
        <a:buFont typeface="Arial" panose="020B0604020202020204" pitchFamily="34" charset="0"/>
        <a:buChar char="•"/>
        <a:defRPr sz="1054" b="0" i="0" kern="1200">
          <a:solidFill>
            <a:schemeClr val="tx2"/>
          </a:solidFill>
          <a:latin typeface="Montserrat" pitchFamily="2" charset="77"/>
          <a:ea typeface="+mn-ea"/>
          <a:cs typeface="+mn-cs"/>
        </a:defRPr>
      </a:lvl4pPr>
      <a:lvl5pPr marL="1806397" indent="-200711" algn="l" defTabSz="802843" rtl="0" eaLnBrk="1" latinLnBrk="0" hangingPunct="1">
        <a:lnSpc>
          <a:spcPts val="1844"/>
        </a:lnSpc>
        <a:spcBef>
          <a:spcPts val="878"/>
        </a:spcBef>
        <a:buClr>
          <a:schemeClr val="tx1"/>
        </a:buClr>
        <a:buFont typeface="Arial" panose="020B0604020202020204" pitchFamily="34" charset="0"/>
        <a:buChar char="•"/>
        <a:defRPr sz="922" b="0" i="0" kern="1200">
          <a:solidFill>
            <a:schemeClr val="tx2"/>
          </a:solidFill>
          <a:latin typeface="Montserrat" pitchFamily="2" charset="77"/>
          <a:ea typeface="+mn-ea"/>
          <a:cs typeface="+mn-cs"/>
        </a:defRPr>
      </a:lvl5pPr>
      <a:lvl6pPr marL="2207819" indent="-200711" algn="l" defTabSz="802843" rtl="0" eaLnBrk="1" latinLnBrk="0" hangingPunct="1">
        <a:lnSpc>
          <a:spcPct val="90000"/>
        </a:lnSpc>
        <a:spcBef>
          <a:spcPts val="439"/>
        </a:spcBef>
        <a:buFont typeface="Arial" panose="020B0604020202020204" pitchFamily="34" charset="0"/>
        <a:buChar char="•"/>
        <a:defRPr sz="1580" kern="1200">
          <a:solidFill>
            <a:schemeClr val="tx1"/>
          </a:solidFill>
          <a:latin typeface="+mn-lt"/>
          <a:ea typeface="+mn-ea"/>
          <a:cs typeface="+mn-cs"/>
        </a:defRPr>
      </a:lvl6pPr>
      <a:lvl7pPr marL="2609240" indent="-200711" algn="l" defTabSz="802843" rtl="0" eaLnBrk="1" latinLnBrk="0" hangingPunct="1">
        <a:lnSpc>
          <a:spcPct val="90000"/>
        </a:lnSpc>
        <a:spcBef>
          <a:spcPts val="439"/>
        </a:spcBef>
        <a:buFont typeface="Arial" panose="020B0604020202020204" pitchFamily="34" charset="0"/>
        <a:buChar char="•"/>
        <a:defRPr sz="1580" kern="1200">
          <a:solidFill>
            <a:schemeClr val="tx1"/>
          </a:solidFill>
          <a:latin typeface="+mn-lt"/>
          <a:ea typeface="+mn-ea"/>
          <a:cs typeface="+mn-cs"/>
        </a:defRPr>
      </a:lvl7pPr>
      <a:lvl8pPr marL="3010662" indent="-200711" algn="l" defTabSz="802843" rtl="0" eaLnBrk="1" latinLnBrk="0" hangingPunct="1">
        <a:lnSpc>
          <a:spcPct val="90000"/>
        </a:lnSpc>
        <a:spcBef>
          <a:spcPts val="439"/>
        </a:spcBef>
        <a:buFont typeface="Arial" panose="020B0604020202020204" pitchFamily="34" charset="0"/>
        <a:buChar char="•"/>
        <a:defRPr sz="1580" kern="1200">
          <a:solidFill>
            <a:schemeClr val="tx1"/>
          </a:solidFill>
          <a:latin typeface="+mn-lt"/>
          <a:ea typeface="+mn-ea"/>
          <a:cs typeface="+mn-cs"/>
        </a:defRPr>
      </a:lvl8pPr>
      <a:lvl9pPr marL="3412084" indent="-200711" algn="l" defTabSz="802843" rtl="0" eaLnBrk="1" latinLnBrk="0" hangingPunct="1">
        <a:lnSpc>
          <a:spcPct val="90000"/>
        </a:lnSpc>
        <a:spcBef>
          <a:spcPts val="439"/>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2843" rtl="0" eaLnBrk="1" latinLnBrk="0" hangingPunct="1">
        <a:defRPr sz="1580" kern="1200">
          <a:solidFill>
            <a:schemeClr val="tx1"/>
          </a:solidFill>
          <a:latin typeface="+mn-lt"/>
          <a:ea typeface="+mn-ea"/>
          <a:cs typeface="+mn-cs"/>
        </a:defRPr>
      </a:lvl1pPr>
      <a:lvl2pPr marL="401422" algn="l" defTabSz="802843" rtl="0" eaLnBrk="1" latinLnBrk="0" hangingPunct="1">
        <a:defRPr sz="1580" kern="1200">
          <a:solidFill>
            <a:schemeClr val="tx1"/>
          </a:solidFill>
          <a:latin typeface="+mn-lt"/>
          <a:ea typeface="+mn-ea"/>
          <a:cs typeface="+mn-cs"/>
        </a:defRPr>
      </a:lvl2pPr>
      <a:lvl3pPr marL="802843" algn="l" defTabSz="802843" rtl="0" eaLnBrk="1" latinLnBrk="0" hangingPunct="1">
        <a:defRPr sz="1580" kern="1200">
          <a:solidFill>
            <a:schemeClr val="tx1"/>
          </a:solidFill>
          <a:latin typeface="+mn-lt"/>
          <a:ea typeface="+mn-ea"/>
          <a:cs typeface="+mn-cs"/>
        </a:defRPr>
      </a:lvl3pPr>
      <a:lvl4pPr marL="1204265" algn="l" defTabSz="802843" rtl="0" eaLnBrk="1" latinLnBrk="0" hangingPunct="1">
        <a:defRPr sz="1580" kern="1200">
          <a:solidFill>
            <a:schemeClr val="tx1"/>
          </a:solidFill>
          <a:latin typeface="+mn-lt"/>
          <a:ea typeface="+mn-ea"/>
          <a:cs typeface="+mn-cs"/>
        </a:defRPr>
      </a:lvl4pPr>
      <a:lvl5pPr marL="1605686" algn="l" defTabSz="802843" rtl="0" eaLnBrk="1" latinLnBrk="0" hangingPunct="1">
        <a:defRPr sz="1580" kern="1200">
          <a:solidFill>
            <a:schemeClr val="tx1"/>
          </a:solidFill>
          <a:latin typeface="+mn-lt"/>
          <a:ea typeface="+mn-ea"/>
          <a:cs typeface="+mn-cs"/>
        </a:defRPr>
      </a:lvl5pPr>
      <a:lvl6pPr marL="2007108" algn="l" defTabSz="802843" rtl="0" eaLnBrk="1" latinLnBrk="0" hangingPunct="1">
        <a:defRPr sz="1580" kern="1200">
          <a:solidFill>
            <a:schemeClr val="tx1"/>
          </a:solidFill>
          <a:latin typeface="+mn-lt"/>
          <a:ea typeface="+mn-ea"/>
          <a:cs typeface="+mn-cs"/>
        </a:defRPr>
      </a:lvl6pPr>
      <a:lvl7pPr marL="2408530" algn="l" defTabSz="802843" rtl="0" eaLnBrk="1" latinLnBrk="0" hangingPunct="1">
        <a:defRPr sz="1580" kern="1200">
          <a:solidFill>
            <a:schemeClr val="tx1"/>
          </a:solidFill>
          <a:latin typeface="+mn-lt"/>
          <a:ea typeface="+mn-ea"/>
          <a:cs typeface="+mn-cs"/>
        </a:defRPr>
      </a:lvl7pPr>
      <a:lvl8pPr marL="2809951" algn="l" defTabSz="802843" rtl="0" eaLnBrk="1" latinLnBrk="0" hangingPunct="1">
        <a:defRPr sz="1580" kern="1200">
          <a:solidFill>
            <a:schemeClr val="tx1"/>
          </a:solidFill>
          <a:latin typeface="+mn-lt"/>
          <a:ea typeface="+mn-ea"/>
          <a:cs typeface="+mn-cs"/>
        </a:defRPr>
      </a:lvl8pPr>
      <a:lvl9pPr marL="3211373" algn="l" defTabSz="802843" rtl="0" eaLnBrk="1" latinLnBrk="0" hangingPunct="1">
        <a:defRPr sz="158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85079"/>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2072282"/>
            <a:ext cx="10515600" cy="50748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797730"/>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 id="2147484019" r:id="rId25"/>
    <p:sldLayoutId id="2147484020" r:id="rId26"/>
    <p:sldLayoutId id="2147484021" r:id="rId27"/>
    <p:sldLayoutId id="2147484022" r:id="rId28"/>
    <p:sldLayoutId id="2147484023" r:id="rId29"/>
    <p:sldLayoutId id="2147484024" r:id="rId30"/>
    <p:sldLayoutId id="2147484025" r:id="rId31"/>
    <p:sldLayoutId id="2147484026" r:id="rId32"/>
    <p:sldLayoutId id="2147484027" r:id="rId33"/>
    <p:sldLayoutId id="2147484028" r:id="rId34"/>
    <p:sldLayoutId id="2147484029" r:id="rId35"/>
    <p:sldLayoutId id="2147484030" r:id="rId36"/>
    <p:sldLayoutId id="2147484031" r:id="rId37"/>
    <p:sldLayoutId id="2147484032" r:id="rId38"/>
    <p:sldLayoutId id="2147484033" r:id="rId39"/>
    <p:sldLayoutId id="2147484034" r:id="rId40"/>
    <p:sldLayoutId id="2147484035" r:id="rId41"/>
    <p:sldLayoutId id="2147484036" r:id="rId42"/>
    <p:sldLayoutId id="2147484037" r:id="rId43"/>
    <p:sldLayoutId id="2147484038" r:id="rId44"/>
    <p:sldLayoutId id="2147484039" r:id="rId45"/>
    <p:sldLayoutId id="2147484040" r:id="rId46"/>
    <p:sldLayoutId id="2147484041" r:id="rId47"/>
    <p:sldLayoutId id="2147484042" r:id="rId48"/>
    <p:sldLayoutId id="2147484043" r:id="rId49"/>
    <p:sldLayoutId id="2147484044" r:id="rId50"/>
    <p:sldLayoutId id="2147484045" r:id="rId51"/>
    <p:sldLayoutId id="2147484046" r:id="rId52"/>
    <p:sldLayoutId id="2147484047" r:id="rId53"/>
    <p:sldLayoutId id="2147484048" r:id="rId54"/>
    <p:sldLayoutId id="2147484049" r:id="rId55"/>
    <p:sldLayoutId id="2147484050" r:id="rId56"/>
    <p:sldLayoutId id="2147484051" r:id="rId57"/>
    <p:sldLayoutId id="2147484052" r:id="rId58"/>
    <p:sldLayoutId id="2147484053" r:id="rId59"/>
    <p:sldLayoutId id="2147484054" r:id="rId60"/>
    <p:sldLayoutId id="2147484055" r:id="rId61"/>
    <p:sldLayoutId id="2147484056" r:id="rId62"/>
    <p:sldLayoutId id="2147484057" r:id="rId63"/>
    <p:sldLayoutId id="2147484058" r:id="rId64"/>
    <p:sldLayoutId id="2147484059" r:id="rId65"/>
    <p:sldLayoutId id="2147484060" r:id="rId66"/>
    <p:sldLayoutId id="2147484061" r:id="rId67"/>
    <p:sldLayoutId id="2147484062" r:id="rId68"/>
    <p:sldLayoutId id="2147484063" r:id="rId69"/>
    <p:sldLayoutId id="2147484064" r:id="rId70"/>
    <p:sldLayoutId id="2147484065" r:id="rId71"/>
    <p:sldLayoutId id="2147484066" r:id="rId72"/>
    <p:sldLayoutId id="2147484067" r:id="rId73"/>
    <p:sldLayoutId id="2147484068" r:id="rId74"/>
    <p:sldLayoutId id="2147484069" r:id="rId75"/>
    <p:sldLayoutId id="2147484070" r:id="rId76"/>
    <p:sldLayoutId id="2147484071" r:id="rId77"/>
    <p:sldLayoutId id="2147484072" r:id="rId78"/>
    <p:sldLayoutId id="2147484073" r:id="rId79"/>
    <p:sldLayoutId id="2147484074" r:id="rId80"/>
    <p:sldLayoutId id="2147484075" r:id="rId81"/>
    <p:sldLayoutId id="2147484076" r:id="rId82"/>
    <p:sldLayoutId id="2147484077" r:id="rId83"/>
    <p:sldLayoutId id="2147484078" r:id="rId84"/>
    <p:sldLayoutId id="2147484079" r:id="rId85"/>
    <p:sldLayoutId id="2147484080" r:id="rId86"/>
    <p:sldLayoutId id="2147484081" r:id="rId87"/>
    <p:sldLayoutId id="2147484082" r:id="rId88"/>
    <p:sldLayoutId id="2147484083" r:id="rId89"/>
    <p:sldLayoutId id="2147484084" r:id="rId90"/>
    <p:sldLayoutId id="2147484085" r:id="rId91"/>
    <p:sldLayoutId id="2147484086" r:id="rId92"/>
    <p:sldLayoutId id="2147484087" r:id="rId93"/>
    <p:sldLayoutId id="2147484088" r:id="rId94"/>
    <p:sldLayoutId id="2147484089" r:id="rId95"/>
    <p:sldLayoutId id="2147484090" r:id="rId96"/>
    <p:sldLayoutId id="2147484091" r:id="rId97"/>
    <p:sldLayoutId id="2147484092" r:id="rId98"/>
    <p:sldLayoutId id="2147484093" r:id="rId99"/>
    <p:sldLayoutId id="2147484094" r:id="rId100"/>
    <p:sldLayoutId id="2147484095" r:id="rId101"/>
    <p:sldLayoutId id="2147484096" r:id="rId102"/>
    <p:sldLayoutId id="2147484097" r:id="rId103"/>
    <p:sldLayoutId id="2147484098" r:id="rId104"/>
    <p:sldLayoutId id="2147484099" r:id="rId105"/>
    <p:sldLayoutId id="2147484100" r:id="rId106"/>
    <p:sldLayoutId id="2147484101" r:id="rId107"/>
    <p:sldLayoutId id="2147484102" r:id="rId108"/>
    <p:sldLayoutId id="2147484103" r:id="rId109"/>
    <p:sldLayoutId id="2147484104" r:id="rId110"/>
    <p:sldLayoutId id="2147484105" r:id="rId111"/>
    <p:sldLayoutId id="2147484106" r:id="rId112"/>
    <p:sldLayoutId id="2147484107" r:id="rId113"/>
    <p:sldLayoutId id="2147484108" r:id="rId114"/>
    <p:sldLayoutId id="2147484109" r:id="rId115"/>
    <p:sldLayoutId id="2147484110" r:id="rId116"/>
    <p:sldLayoutId id="2147484111" r:id="rId117"/>
    <p:sldLayoutId id="2147484112" r:id="rId118"/>
    <p:sldLayoutId id="2147484113" r:id="rId119"/>
    <p:sldLayoutId id="2147484114" r:id="rId120"/>
    <p:sldLayoutId id="2147484115" r:id="rId121"/>
    <p:sldLayoutId id="2147484116" r:id="rId122"/>
    <p:sldLayoutId id="2147484117" r:id="rId123"/>
    <p:sldLayoutId id="2147484118" r:id="rId124"/>
    <p:sldLayoutId id="2147484119" r:id="rId125"/>
    <p:sldLayoutId id="2147484120" r:id="rId126"/>
    <p:sldLayoutId id="2147484121" r:id="rId127"/>
    <p:sldLayoutId id="2147484122" r:id="rId128"/>
    <p:sldLayoutId id="2147484123" r:id="rId129"/>
    <p:sldLayoutId id="2147484124" r:id="rId130"/>
    <p:sldLayoutId id="2147484125" r:id="rId131"/>
    <p:sldLayoutId id="2147484126" r:id="rId132"/>
    <p:sldLayoutId id="2147484127" r:id="rId133"/>
    <p:sldLayoutId id="2147484128" r:id="rId134"/>
    <p:sldLayoutId id="2147484129" r:id="rId135"/>
    <p:sldLayoutId id="2147484130" r:id="rId136"/>
    <p:sldLayoutId id="2147484131" r:id="rId137"/>
    <p:sldLayoutId id="2147484132" r:id="rId138"/>
    <p:sldLayoutId id="2147484133" r:id="rId139"/>
    <p:sldLayoutId id="2147484134" r:id="rId140"/>
    <p:sldLayoutId id="2147484135" r:id="rId141"/>
    <p:sldLayoutId id="2147484136" r:id="rId142"/>
    <p:sldLayoutId id="2147484137" r:id="rId143"/>
  </p:sldLayoutIdLst>
  <p:transition/>
  <p:hf sldNum="0" hdr="0" ftr="0" dt="0"/>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71.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71.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71.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71.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7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0.xml"/></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56D_21088FC6.xml"/><Relationship Id="rId2" Type="http://schemas.openxmlformats.org/officeDocument/2006/relationships/notesSlide" Target="../notesSlides/notesSlide17.xml"/><Relationship Id="rId1" Type="http://schemas.openxmlformats.org/officeDocument/2006/relationships/slideLayout" Target="../slideLayouts/slideLayout171.xml"/><Relationship Id="rId4" Type="http://schemas.openxmlformats.org/officeDocument/2006/relationships/image" Target="../media/image70.jpe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17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9.xml"/></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7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lide 2 copy 73"/>
        <p:cNvGrpSpPr/>
        <p:nvPr/>
      </p:nvGrpSpPr>
      <p:grpSpPr>
        <a:xfrm>
          <a:off x="0" y="0"/>
          <a:ext cx="0" cy="0"/>
          <a:chOff x="0" y="0"/>
          <a:chExt cx="0" cy="0"/>
        </a:xfrm>
      </p:grpSpPr>
      <p:sp>
        <p:nvSpPr>
          <p:cNvPr id="5" name="Rectangle 4">
            <a:extLst>
              <a:ext uri="{FF2B5EF4-FFF2-40B4-BE49-F238E27FC236}">
                <a16:creationId xmlns:a16="http://schemas.microsoft.com/office/drawing/2014/main" id="{1C2FB73C-7A1C-6E28-F238-FBF6145CD774}"/>
              </a:ext>
            </a:extLst>
          </p:cNvPr>
          <p:cNvSpPr/>
          <p:nvPr/>
        </p:nvSpPr>
        <p:spPr>
          <a:xfrm>
            <a:off x="7692778" y="4723438"/>
            <a:ext cx="4360223" cy="2919844"/>
          </a:xfrm>
          <a:prstGeom prst="rect">
            <a:avLst/>
          </a:prstGeom>
          <a:solidFill>
            <a:srgbClr val="309C88"/>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3E0"/>
              </a:solidFill>
              <a:effectLst/>
              <a:uLnTx/>
              <a:uFillTx/>
              <a:latin typeface="Franklin Gothic Book" panose="020B0503020102020204"/>
              <a:ea typeface="+mn-ea"/>
              <a:cs typeface="Arial"/>
            </a:endParaRPr>
          </a:p>
        </p:txBody>
      </p:sp>
      <p:sp>
        <p:nvSpPr>
          <p:cNvPr id="3" name="Title 2"/>
          <p:cNvSpPr/>
          <p:nvPr/>
        </p:nvSpPr>
        <p:spPr>
          <a:xfrm>
            <a:off x="7945665" y="4992145"/>
            <a:ext cx="3854447" cy="1052395"/>
          </a:xfrm>
          <a:prstGeom prst="rect">
            <a:avLst/>
          </a:prstGeom>
        </p:spPr>
        <p:txBody>
          <a:bodyPr spcFirstLastPara="0" lIns="0" tIns="0" rIns="0" bIns="0" anchor="t"/>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a:ea typeface="+mn-ea"/>
                <a:cs typeface="Times New Roman"/>
              </a:rPr>
              <a:t>Learning Session 6:</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3200" b="1" dirty="0">
                <a:solidFill>
                  <a:srgbClr val="FFFFFF"/>
                </a:solidFill>
                <a:latin typeface="Times New Roman"/>
                <a:cs typeface="Times New Roman"/>
              </a:rPr>
              <a:t>Celebrating Success &amp; Sustaining Healthy Changes</a:t>
            </a:r>
            <a:endParaRPr kumimoji="0" sz="32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2" name="Subtitle 2">
            <a:extLst>
              <a:ext uri="{FF2B5EF4-FFF2-40B4-BE49-F238E27FC236}">
                <a16:creationId xmlns:a16="http://schemas.microsoft.com/office/drawing/2014/main" id="{F5123E9E-DD4C-9841-A194-E97A6D7B9335}"/>
              </a:ext>
            </a:extLst>
          </p:cNvPr>
          <p:cNvSpPr/>
          <p:nvPr/>
        </p:nvSpPr>
        <p:spPr>
          <a:xfrm>
            <a:off x="6995458" y="6976532"/>
            <a:ext cx="4724400" cy="666750"/>
          </a:xfrm>
          <a:prstGeom prst="rect">
            <a:avLst/>
          </a:prstGeom>
          <a:solidFill>
            <a:srgbClr val="000000">
              <a:alpha val="0"/>
            </a:srgbClr>
          </a:solidFill>
        </p:spPr>
        <p:txBody>
          <a:bodyPr spcFirstLastPara="0" lIns="0" tIns="0" rIns="0" bIns="0" anchor="t"/>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ontserrat"/>
                <a:ea typeface="+mn-ea"/>
                <a:cs typeface="Montserrat"/>
              </a:rPr>
              <a:t>Enter Coach Name(s)</a:t>
            </a:r>
            <a:endParaRPr kumimoji="0" sz="1800" b="0" i="0" u="none" strike="noStrike" kern="1200" cap="none" spc="0" normalizeH="0" baseline="0" noProof="0" dirty="0">
              <a:ln>
                <a:noFill/>
              </a:ln>
              <a:solidFill>
                <a:srgbClr val="FFFFFF"/>
              </a:solidFill>
              <a:effectLst/>
              <a:uLnTx/>
              <a:uFillTx/>
              <a:latin typeface="Montserrat"/>
              <a:ea typeface="+mn-ea"/>
              <a:cs typeface="Montserrat"/>
            </a:endParaRPr>
          </a:p>
          <a:p>
            <a:pPr marL="0" marR="0" lvl="0" indent="0" algn="r" defTabSz="914400" rtl="0" eaLnBrk="1" fontAlgn="auto"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Montserrat"/>
              <a:ea typeface="+mn-ea"/>
              <a:cs typeface="Montserrat"/>
            </a:endParaRPr>
          </a:p>
        </p:txBody>
      </p:sp>
    </p:spTree>
    <p:extLst>
      <p:ext uri="{BB962C8B-B14F-4D97-AF65-F5344CB8AC3E}">
        <p14:creationId xmlns:p14="http://schemas.microsoft.com/office/powerpoint/2010/main" val="3259313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286773-90AF-676E-479F-DE22657E53FC}"/>
              </a:ext>
            </a:extLst>
          </p:cNvPr>
          <p:cNvSpPr>
            <a:spLocks noGrp="1"/>
          </p:cNvSpPr>
          <p:nvPr>
            <p:ph type="title"/>
          </p:nvPr>
        </p:nvSpPr>
        <p:spPr>
          <a:xfrm>
            <a:off x="838200" y="443243"/>
            <a:ext cx="10515600" cy="1160153"/>
          </a:xfrm>
        </p:spPr>
        <p:txBody>
          <a:bodyPr/>
          <a:lstStyle/>
          <a:p>
            <a:r>
              <a:rPr lang="en-US" dirty="0"/>
              <a:t>How can you sustain your program’s food and farming education activities?</a:t>
            </a:r>
          </a:p>
        </p:txBody>
      </p:sp>
      <p:pic>
        <p:nvPicPr>
          <p:cNvPr id="7" name="Picture 6">
            <a:extLst>
              <a:ext uri="{FF2B5EF4-FFF2-40B4-BE49-F238E27FC236}">
                <a16:creationId xmlns:a16="http://schemas.microsoft.com/office/drawing/2014/main" id="{94DCF320-20E2-5747-0E23-E69711C3E9A9}"/>
              </a:ext>
            </a:extLst>
          </p:cNvPr>
          <p:cNvPicPr>
            <a:picLocks noChangeAspect="1"/>
          </p:cNvPicPr>
          <p:nvPr/>
        </p:nvPicPr>
        <p:blipFill>
          <a:blip r:embed="rId3"/>
          <a:srcRect/>
          <a:stretch/>
        </p:blipFill>
        <p:spPr>
          <a:xfrm>
            <a:off x="4112425" y="1891145"/>
            <a:ext cx="3967149" cy="5119684"/>
          </a:xfrm>
          <a:prstGeom prst="rect">
            <a:avLst/>
          </a:prstGeom>
        </p:spPr>
      </p:pic>
    </p:spTree>
    <p:extLst>
      <p:ext uri="{BB962C8B-B14F-4D97-AF65-F5344CB8AC3E}">
        <p14:creationId xmlns:p14="http://schemas.microsoft.com/office/powerpoint/2010/main" val="251697656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A3F0BE-5D5B-C28F-A7C5-7606ABE91732}"/>
              </a:ext>
            </a:extLst>
          </p:cNvPr>
          <p:cNvSpPr>
            <a:spLocks noGrp="1"/>
          </p:cNvSpPr>
          <p:nvPr>
            <p:ph type="title"/>
          </p:nvPr>
        </p:nvSpPr>
        <p:spPr>
          <a:xfrm>
            <a:off x="685441" y="2471909"/>
            <a:ext cx="3490998" cy="2689481"/>
          </a:xfrm>
        </p:spPr>
        <p:txBody>
          <a:bodyPr/>
          <a:lstStyle/>
          <a:p>
            <a:r>
              <a:rPr lang="en-US" sz="4000" dirty="0">
                <a:ea typeface="Verdana"/>
              </a:rPr>
              <a:t>What went well with the activities you tried?</a:t>
            </a:r>
            <a:endParaRPr lang="en-US" sz="4000" dirty="0">
              <a:solidFill>
                <a:srgbClr val="000000"/>
              </a:solidFill>
              <a:ea typeface="Verdana"/>
            </a:endParaRPr>
          </a:p>
          <a:p>
            <a:endParaRPr lang="en-US" sz="4000" dirty="0"/>
          </a:p>
        </p:txBody>
      </p:sp>
      <p:pic>
        <p:nvPicPr>
          <p:cNvPr id="2" name="Picture 1">
            <a:extLst>
              <a:ext uri="{FF2B5EF4-FFF2-40B4-BE49-F238E27FC236}">
                <a16:creationId xmlns:a16="http://schemas.microsoft.com/office/drawing/2014/main" id="{7AA8FFFA-EFB5-F7F0-C2B8-51F87A0B119E}"/>
              </a:ext>
            </a:extLst>
          </p:cNvPr>
          <p:cNvPicPr>
            <a:picLocks noChangeAspect="1"/>
          </p:cNvPicPr>
          <p:nvPr/>
        </p:nvPicPr>
        <p:blipFill>
          <a:blip r:embed="rId3"/>
          <a:srcRect/>
          <a:stretch/>
        </p:blipFill>
        <p:spPr>
          <a:xfrm>
            <a:off x="5227891" y="209492"/>
            <a:ext cx="5184077" cy="6690154"/>
          </a:xfrm>
          <a:prstGeom prst="rect">
            <a:avLst/>
          </a:prstGeom>
        </p:spPr>
      </p:pic>
    </p:spTree>
    <p:extLst>
      <p:ext uri="{BB962C8B-B14F-4D97-AF65-F5344CB8AC3E}">
        <p14:creationId xmlns:p14="http://schemas.microsoft.com/office/powerpoint/2010/main" val="23734305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A3F0BE-5D5B-C28F-A7C5-7606ABE91732}"/>
              </a:ext>
            </a:extLst>
          </p:cNvPr>
          <p:cNvSpPr>
            <a:spLocks noGrp="1"/>
          </p:cNvSpPr>
          <p:nvPr>
            <p:ph type="title"/>
          </p:nvPr>
        </p:nvSpPr>
        <p:spPr>
          <a:xfrm>
            <a:off x="685441" y="2471909"/>
            <a:ext cx="3490998" cy="2689481"/>
          </a:xfrm>
        </p:spPr>
        <p:txBody>
          <a:bodyPr/>
          <a:lstStyle/>
          <a:p>
            <a:r>
              <a:rPr lang="en-US" sz="4000">
                <a:ea typeface="Verdana"/>
              </a:rPr>
              <a:t>What challenges did your program face?</a:t>
            </a:r>
            <a:endParaRPr lang="en-US" sz="4800"/>
          </a:p>
          <a:p>
            <a:endParaRPr lang="en-US" sz="4000"/>
          </a:p>
        </p:txBody>
      </p:sp>
      <p:pic>
        <p:nvPicPr>
          <p:cNvPr id="2" name="Picture 1">
            <a:extLst>
              <a:ext uri="{FF2B5EF4-FFF2-40B4-BE49-F238E27FC236}">
                <a16:creationId xmlns:a16="http://schemas.microsoft.com/office/drawing/2014/main" id="{0EEEF359-DDEE-9323-4EA8-438CF1FCF089}"/>
              </a:ext>
            </a:extLst>
          </p:cNvPr>
          <p:cNvPicPr>
            <a:picLocks noChangeAspect="1"/>
          </p:cNvPicPr>
          <p:nvPr/>
        </p:nvPicPr>
        <p:blipFill>
          <a:blip r:embed="rId3"/>
          <a:srcRect/>
          <a:stretch/>
        </p:blipFill>
        <p:spPr>
          <a:xfrm>
            <a:off x="5252275" y="222116"/>
            <a:ext cx="5269421" cy="6800292"/>
          </a:xfrm>
          <a:prstGeom prst="rect">
            <a:avLst/>
          </a:prstGeom>
        </p:spPr>
      </p:pic>
    </p:spTree>
    <p:extLst>
      <p:ext uri="{BB962C8B-B14F-4D97-AF65-F5344CB8AC3E}">
        <p14:creationId xmlns:p14="http://schemas.microsoft.com/office/powerpoint/2010/main" val="40861629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A3F0BE-5D5B-C28F-A7C5-7606ABE91732}"/>
              </a:ext>
            </a:extLst>
          </p:cNvPr>
          <p:cNvSpPr>
            <a:spLocks noGrp="1"/>
          </p:cNvSpPr>
          <p:nvPr>
            <p:ph type="title"/>
          </p:nvPr>
        </p:nvSpPr>
        <p:spPr>
          <a:xfrm>
            <a:off x="685441" y="1604668"/>
            <a:ext cx="3919216" cy="3213822"/>
          </a:xfrm>
        </p:spPr>
        <p:txBody>
          <a:bodyPr/>
          <a:lstStyle/>
          <a:p>
            <a:r>
              <a:rPr lang="en-US" sz="4000" dirty="0">
                <a:ea typeface="Verdana"/>
              </a:rPr>
              <a:t>What would you like to continue in the future? </a:t>
            </a:r>
            <a:br>
              <a:rPr lang="en-US" sz="4000" dirty="0">
                <a:ea typeface="Verdana"/>
              </a:rPr>
            </a:br>
            <a:br>
              <a:rPr lang="en-US" sz="4000" dirty="0">
                <a:ea typeface="Verdana"/>
              </a:rPr>
            </a:br>
            <a:r>
              <a:rPr lang="en-US" sz="4000" dirty="0">
                <a:ea typeface="Verdana"/>
              </a:rPr>
              <a:t>How </a:t>
            </a:r>
            <a:r>
              <a:rPr lang="en-US" sz="4000">
                <a:ea typeface="Verdana"/>
              </a:rPr>
              <a:t>can you </a:t>
            </a:r>
            <a:r>
              <a:rPr lang="en-US" sz="4000" dirty="0">
                <a:ea typeface="Verdana"/>
              </a:rPr>
              <a:t>build on this progress?</a:t>
            </a:r>
          </a:p>
        </p:txBody>
      </p:sp>
      <p:pic>
        <p:nvPicPr>
          <p:cNvPr id="2" name="Picture 1">
            <a:extLst>
              <a:ext uri="{FF2B5EF4-FFF2-40B4-BE49-F238E27FC236}">
                <a16:creationId xmlns:a16="http://schemas.microsoft.com/office/drawing/2014/main" id="{FDC8DA3F-04A0-0367-2E3D-327031133715}"/>
              </a:ext>
            </a:extLst>
          </p:cNvPr>
          <p:cNvPicPr>
            <a:picLocks noChangeAspect="1"/>
          </p:cNvPicPr>
          <p:nvPr/>
        </p:nvPicPr>
        <p:blipFill>
          <a:blip r:embed="rId3"/>
          <a:srcRect/>
          <a:stretch/>
        </p:blipFill>
        <p:spPr>
          <a:xfrm>
            <a:off x="5294962" y="282396"/>
            <a:ext cx="5135309" cy="6627218"/>
          </a:xfrm>
          <a:prstGeom prst="rect">
            <a:avLst/>
          </a:prstGeom>
        </p:spPr>
      </p:pic>
    </p:spTree>
    <p:extLst>
      <p:ext uri="{BB962C8B-B14F-4D97-AF65-F5344CB8AC3E}">
        <p14:creationId xmlns:p14="http://schemas.microsoft.com/office/powerpoint/2010/main" val="33468330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A3F0BE-5D5B-C28F-A7C5-7606ABE91732}"/>
              </a:ext>
            </a:extLst>
          </p:cNvPr>
          <p:cNvSpPr>
            <a:spLocks noGrp="1"/>
          </p:cNvSpPr>
          <p:nvPr>
            <p:ph type="title"/>
          </p:nvPr>
        </p:nvSpPr>
        <p:spPr>
          <a:xfrm>
            <a:off x="587238" y="1569027"/>
            <a:ext cx="4784862" cy="4882448"/>
          </a:xfrm>
        </p:spPr>
        <p:txBody>
          <a:bodyPr/>
          <a:lstStyle/>
          <a:p>
            <a:pPr>
              <a:lnSpc>
                <a:spcPct val="100000"/>
              </a:lnSpc>
            </a:pPr>
            <a:r>
              <a:rPr lang="en-US" sz="3200" dirty="0">
                <a:ea typeface="Verdana"/>
              </a:rPr>
              <a:t>What does your program need to sustain your food and farming education activities? </a:t>
            </a:r>
            <a:br>
              <a:rPr lang="en-US" sz="3200" dirty="0">
                <a:ea typeface="Verdana"/>
              </a:rPr>
            </a:br>
            <a:br>
              <a:rPr lang="en-US" sz="3200" dirty="0">
                <a:ea typeface="Verdana"/>
              </a:rPr>
            </a:br>
            <a:r>
              <a:rPr lang="en-US" sz="3200" dirty="0">
                <a:ea typeface="Verdana"/>
              </a:rPr>
              <a:t>How can your program further engage families in this work?</a:t>
            </a:r>
            <a:br>
              <a:rPr lang="en-US" sz="3200" dirty="0">
                <a:ea typeface="Verdana"/>
              </a:rPr>
            </a:br>
            <a:br>
              <a:rPr lang="en-US" sz="2800" dirty="0">
                <a:ea typeface="Verdana"/>
              </a:rPr>
            </a:br>
            <a:endParaRPr lang="en-US" sz="2800" b="0" dirty="0">
              <a:latin typeface="Verdana"/>
              <a:ea typeface="Verdana"/>
            </a:endParaRPr>
          </a:p>
          <a:p>
            <a:endParaRPr lang="en-US" sz="3600" dirty="0"/>
          </a:p>
        </p:txBody>
      </p:sp>
      <p:pic>
        <p:nvPicPr>
          <p:cNvPr id="2" name="Picture 1">
            <a:extLst>
              <a:ext uri="{FF2B5EF4-FFF2-40B4-BE49-F238E27FC236}">
                <a16:creationId xmlns:a16="http://schemas.microsoft.com/office/drawing/2014/main" id="{91E20A67-87C8-F7FA-B1BB-53ECD24D853C}"/>
              </a:ext>
            </a:extLst>
          </p:cNvPr>
          <p:cNvPicPr>
            <a:picLocks noChangeAspect="1"/>
          </p:cNvPicPr>
          <p:nvPr/>
        </p:nvPicPr>
        <p:blipFill>
          <a:blip r:embed="rId3"/>
          <a:srcRect/>
          <a:stretch/>
        </p:blipFill>
        <p:spPr>
          <a:xfrm>
            <a:off x="5874067" y="466387"/>
            <a:ext cx="5098083" cy="6579177"/>
          </a:xfrm>
          <a:prstGeom prst="rect">
            <a:avLst/>
          </a:prstGeom>
        </p:spPr>
      </p:pic>
    </p:spTree>
    <p:extLst>
      <p:ext uri="{BB962C8B-B14F-4D97-AF65-F5344CB8AC3E}">
        <p14:creationId xmlns:p14="http://schemas.microsoft.com/office/powerpoint/2010/main" val="29883163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EC18E-4818-791B-D328-C0535B83A4B5}"/>
              </a:ext>
            </a:extLst>
          </p:cNvPr>
          <p:cNvSpPr>
            <a:spLocks noGrp="1"/>
          </p:cNvSpPr>
          <p:nvPr>
            <p:ph type="ctrTitle"/>
          </p:nvPr>
        </p:nvSpPr>
        <p:spPr/>
        <p:txBody>
          <a:bodyPr/>
          <a:lstStyle/>
          <a:p>
            <a:r>
              <a:rPr lang="en-US"/>
              <a:t>Reflection</a:t>
            </a:r>
          </a:p>
        </p:txBody>
      </p:sp>
    </p:spTree>
    <p:extLst>
      <p:ext uri="{BB962C8B-B14F-4D97-AF65-F5344CB8AC3E}">
        <p14:creationId xmlns:p14="http://schemas.microsoft.com/office/powerpoint/2010/main" val="247443725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lide 2 copy 73"/>
        <p:cNvGrpSpPr/>
        <p:nvPr/>
      </p:nvGrpSpPr>
      <p:grpSpPr>
        <a:xfrm>
          <a:off x="0" y="0"/>
          <a:ext cx="0" cy="0"/>
          <a:chOff x="0" y="0"/>
          <a:chExt cx="0" cy="0"/>
        </a:xfrm>
      </p:grpSpPr>
      <p:sp>
        <p:nvSpPr>
          <p:cNvPr id="5" name="Rectangle 4">
            <a:extLst>
              <a:ext uri="{FF2B5EF4-FFF2-40B4-BE49-F238E27FC236}">
                <a16:creationId xmlns:a16="http://schemas.microsoft.com/office/drawing/2014/main" id="{1C2FB73C-7A1C-6E28-F238-FBF6145CD774}"/>
              </a:ext>
            </a:extLst>
          </p:cNvPr>
          <p:cNvSpPr/>
          <p:nvPr/>
        </p:nvSpPr>
        <p:spPr>
          <a:xfrm>
            <a:off x="511174" y="3710580"/>
            <a:ext cx="4895850" cy="2557645"/>
          </a:xfrm>
          <a:prstGeom prst="rect">
            <a:avLst/>
          </a:prstGeom>
          <a:solidFill>
            <a:srgbClr val="309C88"/>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3E0"/>
              </a:solidFill>
              <a:effectLst/>
              <a:uLnTx/>
              <a:uFillTx/>
              <a:latin typeface="Franklin Gothic Book" panose="020B0503020102020204"/>
              <a:cs typeface="Arial"/>
            </a:endParaRPr>
          </a:p>
        </p:txBody>
      </p:sp>
      <p:sp>
        <p:nvSpPr>
          <p:cNvPr id="3" name="Title 2"/>
          <p:cNvSpPr/>
          <p:nvPr/>
        </p:nvSpPr>
        <p:spPr>
          <a:xfrm>
            <a:off x="1055335" y="4559475"/>
            <a:ext cx="3738780" cy="2891112"/>
          </a:xfrm>
          <a:prstGeom prst="rect">
            <a:avLst/>
          </a:prstGeom>
        </p:spPr>
        <p:txBody>
          <a:bodyPr spcFirstLastPara="0" lIns="0" tIns="0" rIns="0" bIns="0" anchor="t"/>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196" b="1" i="0" u="none" strike="noStrike" kern="1200" cap="none" spc="0" normalizeH="0" baseline="0" noProof="0" dirty="0">
                <a:ln>
                  <a:noFill/>
                </a:ln>
                <a:solidFill>
                  <a:srgbClr val="FFFFFF"/>
                </a:solidFill>
                <a:effectLst/>
                <a:uLnTx/>
                <a:uFillTx/>
                <a:latin typeface="Times New Roman"/>
                <a:ea typeface="+mn-ea"/>
                <a:cs typeface="Times New Roman"/>
              </a:rPr>
              <a:t>Resources</a:t>
            </a:r>
            <a:endParaRPr kumimoji="0" sz="4196" b="1" i="0" u="none" strike="noStrike" kern="1200" cap="none" spc="0" normalizeH="0" baseline="0" noProof="0" dirty="0">
              <a:ln>
                <a:noFill/>
              </a:ln>
              <a:solidFill>
                <a:srgbClr val="FFFFFF"/>
              </a:solidFill>
              <a:effectLst/>
              <a:uLnTx/>
              <a:uFillTx/>
              <a:latin typeface="Times New Roman"/>
              <a:ea typeface="+mn-ea"/>
              <a:cs typeface="Times New Roman"/>
            </a:endParaRPr>
          </a:p>
        </p:txBody>
      </p:sp>
    </p:spTree>
    <p:extLst>
      <p:ext uri="{BB962C8B-B14F-4D97-AF65-F5344CB8AC3E}">
        <p14:creationId xmlns:p14="http://schemas.microsoft.com/office/powerpoint/2010/main" val="2939081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838200" y="2045607"/>
            <a:ext cx="5346477" cy="4778618"/>
          </a:xfrm>
        </p:spPr>
        <p:txBody>
          <a:bodyPr vert="horz" lIns="0" tIns="0" rIns="0" bIns="0" rtlCol="0" anchor="t">
            <a:normAutofit/>
          </a:bodyPr>
          <a:lstStyle/>
          <a:p>
            <a:pPr marL="342900" indent="-342900">
              <a:lnSpc>
                <a:spcPct val="120000"/>
              </a:lnSpc>
              <a:buChar char="•"/>
            </a:pPr>
            <a:r>
              <a:rPr lang="en-US" sz="2400"/>
              <a:t>Indiana Farm to Early Care and Education Toolkit</a:t>
            </a:r>
            <a:endParaRPr lang="en-US"/>
          </a:p>
          <a:p>
            <a:pPr marL="342900" indent="-342900">
              <a:lnSpc>
                <a:spcPct val="120000"/>
              </a:lnSpc>
              <a:buChar char="•"/>
            </a:pPr>
            <a:r>
              <a:rPr lang="en-US" sz="2400"/>
              <a:t>Indiana Grown: School Gardens</a:t>
            </a:r>
          </a:p>
          <a:p>
            <a:pPr marL="342900" indent="-342900">
              <a:lnSpc>
                <a:spcPct val="120000"/>
              </a:lnSpc>
              <a:buChar char="•"/>
            </a:pPr>
            <a:r>
              <a:rPr lang="en-US" sz="2400"/>
              <a:t>Purdue University Cooperative Extension</a:t>
            </a:r>
          </a:p>
        </p:txBody>
      </p:sp>
      <p:sp>
        <p:nvSpPr>
          <p:cNvPr id="2" name="Title 1"/>
          <p:cNvSpPr>
            <a:spLocks noGrp="1"/>
          </p:cNvSpPr>
          <p:nvPr>
            <p:ph type="title"/>
          </p:nvPr>
        </p:nvSpPr>
        <p:spPr/>
        <p:txBody>
          <a:bodyPr/>
          <a:lstStyle/>
          <a:p>
            <a:r>
              <a:rPr lang="en-US"/>
              <a:t>Indiana Specific Resources</a:t>
            </a:r>
          </a:p>
        </p:txBody>
      </p:sp>
      <p:sp>
        <p:nvSpPr>
          <p:cNvPr id="4" name="Slide Number Placeholder 3"/>
          <p:cNvSpPr>
            <a:spLocks noGrp="1"/>
          </p:cNvSpPr>
          <p:nvPr>
            <p:ph type="sldNum" sz="quarter" idx="4294967295"/>
          </p:nvPr>
        </p:nvSpPr>
        <p:spPr>
          <a:xfrm>
            <a:off x="9448800" y="7251700"/>
            <a:ext cx="2743200" cy="415925"/>
          </a:xfrm>
          <a:prstGeom prst="rect">
            <a:avLst/>
          </a:prstGeom>
        </p:spPr>
        <p:txBody>
          <a:bodyPr/>
          <a:lstStyle/>
          <a:p>
            <a:pPr marL="0" marR="0" lvl="0" indent="0" algn="r" defTabSz="520705"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367" b="0" i="0" u="none" strike="noStrike" kern="1200" cap="none" spc="0" normalizeH="0" baseline="0" noProof="0">
                <a:ln>
                  <a:noFill/>
                </a:ln>
                <a:solidFill>
                  <a:prstClr val="black">
                    <a:tint val="75000"/>
                  </a:prstClr>
                </a:solidFill>
                <a:effectLst/>
                <a:uLnTx/>
                <a:uFillTx/>
                <a:latin typeface="Calibri"/>
                <a:cs typeface="Arial"/>
              </a:rPr>
              <a:pPr marL="0" marR="0" lvl="0" indent="0" algn="r" defTabSz="520705" rtl="0" eaLnBrk="1" fontAlgn="auto" latinLnBrk="0" hangingPunct="1">
                <a:lnSpc>
                  <a:spcPct val="100000"/>
                </a:lnSpc>
                <a:spcBef>
                  <a:spcPts val="0"/>
                </a:spcBef>
                <a:spcAft>
                  <a:spcPts val="0"/>
                </a:spcAft>
                <a:buClrTx/>
                <a:buSzTx/>
                <a:buFontTx/>
                <a:buNone/>
                <a:tabLst/>
                <a:defRPr/>
              </a:pPr>
              <a:t>17</a:t>
            </a:fld>
            <a:endParaRPr kumimoji="0" lang="en-US" sz="1367" b="0" i="0" u="none" strike="noStrike" kern="1200" cap="none" spc="0" normalizeH="0" baseline="0" noProof="0">
              <a:ln>
                <a:noFill/>
              </a:ln>
              <a:solidFill>
                <a:prstClr val="black">
                  <a:tint val="75000"/>
                </a:prstClr>
              </a:solidFill>
              <a:effectLst/>
              <a:uLnTx/>
              <a:uFillTx/>
              <a:latin typeface="Calibri"/>
              <a:cs typeface="Arial"/>
            </a:endParaRPr>
          </a:p>
        </p:txBody>
      </p:sp>
      <p:pic>
        <p:nvPicPr>
          <p:cNvPr id="6" name="Picture 5" descr="A brochure of cabbages&#10;&#10;Description automatically generated">
            <a:extLst>
              <a:ext uri="{FF2B5EF4-FFF2-40B4-BE49-F238E27FC236}">
                <a16:creationId xmlns:a16="http://schemas.microsoft.com/office/drawing/2014/main" id="{ECF98C6B-9E38-F9A2-1702-13BAC5A8B98B}"/>
              </a:ext>
            </a:extLst>
          </p:cNvPr>
          <p:cNvPicPr>
            <a:picLocks noChangeAspect="1"/>
          </p:cNvPicPr>
          <p:nvPr/>
        </p:nvPicPr>
        <p:blipFill>
          <a:blip r:embed="rId4"/>
          <a:stretch>
            <a:fillRect/>
          </a:stretch>
        </p:blipFill>
        <p:spPr>
          <a:xfrm>
            <a:off x="6908211" y="2101187"/>
            <a:ext cx="3385164" cy="4383907"/>
          </a:xfrm>
          <a:prstGeom prst="rect">
            <a:avLst/>
          </a:prstGeom>
        </p:spPr>
      </p:pic>
    </p:spTree>
    <p:extLst>
      <p:ext uri="{BB962C8B-B14F-4D97-AF65-F5344CB8AC3E}">
        <p14:creationId xmlns:p14="http://schemas.microsoft.com/office/powerpoint/2010/main" val="554209222"/>
      </p:ext>
    </p:extLst>
  </p:cSld>
  <p:clrMapOvr>
    <a:masterClrMapping/>
  </p:clrMapOvr>
  <p:transition/>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lide 2 copy 73"/>
        <p:cNvGrpSpPr/>
        <p:nvPr/>
      </p:nvGrpSpPr>
      <p:grpSpPr>
        <a:xfrm>
          <a:off x="0" y="0"/>
          <a:ext cx="0" cy="0"/>
          <a:chOff x="0" y="0"/>
          <a:chExt cx="0" cy="0"/>
        </a:xfrm>
      </p:grpSpPr>
      <p:sp>
        <p:nvSpPr>
          <p:cNvPr id="5" name="Rectangle 4">
            <a:extLst>
              <a:ext uri="{FF2B5EF4-FFF2-40B4-BE49-F238E27FC236}">
                <a16:creationId xmlns:a16="http://schemas.microsoft.com/office/drawing/2014/main" id="{1C2FB73C-7A1C-6E28-F238-FBF6145CD774}"/>
              </a:ext>
            </a:extLst>
          </p:cNvPr>
          <p:cNvSpPr/>
          <p:nvPr/>
        </p:nvSpPr>
        <p:spPr>
          <a:xfrm>
            <a:off x="7182899" y="848850"/>
            <a:ext cx="4895850" cy="2557645"/>
          </a:xfrm>
          <a:prstGeom prst="rect">
            <a:avLst/>
          </a:prstGeom>
          <a:solidFill>
            <a:srgbClr val="309C88"/>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3E0"/>
              </a:solidFill>
              <a:effectLst/>
              <a:uLnTx/>
              <a:uFillTx/>
              <a:latin typeface="Franklin Gothic Book" panose="020B0503020102020204"/>
              <a:cs typeface="Arial"/>
            </a:endParaRPr>
          </a:p>
        </p:txBody>
      </p:sp>
      <p:sp>
        <p:nvSpPr>
          <p:cNvPr id="3" name="Title 2"/>
          <p:cNvSpPr/>
          <p:nvPr/>
        </p:nvSpPr>
        <p:spPr>
          <a:xfrm>
            <a:off x="7727060" y="1741119"/>
            <a:ext cx="3738780" cy="2847738"/>
          </a:xfrm>
          <a:prstGeom prst="rect">
            <a:avLst/>
          </a:prstGeom>
        </p:spPr>
        <p:txBody>
          <a:bodyPr spcFirstLastPara="0" lIns="0" tIns="0" rIns="0" bIns="0" anchor="t"/>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196" b="1" i="0" u="none" strike="noStrike" kern="1200" cap="none" spc="0" normalizeH="0" baseline="0" noProof="0" dirty="0">
                <a:ln>
                  <a:noFill/>
                </a:ln>
                <a:solidFill>
                  <a:srgbClr val="FFFFFF"/>
                </a:solidFill>
                <a:effectLst/>
                <a:uLnTx/>
                <a:uFillTx/>
                <a:latin typeface="Times New Roman"/>
                <a:ea typeface="+mn-ea"/>
                <a:cs typeface="Times New Roman"/>
              </a:rPr>
              <a:t>Next </a:t>
            </a:r>
            <a:r>
              <a:rPr lang="en-US" sz="4196" b="1" dirty="0">
                <a:solidFill>
                  <a:srgbClr val="FFFFFF"/>
                </a:solidFill>
                <a:latin typeface="Times New Roman"/>
                <a:cs typeface="Times New Roman"/>
              </a:rPr>
              <a:t>Steps</a:t>
            </a:r>
            <a:endParaRPr kumimoji="0" sz="4196" b="1" i="0" u="none" strike="noStrike" kern="1200" cap="none" spc="0" normalizeH="0" baseline="0" noProof="0" dirty="0">
              <a:ln>
                <a:noFill/>
              </a:ln>
              <a:solidFill>
                <a:srgbClr val="FFFFFF"/>
              </a:solidFill>
              <a:effectLst/>
              <a:uLnTx/>
              <a:uFillTx/>
              <a:latin typeface="Times New Roman"/>
              <a:ea typeface="+mn-ea"/>
              <a:cs typeface="Times New Roman"/>
            </a:endParaRPr>
          </a:p>
        </p:txBody>
      </p:sp>
    </p:spTree>
    <p:extLst>
      <p:ext uri="{BB962C8B-B14F-4D97-AF65-F5344CB8AC3E}">
        <p14:creationId xmlns:p14="http://schemas.microsoft.com/office/powerpoint/2010/main" val="4226853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EE2C3E4-B4AD-166A-40BC-8810F9EECC91}"/>
              </a:ext>
            </a:extLst>
          </p:cNvPr>
          <p:cNvGrpSpPr/>
          <p:nvPr/>
        </p:nvGrpSpPr>
        <p:grpSpPr>
          <a:xfrm>
            <a:off x="2719779" y="4063285"/>
            <a:ext cx="1899695" cy="1041403"/>
            <a:chOff x="1948651" y="64080"/>
            <a:chExt cx="1899695" cy="1041403"/>
          </a:xfrm>
        </p:grpSpPr>
        <p:sp>
          <p:nvSpPr>
            <p:cNvPr id="23" name="Arrow: Right 22">
              <a:extLst>
                <a:ext uri="{FF2B5EF4-FFF2-40B4-BE49-F238E27FC236}">
                  <a16:creationId xmlns:a16="http://schemas.microsoft.com/office/drawing/2014/main" id="{F989E629-0A8F-BC23-4E1B-13F67C87AD27}"/>
                </a:ext>
              </a:extLst>
            </p:cNvPr>
            <p:cNvSpPr/>
            <p:nvPr/>
          </p:nvSpPr>
          <p:spPr>
            <a:xfrm>
              <a:off x="1948651" y="64080"/>
              <a:ext cx="1899695" cy="1041403"/>
            </a:xfrm>
            <a:prstGeom prst="rightArrow">
              <a:avLst>
                <a:gd name="adj1" fmla="val 70000"/>
                <a:gd name="adj2" fmla="val 50000"/>
              </a:avLst>
            </a:prstGeom>
            <a:solidFill>
              <a:schemeClr val="tx1">
                <a:alpha val="60000"/>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9C8A">
                    <a:hueOff val="0"/>
                    <a:satOff val="0"/>
                    <a:lumOff val="0"/>
                    <a:alphaOff val="0"/>
                  </a:srgbClr>
                </a:solidFill>
                <a:effectLst/>
                <a:uLnTx/>
                <a:uFillTx/>
                <a:latin typeface="Franklin Gothic Book" panose="020B0503020102020204"/>
                <a:cs typeface="Arial"/>
              </a:endParaRPr>
            </a:p>
          </p:txBody>
        </p:sp>
        <p:sp>
          <p:nvSpPr>
            <p:cNvPr id="24" name="Arrow: Right 4">
              <a:extLst>
                <a:ext uri="{FF2B5EF4-FFF2-40B4-BE49-F238E27FC236}">
                  <a16:creationId xmlns:a16="http://schemas.microsoft.com/office/drawing/2014/main" id="{D0575582-228F-81BD-7AC8-8014E80F9DBD}"/>
                </a:ext>
              </a:extLst>
            </p:cNvPr>
            <p:cNvSpPr txBox="1"/>
            <p:nvPr/>
          </p:nvSpPr>
          <p:spPr>
            <a:xfrm>
              <a:off x="2423575" y="220290"/>
              <a:ext cx="1060280"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ysClr val="windowText" lastClr="000000">
                      <a:hueOff val="0"/>
                      <a:satOff val="0"/>
                      <a:lumOff val="0"/>
                      <a:alphaOff val="0"/>
                    </a:sysClr>
                  </a:solidFill>
                  <a:effectLst/>
                  <a:uLnTx/>
                  <a:uFillTx/>
                  <a:latin typeface="Calibri"/>
                  <a:ea typeface="+mn-ea"/>
                  <a:cs typeface="Arial"/>
                </a:rPr>
                <a:t>Action Period</a:t>
              </a:r>
            </a:p>
          </p:txBody>
        </p:sp>
      </p:grpSp>
      <p:sp>
        <p:nvSpPr>
          <p:cNvPr id="2" name="Title 1"/>
          <p:cNvSpPr>
            <a:spLocks noGrp="1"/>
          </p:cNvSpPr>
          <p:nvPr>
            <p:ph type="ctrTitle"/>
          </p:nvPr>
        </p:nvSpPr>
        <p:spPr>
          <a:xfrm>
            <a:off x="609012" y="344064"/>
            <a:ext cx="10761133" cy="761756"/>
          </a:xfrm>
        </p:spPr>
        <p:txBody>
          <a:bodyPr>
            <a:normAutofit/>
          </a:bodyPr>
          <a:lstStyle/>
          <a:p>
            <a:pPr algn="ctr"/>
            <a:r>
              <a:rPr lang="en-US" dirty="0">
                <a:latin typeface="Times New Roman"/>
                <a:cs typeface="Times New Roman"/>
              </a:rPr>
              <a:t>Final Action Period</a:t>
            </a:r>
            <a:endParaRPr lang="en-US" b="1" dirty="0">
              <a:latin typeface="Times New Roman"/>
              <a:cs typeface="Times New Roman"/>
            </a:endParaRPr>
          </a:p>
        </p:txBody>
      </p:sp>
      <p:sp>
        <p:nvSpPr>
          <p:cNvPr id="19" name="Rectangular Callout 18"/>
          <p:cNvSpPr/>
          <p:nvPr/>
        </p:nvSpPr>
        <p:spPr>
          <a:xfrm>
            <a:off x="3785010" y="5592853"/>
            <a:ext cx="3620603" cy="2045655"/>
          </a:xfrm>
          <a:prstGeom prst="wedgeRectCallout">
            <a:avLst>
              <a:gd name="adj1" fmla="val -16012"/>
              <a:gd name="adj2" fmla="val -79083"/>
            </a:avLst>
          </a:prstGeom>
          <a:solidFill>
            <a:schemeClr val="tx1">
              <a:alpha val="89804"/>
            </a:schemeClr>
          </a:solidFill>
          <a:ln w="25400" cap="flat" cmpd="sng" algn="ctr">
            <a:solidFill>
              <a:schemeClr val="tx1"/>
            </a:solidFill>
            <a:prstDash val="solid"/>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dirty="0">
                <a:ln>
                  <a:noFill/>
                </a:ln>
                <a:solidFill>
                  <a:srgbClr val="FFFFFF"/>
                </a:solidFill>
                <a:effectLst/>
                <a:uLnTx/>
                <a:uFillTx/>
                <a:latin typeface="Calibri"/>
                <a:cs typeface="Arial"/>
              </a:rPr>
              <a:t>Session 3: Nutrition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dirty="0">
                <a:ln>
                  <a:noFill/>
                </a:ln>
                <a:solidFill>
                  <a:srgbClr val="FFFFFF"/>
                </a:solidFill>
                <a:effectLst/>
                <a:uLnTx/>
                <a:uFillTx/>
                <a:latin typeface="Calibri"/>
                <a:cs typeface="Arial"/>
              </a:rPr>
              <a:t>Session 4: Farming and Agriculture Education</a:t>
            </a:r>
          </a:p>
        </p:txBody>
      </p:sp>
      <p:sp>
        <p:nvSpPr>
          <p:cNvPr id="20" name="Rectangular Callout 19"/>
          <p:cNvSpPr/>
          <p:nvPr/>
        </p:nvSpPr>
        <p:spPr>
          <a:xfrm>
            <a:off x="6624515" y="1541929"/>
            <a:ext cx="3645128" cy="1965459"/>
          </a:xfrm>
          <a:prstGeom prst="wedgeRectCallout">
            <a:avLst>
              <a:gd name="adj1" fmla="val -28643"/>
              <a:gd name="adj2" fmla="val 88606"/>
            </a:avLst>
          </a:prstGeom>
          <a:solidFill>
            <a:schemeClr val="tx1">
              <a:alpha val="80000"/>
            </a:schemeClr>
          </a:solidFill>
          <a:ln w="25400" cap="flat" cmpd="sng" algn="ctr">
            <a:solidFill>
              <a:schemeClr val="tx1"/>
            </a:solidFill>
            <a:prstDash val="solid"/>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dirty="0">
                <a:ln>
                  <a:noFill/>
                </a:ln>
                <a:solidFill>
                  <a:srgbClr val="FFFFFF"/>
                </a:solidFill>
                <a:effectLst/>
                <a:uLnTx/>
                <a:uFillTx/>
                <a:latin typeface="Calibri"/>
                <a:cs typeface="Arial"/>
              </a:rPr>
              <a:t>Session 5: Family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dirty="0">
                <a:ln>
                  <a:noFill/>
                </a:ln>
                <a:solidFill>
                  <a:srgbClr val="FFFFFF"/>
                </a:solidFill>
                <a:effectLst/>
                <a:uLnTx/>
                <a:uFillTx/>
                <a:latin typeface="Calibri"/>
                <a:cs typeface="Arial"/>
              </a:rPr>
              <a:t>Session 6 : Celebrating Success &amp; Sustaining Healthy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50" b="1" i="0" u="none" strike="noStrike" kern="0" cap="none" spc="0" normalizeH="0" baseline="0" noProof="0" dirty="0">
              <a:ln>
                <a:noFill/>
              </a:ln>
              <a:solidFill>
                <a:prstClr val="white"/>
              </a:solidFill>
              <a:effectLst/>
              <a:uLnTx/>
              <a:uFillTx/>
              <a:latin typeface="Calibri"/>
              <a:cs typeface="Arial"/>
            </a:endParaRPr>
          </a:p>
        </p:txBody>
      </p:sp>
      <p:sp>
        <p:nvSpPr>
          <p:cNvPr id="18" name="Rectangular Callout 17"/>
          <p:cNvSpPr/>
          <p:nvPr/>
        </p:nvSpPr>
        <p:spPr>
          <a:xfrm>
            <a:off x="2046326" y="1568291"/>
            <a:ext cx="3409635" cy="1965460"/>
          </a:xfrm>
          <a:prstGeom prst="wedgeRectCallout">
            <a:avLst>
              <a:gd name="adj1" fmla="val -30431"/>
              <a:gd name="adj2" fmla="val 84919"/>
            </a:avLst>
          </a:prstGeom>
          <a:solidFill>
            <a:schemeClr val="tx1"/>
          </a:solidFill>
          <a:ln w="9525" cap="flat" cmpd="sng" algn="ctr">
            <a:solidFill>
              <a:schemeClr val="tx1"/>
            </a:solidFill>
            <a:prstDash val="solid"/>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dirty="0">
                <a:ln>
                  <a:noFill/>
                </a:ln>
                <a:solidFill>
                  <a:prstClr val="white"/>
                </a:solidFill>
                <a:effectLst/>
                <a:uLnTx/>
                <a:uFillTx/>
                <a:latin typeface="Calibri"/>
                <a:cs typeface="Arial"/>
              </a:rPr>
              <a:t>Session 1: Food and Farming Education I</a:t>
            </a:r>
            <a:r>
              <a:rPr kumimoji="0" lang="en-US" sz="2050" b="1" i="0" u="none" strike="noStrike" kern="0" cap="none" spc="0" normalizeH="0" baseline="0" noProof="0" dirty="0" err="1">
                <a:ln>
                  <a:noFill/>
                </a:ln>
                <a:solidFill>
                  <a:prstClr val="white"/>
                </a:solidFill>
                <a:effectLst/>
                <a:uLnTx/>
                <a:uFillTx/>
                <a:latin typeface="Calibri"/>
                <a:cs typeface="Arial"/>
              </a:rPr>
              <a:t>ntroduction</a:t>
            </a:r>
            <a:endParaRPr kumimoji="0" lang="en-US" sz="1800" b="0" i="0" u="none" strike="noStrike" kern="1200" cap="none" spc="0" normalizeH="0" baseline="0" noProof="0" dirty="0">
              <a:ln>
                <a:noFill/>
              </a:ln>
              <a:solidFill>
                <a:srgbClr val="309C8A"/>
              </a:solidFill>
              <a:effectLst/>
              <a:uLnTx/>
              <a:uFillTx/>
              <a:latin typeface="Franklin Gothic Book" panose="020B05030201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dirty="0">
                <a:ln>
                  <a:noFill/>
                </a:ln>
                <a:solidFill>
                  <a:srgbClr val="FFFFFF"/>
                </a:solidFill>
                <a:effectLst/>
                <a:uLnTx/>
                <a:uFillTx/>
                <a:latin typeface="Calibri"/>
                <a:cs typeface="Arial"/>
              </a:rPr>
              <a:t>Session 2: Food and Farming Education Benefits</a:t>
            </a:r>
          </a:p>
        </p:txBody>
      </p:sp>
      <p:grpSp>
        <p:nvGrpSpPr>
          <p:cNvPr id="6" name="Group 5">
            <a:extLst>
              <a:ext uri="{FF2B5EF4-FFF2-40B4-BE49-F238E27FC236}">
                <a16:creationId xmlns:a16="http://schemas.microsoft.com/office/drawing/2014/main" id="{EB5B08CE-7BE5-51DC-59D3-2C6D524B19D6}"/>
              </a:ext>
            </a:extLst>
          </p:cNvPr>
          <p:cNvGrpSpPr/>
          <p:nvPr/>
        </p:nvGrpSpPr>
        <p:grpSpPr>
          <a:xfrm>
            <a:off x="4925048" y="4095742"/>
            <a:ext cx="2067362" cy="1041403"/>
            <a:chOff x="4207064" y="0"/>
            <a:chExt cx="2067362" cy="1041403"/>
          </a:xfrm>
        </p:grpSpPr>
        <p:sp>
          <p:nvSpPr>
            <p:cNvPr id="11" name="Arrow: Right 10">
              <a:extLst>
                <a:ext uri="{FF2B5EF4-FFF2-40B4-BE49-F238E27FC236}">
                  <a16:creationId xmlns:a16="http://schemas.microsoft.com/office/drawing/2014/main" id="{46D2D630-DFD6-753B-CBB9-B94D78952396}"/>
                </a:ext>
              </a:extLst>
            </p:cNvPr>
            <p:cNvSpPr/>
            <p:nvPr/>
          </p:nvSpPr>
          <p:spPr>
            <a:xfrm>
              <a:off x="4207064" y="0"/>
              <a:ext cx="2067362" cy="1041403"/>
            </a:xfrm>
            <a:prstGeom prst="rightArrow">
              <a:avLst>
                <a:gd name="adj1" fmla="val 70000"/>
                <a:gd name="adj2" fmla="val 50000"/>
              </a:avLst>
            </a:prstGeom>
            <a:solidFill>
              <a:schemeClr val="tx1">
                <a:alpha val="49804"/>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09C8A">
                    <a:hueOff val="0"/>
                    <a:satOff val="0"/>
                    <a:lumOff val="0"/>
                    <a:alphaOff val="0"/>
                  </a:srgbClr>
                </a:solidFill>
                <a:effectLst/>
                <a:uLnTx/>
                <a:uFillTx/>
                <a:latin typeface="Franklin Gothic Book" panose="020B0503020102020204"/>
                <a:cs typeface="Arial"/>
              </a:endParaRPr>
            </a:p>
          </p:txBody>
        </p:sp>
        <p:sp>
          <p:nvSpPr>
            <p:cNvPr id="12" name="Arrow: Right 4">
              <a:extLst>
                <a:ext uri="{FF2B5EF4-FFF2-40B4-BE49-F238E27FC236}">
                  <a16:creationId xmlns:a16="http://schemas.microsoft.com/office/drawing/2014/main" id="{F6BF5E8B-3A6B-7989-14C1-3E925BAE9280}"/>
                </a:ext>
              </a:extLst>
            </p:cNvPr>
            <p:cNvSpPr txBox="1"/>
            <p:nvPr/>
          </p:nvSpPr>
          <p:spPr>
            <a:xfrm>
              <a:off x="4723905" y="156210"/>
              <a:ext cx="1186030"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ysClr val="windowText" lastClr="000000">
                      <a:hueOff val="0"/>
                      <a:satOff val="0"/>
                      <a:lumOff val="0"/>
                      <a:alphaOff val="0"/>
                    </a:sysClr>
                  </a:solidFill>
                  <a:effectLst/>
                  <a:uLnTx/>
                  <a:uFillTx/>
                  <a:latin typeface="Calibri"/>
                  <a:ea typeface="+mn-ea"/>
                  <a:cs typeface="Arial"/>
                </a:rPr>
                <a:t>Action Period</a:t>
              </a:r>
            </a:p>
          </p:txBody>
        </p:sp>
      </p:grpSp>
      <p:grpSp>
        <p:nvGrpSpPr>
          <p:cNvPr id="7" name="Group 6">
            <a:extLst>
              <a:ext uri="{FF2B5EF4-FFF2-40B4-BE49-F238E27FC236}">
                <a16:creationId xmlns:a16="http://schemas.microsoft.com/office/drawing/2014/main" id="{2D2536CE-6620-82A0-BE44-78BF268F297D}"/>
              </a:ext>
            </a:extLst>
          </p:cNvPr>
          <p:cNvGrpSpPr/>
          <p:nvPr/>
        </p:nvGrpSpPr>
        <p:grpSpPr>
          <a:xfrm>
            <a:off x="4691591" y="4253629"/>
            <a:ext cx="728980" cy="728980"/>
            <a:chOff x="3973607" y="157887"/>
            <a:chExt cx="728980" cy="728980"/>
          </a:xfrm>
          <a:solidFill>
            <a:schemeClr val="tx1"/>
          </a:solidFill>
        </p:grpSpPr>
        <p:sp>
          <p:nvSpPr>
            <p:cNvPr id="8" name="Oval 7">
              <a:extLst>
                <a:ext uri="{FF2B5EF4-FFF2-40B4-BE49-F238E27FC236}">
                  <a16:creationId xmlns:a16="http://schemas.microsoft.com/office/drawing/2014/main" id="{EFC7D4F4-D0D1-0AA3-F21D-366DFD483ECB}"/>
                </a:ext>
              </a:extLst>
            </p:cNvPr>
            <p:cNvSpPr/>
            <p:nvPr/>
          </p:nvSpPr>
          <p:spPr>
            <a:xfrm>
              <a:off x="3973607" y="157887"/>
              <a:ext cx="728980" cy="728980"/>
            </a:xfrm>
            <a:prstGeom prst="ellipse">
              <a:avLst/>
            </a:prstGeom>
            <a:grpFill/>
            <a:ln w="25400" cap="flat" cmpd="sng" algn="ctr">
              <a:solidFill>
                <a:schemeClr val="tx1">
                  <a:alpha val="49020"/>
                </a:schemeClr>
              </a:solidFill>
              <a:prstDash val="solid"/>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
          <p:nvSpPr>
            <p:cNvPr id="10" name="Oval 6">
              <a:extLst>
                <a:ext uri="{FF2B5EF4-FFF2-40B4-BE49-F238E27FC236}">
                  <a16:creationId xmlns:a16="http://schemas.microsoft.com/office/drawing/2014/main" id="{A2B23719-ED0C-7411-F7A7-3431E8737402}"/>
                </a:ext>
              </a:extLst>
            </p:cNvPr>
            <p:cNvSpPr txBox="1"/>
            <p:nvPr/>
          </p:nvSpPr>
          <p:spPr>
            <a:xfrm>
              <a:off x="4080364" y="264644"/>
              <a:ext cx="515466" cy="5154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 lastClr="FFFFFF"/>
                  </a:solidFill>
                  <a:effectLst/>
                  <a:uLnTx/>
                  <a:uFillTx/>
                  <a:latin typeface="Calibri"/>
                  <a:ea typeface="+mn-ea"/>
                  <a:cs typeface="Arial"/>
                </a:rPr>
                <a:t>LS 3&amp;4</a:t>
              </a:r>
            </a:p>
          </p:txBody>
        </p:sp>
      </p:grpSp>
      <p:grpSp>
        <p:nvGrpSpPr>
          <p:cNvPr id="13" name="Group 12">
            <a:extLst>
              <a:ext uri="{FF2B5EF4-FFF2-40B4-BE49-F238E27FC236}">
                <a16:creationId xmlns:a16="http://schemas.microsoft.com/office/drawing/2014/main" id="{2FA83AC7-DFFA-3D6D-9D13-142CC008393D}"/>
              </a:ext>
            </a:extLst>
          </p:cNvPr>
          <p:cNvGrpSpPr/>
          <p:nvPr/>
        </p:nvGrpSpPr>
        <p:grpSpPr>
          <a:xfrm>
            <a:off x="7468960" y="4095742"/>
            <a:ext cx="1956238" cy="1041403"/>
            <a:chOff x="6680231" y="69744"/>
            <a:chExt cx="1956238" cy="1041403"/>
          </a:xfrm>
        </p:grpSpPr>
        <p:sp>
          <p:nvSpPr>
            <p:cNvPr id="17" name="Arrow: Right 16">
              <a:extLst>
                <a:ext uri="{FF2B5EF4-FFF2-40B4-BE49-F238E27FC236}">
                  <a16:creationId xmlns:a16="http://schemas.microsoft.com/office/drawing/2014/main" id="{72A2E731-954A-A74F-D6EB-C67BB480093A}"/>
                </a:ext>
              </a:extLst>
            </p:cNvPr>
            <p:cNvSpPr/>
            <p:nvPr/>
          </p:nvSpPr>
          <p:spPr>
            <a:xfrm>
              <a:off x="6680231" y="69744"/>
              <a:ext cx="1956238" cy="1041403"/>
            </a:xfrm>
            <a:prstGeom prst="rightArrow">
              <a:avLst>
                <a:gd name="adj1" fmla="val 70000"/>
                <a:gd name="adj2" fmla="val 50000"/>
              </a:avLst>
            </a:prstGeom>
            <a:solidFill>
              <a:schemeClr val="tx1">
                <a:alpha val="40000"/>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09C8A">
                    <a:hueOff val="0"/>
                    <a:satOff val="0"/>
                    <a:lumOff val="0"/>
                    <a:alphaOff val="0"/>
                  </a:srgbClr>
                </a:solidFill>
                <a:effectLst/>
                <a:uLnTx/>
                <a:uFillTx/>
                <a:latin typeface="Franklin Gothic Book" panose="020B0503020102020204"/>
                <a:cs typeface="Arial"/>
              </a:endParaRPr>
            </a:p>
          </p:txBody>
        </p:sp>
        <p:sp>
          <p:nvSpPr>
            <p:cNvPr id="21" name="Arrow: Right 4">
              <a:extLst>
                <a:ext uri="{FF2B5EF4-FFF2-40B4-BE49-F238E27FC236}">
                  <a16:creationId xmlns:a16="http://schemas.microsoft.com/office/drawing/2014/main" id="{6292AF14-E741-2675-C878-0134B5160D6C}"/>
                </a:ext>
              </a:extLst>
            </p:cNvPr>
            <p:cNvSpPr txBox="1"/>
            <p:nvPr/>
          </p:nvSpPr>
          <p:spPr>
            <a:xfrm>
              <a:off x="7169291" y="225954"/>
              <a:ext cx="1102687"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ysClr val="windowText" lastClr="000000">
                      <a:hueOff val="0"/>
                      <a:satOff val="0"/>
                      <a:lumOff val="0"/>
                      <a:alphaOff val="0"/>
                    </a:sysClr>
                  </a:solidFill>
                  <a:effectLst/>
                  <a:uLnTx/>
                  <a:uFillTx/>
                  <a:latin typeface="Calibri"/>
                  <a:ea typeface="+mn-ea"/>
                  <a:cs typeface="Arial"/>
                </a:rPr>
                <a:t>Action Period</a:t>
              </a:r>
            </a:p>
          </p:txBody>
        </p:sp>
      </p:grpSp>
      <p:grpSp>
        <p:nvGrpSpPr>
          <p:cNvPr id="14" name="Group 13">
            <a:extLst>
              <a:ext uri="{FF2B5EF4-FFF2-40B4-BE49-F238E27FC236}">
                <a16:creationId xmlns:a16="http://schemas.microsoft.com/office/drawing/2014/main" id="{F89AD18C-0681-847E-8C56-9AA07387D9EF}"/>
              </a:ext>
            </a:extLst>
          </p:cNvPr>
          <p:cNvGrpSpPr/>
          <p:nvPr/>
        </p:nvGrpSpPr>
        <p:grpSpPr>
          <a:xfrm>
            <a:off x="7150443" y="4253362"/>
            <a:ext cx="728980" cy="728980"/>
            <a:chOff x="6359978" y="231260"/>
            <a:chExt cx="728980" cy="728980"/>
          </a:xfrm>
          <a:solidFill>
            <a:schemeClr val="tx1"/>
          </a:solidFill>
        </p:grpSpPr>
        <p:sp>
          <p:nvSpPr>
            <p:cNvPr id="15" name="Oval 14">
              <a:extLst>
                <a:ext uri="{FF2B5EF4-FFF2-40B4-BE49-F238E27FC236}">
                  <a16:creationId xmlns:a16="http://schemas.microsoft.com/office/drawing/2014/main" id="{7285128C-351D-570E-633B-7799F7DAC6DD}"/>
                </a:ext>
              </a:extLst>
            </p:cNvPr>
            <p:cNvSpPr/>
            <p:nvPr/>
          </p:nvSpPr>
          <p:spPr>
            <a:xfrm>
              <a:off x="6359978" y="231260"/>
              <a:ext cx="728980" cy="728980"/>
            </a:xfrm>
            <a:prstGeom prst="ellipse">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
          <p:nvSpPr>
            <p:cNvPr id="16" name="Oval 6">
              <a:extLst>
                <a:ext uri="{FF2B5EF4-FFF2-40B4-BE49-F238E27FC236}">
                  <a16:creationId xmlns:a16="http://schemas.microsoft.com/office/drawing/2014/main" id="{BB62B7D6-E68B-20E2-E009-6AA0325E0C80}"/>
                </a:ext>
              </a:extLst>
            </p:cNvPr>
            <p:cNvSpPr txBox="1"/>
            <p:nvPr/>
          </p:nvSpPr>
          <p:spPr>
            <a:xfrm>
              <a:off x="6466735" y="338017"/>
              <a:ext cx="515466" cy="5154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 lastClr="FFFFFF"/>
                  </a:solidFill>
                  <a:effectLst/>
                  <a:uLnTx/>
                  <a:uFillTx/>
                  <a:latin typeface="Calibri"/>
                  <a:ea typeface="+mn-ea"/>
                  <a:cs typeface="Arial"/>
                </a:rPr>
                <a:t>LS 5&amp;6</a:t>
              </a:r>
            </a:p>
          </p:txBody>
        </p:sp>
      </p:grpSp>
      <p:grpSp>
        <p:nvGrpSpPr>
          <p:cNvPr id="25" name="Group 24">
            <a:extLst>
              <a:ext uri="{FF2B5EF4-FFF2-40B4-BE49-F238E27FC236}">
                <a16:creationId xmlns:a16="http://schemas.microsoft.com/office/drawing/2014/main" id="{6644D90F-8DC4-F934-5B00-2305C67D1E73}"/>
              </a:ext>
            </a:extLst>
          </p:cNvPr>
          <p:cNvGrpSpPr/>
          <p:nvPr/>
        </p:nvGrpSpPr>
        <p:grpSpPr>
          <a:xfrm>
            <a:off x="2355960" y="4208920"/>
            <a:ext cx="727637" cy="728980"/>
            <a:chOff x="1604075" y="212837"/>
            <a:chExt cx="727637" cy="728980"/>
          </a:xfrm>
          <a:solidFill>
            <a:schemeClr val="tx1"/>
          </a:solidFill>
        </p:grpSpPr>
        <p:sp>
          <p:nvSpPr>
            <p:cNvPr id="26" name="Oval 25">
              <a:extLst>
                <a:ext uri="{FF2B5EF4-FFF2-40B4-BE49-F238E27FC236}">
                  <a16:creationId xmlns:a16="http://schemas.microsoft.com/office/drawing/2014/main" id="{08256690-8AF6-AE59-5FFD-B83C5C0F3AF7}"/>
                </a:ext>
              </a:extLst>
            </p:cNvPr>
            <p:cNvSpPr/>
            <p:nvPr/>
          </p:nvSpPr>
          <p:spPr>
            <a:xfrm>
              <a:off x="1604075" y="212837"/>
              <a:ext cx="727637" cy="728980"/>
            </a:xfrm>
            <a:prstGeom prst="ellipse">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
          <p:nvSpPr>
            <p:cNvPr id="27" name="Oval 4">
              <a:extLst>
                <a:ext uri="{FF2B5EF4-FFF2-40B4-BE49-F238E27FC236}">
                  <a16:creationId xmlns:a16="http://schemas.microsoft.com/office/drawing/2014/main" id="{7BDB626C-8FB9-F935-E242-5E82093A3CBE}"/>
                </a:ext>
              </a:extLst>
            </p:cNvPr>
            <p:cNvSpPr txBox="1"/>
            <p:nvPr/>
          </p:nvSpPr>
          <p:spPr>
            <a:xfrm>
              <a:off x="1710635" y="319594"/>
              <a:ext cx="514517" cy="5154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 lastClr="FFFFFF"/>
                  </a:solidFill>
                  <a:effectLst/>
                  <a:uLnTx/>
                  <a:uFillTx/>
                  <a:latin typeface="Calibri"/>
                  <a:ea typeface="+mn-ea"/>
                  <a:cs typeface="Arial"/>
                </a:rPr>
                <a:t>OR</a:t>
              </a:r>
              <a:endParaRPr kumimoji="0" lang="en-US" sz="2300" b="0" i="0" u="none" strike="noStrike" kern="1200" cap="none" spc="0" normalizeH="0" baseline="0" noProof="0">
                <a:ln>
                  <a:noFill/>
                </a:ln>
                <a:solidFill>
                  <a:sysClr val="window" lastClr="FFFFFF"/>
                </a:solidFill>
                <a:effectLst/>
                <a:uLnTx/>
                <a:uFillTx/>
                <a:latin typeface="Calibri"/>
                <a:ea typeface="+mn-ea"/>
                <a:cs typeface="Arial"/>
              </a:endParaRPr>
            </a:p>
          </p:txBody>
        </p:sp>
      </p:grpSp>
      <p:sp>
        <p:nvSpPr>
          <p:cNvPr id="4" name="Rectangle: Rounded Corners 3">
            <a:extLst>
              <a:ext uri="{FF2B5EF4-FFF2-40B4-BE49-F238E27FC236}">
                <a16:creationId xmlns:a16="http://schemas.microsoft.com/office/drawing/2014/main" id="{6E54505D-2E08-6188-8E26-4995860CCF79}"/>
              </a:ext>
            </a:extLst>
          </p:cNvPr>
          <p:cNvSpPr/>
          <p:nvPr/>
        </p:nvSpPr>
        <p:spPr>
          <a:xfrm>
            <a:off x="7042514" y="3995552"/>
            <a:ext cx="2479811" cy="13029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Tree>
    <p:extLst>
      <p:ext uri="{BB962C8B-B14F-4D97-AF65-F5344CB8AC3E}">
        <p14:creationId xmlns:p14="http://schemas.microsoft.com/office/powerpoint/2010/main" val="144273647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78867B-315B-BC45-0661-5C41D55A4B89}"/>
              </a:ext>
            </a:extLst>
          </p:cNvPr>
          <p:cNvSpPr>
            <a:spLocks noGrp="1"/>
          </p:cNvSpPr>
          <p:nvPr>
            <p:ph type="ctrTitle" idx="4294967295"/>
          </p:nvPr>
        </p:nvSpPr>
        <p:spPr>
          <a:xfrm>
            <a:off x="838200" y="583185"/>
            <a:ext cx="10515600" cy="761756"/>
          </a:xfrm>
        </p:spPr>
        <p:txBody>
          <a:bodyPr/>
          <a:lstStyle/>
          <a:p>
            <a:r>
              <a:rPr lang="en-US"/>
              <a:t>Agenda</a:t>
            </a:r>
          </a:p>
        </p:txBody>
      </p:sp>
      <p:sp>
        <p:nvSpPr>
          <p:cNvPr id="5" name="Subtitle 4">
            <a:extLst>
              <a:ext uri="{FF2B5EF4-FFF2-40B4-BE49-F238E27FC236}">
                <a16:creationId xmlns:a16="http://schemas.microsoft.com/office/drawing/2014/main" id="{F6E94E1E-7B6B-3F6C-BD60-359A37A21671}"/>
              </a:ext>
            </a:extLst>
          </p:cNvPr>
          <p:cNvSpPr>
            <a:spLocks noGrp="1"/>
          </p:cNvSpPr>
          <p:nvPr>
            <p:ph type="subTitle" idx="1"/>
          </p:nvPr>
        </p:nvSpPr>
        <p:spPr/>
        <p:txBody>
          <a:bodyPr/>
          <a:lstStyle/>
          <a:p>
            <a:pPr marL="285750" indent="-285750">
              <a:lnSpc>
                <a:spcPct val="100000"/>
              </a:lnSpc>
              <a:buFont typeface="Arial" panose="020B0604020202020204" pitchFamily="34" charset="0"/>
              <a:buChar char="•"/>
            </a:pPr>
            <a:r>
              <a:rPr lang="en-US" sz="2400" dirty="0"/>
              <a:t>Welcome &amp; Introductions</a:t>
            </a:r>
          </a:p>
          <a:p>
            <a:pPr marL="285750" indent="-285750">
              <a:lnSpc>
                <a:spcPct val="100000"/>
              </a:lnSpc>
              <a:buFont typeface="Arial" panose="020B0604020202020204" pitchFamily="34" charset="0"/>
              <a:buChar char="•"/>
            </a:pPr>
            <a:r>
              <a:rPr lang="en-US" sz="2400" dirty="0"/>
              <a:t>Review Group Norms</a:t>
            </a:r>
          </a:p>
          <a:p>
            <a:pPr marL="285750" indent="-285750">
              <a:lnSpc>
                <a:spcPct val="100000"/>
              </a:lnSpc>
              <a:buFont typeface="Arial" panose="020B0604020202020204" pitchFamily="34" charset="0"/>
              <a:buChar char="•"/>
            </a:pPr>
            <a:r>
              <a:rPr lang="en-US" sz="2400" dirty="0"/>
              <a:t>Storyboards</a:t>
            </a:r>
          </a:p>
          <a:p>
            <a:pPr marL="285750" indent="-285750">
              <a:lnSpc>
                <a:spcPct val="100000"/>
              </a:lnSpc>
              <a:buFont typeface="Arial" panose="020B0604020202020204" pitchFamily="34" charset="0"/>
              <a:buChar char="•"/>
            </a:pPr>
            <a:r>
              <a:rPr lang="en-US" sz="2400" dirty="0"/>
              <a:t>Sustaining Your Food and Farming Education Activities</a:t>
            </a:r>
          </a:p>
          <a:p>
            <a:pPr marL="285750" indent="-285750">
              <a:lnSpc>
                <a:spcPct val="100000"/>
              </a:lnSpc>
              <a:buFont typeface="Arial" panose="020B0604020202020204" pitchFamily="34" charset="0"/>
              <a:buChar char="•"/>
            </a:pPr>
            <a:r>
              <a:rPr lang="en-US" sz="2400" dirty="0"/>
              <a:t>Next Steps – Final Action Period</a:t>
            </a:r>
          </a:p>
          <a:p>
            <a:pPr marL="285750" indent="-285750">
              <a:lnSpc>
                <a:spcPct val="100000"/>
              </a:lnSpc>
              <a:buFont typeface="Arial" panose="020B0604020202020204" pitchFamily="34" charset="0"/>
              <a:buChar char="•"/>
            </a:pPr>
            <a:endParaRPr lang="en-US" dirty="0"/>
          </a:p>
        </p:txBody>
      </p:sp>
    </p:spTree>
    <p:extLst>
      <p:ext uri="{BB962C8B-B14F-4D97-AF65-F5344CB8AC3E}">
        <p14:creationId xmlns:p14="http://schemas.microsoft.com/office/powerpoint/2010/main" val="225143957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8F804849-8952-62D7-7E26-E17D61A41415}"/>
              </a:ext>
            </a:extLst>
          </p:cNvPr>
          <p:cNvSpPr>
            <a:spLocks noGrp="1"/>
          </p:cNvSpPr>
          <p:nvPr>
            <p:ph type="subTitle" idx="1"/>
          </p:nvPr>
        </p:nvSpPr>
        <p:spPr/>
        <p:txBody>
          <a:bodyPr vert="horz" lIns="0" tIns="0" rIns="0" bIns="0" rtlCol="0" anchor="t">
            <a:noAutofit/>
          </a:bodyPr>
          <a:lstStyle/>
          <a:p>
            <a:pPr marL="285750" indent="-285750">
              <a:lnSpc>
                <a:spcPct val="100000"/>
              </a:lnSpc>
              <a:buFont typeface="Arial" panose="020B0604020202020204" pitchFamily="34" charset="0"/>
              <a:buChar char="•"/>
            </a:pPr>
            <a:r>
              <a:rPr lang="en-US" sz="2400" dirty="0">
                <a:latin typeface="Verdana" panose="020B0604030504040204" pitchFamily="34" charset="0"/>
                <a:ea typeface="Verdana" panose="020B0604030504040204" pitchFamily="34" charset="0"/>
              </a:rPr>
              <a:t>Meet with Coach for final TA visit.​</a:t>
            </a:r>
          </a:p>
          <a:p>
            <a:pPr marL="285750" indent="-285750">
              <a:lnSpc>
                <a:spcPct val="100000"/>
              </a:lnSpc>
              <a:buFont typeface="Arial" panose="020B0604020202020204" pitchFamily="34" charset="0"/>
              <a:buChar char="•"/>
            </a:pPr>
            <a:r>
              <a:rPr lang="en-US" sz="2400" dirty="0">
                <a:latin typeface="Verdana"/>
                <a:ea typeface="Verdana"/>
              </a:rPr>
              <a:t>Finish working through your program’s action plan steps.</a:t>
            </a:r>
          </a:p>
          <a:p>
            <a:pPr marL="285750" indent="-285750">
              <a:lnSpc>
                <a:spcPct val="100000"/>
              </a:lnSpc>
              <a:buFont typeface="Arial" panose="020B0604020202020204" pitchFamily="34" charset="0"/>
              <a:buChar char="•"/>
            </a:pPr>
            <a:r>
              <a:rPr lang="en-US" sz="2400" dirty="0"/>
              <a:t>Create two additional action plans to keep making progress.</a:t>
            </a:r>
          </a:p>
          <a:p>
            <a:pPr marL="285750" indent="-285750">
              <a:lnSpc>
                <a:spcPct val="100000"/>
              </a:lnSpc>
              <a:buFont typeface="Arial" panose="020B0604020202020204" pitchFamily="34" charset="0"/>
              <a:buChar char="•"/>
            </a:pPr>
            <a:r>
              <a:rPr lang="en-US" sz="2400" dirty="0">
                <a:latin typeface="Verdana"/>
                <a:ea typeface="Verdana"/>
              </a:rPr>
              <a:t>Check the resources shared during the Learning Collaborative.</a:t>
            </a:r>
          </a:p>
          <a:p>
            <a:pPr marL="285750" indent="-285750">
              <a:lnSpc>
                <a:spcPct val="100000"/>
              </a:lnSpc>
              <a:buFont typeface="Arial" panose="020B0604020202020204" pitchFamily="34" charset="0"/>
              <a:buChar char="•"/>
            </a:pPr>
            <a:r>
              <a:rPr lang="en-US" sz="2400" dirty="0">
                <a:latin typeface="Verdana"/>
                <a:ea typeface="Verdana"/>
              </a:rPr>
              <a:t>Complete the Farm to ECE self-assessment again by </a:t>
            </a:r>
            <a:r>
              <a:rPr lang="en-US" sz="2400" b="1" dirty="0">
                <a:latin typeface="Verdana"/>
                <a:ea typeface="Verdana"/>
              </a:rPr>
              <a:t>*insert date*</a:t>
            </a:r>
          </a:p>
        </p:txBody>
      </p:sp>
      <p:sp>
        <p:nvSpPr>
          <p:cNvPr id="6" name="Title 5">
            <a:extLst>
              <a:ext uri="{FF2B5EF4-FFF2-40B4-BE49-F238E27FC236}">
                <a16:creationId xmlns:a16="http://schemas.microsoft.com/office/drawing/2014/main" id="{E258A348-1F23-FDD8-BE45-9B90EB1F2EF0}"/>
              </a:ext>
            </a:extLst>
          </p:cNvPr>
          <p:cNvSpPr>
            <a:spLocks noGrp="1"/>
          </p:cNvSpPr>
          <p:nvPr>
            <p:ph type="title"/>
          </p:nvPr>
        </p:nvSpPr>
        <p:spPr/>
        <p:txBody>
          <a:bodyPr/>
          <a:lstStyle/>
          <a:p>
            <a:r>
              <a:rPr lang="en-US"/>
              <a:t>Action Period Tasks</a:t>
            </a:r>
          </a:p>
        </p:txBody>
      </p:sp>
    </p:spTree>
    <p:extLst>
      <p:ext uri="{BB962C8B-B14F-4D97-AF65-F5344CB8AC3E}">
        <p14:creationId xmlns:p14="http://schemas.microsoft.com/office/powerpoint/2010/main" val="40138595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1"/>
          </p:nvPr>
        </p:nvSpPr>
        <p:spPr/>
        <p:txBody>
          <a:bodyPr>
            <a:normAutofit/>
          </a:bodyPr>
          <a:lstStyle/>
          <a:p>
            <a:pPr>
              <a:lnSpc>
                <a:spcPct val="100000"/>
              </a:lnSpc>
            </a:pPr>
            <a:r>
              <a:rPr lang="en-US" sz="2400" b="1"/>
              <a:t>Final Technical Assistance “visit”: ____</a:t>
            </a:r>
          </a:p>
          <a:p>
            <a:pPr>
              <a:lnSpc>
                <a:spcPct val="100000"/>
              </a:lnSpc>
            </a:pPr>
            <a:endParaRPr lang="en-US" sz="2400" b="1"/>
          </a:p>
          <a:p>
            <a:pPr>
              <a:lnSpc>
                <a:spcPct val="100000"/>
              </a:lnSpc>
            </a:pPr>
            <a:r>
              <a:rPr lang="en-US" sz="2400" b="1"/>
              <a:t>Final Action Period dates:</a:t>
            </a:r>
          </a:p>
          <a:p>
            <a:pPr marL="342900" indent="-342900">
              <a:lnSpc>
                <a:spcPct val="100000"/>
              </a:lnSpc>
              <a:buFont typeface="Arial" panose="020B0604020202020204" pitchFamily="34" charset="0"/>
              <a:buChar char="•"/>
            </a:pPr>
            <a:r>
              <a:rPr lang="en-US" sz="2200"/>
              <a:t>Action Period 3:</a:t>
            </a:r>
          </a:p>
        </p:txBody>
      </p:sp>
      <p:sp>
        <p:nvSpPr>
          <p:cNvPr id="2" name="Title 1">
            <a:extLst>
              <a:ext uri="{FF2B5EF4-FFF2-40B4-BE49-F238E27FC236}">
                <a16:creationId xmlns:a16="http://schemas.microsoft.com/office/drawing/2014/main" id="{EA6E15B1-038F-4D4E-95B7-781A6F6C00D9}"/>
              </a:ext>
            </a:extLst>
          </p:cNvPr>
          <p:cNvSpPr>
            <a:spLocks noGrp="1"/>
          </p:cNvSpPr>
          <p:nvPr>
            <p:ph type="title"/>
          </p:nvPr>
        </p:nvSpPr>
        <p:spPr/>
        <p:txBody>
          <a:bodyPr/>
          <a:lstStyle/>
          <a:p>
            <a:r>
              <a:rPr lang="en-US"/>
              <a:t>Key Dates</a:t>
            </a:r>
          </a:p>
        </p:txBody>
      </p:sp>
    </p:spTree>
    <p:extLst>
      <p:ext uri="{BB962C8B-B14F-4D97-AF65-F5344CB8AC3E}">
        <p14:creationId xmlns:p14="http://schemas.microsoft.com/office/powerpoint/2010/main" val="182248449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7DB619-F5F2-9B61-8CB4-C0CE23D5C75E}"/>
              </a:ext>
            </a:extLst>
          </p:cNvPr>
          <p:cNvSpPr>
            <a:spLocks noGrp="1"/>
          </p:cNvSpPr>
          <p:nvPr>
            <p:ph type="title"/>
          </p:nvPr>
        </p:nvSpPr>
        <p:spPr/>
        <p:txBody>
          <a:bodyPr/>
          <a:lstStyle/>
          <a:p>
            <a:r>
              <a:rPr lang="en-US">
                <a:latin typeface="Times New Roman"/>
                <a:cs typeface="Times New Roman"/>
              </a:rPr>
              <a:t>Questions?</a:t>
            </a:r>
            <a:endParaRPr lang="en-US"/>
          </a:p>
        </p:txBody>
      </p:sp>
    </p:spTree>
    <p:extLst>
      <p:ext uri="{BB962C8B-B14F-4D97-AF65-F5344CB8AC3E}">
        <p14:creationId xmlns:p14="http://schemas.microsoft.com/office/powerpoint/2010/main" val="423736432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93"/>
          <p:cNvSpPr txBox="1">
            <a:spLocks noGrp="1"/>
          </p:cNvSpPr>
          <p:nvPr>
            <p:ph type="ctrTitle"/>
          </p:nvPr>
        </p:nvSpPr>
        <p:spPr>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4400"/>
            </a:pPr>
            <a:r>
              <a:rPr lang="en-US">
                <a:latin typeface="Times New Roman"/>
                <a:cs typeface="Times New Roman"/>
              </a:rPr>
              <a:t>Coach Information</a:t>
            </a:r>
            <a:endParaRPr>
              <a:latin typeface="Times New Roman"/>
              <a:cs typeface="Times New Roman"/>
            </a:endParaRPr>
          </a:p>
        </p:txBody>
      </p:sp>
      <p:sp>
        <p:nvSpPr>
          <p:cNvPr id="1497" name="Google Shape;1497;p93"/>
          <p:cNvSpPr txBox="1"/>
          <p:nvPr/>
        </p:nvSpPr>
        <p:spPr>
          <a:xfrm>
            <a:off x="4891481" y="2907238"/>
            <a:ext cx="6533100" cy="144650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Tx/>
              <a:buNone/>
              <a:tabLst/>
              <a:defRPr/>
            </a:pPr>
            <a:r>
              <a:rPr kumimoji="0" lang="en-US" sz="4400" b="0" i="0" u="none" strike="noStrike" kern="1200" cap="none" spc="0" normalizeH="0" baseline="0" noProof="0">
                <a:ln>
                  <a:noFill/>
                </a:ln>
                <a:solidFill>
                  <a:srgbClr val="309C8A"/>
                </a:solidFill>
                <a:effectLst/>
                <a:uLnTx/>
                <a:uFillTx/>
                <a:latin typeface="Verdana"/>
                <a:ea typeface="Calibri"/>
                <a:cs typeface="Calibri"/>
                <a:sym typeface="Calibri"/>
              </a:rPr>
              <a:t>Insert Coach Contact Information Here</a:t>
            </a:r>
            <a:endParaRPr kumimoji="0" lang="en-US" sz="4400" b="0" i="0" u="none" strike="noStrike" kern="1200" cap="none" spc="0" normalizeH="0" baseline="0" noProof="0">
              <a:ln>
                <a:noFill/>
              </a:ln>
              <a:solidFill>
                <a:srgbClr val="309C8A"/>
              </a:solidFill>
              <a:effectLst/>
              <a:uLnTx/>
              <a:uFillTx/>
              <a:latin typeface="Verdana"/>
              <a:ea typeface="Arial"/>
              <a:cs typeface="Arial"/>
            </a:endParaRPr>
          </a:p>
        </p:txBody>
      </p:sp>
    </p:spTree>
    <p:extLst>
      <p:ext uri="{BB962C8B-B14F-4D97-AF65-F5344CB8AC3E}">
        <p14:creationId xmlns:p14="http://schemas.microsoft.com/office/powerpoint/2010/main" val="8673074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a:t>Coach Reminders</a:t>
            </a:r>
          </a:p>
        </p:txBody>
      </p:sp>
      <p:sp>
        <p:nvSpPr>
          <p:cNvPr id="3" name="Content Placeholder 2"/>
          <p:cNvSpPr>
            <a:spLocks noGrp="1" noRot="1" noMove="1" noResize="1" noEditPoints="1" noAdjustHandles="1" noChangeArrowheads="1" noChangeShapeType="1"/>
          </p:cNvSpPr>
          <p:nvPr>
            <p:ph type="subTitle" idx="1"/>
          </p:nvPr>
        </p:nvSpPr>
        <p:spPr/>
        <p:txBody>
          <a:bodyPr vert="horz" lIns="0" tIns="0" rIns="0" bIns="0" rtlCol="0" anchor="t">
            <a:normAutofit lnSpcReduction="10000"/>
          </a:bodyPr>
          <a:lstStyle/>
          <a:p>
            <a:pPr marL="0" indent="0">
              <a:lnSpc>
                <a:spcPct val="120000"/>
              </a:lnSpc>
              <a:buNone/>
            </a:pPr>
            <a:r>
              <a:rPr lang="en-US" sz="3900" dirty="0"/>
              <a:t>After Session 6, coaches should:</a:t>
            </a:r>
          </a:p>
          <a:p>
            <a:pPr marL="571500" indent="-571500">
              <a:lnSpc>
                <a:spcPct val="120000"/>
              </a:lnSpc>
              <a:buFont typeface="Arial" panose="020B0604020202020204" pitchFamily="34" charset="0"/>
              <a:buChar char="•"/>
            </a:pPr>
            <a:r>
              <a:rPr lang="en-US" sz="3000" dirty="0"/>
              <a:t>Meet with ECE programs and provide TA to help “complete” their action plans.</a:t>
            </a:r>
          </a:p>
          <a:p>
            <a:pPr marL="571500" indent="-571500">
              <a:lnSpc>
                <a:spcPct val="120000"/>
              </a:lnSpc>
              <a:buFont typeface="Arial" panose="020B0604020202020204" pitchFamily="34" charset="0"/>
              <a:buChar char="•"/>
            </a:pPr>
            <a:r>
              <a:rPr lang="en-US" sz="3000" dirty="0"/>
              <a:t>Help programs create two additional action plans to keep making progress.</a:t>
            </a:r>
          </a:p>
          <a:p>
            <a:pPr marL="571500" indent="-571500">
              <a:lnSpc>
                <a:spcPct val="120000"/>
              </a:lnSpc>
              <a:buFont typeface="Arial" panose="020B0604020202020204" pitchFamily="34" charset="0"/>
              <a:buChar char="•"/>
            </a:pPr>
            <a:r>
              <a:rPr lang="en-US" sz="3000" dirty="0">
                <a:latin typeface="Verdana"/>
                <a:ea typeface="Verdana"/>
              </a:rPr>
              <a:t>Ensure participating programs complete the Farm to ECE self-assessment again by </a:t>
            </a:r>
            <a:r>
              <a:rPr lang="en-US" sz="3000" b="1" dirty="0">
                <a:latin typeface="Verdana"/>
                <a:ea typeface="Verdana"/>
              </a:rPr>
              <a:t>*insert date*</a:t>
            </a:r>
          </a:p>
          <a:p>
            <a:pPr marL="571500" indent="-571500">
              <a:lnSpc>
                <a:spcPct val="120000"/>
              </a:lnSpc>
              <a:buFont typeface="Arial" panose="020B0604020202020204" pitchFamily="34" charset="0"/>
              <a:buChar char="•"/>
            </a:pPr>
            <a:r>
              <a:rPr lang="en-US" sz="3000" dirty="0"/>
              <a:t>Share any final resources.</a:t>
            </a:r>
          </a:p>
          <a:p>
            <a:endParaRPr lang="en-US" dirty="0"/>
          </a:p>
          <a:p>
            <a:pPr lvl="1"/>
            <a:endParaRPr lang="en-US" dirty="0"/>
          </a:p>
        </p:txBody>
      </p:sp>
    </p:spTree>
    <p:extLst>
      <p:ext uri="{BB962C8B-B14F-4D97-AF65-F5344CB8AC3E}">
        <p14:creationId xmlns:p14="http://schemas.microsoft.com/office/powerpoint/2010/main" val="2114478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Group Norms</a:t>
            </a:r>
          </a:p>
        </p:txBody>
      </p:sp>
      <p:sp>
        <p:nvSpPr>
          <p:cNvPr id="6" name="Subtitle 5">
            <a:extLst>
              <a:ext uri="{FF2B5EF4-FFF2-40B4-BE49-F238E27FC236}">
                <a16:creationId xmlns:a16="http://schemas.microsoft.com/office/drawing/2014/main" id="{B949290B-EAD3-EB3B-9678-70D0BDFA0E8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87887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1E81FD-A61E-4A94-514A-4671AC62EB79}"/>
              </a:ext>
            </a:extLst>
          </p:cNvPr>
          <p:cNvSpPr>
            <a:spLocks noGrp="1"/>
          </p:cNvSpPr>
          <p:nvPr>
            <p:ph type="title"/>
          </p:nvPr>
        </p:nvSpPr>
        <p:spPr/>
        <p:txBody>
          <a:bodyPr vert="horz" lIns="91440" tIns="45720" rIns="91440" bIns="45720" rtlCol="0" anchor="ctr">
            <a:normAutofit/>
          </a:bodyPr>
          <a:lstStyle/>
          <a:p>
            <a:r>
              <a:rPr lang="en-US" sz="4200">
                <a:solidFill>
                  <a:srgbClr val="004169"/>
                </a:solidFill>
              </a:rPr>
              <a:t>Learning Objectives</a:t>
            </a:r>
          </a:p>
        </p:txBody>
      </p:sp>
      <p:sp>
        <p:nvSpPr>
          <p:cNvPr id="2" name="Content Placeholder 1">
            <a:extLst>
              <a:ext uri="{FF2B5EF4-FFF2-40B4-BE49-F238E27FC236}">
                <a16:creationId xmlns:a16="http://schemas.microsoft.com/office/drawing/2014/main" id="{CFEB742C-74BD-56DA-67CC-224B9D1177B7}"/>
              </a:ext>
            </a:extLst>
          </p:cNvPr>
          <p:cNvSpPr>
            <a:spLocks noGrp="1"/>
          </p:cNvSpPr>
          <p:nvPr>
            <p:ph type="subTitle" idx="1"/>
          </p:nvPr>
        </p:nvSpPr>
        <p:spPr>
          <a:xfrm>
            <a:off x="904103" y="2137182"/>
            <a:ext cx="4943494" cy="4946215"/>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400" dirty="0">
                <a:solidFill>
                  <a:srgbClr val="004169"/>
                </a:solidFill>
                <a:latin typeface="Verdana"/>
                <a:ea typeface="Verdana"/>
              </a:rPr>
              <a:t>Participants share Storyboards, including successes and lessons learned.</a:t>
            </a:r>
          </a:p>
          <a:p>
            <a:pPr marL="342900" indent="-228600">
              <a:lnSpc>
                <a:spcPct val="90000"/>
              </a:lnSpc>
              <a:buFont typeface="Arial" panose="020B0604020202020204" pitchFamily="34" charset="0"/>
              <a:buChar char="•"/>
            </a:pPr>
            <a:r>
              <a:rPr lang="en-US" sz="2400" dirty="0">
                <a:solidFill>
                  <a:srgbClr val="004169"/>
                </a:solidFill>
                <a:latin typeface="Verdana"/>
                <a:ea typeface="Verdana"/>
              </a:rPr>
              <a:t>Explore ways to sustain ECE program food and farming education activities.</a:t>
            </a:r>
          </a:p>
          <a:p>
            <a:pPr marL="342900" indent="-228600">
              <a:lnSpc>
                <a:spcPct val="90000"/>
              </a:lnSpc>
              <a:buFont typeface="Arial" panose="020B0604020202020204" pitchFamily="34" charset="0"/>
              <a:buChar char="•"/>
            </a:pPr>
            <a:r>
              <a:rPr lang="en-US" sz="2400" dirty="0">
                <a:solidFill>
                  <a:srgbClr val="004169"/>
                </a:solidFill>
                <a:latin typeface="Verdana"/>
                <a:ea typeface="Verdana"/>
              </a:rPr>
              <a:t>Discuss next steps to finish up the Food and Farming Education Learning Collaborative.</a:t>
            </a:r>
          </a:p>
        </p:txBody>
      </p:sp>
      <p:sp>
        <p:nvSpPr>
          <p:cNvPr id="4" name="Slide Number Placeholder 3">
            <a:extLst>
              <a:ext uri="{FF2B5EF4-FFF2-40B4-BE49-F238E27FC236}">
                <a16:creationId xmlns:a16="http://schemas.microsoft.com/office/drawing/2014/main" id="{07FA9AD5-FED4-D56C-3D19-A4A7C1D825BF}"/>
              </a:ext>
            </a:extLst>
          </p:cNvPr>
          <p:cNvSpPr>
            <a:spLocks noGrp="1"/>
          </p:cNvSpPr>
          <p:nvPr>
            <p:ph type="sldNum" sz="quarter" idx="4294967295"/>
          </p:nvPr>
        </p:nvSpPr>
        <p:spPr>
          <a:xfrm>
            <a:off x="9448800" y="7239000"/>
            <a:ext cx="2743200" cy="4159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9409A12-05AC-024F-A1E2-9D51551D4400}"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cs typeface="Arial"/>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cs typeface="Arial"/>
            </a:endParaRPr>
          </a:p>
        </p:txBody>
      </p:sp>
      <p:pic>
        <p:nvPicPr>
          <p:cNvPr id="1026" name="Picture 2" descr="A picture containing person, little, child, young&#10;&#10;Description automatically generated">
            <a:extLst>
              <a:ext uri="{FF2B5EF4-FFF2-40B4-BE49-F238E27FC236}">
                <a16:creationId xmlns:a16="http://schemas.microsoft.com/office/drawing/2014/main" id="{FAA7E395-D1BD-1C6C-EB07-234980939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924" y="981075"/>
            <a:ext cx="4695825" cy="625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9433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EE2C3E4-B4AD-166A-40BC-8810F9EECC91}"/>
              </a:ext>
            </a:extLst>
          </p:cNvPr>
          <p:cNvGrpSpPr/>
          <p:nvPr/>
        </p:nvGrpSpPr>
        <p:grpSpPr>
          <a:xfrm>
            <a:off x="2719779" y="4063285"/>
            <a:ext cx="1899695" cy="1041403"/>
            <a:chOff x="1948651" y="64080"/>
            <a:chExt cx="1899695" cy="1041403"/>
          </a:xfrm>
        </p:grpSpPr>
        <p:sp>
          <p:nvSpPr>
            <p:cNvPr id="23" name="Arrow: Right 22">
              <a:extLst>
                <a:ext uri="{FF2B5EF4-FFF2-40B4-BE49-F238E27FC236}">
                  <a16:creationId xmlns:a16="http://schemas.microsoft.com/office/drawing/2014/main" id="{F989E629-0A8F-BC23-4E1B-13F67C87AD27}"/>
                </a:ext>
              </a:extLst>
            </p:cNvPr>
            <p:cNvSpPr/>
            <p:nvPr/>
          </p:nvSpPr>
          <p:spPr>
            <a:xfrm>
              <a:off x="1948651" y="64080"/>
              <a:ext cx="1899695" cy="1041403"/>
            </a:xfrm>
            <a:prstGeom prst="rightArrow">
              <a:avLst>
                <a:gd name="adj1" fmla="val 70000"/>
                <a:gd name="adj2" fmla="val 50000"/>
              </a:avLst>
            </a:prstGeom>
            <a:solidFill>
              <a:schemeClr val="tx1">
                <a:alpha val="60000"/>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9C8A">
                    <a:hueOff val="0"/>
                    <a:satOff val="0"/>
                    <a:lumOff val="0"/>
                    <a:alphaOff val="0"/>
                  </a:srgbClr>
                </a:solidFill>
                <a:effectLst/>
                <a:uLnTx/>
                <a:uFillTx/>
                <a:latin typeface="Franklin Gothic Book" panose="020B0503020102020204"/>
                <a:cs typeface="Arial"/>
              </a:endParaRPr>
            </a:p>
          </p:txBody>
        </p:sp>
        <p:sp>
          <p:nvSpPr>
            <p:cNvPr id="24" name="Arrow: Right 4">
              <a:extLst>
                <a:ext uri="{FF2B5EF4-FFF2-40B4-BE49-F238E27FC236}">
                  <a16:creationId xmlns:a16="http://schemas.microsoft.com/office/drawing/2014/main" id="{D0575582-228F-81BD-7AC8-8014E80F9DBD}"/>
                </a:ext>
              </a:extLst>
            </p:cNvPr>
            <p:cNvSpPr txBox="1"/>
            <p:nvPr/>
          </p:nvSpPr>
          <p:spPr>
            <a:xfrm>
              <a:off x="2423575" y="220290"/>
              <a:ext cx="1060280"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ysClr val="windowText" lastClr="000000">
                      <a:hueOff val="0"/>
                      <a:satOff val="0"/>
                      <a:lumOff val="0"/>
                      <a:alphaOff val="0"/>
                    </a:sysClr>
                  </a:solidFill>
                  <a:effectLst/>
                  <a:uLnTx/>
                  <a:uFillTx/>
                  <a:latin typeface="Calibri"/>
                  <a:ea typeface="+mn-ea"/>
                  <a:cs typeface="Arial"/>
                </a:rPr>
                <a:t>Action Period</a:t>
              </a:r>
            </a:p>
          </p:txBody>
        </p:sp>
      </p:grpSp>
      <p:sp>
        <p:nvSpPr>
          <p:cNvPr id="2" name="Title 1"/>
          <p:cNvSpPr>
            <a:spLocks noGrp="1"/>
          </p:cNvSpPr>
          <p:nvPr>
            <p:ph type="ctrTitle"/>
          </p:nvPr>
        </p:nvSpPr>
        <p:spPr>
          <a:xfrm>
            <a:off x="609012" y="344064"/>
            <a:ext cx="10761133" cy="761756"/>
          </a:xfrm>
        </p:spPr>
        <p:txBody>
          <a:bodyPr>
            <a:normAutofit fontScale="90000"/>
          </a:bodyPr>
          <a:lstStyle/>
          <a:p>
            <a:pPr algn="ctr"/>
            <a:r>
              <a:rPr lang="en-US" dirty="0">
                <a:latin typeface="Times New Roman"/>
                <a:cs typeface="Times New Roman"/>
              </a:rPr>
              <a:t>Food and Farming Learning</a:t>
            </a:r>
            <a:r>
              <a:rPr lang="en-US" b="1" dirty="0">
                <a:latin typeface="Times New Roman"/>
                <a:cs typeface="Times New Roman"/>
              </a:rPr>
              <a:t> Collaborative Structure</a:t>
            </a:r>
          </a:p>
        </p:txBody>
      </p:sp>
      <p:sp>
        <p:nvSpPr>
          <p:cNvPr id="19" name="Rectangular Callout 18"/>
          <p:cNvSpPr/>
          <p:nvPr/>
        </p:nvSpPr>
        <p:spPr>
          <a:xfrm>
            <a:off x="3785010" y="5592853"/>
            <a:ext cx="3620603" cy="2045655"/>
          </a:xfrm>
          <a:prstGeom prst="wedgeRectCallout">
            <a:avLst>
              <a:gd name="adj1" fmla="val -16012"/>
              <a:gd name="adj2" fmla="val -79083"/>
            </a:avLst>
          </a:prstGeom>
          <a:solidFill>
            <a:schemeClr val="tx1">
              <a:alpha val="89804"/>
            </a:schemeClr>
          </a:solidFill>
          <a:ln w="25400" cap="flat" cmpd="sng" algn="ctr">
            <a:solidFill>
              <a:schemeClr val="tx1"/>
            </a:solidFill>
            <a:prstDash val="solid"/>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dirty="0">
                <a:ln>
                  <a:noFill/>
                </a:ln>
                <a:solidFill>
                  <a:srgbClr val="FFFFFF"/>
                </a:solidFill>
                <a:effectLst/>
                <a:uLnTx/>
                <a:uFillTx/>
                <a:latin typeface="Calibri"/>
                <a:cs typeface="Arial"/>
              </a:rPr>
              <a:t>Session 3: Nutrition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dirty="0">
                <a:ln>
                  <a:noFill/>
                </a:ln>
                <a:solidFill>
                  <a:srgbClr val="FFFFFF"/>
                </a:solidFill>
                <a:effectLst/>
                <a:uLnTx/>
                <a:uFillTx/>
                <a:latin typeface="Calibri"/>
                <a:cs typeface="Arial"/>
              </a:rPr>
              <a:t>Session 4: Farming and Agriculture Education</a:t>
            </a:r>
          </a:p>
        </p:txBody>
      </p:sp>
      <p:sp>
        <p:nvSpPr>
          <p:cNvPr id="20" name="Rectangular Callout 19"/>
          <p:cNvSpPr/>
          <p:nvPr/>
        </p:nvSpPr>
        <p:spPr>
          <a:xfrm>
            <a:off x="6624515" y="1541929"/>
            <a:ext cx="3645128" cy="1965459"/>
          </a:xfrm>
          <a:prstGeom prst="wedgeRectCallout">
            <a:avLst>
              <a:gd name="adj1" fmla="val -28643"/>
              <a:gd name="adj2" fmla="val 88606"/>
            </a:avLst>
          </a:prstGeom>
          <a:solidFill>
            <a:schemeClr val="tx1">
              <a:alpha val="80000"/>
            </a:schemeClr>
          </a:solidFill>
          <a:ln w="25400" cap="flat" cmpd="sng" algn="ctr">
            <a:solidFill>
              <a:schemeClr val="tx1"/>
            </a:solidFill>
            <a:prstDash val="solid"/>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dirty="0">
                <a:ln>
                  <a:noFill/>
                </a:ln>
                <a:solidFill>
                  <a:srgbClr val="FFFFFF"/>
                </a:solidFill>
                <a:effectLst/>
                <a:uLnTx/>
                <a:uFillTx/>
                <a:latin typeface="Calibri"/>
                <a:cs typeface="Arial"/>
              </a:rPr>
              <a:t>Session 5: Family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dirty="0">
                <a:ln>
                  <a:noFill/>
                </a:ln>
                <a:solidFill>
                  <a:srgbClr val="FFFFFF"/>
                </a:solidFill>
                <a:effectLst/>
                <a:uLnTx/>
                <a:uFillTx/>
                <a:latin typeface="Calibri"/>
                <a:cs typeface="Arial"/>
              </a:rPr>
              <a:t>Session 6 : Celebrating Success &amp; Sustaining Healthy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50" b="1" i="0" u="none" strike="noStrike" kern="0" cap="none" spc="0" normalizeH="0" baseline="0" noProof="0" dirty="0">
              <a:ln>
                <a:noFill/>
              </a:ln>
              <a:solidFill>
                <a:prstClr val="white"/>
              </a:solidFill>
              <a:effectLst/>
              <a:uLnTx/>
              <a:uFillTx/>
              <a:latin typeface="Calibri"/>
              <a:cs typeface="Arial"/>
            </a:endParaRPr>
          </a:p>
        </p:txBody>
      </p:sp>
      <p:sp>
        <p:nvSpPr>
          <p:cNvPr id="18" name="Rectangular Callout 17"/>
          <p:cNvSpPr/>
          <p:nvPr/>
        </p:nvSpPr>
        <p:spPr>
          <a:xfrm>
            <a:off x="2046326" y="1568291"/>
            <a:ext cx="3409635" cy="1965460"/>
          </a:xfrm>
          <a:prstGeom prst="wedgeRectCallout">
            <a:avLst>
              <a:gd name="adj1" fmla="val -30431"/>
              <a:gd name="adj2" fmla="val 84919"/>
            </a:avLst>
          </a:prstGeom>
          <a:solidFill>
            <a:schemeClr val="tx1"/>
          </a:solidFill>
          <a:ln w="9525" cap="flat" cmpd="sng" algn="ctr">
            <a:solidFill>
              <a:schemeClr val="tx1"/>
            </a:solidFill>
            <a:prstDash val="solid"/>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dirty="0">
                <a:ln>
                  <a:noFill/>
                </a:ln>
                <a:solidFill>
                  <a:prstClr val="white"/>
                </a:solidFill>
                <a:effectLst/>
                <a:uLnTx/>
                <a:uFillTx/>
                <a:latin typeface="Calibri"/>
                <a:cs typeface="Arial"/>
              </a:rPr>
              <a:t>Session 1: Food and Farming Education I</a:t>
            </a:r>
            <a:r>
              <a:rPr kumimoji="0" lang="en-US" sz="2050" b="1" i="0" u="none" strike="noStrike" kern="0" cap="none" spc="0" normalizeH="0" baseline="0" noProof="0" dirty="0" err="1">
                <a:ln>
                  <a:noFill/>
                </a:ln>
                <a:solidFill>
                  <a:prstClr val="white"/>
                </a:solidFill>
                <a:effectLst/>
                <a:uLnTx/>
                <a:uFillTx/>
                <a:latin typeface="Calibri"/>
                <a:cs typeface="Arial"/>
              </a:rPr>
              <a:t>ntroduction</a:t>
            </a:r>
            <a:endParaRPr kumimoji="0" lang="en-US" sz="1800" b="0" i="0" u="none" strike="noStrike" kern="1200" cap="none" spc="0" normalizeH="0" baseline="0" noProof="0" dirty="0">
              <a:ln>
                <a:noFill/>
              </a:ln>
              <a:solidFill>
                <a:srgbClr val="309C8A"/>
              </a:solidFill>
              <a:effectLst/>
              <a:uLnTx/>
              <a:uFillTx/>
              <a:latin typeface="Franklin Gothic Book" panose="020B05030201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dirty="0">
                <a:ln>
                  <a:noFill/>
                </a:ln>
                <a:solidFill>
                  <a:srgbClr val="FFFFFF"/>
                </a:solidFill>
                <a:effectLst/>
                <a:uLnTx/>
                <a:uFillTx/>
                <a:latin typeface="Calibri"/>
                <a:cs typeface="Arial"/>
              </a:rPr>
              <a:t>Session 2: Food and Farming Education Benefits</a:t>
            </a:r>
          </a:p>
        </p:txBody>
      </p:sp>
      <p:grpSp>
        <p:nvGrpSpPr>
          <p:cNvPr id="6" name="Group 5">
            <a:extLst>
              <a:ext uri="{FF2B5EF4-FFF2-40B4-BE49-F238E27FC236}">
                <a16:creationId xmlns:a16="http://schemas.microsoft.com/office/drawing/2014/main" id="{EB5B08CE-7BE5-51DC-59D3-2C6D524B19D6}"/>
              </a:ext>
            </a:extLst>
          </p:cNvPr>
          <p:cNvGrpSpPr/>
          <p:nvPr/>
        </p:nvGrpSpPr>
        <p:grpSpPr>
          <a:xfrm>
            <a:off x="4925048" y="4095742"/>
            <a:ext cx="2067362" cy="1041403"/>
            <a:chOff x="4207064" y="0"/>
            <a:chExt cx="2067362" cy="1041403"/>
          </a:xfrm>
        </p:grpSpPr>
        <p:sp>
          <p:nvSpPr>
            <p:cNvPr id="11" name="Arrow: Right 10">
              <a:extLst>
                <a:ext uri="{FF2B5EF4-FFF2-40B4-BE49-F238E27FC236}">
                  <a16:creationId xmlns:a16="http://schemas.microsoft.com/office/drawing/2014/main" id="{46D2D630-DFD6-753B-CBB9-B94D78952396}"/>
                </a:ext>
              </a:extLst>
            </p:cNvPr>
            <p:cNvSpPr/>
            <p:nvPr/>
          </p:nvSpPr>
          <p:spPr>
            <a:xfrm>
              <a:off x="4207064" y="0"/>
              <a:ext cx="2067362" cy="1041403"/>
            </a:xfrm>
            <a:prstGeom prst="rightArrow">
              <a:avLst>
                <a:gd name="adj1" fmla="val 70000"/>
                <a:gd name="adj2" fmla="val 50000"/>
              </a:avLst>
            </a:prstGeom>
            <a:solidFill>
              <a:schemeClr val="tx1">
                <a:alpha val="49804"/>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09C8A">
                    <a:hueOff val="0"/>
                    <a:satOff val="0"/>
                    <a:lumOff val="0"/>
                    <a:alphaOff val="0"/>
                  </a:srgbClr>
                </a:solidFill>
                <a:effectLst/>
                <a:uLnTx/>
                <a:uFillTx/>
                <a:latin typeface="Franklin Gothic Book" panose="020B0503020102020204"/>
                <a:cs typeface="Arial"/>
              </a:endParaRPr>
            </a:p>
          </p:txBody>
        </p:sp>
        <p:sp>
          <p:nvSpPr>
            <p:cNvPr id="12" name="Arrow: Right 4">
              <a:extLst>
                <a:ext uri="{FF2B5EF4-FFF2-40B4-BE49-F238E27FC236}">
                  <a16:creationId xmlns:a16="http://schemas.microsoft.com/office/drawing/2014/main" id="{F6BF5E8B-3A6B-7989-14C1-3E925BAE9280}"/>
                </a:ext>
              </a:extLst>
            </p:cNvPr>
            <p:cNvSpPr txBox="1"/>
            <p:nvPr/>
          </p:nvSpPr>
          <p:spPr>
            <a:xfrm>
              <a:off x="4723905" y="156210"/>
              <a:ext cx="1186030"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ysClr val="windowText" lastClr="000000">
                      <a:hueOff val="0"/>
                      <a:satOff val="0"/>
                      <a:lumOff val="0"/>
                      <a:alphaOff val="0"/>
                    </a:sysClr>
                  </a:solidFill>
                  <a:effectLst/>
                  <a:uLnTx/>
                  <a:uFillTx/>
                  <a:latin typeface="Calibri"/>
                  <a:ea typeface="+mn-ea"/>
                  <a:cs typeface="Arial"/>
                </a:rPr>
                <a:t>Action Period</a:t>
              </a:r>
            </a:p>
          </p:txBody>
        </p:sp>
      </p:grpSp>
      <p:grpSp>
        <p:nvGrpSpPr>
          <p:cNvPr id="7" name="Group 6">
            <a:extLst>
              <a:ext uri="{FF2B5EF4-FFF2-40B4-BE49-F238E27FC236}">
                <a16:creationId xmlns:a16="http://schemas.microsoft.com/office/drawing/2014/main" id="{2D2536CE-6620-82A0-BE44-78BF268F297D}"/>
              </a:ext>
            </a:extLst>
          </p:cNvPr>
          <p:cNvGrpSpPr/>
          <p:nvPr/>
        </p:nvGrpSpPr>
        <p:grpSpPr>
          <a:xfrm>
            <a:off x="4691591" y="4253629"/>
            <a:ext cx="728980" cy="728980"/>
            <a:chOff x="3973607" y="157887"/>
            <a:chExt cx="728980" cy="728980"/>
          </a:xfrm>
          <a:solidFill>
            <a:schemeClr val="tx1"/>
          </a:solidFill>
        </p:grpSpPr>
        <p:sp>
          <p:nvSpPr>
            <p:cNvPr id="8" name="Oval 7">
              <a:extLst>
                <a:ext uri="{FF2B5EF4-FFF2-40B4-BE49-F238E27FC236}">
                  <a16:creationId xmlns:a16="http://schemas.microsoft.com/office/drawing/2014/main" id="{EFC7D4F4-D0D1-0AA3-F21D-366DFD483ECB}"/>
                </a:ext>
              </a:extLst>
            </p:cNvPr>
            <p:cNvSpPr/>
            <p:nvPr/>
          </p:nvSpPr>
          <p:spPr>
            <a:xfrm>
              <a:off x="3973607" y="157887"/>
              <a:ext cx="728980" cy="728980"/>
            </a:xfrm>
            <a:prstGeom prst="ellipse">
              <a:avLst/>
            </a:prstGeom>
            <a:grpFill/>
            <a:ln w="25400" cap="flat" cmpd="sng" algn="ctr">
              <a:solidFill>
                <a:schemeClr val="tx1">
                  <a:alpha val="49020"/>
                </a:schemeClr>
              </a:solidFill>
              <a:prstDash val="solid"/>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
          <p:nvSpPr>
            <p:cNvPr id="10" name="Oval 6">
              <a:extLst>
                <a:ext uri="{FF2B5EF4-FFF2-40B4-BE49-F238E27FC236}">
                  <a16:creationId xmlns:a16="http://schemas.microsoft.com/office/drawing/2014/main" id="{A2B23719-ED0C-7411-F7A7-3431E8737402}"/>
                </a:ext>
              </a:extLst>
            </p:cNvPr>
            <p:cNvSpPr txBox="1"/>
            <p:nvPr/>
          </p:nvSpPr>
          <p:spPr>
            <a:xfrm>
              <a:off x="4080364" y="264644"/>
              <a:ext cx="515466" cy="5154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 lastClr="FFFFFF"/>
                  </a:solidFill>
                  <a:effectLst/>
                  <a:uLnTx/>
                  <a:uFillTx/>
                  <a:latin typeface="Calibri"/>
                  <a:ea typeface="+mn-ea"/>
                  <a:cs typeface="Arial"/>
                </a:rPr>
                <a:t>LS 3&amp;4</a:t>
              </a:r>
            </a:p>
          </p:txBody>
        </p:sp>
      </p:grpSp>
      <p:grpSp>
        <p:nvGrpSpPr>
          <p:cNvPr id="13" name="Group 12">
            <a:extLst>
              <a:ext uri="{FF2B5EF4-FFF2-40B4-BE49-F238E27FC236}">
                <a16:creationId xmlns:a16="http://schemas.microsoft.com/office/drawing/2014/main" id="{2FA83AC7-DFFA-3D6D-9D13-142CC008393D}"/>
              </a:ext>
            </a:extLst>
          </p:cNvPr>
          <p:cNvGrpSpPr/>
          <p:nvPr/>
        </p:nvGrpSpPr>
        <p:grpSpPr>
          <a:xfrm>
            <a:off x="7468960" y="4095742"/>
            <a:ext cx="1956238" cy="1041403"/>
            <a:chOff x="6680231" y="69744"/>
            <a:chExt cx="1956238" cy="1041403"/>
          </a:xfrm>
        </p:grpSpPr>
        <p:sp>
          <p:nvSpPr>
            <p:cNvPr id="17" name="Arrow: Right 16">
              <a:extLst>
                <a:ext uri="{FF2B5EF4-FFF2-40B4-BE49-F238E27FC236}">
                  <a16:creationId xmlns:a16="http://schemas.microsoft.com/office/drawing/2014/main" id="{72A2E731-954A-A74F-D6EB-C67BB480093A}"/>
                </a:ext>
              </a:extLst>
            </p:cNvPr>
            <p:cNvSpPr/>
            <p:nvPr/>
          </p:nvSpPr>
          <p:spPr>
            <a:xfrm>
              <a:off x="6680231" y="69744"/>
              <a:ext cx="1956238" cy="1041403"/>
            </a:xfrm>
            <a:prstGeom prst="rightArrow">
              <a:avLst>
                <a:gd name="adj1" fmla="val 70000"/>
                <a:gd name="adj2" fmla="val 50000"/>
              </a:avLst>
            </a:prstGeom>
            <a:solidFill>
              <a:schemeClr val="tx1">
                <a:alpha val="40000"/>
              </a:schemeClr>
            </a:solid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09C8A">
                    <a:hueOff val="0"/>
                    <a:satOff val="0"/>
                    <a:lumOff val="0"/>
                    <a:alphaOff val="0"/>
                  </a:srgbClr>
                </a:solidFill>
                <a:effectLst/>
                <a:uLnTx/>
                <a:uFillTx/>
                <a:latin typeface="Franklin Gothic Book" panose="020B0503020102020204"/>
                <a:cs typeface="Arial"/>
              </a:endParaRPr>
            </a:p>
          </p:txBody>
        </p:sp>
        <p:sp>
          <p:nvSpPr>
            <p:cNvPr id="21" name="Arrow: Right 4">
              <a:extLst>
                <a:ext uri="{FF2B5EF4-FFF2-40B4-BE49-F238E27FC236}">
                  <a16:creationId xmlns:a16="http://schemas.microsoft.com/office/drawing/2014/main" id="{6292AF14-E741-2675-C878-0134B5160D6C}"/>
                </a:ext>
              </a:extLst>
            </p:cNvPr>
            <p:cNvSpPr txBox="1"/>
            <p:nvPr/>
          </p:nvSpPr>
          <p:spPr>
            <a:xfrm>
              <a:off x="7169291" y="225954"/>
              <a:ext cx="1102687" cy="72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ysClr val="windowText" lastClr="000000">
                      <a:hueOff val="0"/>
                      <a:satOff val="0"/>
                      <a:lumOff val="0"/>
                      <a:alphaOff val="0"/>
                    </a:sysClr>
                  </a:solidFill>
                  <a:effectLst/>
                  <a:uLnTx/>
                  <a:uFillTx/>
                  <a:latin typeface="Calibri"/>
                  <a:ea typeface="+mn-ea"/>
                  <a:cs typeface="Arial"/>
                </a:rPr>
                <a:t>Action Period</a:t>
              </a:r>
            </a:p>
          </p:txBody>
        </p:sp>
      </p:grpSp>
      <p:grpSp>
        <p:nvGrpSpPr>
          <p:cNvPr id="14" name="Group 13">
            <a:extLst>
              <a:ext uri="{FF2B5EF4-FFF2-40B4-BE49-F238E27FC236}">
                <a16:creationId xmlns:a16="http://schemas.microsoft.com/office/drawing/2014/main" id="{F89AD18C-0681-847E-8C56-9AA07387D9EF}"/>
              </a:ext>
            </a:extLst>
          </p:cNvPr>
          <p:cNvGrpSpPr/>
          <p:nvPr/>
        </p:nvGrpSpPr>
        <p:grpSpPr>
          <a:xfrm>
            <a:off x="7150443" y="4253362"/>
            <a:ext cx="728980" cy="728980"/>
            <a:chOff x="6359978" y="231260"/>
            <a:chExt cx="728980" cy="728980"/>
          </a:xfrm>
          <a:solidFill>
            <a:schemeClr val="tx1"/>
          </a:solidFill>
        </p:grpSpPr>
        <p:sp>
          <p:nvSpPr>
            <p:cNvPr id="15" name="Oval 14">
              <a:extLst>
                <a:ext uri="{FF2B5EF4-FFF2-40B4-BE49-F238E27FC236}">
                  <a16:creationId xmlns:a16="http://schemas.microsoft.com/office/drawing/2014/main" id="{7285128C-351D-570E-633B-7799F7DAC6DD}"/>
                </a:ext>
              </a:extLst>
            </p:cNvPr>
            <p:cNvSpPr/>
            <p:nvPr/>
          </p:nvSpPr>
          <p:spPr>
            <a:xfrm>
              <a:off x="6359978" y="231260"/>
              <a:ext cx="728980" cy="728980"/>
            </a:xfrm>
            <a:prstGeom prst="ellipse">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
          <p:nvSpPr>
            <p:cNvPr id="16" name="Oval 6">
              <a:extLst>
                <a:ext uri="{FF2B5EF4-FFF2-40B4-BE49-F238E27FC236}">
                  <a16:creationId xmlns:a16="http://schemas.microsoft.com/office/drawing/2014/main" id="{BB62B7D6-E68B-20E2-E009-6AA0325E0C80}"/>
                </a:ext>
              </a:extLst>
            </p:cNvPr>
            <p:cNvSpPr txBox="1"/>
            <p:nvPr/>
          </p:nvSpPr>
          <p:spPr>
            <a:xfrm>
              <a:off x="6466735" y="338017"/>
              <a:ext cx="515466" cy="5154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 lastClr="FFFFFF"/>
                  </a:solidFill>
                  <a:effectLst/>
                  <a:uLnTx/>
                  <a:uFillTx/>
                  <a:latin typeface="Calibri"/>
                  <a:ea typeface="+mn-ea"/>
                  <a:cs typeface="Arial"/>
                </a:rPr>
                <a:t>LS 5&amp;6</a:t>
              </a:r>
            </a:p>
          </p:txBody>
        </p:sp>
      </p:grpSp>
      <p:grpSp>
        <p:nvGrpSpPr>
          <p:cNvPr id="25" name="Group 24">
            <a:extLst>
              <a:ext uri="{FF2B5EF4-FFF2-40B4-BE49-F238E27FC236}">
                <a16:creationId xmlns:a16="http://schemas.microsoft.com/office/drawing/2014/main" id="{6644D90F-8DC4-F934-5B00-2305C67D1E73}"/>
              </a:ext>
            </a:extLst>
          </p:cNvPr>
          <p:cNvGrpSpPr/>
          <p:nvPr/>
        </p:nvGrpSpPr>
        <p:grpSpPr>
          <a:xfrm>
            <a:off x="2355960" y="4208920"/>
            <a:ext cx="727637" cy="728980"/>
            <a:chOff x="1604075" y="212837"/>
            <a:chExt cx="727637" cy="728980"/>
          </a:xfrm>
          <a:solidFill>
            <a:schemeClr val="tx1"/>
          </a:solidFill>
        </p:grpSpPr>
        <p:sp>
          <p:nvSpPr>
            <p:cNvPr id="26" name="Oval 25">
              <a:extLst>
                <a:ext uri="{FF2B5EF4-FFF2-40B4-BE49-F238E27FC236}">
                  <a16:creationId xmlns:a16="http://schemas.microsoft.com/office/drawing/2014/main" id="{08256690-8AF6-AE59-5FFD-B83C5C0F3AF7}"/>
                </a:ext>
              </a:extLst>
            </p:cNvPr>
            <p:cNvSpPr/>
            <p:nvPr/>
          </p:nvSpPr>
          <p:spPr>
            <a:xfrm>
              <a:off x="1604075" y="212837"/>
              <a:ext cx="727637" cy="728980"/>
            </a:xfrm>
            <a:prstGeom prst="ellipse">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
          <p:nvSpPr>
            <p:cNvPr id="27" name="Oval 4">
              <a:extLst>
                <a:ext uri="{FF2B5EF4-FFF2-40B4-BE49-F238E27FC236}">
                  <a16:creationId xmlns:a16="http://schemas.microsoft.com/office/drawing/2014/main" id="{7BDB626C-8FB9-F935-E242-5E82093A3CBE}"/>
                </a:ext>
              </a:extLst>
            </p:cNvPr>
            <p:cNvSpPr txBox="1"/>
            <p:nvPr/>
          </p:nvSpPr>
          <p:spPr>
            <a:xfrm>
              <a:off x="1710635" y="319594"/>
              <a:ext cx="514517" cy="5154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 lastClr="FFFFFF"/>
                  </a:solidFill>
                  <a:effectLst/>
                  <a:uLnTx/>
                  <a:uFillTx/>
                  <a:latin typeface="Calibri"/>
                  <a:ea typeface="+mn-ea"/>
                  <a:cs typeface="Arial"/>
                </a:rPr>
                <a:t>OR</a:t>
              </a:r>
              <a:endParaRPr kumimoji="0" lang="en-US" sz="2300" b="0" i="0" u="none" strike="noStrike" kern="1200" cap="none" spc="0" normalizeH="0" baseline="0" noProof="0">
                <a:ln>
                  <a:noFill/>
                </a:ln>
                <a:solidFill>
                  <a:sysClr val="window" lastClr="FFFFFF"/>
                </a:solidFill>
                <a:effectLst/>
                <a:uLnTx/>
                <a:uFillTx/>
                <a:latin typeface="Calibri"/>
                <a:ea typeface="+mn-ea"/>
                <a:cs typeface="Arial"/>
              </a:endParaRPr>
            </a:p>
          </p:txBody>
        </p:sp>
      </p:grpSp>
      <p:sp>
        <p:nvSpPr>
          <p:cNvPr id="4" name="Rectangle: Rounded Corners 3">
            <a:extLst>
              <a:ext uri="{FF2B5EF4-FFF2-40B4-BE49-F238E27FC236}">
                <a16:creationId xmlns:a16="http://schemas.microsoft.com/office/drawing/2014/main" id="{6E54505D-2E08-6188-8E26-4995860CCF79}"/>
              </a:ext>
            </a:extLst>
          </p:cNvPr>
          <p:cNvSpPr/>
          <p:nvPr/>
        </p:nvSpPr>
        <p:spPr>
          <a:xfrm>
            <a:off x="6486120" y="2308952"/>
            <a:ext cx="4046485" cy="7617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Tree>
    <p:extLst>
      <p:ext uri="{BB962C8B-B14F-4D97-AF65-F5344CB8AC3E}">
        <p14:creationId xmlns:p14="http://schemas.microsoft.com/office/powerpoint/2010/main" val="9402777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r>
              <a:rPr lang="en-US" b="1"/>
              <a:t>Storyboards</a:t>
            </a:r>
            <a:endParaRPr b="1"/>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89BA-DE40-CB23-5278-CF43191B3B54}"/>
              </a:ext>
            </a:extLst>
          </p:cNvPr>
          <p:cNvSpPr>
            <a:spLocks noGrp="1"/>
          </p:cNvSpPr>
          <p:nvPr>
            <p:ph type="ctrTitle"/>
          </p:nvPr>
        </p:nvSpPr>
        <p:spPr/>
        <p:txBody>
          <a:bodyPr/>
          <a:lstStyle/>
          <a:p>
            <a:r>
              <a:rPr lang="en-US" sz="3850" dirty="0">
                <a:latin typeface="Times New Roman"/>
                <a:cs typeface="Times New Roman"/>
              </a:rPr>
              <a:t>Learning Session 6 Storyboards</a:t>
            </a:r>
            <a:endParaRPr lang="en-US" dirty="0"/>
          </a:p>
        </p:txBody>
      </p:sp>
      <p:sp>
        <p:nvSpPr>
          <p:cNvPr id="4" name="Subtitle 3">
            <a:extLst>
              <a:ext uri="{FF2B5EF4-FFF2-40B4-BE49-F238E27FC236}">
                <a16:creationId xmlns:a16="http://schemas.microsoft.com/office/drawing/2014/main" id="{9D6E9656-ADC5-A25A-D95C-8378D96DC94A}"/>
              </a:ext>
            </a:extLst>
          </p:cNvPr>
          <p:cNvSpPr>
            <a:spLocks noGrp="1"/>
          </p:cNvSpPr>
          <p:nvPr>
            <p:ph type="subTitle" idx="1"/>
          </p:nvPr>
        </p:nvSpPr>
        <p:spPr/>
        <p:txBody>
          <a:bodyPr vert="horz" lIns="0" tIns="0" rIns="0" bIns="0" rtlCol="0" anchor="t">
            <a:noAutofit/>
          </a:bodyPr>
          <a:lstStyle/>
          <a:p>
            <a:pPr marL="285750" indent="-285750">
              <a:spcBef>
                <a:spcPts val="877"/>
              </a:spcBef>
              <a:buFont typeface="Arial" panose="020B0604020202020204" pitchFamily="34" charset="0"/>
              <a:buChar char="•"/>
            </a:pPr>
            <a:endParaRPr lang="en-US" sz="1550" dirty="0"/>
          </a:p>
        </p:txBody>
      </p:sp>
      <p:sp>
        <p:nvSpPr>
          <p:cNvPr id="3" name="Slide Number Placeholder 2">
            <a:extLst>
              <a:ext uri="{FF2B5EF4-FFF2-40B4-BE49-F238E27FC236}">
                <a16:creationId xmlns:a16="http://schemas.microsoft.com/office/drawing/2014/main" id="{9A7F188D-D8DE-8134-A822-85C3BEAD2A1A}"/>
              </a:ext>
            </a:extLst>
          </p:cNvPr>
          <p:cNvSpPr>
            <a:spLocks noGrp="1"/>
          </p:cNvSpPr>
          <p:nvPr>
            <p:ph type="sldNum" sz="quarter" idx="12"/>
          </p:nvPr>
        </p:nvSpPr>
        <p:spPr/>
        <p:txBody>
          <a:bodyPr/>
          <a:lstStyle/>
          <a:p>
            <a:fld id="{CE47D4E3-351F-4CDB-9041-F63A25E2B1C2}" type="slidenum">
              <a:rPr lang="en-US" smtClean="0"/>
              <a:t>7</a:t>
            </a:fld>
            <a:endParaRPr lang="en-US"/>
          </a:p>
        </p:txBody>
      </p:sp>
      <p:sp>
        <p:nvSpPr>
          <p:cNvPr id="5" name="Text Placeholder 4">
            <a:extLst>
              <a:ext uri="{FF2B5EF4-FFF2-40B4-BE49-F238E27FC236}">
                <a16:creationId xmlns:a16="http://schemas.microsoft.com/office/drawing/2014/main" id="{B43AE660-68D5-1366-A758-E1B25BDE204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1553858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6"/>
          <p:cNvSpPr txBox="1">
            <a:spLocks noGrp="1"/>
          </p:cNvSpPr>
          <p:nvPr>
            <p:ph type="title"/>
          </p:nvPr>
        </p:nvSpPr>
        <p:spPr>
          <a:xfrm>
            <a:off x="838200" y="2829603"/>
            <a:ext cx="7277100" cy="1160153"/>
          </a:xfrm>
          <a:prstGeom prst="rect">
            <a:avLst/>
          </a:prstGeom>
          <a:noFill/>
          <a:ln>
            <a:noFill/>
          </a:ln>
        </p:spPr>
        <p:txBody>
          <a:bodyPr spcFirstLastPara="1" wrap="square" lIns="91425" tIns="45700" rIns="91425" bIns="45700" anchor="b" anchorCtr="0">
            <a:normAutofit fontScale="90000"/>
          </a:bodyPr>
          <a:lstStyle/>
          <a:p>
            <a:r>
              <a:rPr lang="en-US" b="1" dirty="0"/>
              <a:t>Sustaining Your </a:t>
            </a:r>
            <a:r>
              <a:rPr lang="en-US" dirty="0"/>
              <a:t>Food and Farming Education Activities</a:t>
            </a:r>
            <a:endParaRPr b="1" dirty="0"/>
          </a:p>
        </p:txBody>
      </p:sp>
    </p:spTree>
    <p:extLst>
      <p:ext uri="{BB962C8B-B14F-4D97-AF65-F5344CB8AC3E}">
        <p14:creationId xmlns:p14="http://schemas.microsoft.com/office/powerpoint/2010/main" val="39814891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286773-90AF-676E-479F-DE22657E53FC}"/>
              </a:ext>
            </a:extLst>
          </p:cNvPr>
          <p:cNvSpPr>
            <a:spLocks noGrp="1"/>
          </p:cNvSpPr>
          <p:nvPr>
            <p:ph type="title"/>
          </p:nvPr>
        </p:nvSpPr>
        <p:spPr/>
        <p:txBody>
          <a:bodyPr/>
          <a:lstStyle/>
          <a:p>
            <a:r>
              <a:rPr lang="en-US"/>
              <a:t>What are your key takeaways?</a:t>
            </a:r>
          </a:p>
        </p:txBody>
      </p:sp>
      <p:pic>
        <p:nvPicPr>
          <p:cNvPr id="3" name="Picture 2">
            <a:extLst>
              <a:ext uri="{FF2B5EF4-FFF2-40B4-BE49-F238E27FC236}">
                <a16:creationId xmlns:a16="http://schemas.microsoft.com/office/drawing/2014/main" id="{97161367-D9B7-B732-D5A5-BE0506587387}"/>
              </a:ext>
            </a:extLst>
          </p:cNvPr>
          <p:cNvPicPr>
            <a:picLocks noChangeAspect="1"/>
          </p:cNvPicPr>
          <p:nvPr/>
        </p:nvPicPr>
        <p:blipFill>
          <a:blip r:embed="rId3"/>
          <a:stretch>
            <a:fillRect/>
          </a:stretch>
        </p:blipFill>
        <p:spPr>
          <a:xfrm>
            <a:off x="3302098" y="1274619"/>
            <a:ext cx="4470301" cy="5707446"/>
          </a:xfrm>
          <a:prstGeom prst="rect">
            <a:avLst/>
          </a:prstGeom>
        </p:spPr>
      </p:pic>
    </p:spTree>
    <p:extLst>
      <p:ext uri="{BB962C8B-B14F-4D97-AF65-F5344CB8AC3E}">
        <p14:creationId xmlns:p14="http://schemas.microsoft.com/office/powerpoint/2010/main" val="2737593455"/>
      </p:ext>
    </p:extLst>
  </p:cSld>
  <p:clrMapOvr>
    <a:masterClrMapping/>
  </p:clrMapOvr>
  <p:transition/>
</p:sld>
</file>

<file path=ppt/theme/theme1.xml><?xml version="1.0" encoding="utf-8"?>
<a:theme xmlns:a="http://schemas.openxmlformats.org/drawingml/2006/main" name="1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rdening template  -  Read-Only" id="{BD156FA1-468C-4098-BB49-257C1CBC7017}" vid="{21353778-F2BF-41BF-A4D5-764F82E5660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19" ma:contentTypeDescription="Create a new document." ma:contentTypeScope="" ma:versionID="4de9d8b928e8543e1f115af34c843933">
  <xsd:schema xmlns:xsd="http://www.w3.org/2001/XMLSchema" xmlns:xs="http://www.w3.org/2001/XMLSchema" xmlns:p="http://schemas.microsoft.com/office/2006/metadata/properties" xmlns:ns2="128e445f-53bd-4d7c-94e9-7ccc49acf3c2" xmlns:ns3="60dfdbe2-22b5-4261-a021-0a589e027dce" targetNamespace="http://schemas.microsoft.com/office/2006/metadata/properties" ma:root="true" ma:fieldsID="e0be40ab95b1929d1d270abf8b76ba55" ns2:_="" ns3:_="">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8e445f-53bd-4d7c-94e9-7ccc49acf3c2">
      <Terms xmlns="http://schemas.microsoft.com/office/infopath/2007/PartnerControls"/>
    </lcf76f155ced4ddcb4097134ff3c332f>
    <Date_x002f_Time xmlns="128e445f-53bd-4d7c-94e9-7ccc49acf3c2" xsi:nil="true"/>
    <TaxCatchAll xmlns="60dfdbe2-22b5-4261-a021-0a589e027dce" xsi:nil="true"/>
  </documentManagement>
</p:properties>
</file>

<file path=customXml/itemProps1.xml><?xml version="1.0" encoding="utf-8"?>
<ds:datastoreItem xmlns:ds="http://schemas.openxmlformats.org/officeDocument/2006/customXml" ds:itemID="{60452522-C5CB-4CAB-BF99-86A5080446DC}">
  <ds:schemaRefs>
    <ds:schemaRef ds:uri="http://schemas.microsoft.com/sharepoint/v3/contenttype/forms"/>
  </ds:schemaRefs>
</ds:datastoreItem>
</file>

<file path=customXml/itemProps2.xml><?xml version="1.0" encoding="utf-8"?>
<ds:datastoreItem xmlns:ds="http://schemas.openxmlformats.org/officeDocument/2006/customXml" ds:itemID="{AF1A0BC2-17DF-4111-ACF0-1C08E36BEE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e445f-53bd-4d7c-94e9-7ccc49acf3c2"/>
    <ds:schemaRef ds:uri="60dfdbe2-22b5-4261-a021-0a589e027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CEFA14-9A15-435E-9E00-5E9A18628EB3}">
  <ds:schemaRefs>
    <ds:schemaRef ds:uri="http://schemas.microsoft.com/office/2006/documentManagement/types"/>
    <ds:schemaRef ds:uri="http://www.w3.org/XML/1998/namespac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60dfdbe2-22b5-4261-a021-0a589e027dce"/>
    <ds:schemaRef ds:uri="128e445f-53bd-4d7c-94e9-7ccc49acf3c2"/>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109</TotalTime>
  <Words>1612</Words>
  <Application>Microsoft Office PowerPoint</Application>
  <PresentationFormat>Custom</PresentationFormat>
  <Paragraphs>158</Paragraphs>
  <Slides>24</Slides>
  <Notes>23</Notes>
  <HiddenSlides>1</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24</vt:i4>
      </vt:variant>
    </vt:vector>
  </HeadingPairs>
  <TitlesOfParts>
    <vt:vector size="38" baseType="lpstr">
      <vt:lpstr>Arial</vt:lpstr>
      <vt:lpstr>Calibri</vt:lpstr>
      <vt:lpstr>Franklin Gothic Book</vt:lpstr>
      <vt:lpstr>Montserrat</vt:lpstr>
      <vt:lpstr>Montserrat Medium</vt:lpstr>
      <vt:lpstr>Noto Sans Symbols</vt:lpstr>
      <vt:lpstr>Source Sans Pro</vt:lpstr>
      <vt:lpstr>Times New Roman</vt:lpstr>
      <vt:lpstr>Verdana</vt:lpstr>
      <vt:lpstr>1_Office Theme</vt:lpstr>
      <vt:lpstr>4_Office Theme</vt:lpstr>
      <vt:lpstr>3_Office Theme</vt:lpstr>
      <vt:lpstr>4_Office Theme</vt:lpstr>
      <vt:lpstr>5_Office Theme</vt:lpstr>
      <vt:lpstr>PowerPoint Presentation</vt:lpstr>
      <vt:lpstr>Agenda</vt:lpstr>
      <vt:lpstr>Group Norms</vt:lpstr>
      <vt:lpstr>Learning Objectives</vt:lpstr>
      <vt:lpstr>Food and Farming Learning Collaborative Structure</vt:lpstr>
      <vt:lpstr>Storyboards</vt:lpstr>
      <vt:lpstr>Learning Session 6 Storyboards</vt:lpstr>
      <vt:lpstr>Sustaining Your Food and Farming Education Activities</vt:lpstr>
      <vt:lpstr>What are your key takeaways?</vt:lpstr>
      <vt:lpstr>How can you sustain your program’s food and farming education activities?</vt:lpstr>
      <vt:lpstr>What went well with the activities you tried? </vt:lpstr>
      <vt:lpstr>What challenges did your program face? </vt:lpstr>
      <vt:lpstr>What would you like to continue in the future?   How can you build on this progress?</vt:lpstr>
      <vt:lpstr>What does your program need to sustain your food and farming education activities?   How can your program further engage families in this work?   </vt:lpstr>
      <vt:lpstr>Reflection</vt:lpstr>
      <vt:lpstr>PowerPoint Presentation</vt:lpstr>
      <vt:lpstr>Indiana Specific Resources</vt:lpstr>
      <vt:lpstr>PowerPoint Presentation</vt:lpstr>
      <vt:lpstr>Final Action Period</vt:lpstr>
      <vt:lpstr>Action Period Tasks</vt:lpstr>
      <vt:lpstr>Key Dates</vt:lpstr>
      <vt:lpstr>Questions?</vt:lpstr>
      <vt:lpstr>Coach Information</vt:lpstr>
      <vt:lpstr>Coach Reminders</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subject>PptxGenJS Presentation</dc:subject>
  <dc:creator>Visme User</dc:creator>
  <cp:lastModifiedBy>Chong, Caliste</cp:lastModifiedBy>
  <cp:revision>3</cp:revision>
  <dcterms:created xsi:type="dcterms:W3CDTF">2023-03-02T21:06:44Z</dcterms:created>
  <dcterms:modified xsi:type="dcterms:W3CDTF">2024-07-11T02:09:18Z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