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8" r:id="rId5"/>
    <p:sldId id="432" r:id="rId6"/>
    <p:sldId id="447" r:id="rId7"/>
    <p:sldId id="448" r:id="rId8"/>
    <p:sldId id="449" r:id="rId9"/>
    <p:sldId id="453" r:id="rId10"/>
    <p:sldId id="450" r:id="rId11"/>
    <p:sldId id="451" r:id="rId12"/>
    <p:sldId id="411" r:id="rId13"/>
    <p:sldId id="437" r:id="rId14"/>
    <p:sldId id="452" r:id="rId15"/>
    <p:sldId id="431" r:id="rId16"/>
    <p:sldId id="435" r:id="rId17"/>
    <p:sldId id="442" r:id="rId18"/>
    <p:sldId id="441" r:id="rId19"/>
    <p:sldId id="436" r:id="rId20"/>
    <p:sldId id="434" r:id="rId21"/>
    <p:sldId id="443" r:id="rId22"/>
    <p:sldId id="444" r:id="rId23"/>
    <p:sldId id="446" r:id="rId24"/>
    <p:sldId id="445" r:id="rId25"/>
    <p:sldId id="438" r:id="rId26"/>
    <p:sldId id="439" r:id="rId27"/>
    <p:sldId id="440"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2"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9F6CC-EEFD-4DFC-8B33-06F9316B792E}" v="388" dt="2021-01-14T19:01:46.995"/>
    <p1510:client id="{8420501C-BDC4-41EB-A870-A5A801B33429}" v="4" dt="2021-01-14T20:25:56.002"/>
    <p1510:client id="{A23DFE8A-8639-4D5A-A8A6-3629E6967307}" v="110" dt="2021-01-15T14:38:28.631"/>
    <p1510:client id="{B46D9DFC-A37B-4A18-A53E-26BC81B3A699}" v="30" dt="2021-01-14T18:54:22.283"/>
    <p1510:client id="{D28F4008-D1BA-413A-9598-12AD77935A35}" v="765" dt="2021-01-14T18:51:06.729"/>
    <p1510:client id="{E37738D2-B427-4360-A1AF-533395DBF23D}" v="1087" dt="2021-01-13T20:54:55.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ee, Margaret" userId="S::margaret.mcgee@suny.edu::07377fe7-8f05-4c22-a697-5f820ef7115e" providerId="AD" clId="Web-{D4008B55-CF84-4211-89E4-38C4C02C6BA1}"/>
    <pc:docChg chg="modSld">
      <pc:chgData name="McGee, Margaret" userId="S::margaret.mcgee@suny.edu::07377fe7-8f05-4c22-a697-5f820ef7115e" providerId="AD" clId="Web-{D4008B55-CF84-4211-89E4-38C4C02C6BA1}" dt="2021-01-13T16:51:36.021" v="2" actId="20577"/>
      <pc:docMkLst>
        <pc:docMk/>
      </pc:docMkLst>
      <pc:sldChg chg="modSp">
        <pc:chgData name="McGee, Margaret" userId="S::margaret.mcgee@suny.edu::07377fe7-8f05-4c22-a697-5f820ef7115e" providerId="AD" clId="Web-{D4008B55-CF84-4211-89E4-38C4C02C6BA1}" dt="2021-01-13T16:51:36.021" v="2" actId="20577"/>
        <pc:sldMkLst>
          <pc:docMk/>
          <pc:sldMk cId="2338491514" sldId="434"/>
        </pc:sldMkLst>
        <pc:spChg chg="mod">
          <ac:chgData name="McGee, Margaret" userId="S::margaret.mcgee@suny.edu::07377fe7-8f05-4c22-a697-5f820ef7115e" providerId="AD" clId="Web-{D4008B55-CF84-4211-89E4-38C4C02C6BA1}" dt="2021-01-13T16:51:36.021" v="2" actId="20577"/>
          <ac:spMkLst>
            <pc:docMk/>
            <pc:sldMk cId="2338491514" sldId="434"/>
            <ac:spMk id="3" creationId="{7307718E-8D26-454B-804F-6AC1A4FD2369}"/>
          </ac:spMkLst>
        </pc:spChg>
      </pc:sldChg>
    </pc:docChg>
  </pc:docChgLst>
  <pc:docChgLst>
    <pc:chgData name="McGee, Margaret" userId="S::margaret.mcgee@suny.edu::07377fe7-8f05-4c22-a697-5f820ef7115e" providerId="AD" clId="Web-{366CA50C-FC87-4E28-ACCB-34F982B7F58F}"/>
    <pc:docChg chg="addSld modSld">
      <pc:chgData name="McGee, Margaret" userId="S::margaret.mcgee@suny.edu::07377fe7-8f05-4c22-a697-5f820ef7115e" providerId="AD" clId="Web-{366CA50C-FC87-4E28-ACCB-34F982B7F58F}" dt="2021-01-13T16:48:25.225" v="577" actId="20577"/>
      <pc:docMkLst>
        <pc:docMk/>
      </pc:docMkLst>
      <pc:sldChg chg="modSp">
        <pc:chgData name="McGee, Margaret" userId="S::margaret.mcgee@suny.edu::07377fe7-8f05-4c22-a697-5f820ef7115e" providerId="AD" clId="Web-{366CA50C-FC87-4E28-ACCB-34F982B7F58F}" dt="2021-01-13T16:48:25.225" v="577" actId="20577"/>
        <pc:sldMkLst>
          <pc:docMk/>
          <pc:sldMk cId="2338491514" sldId="434"/>
        </pc:sldMkLst>
        <pc:spChg chg="mod">
          <ac:chgData name="McGee, Margaret" userId="S::margaret.mcgee@suny.edu::07377fe7-8f05-4c22-a697-5f820ef7115e" providerId="AD" clId="Web-{366CA50C-FC87-4E28-ACCB-34F982B7F58F}" dt="2021-01-13T16:47:34.849" v="565" actId="20577"/>
          <ac:spMkLst>
            <pc:docMk/>
            <pc:sldMk cId="2338491514" sldId="434"/>
            <ac:spMk id="2" creationId="{951BD01F-DF2B-47F8-9FCF-DF60BE5A8D2C}"/>
          </ac:spMkLst>
        </pc:spChg>
        <pc:spChg chg="mod">
          <ac:chgData name="McGee, Margaret" userId="S::margaret.mcgee@suny.edu::07377fe7-8f05-4c22-a697-5f820ef7115e" providerId="AD" clId="Web-{366CA50C-FC87-4E28-ACCB-34F982B7F58F}" dt="2021-01-13T16:48:25.225" v="577" actId="20577"/>
          <ac:spMkLst>
            <pc:docMk/>
            <pc:sldMk cId="2338491514" sldId="434"/>
            <ac:spMk id="3" creationId="{7307718E-8D26-454B-804F-6AC1A4FD2369}"/>
          </ac:spMkLst>
        </pc:spChg>
      </pc:sldChg>
      <pc:sldChg chg="modSp add replId">
        <pc:chgData name="McGee, Margaret" userId="S::margaret.mcgee@suny.edu::07377fe7-8f05-4c22-a697-5f820ef7115e" providerId="AD" clId="Web-{366CA50C-FC87-4E28-ACCB-34F982B7F58F}" dt="2021-01-13T16:47:55.256" v="574" actId="20577"/>
        <pc:sldMkLst>
          <pc:docMk/>
          <pc:sldMk cId="1330917094" sldId="443"/>
        </pc:sldMkLst>
        <pc:spChg chg="mod">
          <ac:chgData name="McGee, Margaret" userId="S::margaret.mcgee@suny.edu::07377fe7-8f05-4c22-a697-5f820ef7115e" providerId="AD" clId="Web-{366CA50C-FC87-4E28-ACCB-34F982B7F58F}" dt="2021-01-13T16:47:55.256" v="574" actId="20577"/>
          <ac:spMkLst>
            <pc:docMk/>
            <pc:sldMk cId="1330917094" sldId="443"/>
            <ac:spMk id="2" creationId="{951BD01F-DF2B-47F8-9FCF-DF60BE5A8D2C}"/>
          </ac:spMkLst>
        </pc:spChg>
        <pc:spChg chg="mod">
          <ac:chgData name="McGee, Margaret" userId="S::margaret.mcgee@suny.edu::07377fe7-8f05-4c22-a697-5f820ef7115e" providerId="AD" clId="Web-{366CA50C-FC87-4E28-ACCB-34F982B7F58F}" dt="2021-01-13T16:47:48.584" v="572" actId="20577"/>
          <ac:spMkLst>
            <pc:docMk/>
            <pc:sldMk cId="1330917094" sldId="443"/>
            <ac:spMk id="3" creationId="{7307718E-8D26-454B-804F-6AC1A4FD2369}"/>
          </ac:spMkLst>
        </pc:spChg>
      </pc:sldChg>
    </pc:docChg>
  </pc:docChgLst>
  <pc:docChgLst>
    <pc:chgData name="Eichelberger, Michelle" userId="S::michelle.eichelberger@suny.edu::1bd4442c-2af1-40d1-9d43-8e1df5db51d4" providerId="AD" clId="Web-{04E4067A-9E46-4AB9-9FC7-C5B0CBB6B366}"/>
    <pc:docChg chg="addSld modSld sldOrd">
      <pc:chgData name="Eichelberger, Michelle" userId="S::michelle.eichelberger@suny.edu::1bd4442c-2af1-40d1-9d43-8e1df5db51d4" providerId="AD" clId="Web-{04E4067A-9E46-4AB9-9FC7-C5B0CBB6B366}" dt="2021-01-12T15:46:12.666" v="65" actId="20577"/>
      <pc:docMkLst>
        <pc:docMk/>
      </pc:docMkLst>
      <pc:sldChg chg="addSp delSp modSp add ord replId">
        <pc:chgData name="Eichelberger, Michelle" userId="S::michelle.eichelberger@suny.edu::1bd4442c-2af1-40d1-9d43-8e1df5db51d4" providerId="AD" clId="Web-{04E4067A-9E46-4AB9-9FC7-C5B0CBB6B366}" dt="2021-01-12T15:46:12.666" v="65" actId="20577"/>
        <pc:sldMkLst>
          <pc:docMk/>
          <pc:sldMk cId="2488859251" sldId="437"/>
        </pc:sldMkLst>
        <pc:spChg chg="mod">
          <ac:chgData name="Eichelberger, Michelle" userId="S::michelle.eichelberger@suny.edu::1bd4442c-2af1-40d1-9d43-8e1df5db51d4" providerId="AD" clId="Web-{04E4067A-9E46-4AB9-9FC7-C5B0CBB6B366}" dt="2021-01-12T15:46:12.666" v="65" actId="20577"/>
          <ac:spMkLst>
            <pc:docMk/>
            <pc:sldMk cId="2488859251" sldId="437"/>
            <ac:spMk id="2" creationId="{951BD01F-DF2B-47F8-9FCF-DF60BE5A8D2C}"/>
          </ac:spMkLst>
        </pc:spChg>
        <pc:spChg chg="mod">
          <ac:chgData name="Eichelberger, Michelle" userId="S::michelle.eichelberger@suny.edu::1bd4442c-2af1-40d1-9d43-8e1df5db51d4" providerId="AD" clId="Web-{04E4067A-9E46-4AB9-9FC7-C5B0CBB6B366}" dt="2021-01-12T15:38:13.764" v="57" actId="20577"/>
          <ac:spMkLst>
            <pc:docMk/>
            <pc:sldMk cId="2488859251" sldId="437"/>
            <ac:spMk id="3" creationId="{7307718E-8D26-454B-804F-6AC1A4FD2369}"/>
          </ac:spMkLst>
        </pc:spChg>
        <pc:picChg chg="add mod modCrop">
          <ac:chgData name="Eichelberger, Michelle" userId="S::michelle.eichelberger@suny.edu::1bd4442c-2af1-40d1-9d43-8e1df5db51d4" providerId="AD" clId="Web-{04E4067A-9E46-4AB9-9FC7-C5B0CBB6B366}" dt="2021-01-12T15:46:00.306" v="63"/>
          <ac:picMkLst>
            <pc:docMk/>
            <pc:sldMk cId="2488859251" sldId="437"/>
            <ac:picMk id="4" creationId="{8C69204C-E928-4331-B56B-0C880BFC8429}"/>
          </ac:picMkLst>
        </pc:picChg>
        <pc:picChg chg="del">
          <ac:chgData name="Eichelberger, Michelle" userId="S::michelle.eichelberger@suny.edu::1bd4442c-2af1-40d1-9d43-8e1df5db51d4" providerId="AD" clId="Web-{04E4067A-9E46-4AB9-9FC7-C5B0CBB6B366}" dt="2021-01-12T14:58:52.895" v="2"/>
          <ac:picMkLst>
            <pc:docMk/>
            <pc:sldMk cId="2488859251" sldId="437"/>
            <ac:picMk id="1026" creationId="{111F4362-0AAB-44F0-92DA-E1B692CD3C67}"/>
          </ac:picMkLst>
        </pc:picChg>
      </pc:sldChg>
    </pc:docChg>
  </pc:docChgLst>
  <pc:docChgLst>
    <pc:chgData name="Eichelberger, Michelle" userId="S::michelle.eichelberger@suny.edu::1bd4442c-2af1-40d1-9d43-8e1df5db51d4" providerId="AD" clId="Web-{22EDB5A7-D543-4AF3-92CE-37ABC0D69335}"/>
    <pc:docChg chg="modSld">
      <pc:chgData name="Eichelberger, Michelle" userId="S::michelle.eichelberger@suny.edu::1bd4442c-2af1-40d1-9d43-8e1df5db51d4" providerId="AD" clId="Web-{22EDB5A7-D543-4AF3-92CE-37ABC0D69335}" dt="2021-01-12T17:53:40.090" v="1" actId="20577"/>
      <pc:docMkLst>
        <pc:docMk/>
      </pc:docMkLst>
      <pc:sldChg chg="modSp">
        <pc:chgData name="Eichelberger, Michelle" userId="S::michelle.eichelberger@suny.edu::1bd4442c-2af1-40d1-9d43-8e1df5db51d4" providerId="AD" clId="Web-{22EDB5A7-D543-4AF3-92CE-37ABC0D69335}" dt="2021-01-12T17:53:40.090" v="1" actId="20577"/>
        <pc:sldMkLst>
          <pc:docMk/>
          <pc:sldMk cId="2919431528" sldId="258"/>
        </pc:sldMkLst>
        <pc:spChg chg="mod">
          <ac:chgData name="Eichelberger, Michelle" userId="S::michelle.eichelberger@suny.edu::1bd4442c-2af1-40d1-9d43-8e1df5db51d4" providerId="AD" clId="Web-{22EDB5A7-D543-4AF3-92CE-37ABC0D69335}" dt="2021-01-12T17:53:40.090" v="1" actId="20577"/>
          <ac:spMkLst>
            <pc:docMk/>
            <pc:sldMk cId="2919431528" sldId="258"/>
            <ac:spMk id="19" creationId="{E1608256-D41E-7949-9F8B-A7E248C43ECB}"/>
          </ac:spMkLst>
        </pc:spChg>
      </pc:sldChg>
    </pc:docChg>
  </pc:docChgLst>
  <pc:docChgLst>
    <pc:chgData name="McGee, Margaret" userId="S::margaret.mcgee@suny.edu::07377fe7-8f05-4c22-a697-5f820ef7115e" providerId="AD" clId="Web-{8420501C-BDC4-41EB-A870-A5A801B33429}"/>
    <pc:docChg chg="modSld">
      <pc:chgData name="McGee, Margaret" userId="S::margaret.mcgee@suny.edu::07377fe7-8f05-4c22-a697-5f820ef7115e" providerId="AD" clId="Web-{8420501C-BDC4-41EB-A870-A5A801B33429}" dt="2021-01-14T20:25:56.002" v="1" actId="20577"/>
      <pc:docMkLst>
        <pc:docMk/>
      </pc:docMkLst>
      <pc:sldChg chg="modSp">
        <pc:chgData name="McGee, Margaret" userId="S::margaret.mcgee@suny.edu::07377fe7-8f05-4c22-a697-5f820ef7115e" providerId="AD" clId="Web-{8420501C-BDC4-41EB-A870-A5A801B33429}" dt="2021-01-14T20:25:56.002" v="1" actId="20577"/>
        <pc:sldMkLst>
          <pc:docMk/>
          <pc:sldMk cId="3956547271" sldId="432"/>
        </pc:sldMkLst>
        <pc:spChg chg="mod">
          <ac:chgData name="McGee, Margaret" userId="S::margaret.mcgee@suny.edu::07377fe7-8f05-4c22-a697-5f820ef7115e" providerId="AD" clId="Web-{8420501C-BDC4-41EB-A870-A5A801B33429}" dt="2021-01-14T20:25:56.002" v="1" actId="20577"/>
          <ac:spMkLst>
            <pc:docMk/>
            <pc:sldMk cId="3956547271" sldId="432"/>
            <ac:spMk id="3" creationId="{7307718E-8D26-454B-804F-6AC1A4FD2369}"/>
          </ac:spMkLst>
        </pc:spChg>
      </pc:sldChg>
    </pc:docChg>
  </pc:docChgLst>
  <pc:docChgLst>
    <pc:chgData name="Pritting, Shannon" userId="S::shannon.pritting@suny.edu::b6acce8b-3193-4a7b-b3b8-1dc43a9f8da4" providerId="AD" clId="Web-{A0B4F946-65D2-44E2-A4EF-1FBADC33A322}"/>
    <pc:docChg chg="modSld">
      <pc:chgData name="Pritting, Shannon" userId="S::shannon.pritting@suny.edu::b6acce8b-3193-4a7b-b3b8-1dc43a9f8da4" providerId="AD" clId="Web-{A0B4F946-65D2-44E2-A4EF-1FBADC33A322}" dt="2021-01-11T15:47:42.449" v="0" actId="1076"/>
      <pc:docMkLst>
        <pc:docMk/>
      </pc:docMkLst>
      <pc:sldChg chg="modSp">
        <pc:chgData name="Pritting, Shannon" userId="S::shannon.pritting@suny.edu::b6acce8b-3193-4a7b-b3b8-1dc43a9f8da4" providerId="AD" clId="Web-{A0B4F946-65D2-44E2-A4EF-1FBADC33A322}" dt="2021-01-11T15:47:42.449" v="0" actId="1076"/>
        <pc:sldMkLst>
          <pc:docMk/>
          <pc:sldMk cId="3956547271" sldId="432"/>
        </pc:sldMkLst>
        <pc:spChg chg="mod">
          <ac:chgData name="Pritting, Shannon" userId="S::shannon.pritting@suny.edu::b6acce8b-3193-4a7b-b3b8-1dc43a9f8da4" providerId="AD" clId="Web-{A0B4F946-65D2-44E2-A4EF-1FBADC33A322}" dt="2021-01-11T15:47:42.449" v="0" actId="1076"/>
          <ac:spMkLst>
            <pc:docMk/>
            <pc:sldMk cId="3956547271" sldId="432"/>
            <ac:spMk id="2" creationId="{951BD01F-DF2B-47F8-9FCF-DF60BE5A8D2C}"/>
          </ac:spMkLst>
        </pc:spChg>
      </pc:sldChg>
    </pc:docChg>
  </pc:docChgLst>
  <pc:docChgLst>
    <pc:chgData name="Eichelberger, Michelle" userId="S::michelle.eichelberger@suny.edu::1bd4442c-2af1-40d1-9d43-8e1df5db51d4" providerId="AD" clId="Web-{6176E97F-BD3B-46E6-97B1-EA15C153D242}"/>
    <pc:docChg chg="sldOrd">
      <pc:chgData name="Eichelberger, Michelle" userId="S::michelle.eichelberger@suny.edu::1bd4442c-2af1-40d1-9d43-8e1df5db51d4" providerId="AD" clId="Web-{6176E97F-BD3B-46E6-97B1-EA15C153D242}" dt="2021-01-13T14:46:27.858" v="0"/>
      <pc:docMkLst>
        <pc:docMk/>
      </pc:docMkLst>
      <pc:sldChg chg="ord">
        <pc:chgData name="Eichelberger, Michelle" userId="S::michelle.eichelberger@suny.edu::1bd4442c-2af1-40d1-9d43-8e1df5db51d4" providerId="AD" clId="Web-{6176E97F-BD3B-46E6-97B1-EA15C153D242}" dt="2021-01-13T14:46:27.858" v="0"/>
        <pc:sldMkLst>
          <pc:docMk/>
          <pc:sldMk cId="3956547271" sldId="432"/>
        </pc:sldMkLst>
      </pc:sldChg>
    </pc:docChg>
  </pc:docChgLst>
  <pc:docChgLst>
    <pc:chgData name="Tovstiadi, Esta" userId="S::esta.tovstiadi@suny.edu::b592cbb2-ea38-4240-8a3a-6613487ae435" providerId="AD" clId="Web-{5F577AEA-4551-457B-B353-65C27C33AB03}"/>
    <pc:docChg chg="addSld modSld">
      <pc:chgData name="Tovstiadi, Esta" userId="S::esta.tovstiadi@suny.edu::b592cbb2-ea38-4240-8a3a-6613487ae435" providerId="AD" clId="Web-{5F577AEA-4551-457B-B353-65C27C33AB03}" dt="2021-01-13T16:06:18.078" v="159" actId="20577"/>
      <pc:docMkLst>
        <pc:docMk/>
      </pc:docMkLst>
      <pc:sldChg chg="modSp">
        <pc:chgData name="Tovstiadi, Esta" userId="S::esta.tovstiadi@suny.edu::b592cbb2-ea38-4240-8a3a-6613487ae435" providerId="AD" clId="Web-{5F577AEA-4551-457B-B353-65C27C33AB03}" dt="2021-01-13T15:46:40.116" v="34" actId="20577"/>
        <pc:sldMkLst>
          <pc:docMk/>
          <pc:sldMk cId="214336719" sldId="435"/>
        </pc:sldMkLst>
        <pc:spChg chg="mod">
          <ac:chgData name="Tovstiadi, Esta" userId="S::esta.tovstiadi@suny.edu::b592cbb2-ea38-4240-8a3a-6613487ae435" providerId="AD" clId="Web-{5F577AEA-4551-457B-B353-65C27C33AB03}" dt="2021-01-13T15:46:40.116" v="34" actId="20577"/>
          <ac:spMkLst>
            <pc:docMk/>
            <pc:sldMk cId="214336719" sldId="435"/>
            <ac:spMk id="2" creationId="{951BD01F-DF2B-47F8-9FCF-DF60BE5A8D2C}"/>
          </ac:spMkLst>
        </pc:spChg>
      </pc:sldChg>
      <pc:sldChg chg="modSp add replId">
        <pc:chgData name="Tovstiadi, Esta" userId="S::esta.tovstiadi@suny.edu::b592cbb2-ea38-4240-8a3a-6613487ae435" providerId="AD" clId="Web-{5F577AEA-4551-457B-B353-65C27C33AB03}" dt="2021-01-13T16:06:18.078" v="159" actId="20577"/>
        <pc:sldMkLst>
          <pc:docMk/>
          <pc:sldMk cId="3506249894" sldId="441"/>
        </pc:sldMkLst>
        <pc:spChg chg="mod">
          <ac:chgData name="Tovstiadi, Esta" userId="S::esta.tovstiadi@suny.edu::b592cbb2-ea38-4240-8a3a-6613487ae435" providerId="AD" clId="Web-{5F577AEA-4551-457B-B353-65C27C33AB03}" dt="2021-01-13T16:01:46.147" v="70" actId="20577"/>
          <ac:spMkLst>
            <pc:docMk/>
            <pc:sldMk cId="3506249894" sldId="441"/>
            <ac:spMk id="2" creationId="{951BD01F-DF2B-47F8-9FCF-DF60BE5A8D2C}"/>
          </ac:spMkLst>
        </pc:spChg>
        <pc:spChg chg="mod">
          <ac:chgData name="Tovstiadi, Esta" userId="S::esta.tovstiadi@suny.edu::b592cbb2-ea38-4240-8a3a-6613487ae435" providerId="AD" clId="Web-{5F577AEA-4551-457B-B353-65C27C33AB03}" dt="2021-01-13T16:06:18.078" v="159" actId="20577"/>
          <ac:spMkLst>
            <pc:docMk/>
            <pc:sldMk cId="3506249894" sldId="441"/>
            <ac:spMk id="3" creationId="{7307718E-8D26-454B-804F-6AC1A4FD2369}"/>
          </ac:spMkLst>
        </pc:spChg>
      </pc:sldChg>
      <pc:sldChg chg="modSp add replId">
        <pc:chgData name="Tovstiadi, Esta" userId="S::esta.tovstiadi@suny.edu::b592cbb2-ea38-4240-8a3a-6613487ae435" providerId="AD" clId="Web-{5F577AEA-4551-457B-B353-65C27C33AB03}" dt="2021-01-13T16:04:35.387" v="137" actId="20577"/>
        <pc:sldMkLst>
          <pc:docMk/>
          <pc:sldMk cId="4149898965" sldId="442"/>
        </pc:sldMkLst>
        <pc:spChg chg="mod">
          <ac:chgData name="Tovstiadi, Esta" userId="S::esta.tovstiadi@suny.edu::b592cbb2-ea38-4240-8a3a-6613487ae435" providerId="AD" clId="Web-{5F577AEA-4551-457B-B353-65C27C33AB03}" dt="2021-01-13T16:04:35.387" v="137" actId="20577"/>
          <ac:spMkLst>
            <pc:docMk/>
            <pc:sldMk cId="4149898965" sldId="442"/>
            <ac:spMk id="2" creationId="{951BD01F-DF2B-47F8-9FCF-DF60BE5A8D2C}"/>
          </ac:spMkLst>
        </pc:spChg>
      </pc:sldChg>
    </pc:docChg>
  </pc:docChgLst>
  <pc:docChgLst>
    <pc:chgData name="Tovstiadi, Esta" userId="S::esta.tovstiadi@suny.edu::b592cbb2-ea38-4240-8a3a-6613487ae435" providerId="AD" clId="Web-{D28F4008-D1BA-413A-9598-12AD77935A35}"/>
    <pc:docChg chg="modSld">
      <pc:chgData name="Tovstiadi, Esta" userId="S::esta.tovstiadi@suny.edu::b592cbb2-ea38-4240-8a3a-6613487ae435" providerId="AD" clId="Web-{D28F4008-D1BA-413A-9598-12AD77935A35}" dt="2021-01-14T18:51:04.307" v="365" actId="20577"/>
      <pc:docMkLst>
        <pc:docMk/>
      </pc:docMkLst>
      <pc:sldChg chg="modSp">
        <pc:chgData name="Tovstiadi, Esta" userId="S::esta.tovstiadi@suny.edu::b592cbb2-ea38-4240-8a3a-6613487ae435" providerId="AD" clId="Web-{D28F4008-D1BA-413A-9598-12AD77935A35}" dt="2021-01-14T18:46:36.035" v="270" actId="20577"/>
        <pc:sldMkLst>
          <pc:docMk/>
          <pc:sldMk cId="214336719" sldId="435"/>
        </pc:sldMkLst>
        <pc:spChg chg="mod">
          <ac:chgData name="Tovstiadi, Esta" userId="S::esta.tovstiadi@suny.edu::b592cbb2-ea38-4240-8a3a-6613487ae435" providerId="AD" clId="Web-{D28F4008-D1BA-413A-9598-12AD77935A35}" dt="2021-01-14T16:39:18.296" v="10" actId="20577"/>
          <ac:spMkLst>
            <pc:docMk/>
            <pc:sldMk cId="214336719" sldId="435"/>
            <ac:spMk id="2" creationId="{951BD01F-DF2B-47F8-9FCF-DF60BE5A8D2C}"/>
          </ac:spMkLst>
        </pc:spChg>
        <pc:spChg chg="mod">
          <ac:chgData name="Tovstiadi, Esta" userId="S::esta.tovstiadi@suny.edu::b592cbb2-ea38-4240-8a3a-6613487ae435" providerId="AD" clId="Web-{D28F4008-D1BA-413A-9598-12AD77935A35}" dt="2021-01-14T18:46:36.035" v="270" actId="20577"/>
          <ac:spMkLst>
            <pc:docMk/>
            <pc:sldMk cId="214336719" sldId="435"/>
            <ac:spMk id="3" creationId="{7307718E-8D26-454B-804F-6AC1A4FD2369}"/>
          </ac:spMkLst>
        </pc:spChg>
      </pc:sldChg>
      <pc:sldChg chg="modSp">
        <pc:chgData name="Tovstiadi, Esta" userId="S::esta.tovstiadi@suny.edu::b592cbb2-ea38-4240-8a3a-6613487ae435" providerId="AD" clId="Web-{D28F4008-D1BA-413A-9598-12AD77935A35}" dt="2021-01-14T16:39:04.514" v="3" actId="20577"/>
        <pc:sldMkLst>
          <pc:docMk/>
          <pc:sldMk cId="3506249894" sldId="441"/>
        </pc:sldMkLst>
        <pc:spChg chg="mod">
          <ac:chgData name="Tovstiadi, Esta" userId="S::esta.tovstiadi@suny.edu::b592cbb2-ea38-4240-8a3a-6613487ae435" providerId="AD" clId="Web-{D28F4008-D1BA-413A-9598-12AD77935A35}" dt="2021-01-14T16:39:04.514" v="3" actId="20577"/>
          <ac:spMkLst>
            <pc:docMk/>
            <pc:sldMk cId="3506249894" sldId="441"/>
            <ac:spMk id="3" creationId="{7307718E-8D26-454B-804F-6AC1A4FD2369}"/>
          </ac:spMkLst>
        </pc:spChg>
      </pc:sldChg>
      <pc:sldChg chg="modSp">
        <pc:chgData name="Tovstiadi, Esta" userId="S::esta.tovstiadi@suny.edu::b592cbb2-ea38-4240-8a3a-6613487ae435" providerId="AD" clId="Web-{D28F4008-D1BA-413A-9598-12AD77935A35}" dt="2021-01-14T18:51:04.307" v="365" actId="20577"/>
        <pc:sldMkLst>
          <pc:docMk/>
          <pc:sldMk cId="4149898965" sldId="442"/>
        </pc:sldMkLst>
        <pc:spChg chg="mod">
          <ac:chgData name="Tovstiadi, Esta" userId="S::esta.tovstiadi@suny.edu::b592cbb2-ea38-4240-8a3a-6613487ae435" providerId="AD" clId="Web-{D28F4008-D1BA-413A-9598-12AD77935A35}" dt="2021-01-14T18:51:04.307" v="365" actId="20577"/>
          <ac:spMkLst>
            <pc:docMk/>
            <pc:sldMk cId="4149898965" sldId="442"/>
            <ac:spMk id="3" creationId="{7307718E-8D26-454B-804F-6AC1A4FD2369}"/>
          </ac:spMkLst>
        </pc:spChg>
      </pc:sldChg>
    </pc:docChg>
  </pc:docChgLst>
  <pc:docChgLst>
    <pc:chgData name="Jackson, Timothy" userId="S::timothy.jackson@suny.edu::9ce01cec-8b46-438e-9d10-af58cd21d299" providerId="AD" clId="Web-{A23DFE8A-8639-4D5A-A8A6-3629E6967307}"/>
    <pc:docChg chg="modSld">
      <pc:chgData name="Jackson, Timothy" userId="S::timothy.jackson@suny.edu::9ce01cec-8b46-438e-9d10-af58cd21d299" providerId="AD" clId="Web-{A23DFE8A-8639-4D5A-A8A6-3629E6967307}" dt="2021-01-15T14:38:28.631" v="56" actId="14100"/>
      <pc:docMkLst>
        <pc:docMk/>
      </pc:docMkLst>
      <pc:sldChg chg="modSp">
        <pc:chgData name="Jackson, Timothy" userId="S::timothy.jackson@suny.edu::9ce01cec-8b46-438e-9d10-af58cd21d299" providerId="AD" clId="Web-{A23DFE8A-8639-4D5A-A8A6-3629E6967307}" dt="2021-01-15T14:38:19.787" v="54" actId="1076"/>
        <pc:sldMkLst>
          <pc:docMk/>
          <pc:sldMk cId="2213067455" sldId="439"/>
        </pc:sldMkLst>
        <pc:spChg chg="mod">
          <ac:chgData name="Jackson, Timothy" userId="S::timothy.jackson@suny.edu::9ce01cec-8b46-438e-9d10-af58cd21d299" providerId="AD" clId="Web-{A23DFE8A-8639-4D5A-A8A6-3629E6967307}" dt="2021-01-15T14:38:12.928" v="52" actId="14100"/>
          <ac:spMkLst>
            <pc:docMk/>
            <pc:sldMk cId="2213067455" sldId="439"/>
            <ac:spMk id="2" creationId="{951BD01F-DF2B-47F8-9FCF-DF60BE5A8D2C}"/>
          </ac:spMkLst>
        </pc:spChg>
        <pc:spChg chg="mod">
          <ac:chgData name="Jackson, Timothy" userId="S::timothy.jackson@suny.edu::9ce01cec-8b46-438e-9d10-af58cd21d299" providerId="AD" clId="Web-{A23DFE8A-8639-4D5A-A8A6-3629E6967307}" dt="2021-01-15T14:38:16.131" v="53" actId="14100"/>
          <ac:spMkLst>
            <pc:docMk/>
            <pc:sldMk cId="2213067455" sldId="439"/>
            <ac:spMk id="3" creationId="{7307718E-8D26-454B-804F-6AC1A4FD2369}"/>
          </ac:spMkLst>
        </pc:spChg>
        <pc:picChg chg="mod">
          <ac:chgData name="Jackson, Timothy" userId="S::timothy.jackson@suny.edu::9ce01cec-8b46-438e-9d10-af58cd21d299" providerId="AD" clId="Web-{A23DFE8A-8639-4D5A-A8A6-3629E6967307}" dt="2021-01-15T14:38:19.787" v="54" actId="1076"/>
          <ac:picMkLst>
            <pc:docMk/>
            <pc:sldMk cId="2213067455" sldId="439"/>
            <ac:picMk id="5" creationId="{FD04218A-7359-4781-8AD6-962DFC3453CD}"/>
          </ac:picMkLst>
        </pc:picChg>
      </pc:sldChg>
      <pc:sldChg chg="modSp">
        <pc:chgData name="Jackson, Timothy" userId="S::timothy.jackson@suny.edu::9ce01cec-8b46-438e-9d10-af58cd21d299" providerId="AD" clId="Web-{A23DFE8A-8639-4D5A-A8A6-3629E6967307}" dt="2021-01-15T14:38:28.631" v="56" actId="14100"/>
        <pc:sldMkLst>
          <pc:docMk/>
          <pc:sldMk cId="1035123673" sldId="440"/>
        </pc:sldMkLst>
        <pc:spChg chg="mod">
          <ac:chgData name="Jackson, Timothy" userId="S::timothy.jackson@suny.edu::9ce01cec-8b46-438e-9d10-af58cd21d299" providerId="AD" clId="Web-{A23DFE8A-8639-4D5A-A8A6-3629E6967307}" dt="2021-01-15T14:38:25.053" v="55" actId="14100"/>
          <ac:spMkLst>
            <pc:docMk/>
            <pc:sldMk cId="1035123673" sldId="440"/>
            <ac:spMk id="2" creationId="{951BD01F-DF2B-47F8-9FCF-DF60BE5A8D2C}"/>
          </ac:spMkLst>
        </pc:spChg>
        <pc:spChg chg="mod">
          <ac:chgData name="Jackson, Timothy" userId="S::timothy.jackson@suny.edu::9ce01cec-8b46-438e-9d10-af58cd21d299" providerId="AD" clId="Web-{A23DFE8A-8639-4D5A-A8A6-3629E6967307}" dt="2021-01-15T14:38:28.631" v="56" actId="14100"/>
          <ac:spMkLst>
            <pc:docMk/>
            <pc:sldMk cId="1035123673" sldId="440"/>
            <ac:spMk id="3" creationId="{7307718E-8D26-454B-804F-6AC1A4FD2369}"/>
          </ac:spMkLst>
        </pc:spChg>
      </pc:sldChg>
    </pc:docChg>
  </pc:docChgLst>
  <pc:docChgLst>
    <pc:chgData name="McGee, Margaret" userId="S::margaret.mcgee@suny.edu::07377fe7-8f05-4c22-a697-5f820ef7115e" providerId="AD" clId="Web-{7072A17B-CF82-4A3B-BB3E-0F33124AA0C0}"/>
    <pc:docChg chg="addSld modSld sldOrd">
      <pc:chgData name="McGee, Margaret" userId="S::margaret.mcgee@suny.edu::07377fe7-8f05-4c22-a697-5f820ef7115e" providerId="AD" clId="Web-{7072A17B-CF82-4A3B-BB3E-0F33124AA0C0}" dt="2021-01-11T14:50:30.617" v="66"/>
      <pc:docMkLst>
        <pc:docMk/>
      </pc:docMkLst>
      <pc:sldChg chg="modSp add ord replId">
        <pc:chgData name="McGee, Margaret" userId="S::margaret.mcgee@suny.edu::07377fe7-8f05-4c22-a697-5f820ef7115e" providerId="AD" clId="Web-{7072A17B-CF82-4A3B-BB3E-0F33124AA0C0}" dt="2021-01-11T14:50:30.617" v="66"/>
        <pc:sldMkLst>
          <pc:docMk/>
          <pc:sldMk cId="3137613156" sldId="436"/>
        </pc:sldMkLst>
        <pc:spChg chg="mod">
          <ac:chgData name="McGee, Margaret" userId="S::margaret.mcgee@suny.edu::07377fe7-8f05-4c22-a697-5f820ef7115e" providerId="AD" clId="Web-{7072A17B-CF82-4A3B-BB3E-0F33124AA0C0}" dt="2021-01-11T14:50:24.257" v="62" actId="20577"/>
          <ac:spMkLst>
            <pc:docMk/>
            <pc:sldMk cId="3137613156" sldId="436"/>
            <ac:spMk id="7" creationId="{4FA09018-5E31-844D-B928-F6DDC95990F2}"/>
          </ac:spMkLst>
        </pc:spChg>
        <pc:spChg chg="mod">
          <ac:chgData name="McGee, Margaret" userId="S::margaret.mcgee@suny.edu::07377fe7-8f05-4c22-a697-5f820ef7115e" providerId="AD" clId="Web-{7072A17B-CF82-4A3B-BB3E-0F33124AA0C0}" dt="2021-01-11T14:50:16.444" v="41" actId="20577"/>
          <ac:spMkLst>
            <pc:docMk/>
            <pc:sldMk cId="3137613156" sldId="436"/>
            <ac:spMk id="8" creationId="{E2AAB4F0-62DE-4440-82C1-3A7B1E6F814B}"/>
          </ac:spMkLst>
        </pc:spChg>
      </pc:sldChg>
    </pc:docChg>
  </pc:docChgLst>
  <pc:docChgLst>
    <pc:chgData name="McGee, Margaret" userId="S::margaret.mcgee@suny.edu::07377fe7-8f05-4c22-a697-5f820ef7115e" providerId="AD" clId="Web-{E37738D2-B427-4360-A1AF-533395DBF23D}"/>
    <pc:docChg chg="addSld delSld modSld">
      <pc:chgData name="McGee, Margaret" userId="S::margaret.mcgee@suny.edu::07377fe7-8f05-4c22-a697-5f820ef7115e" providerId="AD" clId="Web-{E37738D2-B427-4360-A1AF-533395DBF23D}" dt="2021-01-13T20:54:55.151" v="530" actId="14100"/>
      <pc:docMkLst>
        <pc:docMk/>
      </pc:docMkLst>
      <pc:sldChg chg="modSp">
        <pc:chgData name="McGee, Margaret" userId="S::margaret.mcgee@suny.edu::07377fe7-8f05-4c22-a697-5f820ef7115e" providerId="AD" clId="Web-{E37738D2-B427-4360-A1AF-533395DBF23D}" dt="2021-01-13T20:54:55.151" v="530" actId="14100"/>
        <pc:sldMkLst>
          <pc:docMk/>
          <pc:sldMk cId="2338491514" sldId="434"/>
        </pc:sldMkLst>
        <pc:spChg chg="mod">
          <ac:chgData name="McGee, Margaret" userId="S::margaret.mcgee@suny.edu::07377fe7-8f05-4c22-a697-5f820ef7115e" providerId="AD" clId="Web-{E37738D2-B427-4360-A1AF-533395DBF23D}" dt="2021-01-13T20:54:55.151" v="530" actId="14100"/>
          <ac:spMkLst>
            <pc:docMk/>
            <pc:sldMk cId="2338491514" sldId="434"/>
            <ac:spMk id="2" creationId="{951BD01F-DF2B-47F8-9FCF-DF60BE5A8D2C}"/>
          </ac:spMkLst>
        </pc:spChg>
      </pc:sldChg>
      <pc:sldChg chg="modSp">
        <pc:chgData name="McGee, Margaret" userId="S::margaret.mcgee@suny.edu::07377fe7-8f05-4c22-a697-5f820ef7115e" providerId="AD" clId="Web-{E37738D2-B427-4360-A1AF-533395DBF23D}" dt="2021-01-13T20:48:06.356" v="306" actId="20577"/>
        <pc:sldMkLst>
          <pc:docMk/>
          <pc:sldMk cId="1330917094" sldId="443"/>
        </pc:sldMkLst>
        <pc:spChg chg="mod">
          <ac:chgData name="McGee, Margaret" userId="S::margaret.mcgee@suny.edu::07377fe7-8f05-4c22-a697-5f820ef7115e" providerId="AD" clId="Web-{E37738D2-B427-4360-A1AF-533395DBF23D}" dt="2021-01-13T20:48:06.356" v="306" actId="20577"/>
          <ac:spMkLst>
            <pc:docMk/>
            <pc:sldMk cId="1330917094" sldId="443"/>
            <ac:spMk id="3" creationId="{7307718E-8D26-454B-804F-6AC1A4FD2369}"/>
          </ac:spMkLst>
        </pc:spChg>
      </pc:sldChg>
      <pc:sldChg chg="modSp">
        <pc:chgData name="McGee, Margaret" userId="S::margaret.mcgee@suny.edu::07377fe7-8f05-4c22-a697-5f820ef7115e" providerId="AD" clId="Web-{E37738D2-B427-4360-A1AF-533395DBF23D}" dt="2021-01-13T20:49:11.090" v="322" actId="20577"/>
        <pc:sldMkLst>
          <pc:docMk/>
          <pc:sldMk cId="3913482883" sldId="444"/>
        </pc:sldMkLst>
        <pc:spChg chg="mod">
          <ac:chgData name="McGee, Margaret" userId="S::margaret.mcgee@suny.edu::07377fe7-8f05-4c22-a697-5f820ef7115e" providerId="AD" clId="Web-{E37738D2-B427-4360-A1AF-533395DBF23D}" dt="2021-01-13T20:49:11.090" v="322" actId="20577"/>
          <ac:spMkLst>
            <pc:docMk/>
            <pc:sldMk cId="3913482883" sldId="444"/>
            <ac:spMk id="3" creationId="{7307718E-8D26-454B-804F-6AC1A4FD2369}"/>
          </ac:spMkLst>
        </pc:spChg>
      </pc:sldChg>
      <pc:sldChg chg="modSp">
        <pc:chgData name="McGee, Margaret" userId="S::margaret.mcgee@suny.edu::07377fe7-8f05-4c22-a697-5f820ef7115e" providerId="AD" clId="Web-{E37738D2-B427-4360-A1AF-533395DBF23D}" dt="2021-01-13T20:54:34.323" v="529" actId="20577"/>
        <pc:sldMkLst>
          <pc:docMk/>
          <pc:sldMk cId="1775341631" sldId="445"/>
        </pc:sldMkLst>
        <pc:spChg chg="mod">
          <ac:chgData name="McGee, Margaret" userId="S::margaret.mcgee@suny.edu::07377fe7-8f05-4c22-a697-5f820ef7115e" providerId="AD" clId="Web-{E37738D2-B427-4360-A1AF-533395DBF23D}" dt="2021-01-13T20:54:34.323" v="529" actId="20577"/>
          <ac:spMkLst>
            <pc:docMk/>
            <pc:sldMk cId="1775341631" sldId="445"/>
            <ac:spMk id="3" creationId="{7307718E-8D26-454B-804F-6AC1A4FD2369}"/>
          </ac:spMkLst>
        </pc:spChg>
      </pc:sldChg>
      <pc:sldChg chg="modSp del">
        <pc:chgData name="McGee, Margaret" userId="S::margaret.mcgee@suny.edu::07377fe7-8f05-4c22-a697-5f820ef7115e" providerId="AD" clId="Web-{E37738D2-B427-4360-A1AF-533395DBF23D}" dt="2021-01-13T20:46:57.731" v="297"/>
        <pc:sldMkLst>
          <pc:docMk/>
          <pc:sldMk cId="1806821968" sldId="447"/>
        </pc:sldMkLst>
        <pc:spChg chg="mod">
          <ac:chgData name="McGee, Margaret" userId="S::margaret.mcgee@suny.edu::07377fe7-8f05-4c22-a697-5f820ef7115e" providerId="AD" clId="Web-{E37738D2-B427-4360-A1AF-533395DBF23D}" dt="2021-01-13T20:37:10.796" v="10" actId="20577"/>
          <ac:spMkLst>
            <pc:docMk/>
            <pc:sldMk cId="1806821968" sldId="447"/>
            <ac:spMk id="3" creationId="{7307718E-8D26-454B-804F-6AC1A4FD2369}"/>
          </ac:spMkLst>
        </pc:spChg>
      </pc:sldChg>
      <pc:sldChg chg="add del replId">
        <pc:chgData name="McGee, Margaret" userId="S::margaret.mcgee@suny.edu::07377fe7-8f05-4c22-a697-5f820ef7115e" providerId="AD" clId="Web-{E37738D2-B427-4360-A1AF-533395DBF23D}" dt="2021-01-13T20:37:17.358" v="12"/>
        <pc:sldMkLst>
          <pc:docMk/>
          <pc:sldMk cId="3463616877" sldId="448"/>
        </pc:sldMkLst>
      </pc:sldChg>
    </pc:docChg>
  </pc:docChgLst>
  <pc:docChgLst>
    <pc:chgData name="Jackson, Timothy" userId="S::timothy.jackson@suny.edu::9ce01cec-8b46-438e-9d10-af58cd21d299" providerId="AD" clId="Web-{07FC4B04-6B88-495F-8C6A-CE996ECE5215}"/>
    <pc:docChg chg="addSld modSld sldOrd">
      <pc:chgData name="Jackson, Timothy" userId="S::timothy.jackson@suny.edu::9ce01cec-8b46-438e-9d10-af58cd21d299" providerId="AD" clId="Web-{07FC4B04-6B88-495F-8C6A-CE996ECE5215}" dt="2021-01-12T17:25:11.310" v="8" actId="20577"/>
      <pc:docMkLst>
        <pc:docMk/>
      </pc:docMkLst>
      <pc:sldChg chg="modSp add ord replId">
        <pc:chgData name="Jackson, Timothy" userId="S::timothy.jackson@suny.edu::9ce01cec-8b46-438e-9d10-af58cd21d299" providerId="AD" clId="Web-{07FC4B04-6B88-495F-8C6A-CE996ECE5215}" dt="2021-01-12T17:25:11.310" v="8" actId="20577"/>
        <pc:sldMkLst>
          <pc:docMk/>
          <pc:sldMk cId="877376809" sldId="438"/>
        </pc:sldMkLst>
        <pc:spChg chg="mod">
          <ac:chgData name="Jackson, Timothy" userId="S::timothy.jackson@suny.edu::9ce01cec-8b46-438e-9d10-af58cd21d299" providerId="AD" clId="Web-{07FC4B04-6B88-495F-8C6A-CE996ECE5215}" dt="2021-01-12T17:25:11.310" v="8" actId="20577"/>
          <ac:spMkLst>
            <pc:docMk/>
            <pc:sldMk cId="877376809" sldId="438"/>
            <ac:spMk id="7" creationId="{4FA09018-5E31-844D-B928-F6DDC95990F2}"/>
          </ac:spMkLst>
        </pc:spChg>
        <pc:spChg chg="mod">
          <ac:chgData name="Jackson, Timothy" userId="S::timothy.jackson@suny.edu::9ce01cec-8b46-438e-9d10-af58cd21d299" providerId="AD" clId="Web-{07FC4B04-6B88-495F-8C6A-CE996ECE5215}" dt="2021-01-12T17:25:04.841" v="2" actId="20577"/>
          <ac:spMkLst>
            <pc:docMk/>
            <pc:sldMk cId="877376809" sldId="438"/>
            <ac:spMk id="8" creationId="{E2AAB4F0-62DE-4440-82C1-3A7B1E6F814B}"/>
          </ac:spMkLst>
        </pc:spChg>
      </pc:sldChg>
    </pc:docChg>
  </pc:docChgLst>
  <pc:docChgLst>
    <pc:chgData name="McGee, Margaret" userId="S::margaret.mcgee@suny.edu::07377fe7-8f05-4c22-a697-5f820ef7115e" providerId="AD" clId="Web-{20DB11A0-3906-49EF-865A-C3077208ABBC}"/>
    <pc:docChg chg="addSld modSld">
      <pc:chgData name="McGee, Margaret" userId="S::margaret.mcgee@suny.edu::07377fe7-8f05-4c22-a697-5f820ef7115e" providerId="AD" clId="Web-{20DB11A0-3906-49EF-865A-C3077208ABBC}" dt="2021-01-13T16:59:09.052" v="375" actId="20577"/>
      <pc:docMkLst>
        <pc:docMk/>
      </pc:docMkLst>
      <pc:sldChg chg="modSp">
        <pc:chgData name="McGee, Margaret" userId="S::margaret.mcgee@suny.edu::07377fe7-8f05-4c22-a697-5f820ef7115e" providerId="AD" clId="Web-{20DB11A0-3906-49EF-865A-C3077208ABBC}" dt="2021-01-13T16:54:56.639" v="69" actId="20577"/>
        <pc:sldMkLst>
          <pc:docMk/>
          <pc:sldMk cId="1330917094" sldId="443"/>
        </pc:sldMkLst>
        <pc:spChg chg="mod">
          <ac:chgData name="McGee, Margaret" userId="S::margaret.mcgee@suny.edu::07377fe7-8f05-4c22-a697-5f820ef7115e" providerId="AD" clId="Web-{20DB11A0-3906-49EF-865A-C3077208ABBC}" dt="2021-01-13T16:54:17.857" v="50" actId="20577"/>
          <ac:spMkLst>
            <pc:docMk/>
            <pc:sldMk cId="1330917094" sldId="443"/>
            <ac:spMk id="2" creationId="{951BD01F-DF2B-47F8-9FCF-DF60BE5A8D2C}"/>
          </ac:spMkLst>
        </pc:spChg>
        <pc:spChg chg="mod">
          <ac:chgData name="McGee, Margaret" userId="S::margaret.mcgee@suny.edu::07377fe7-8f05-4c22-a697-5f820ef7115e" providerId="AD" clId="Web-{20DB11A0-3906-49EF-865A-C3077208ABBC}" dt="2021-01-13T16:54:56.639" v="69" actId="20577"/>
          <ac:spMkLst>
            <pc:docMk/>
            <pc:sldMk cId="1330917094" sldId="443"/>
            <ac:spMk id="3" creationId="{7307718E-8D26-454B-804F-6AC1A4FD2369}"/>
          </ac:spMkLst>
        </pc:spChg>
      </pc:sldChg>
      <pc:sldChg chg="modSp add replId">
        <pc:chgData name="McGee, Margaret" userId="S::margaret.mcgee@suny.edu::07377fe7-8f05-4c22-a697-5f820ef7115e" providerId="AD" clId="Web-{20DB11A0-3906-49EF-865A-C3077208ABBC}" dt="2021-01-13T16:59:09.052" v="375" actId="20577"/>
        <pc:sldMkLst>
          <pc:docMk/>
          <pc:sldMk cId="3913482883" sldId="444"/>
        </pc:sldMkLst>
        <pc:spChg chg="mod">
          <ac:chgData name="McGee, Margaret" userId="S::margaret.mcgee@suny.edu::07377fe7-8f05-4c22-a697-5f820ef7115e" providerId="AD" clId="Web-{20DB11A0-3906-49EF-865A-C3077208ABBC}" dt="2021-01-13T16:54:45.780" v="67" actId="20577"/>
          <ac:spMkLst>
            <pc:docMk/>
            <pc:sldMk cId="3913482883" sldId="444"/>
            <ac:spMk id="2" creationId="{951BD01F-DF2B-47F8-9FCF-DF60BE5A8D2C}"/>
          </ac:spMkLst>
        </pc:spChg>
        <pc:spChg chg="mod">
          <ac:chgData name="McGee, Margaret" userId="S::margaret.mcgee@suny.edu::07377fe7-8f05-4c22-a697-5f820ef7115e" providerId="AD" clId="Web-{20DB11A0-3906-49EF-865A-C3077208ABBC}" dt="2021-01-13T16:59:09.052" v="375" actId="20577"/>
          <ac:spMkLst>
            <pc:docMk/>
            <pc:sldMk cId="3913482883" sldId="444"/>
            <ac:spMk id="3" creationId="{7307718E-8D26-454B-804F-6AC1A4FD2369}"/>
          </ac:spMkLst>
        </pc:spChg>
      </pc:sldChg>
      <pc:sldChg chg="modSp add replId">
        <pc:chgData name="McGee, Margaret" userId="S::margaret.mcgee@suny.edu::07377fe7-8f05-4c22-a697-5f820ef7115e" providerId="AD" clId="Web-{20DB11A0-3906-49EF-865A-C3077208ABBC}" dt="2021-01-13T16:54:39.764" v="57" actId="20577"/>
        <pc:sldMkLst>
          <pc:docMk/>
          <pc:sldMk cId="1775341631" sldId="445"/>
        </pc:sldMkLst>
        <pc:spChg chg="mod">
          <ac:chgData name="McGee, Margaret" userId="S::margaret.mcgee@suny.edu::07377fe7-8f05-4c22-a697-5f820ef7115e" providerId="AD" clId="Web-{20DB11A0-3906-49EF-865A-C3077208ABBC}" dt="2021-01-13T16:54:39.764" v="57" actId="20577"/>
          <ac:spMkLst>
            <pc:docMk/>
            <pc:sldMk cId="1775341631" sldId="445"/>
            <ac:spMk id="2" creationId="{951BD01F-DF2B-47F8-9FCF-DF60BE5A8D2C}"/>
          </ac:spMkLst>
        </pc:spChg>
      </pc:sldChg>
    </pc:docChg>
  </pc:docChgLst>
  <pc:docChgLst>
    <pc:chgData name="Jackson, Timothy" userId="S::timothy.jackson@suny.edu::9ce01cec-8b46-438e-9d10-af58cd21d299" providerId="AD" clId="Web-{B155645A-873A-4A38-B82C-B168A1FC3914}"/>
    <pc:docChg chg="addSld modSld sldOrd">
      <pc:chgData name="Jackson, Timothy" userId="S::timothy.jackson@suny.edu::9ce01cec-8b46-438e-9d10-af58cd21d299" providerId="AD" clId="Web-{B155645A-873A-4A38-B82C-B168A1FC3914}" dt="2021-01-12T17:34:21.933" v="210" actId="14100"/>
      <pc:docMkLst>
        <pc:docMk/>
      </pc:docMkLst>
      <pc:sldChg chg="modSp add ord replId">
        <pc:chgData name="Jackson, Timothy" userId="S::timothy.jackson@suny.edu::9ce01cec-8b46-438e-9d10-af58cd21d299" providerId="AD" clId="Web-{B155645A-873A-4A38-B82C-B168A1FC3914}" dt="2021-01-12T17:34:21.933" v="210" actId="14100"/>
        <pc:sldMkLst>
          <pc:docMk/>
          <pc:sldMk cId="2213067455" sldId="439"/>
        </pc:sldMkLst>
        <pc:spChg chg="mod">
          <ac:chgData name="Jackson, Timothy" userId="S::timothy.jackson@suny.edu::9ce01cec-8b46-438e-9d10-af58cd21d299" providerId="AD" clId="Web-{B155645A-873A-4A38-B82C-B168A1FC3914}" dt="2021-01-12T17:28:39.689" v="15" actId="20577"/>
          <ac:spMkLst>
            <pc:docMk/>
            <pc:sldMk cId="2213067455" sldId="439"/>
            <ac:spMk id="2" creationId="{951BD01F-DF2B-47F8-9FCF-DF60BE5A8D2C}"/>
          </ac:spMkLst>
        </pc:spChg>
        <pc:spChg chg="mod">
          <ac:chgData name="Jackson, Timothy" userId="S::timothy.jackson@suny.edu::9ce01cec-8b46-438e-9d10-af58cd21d299" providerId="AD" clId="Web-{B155645A-873A-4A38-B82C-B168A1FC3914}" dt="2021-01-12T17:34:21.933" v="210" actId="14100"/>
          <ac:spMkLst>
            <pc:docMk/>
            <pc:sldMk cId="2213067455" sldId="439"/>
            <ac:spMk id="3" creationId="{7307718E-8D26-454B-804F-6AC1A4FD2369}"/>
          </ac:spMkLst>
        </pc:spChg>
      </pc:sldChg>
    </pc:docChg>
  </pc:docChgLst>
  <pc:docChgLst>
    <pc:chgData name="Eichelberger, Michelle" userId="S::michelle.eichelberger@suny.edu::1bd4442c-2af1-40d1-9d43-8e1df5db51d4" providerId="AD" clId="Web-{1D59F6CC-EEFD-4DFC-8B33-06F9316B792E}"/>
    <pc:docChg chg="addSld modSld">
      <pc:chgData name="Eichelberger, Michelle" userId="S::michelle.eichelberger@suny.edu::1bd4442c-2af1-40d1-9d43-8e1df5db51d4" providerId="AD" clId="Web-{1D59F6CC-EEFD-4DFC-8B33-06F9316B792E}" dt="2021-01-14T19:01:43.526" v="194" actId="20577"/>
      <pc:docMkLst>
        <pc:docMk/>
      </pc:docMkLst>
      <pc:sldChg chg="modSp">
        <pc:chgData name="Eichelberger, Michelle" userId="S::michelle.eichelberger@suny.edu::1bd4442c-2af1-40d1-9d43-8e1df5db51d4" providerId="AD" clId="Web-{1D59F6CC-EEFD-4DFC-8B33-06F9316B792E}" dt="2021-01-14T18:58:17.046" v="1" actId="20577"/>
        <pc:sldMkLst>
          <pc:docMk/>
          <pc:sldMk cId="3442394885" sldId="448"/>
        </pc:sldMkLst>
        <pc:spChg chg="mod">
          <ac:chgData name="Eichelberger, Michelle" userId="S::michelle.eichelberger@suny.edu::1bd4442c-2af1-40d1-9d43-8e1df5db51d4" providerId="AD" clId="Web-{1D59F6CC-EEFD-4DFC-8B33-06F9316B792E}" dt="2021-01-14T18:58:17.046" v="1" actId="20577"/>
          <ac:spMkLst>
            <pc:docMk/>
            <pc:sldMk cId="3442394885" sldId="448"/>
            <ac:spMk id="3" creationId="{7307718E-8D26-454B-804F-6AC1A4FD2369}"/>
          </ac:spMkLst>
        </pc:spChg>
      </pc:sldChg>
      <pc:sldChg chg="addSp delSp modSp add replId">
        <pc:chgData name="Eichelberger, Michelle" userId="S::michelle.eichelberger@suny.edu::1bd4442c-2af1-40d1-9d43-8e1df5db51d4" providerId="AD" clId="Web-{1D59F6CC-EEFD-4DFC-8B33-06F9316B792E}" dt="2021-01-14T19:01:43.526" v="194" actId="20577"/>
        <pc:sldMkLst>
          <pc:docMk/>
          <pc:sldMk cId="3846889322" sldId="452"/>
        </pc:sldMkLst>
        <pc:spChg chg="mod">
          <ac:chgData name="Eichelberger, Michelle" userId="S::michelle.eichelberger@suny.edu::1bd4442c-2af1-40d1-9d43-8e1df5db51d4" providerId="AD" clId="Web-{1D59F6CC-EEFD-4DFC-8B33-06F9316B792E}" dt="2021-01-14T18:59:12.346" v="11" actId="20577"/>
          <ac:spMkLst>
            <pc:docMk/>
            <pc:sldMk cId="3846889322" sldId="452"/>
            <ac:spMk id="2" creationId="{951BD01F-DF2B-47F8-9FCF-DF60BE5A8D2C}"/>
          </ac:spMkLst>
        </pc:spChg>
        <pc:spChg chg="mod">
          <ac:chgData name="Eichelberger, Michelle" userId="S::michelle.eichelberger@suny.edu::1bd4442c-2af1-40d1-9d43-8e1df5db51d4" providerId="AD" clId="Web-{1D59F6CC-EEFD-4DFC-8B33-06F9316B792E}" dt="2021-01-14T19:01:43.526" v="194" actId="20577"/>
          <ac:spMkLst>
            <pc:docMk/>
            <pc:sldMk cId="3846889322" sldId="452"/>
            <ac:spMk id="3" creationId="{7307718E-8D26-454B-804F-6AC1A4FD2369}"/>
          </ac:spMkLst>
        </pc:spChg>
        <pc:picChg chg="del">
          <ac:chgData name="Eichelberger, Michelle" userId="S::michelle.eichelberger@suny.edu::1bd4442c-2af1-40d1-9d43-8e1df5db51d4" providerId="AD" clId="Web-{1D59F6CC-EEFD-4DFC-8B33-06F9316B792E}" dt="2021-01-14T18:59:14.674" v="12"/>
          <ac:picMkLst>
            <pc:docMk/>
            <pc:sldMk cId="3846889322" sldId="452"/>
            <ac:picMk id="4" creationId="{8C69204C-E928-4331-B56B-0C880BFC8429}"/>
          </ac:picMkLst>
        </pc:picChg>
        <pc:picChg chg="add mod modCrop">
          <ac:chgData name="Eichelberger, Michelle" userId="S::michelle.eichelberger@suny.edu::1bd4442c-2af1-40d1-9d43-8e1df5db51d4" providerId="AD" clId="Web-{1D59F6CC-EEFD-4DFC-8B33-06F9316B792E}" dt="2021-01-14T19:01:17.243" v="127"/>
          <ac:picMkLst>
            <pc:docMk/>
            <pc:sldMk cId="3846889322" sldId="452"/>
            <ac:picMk id="5" creationId="{1A4D5145-28CE-400E-AACD-CFA929C2A6E8}"/>
          </ac:picMkLst>
        </pc:picChg>
      </pc:sldChg>
    </pc:docChg>
  </pc:docChgLst>
  <pc:docChgLst>
    <pc:chgData name="McGee, Margaret" userId="S::margaret.mcgee@suny.edu::07377fe7-8f05-4c22-a697-5f820ef7115e" providerId="AD" clId="Web-{01F4E9DF-6727-4005-BC5C-1911CA9ACFA8}"/>
    <pc:docChg chg="addSld delSld modSld">
      <pc:chgData name="McGee, Margaret" userId="S::margaret.mcgee@suny.edu::07377fe7-8f05-4c22-a697-5f820ef7115e" providerId="AD" clId="Web-{01F4E9DF-6727-4005-BC5C-1911CA9ACFA8}" dt="2021-01-13T17:22:18.585" v="415"/>
      <pc:docMkLst>
        <pc:docMk/>
      </pc:docMkLst>
      <pc:sldChg chg="modSp">
        <pc:chgData name="McGee, Margaret" userId="S::margaret.mcgee@suny.edu::07377fe7-8f05-4c22-a697-5f820ef7115e" providerId="AD" clId="Web-{01F4E9DF-6727-4005-BC5C-1911CA9ACFA8}" dt="2021-01-13T17:02:55.578" v="35" actId="20577"/>
        <pc:sldMkLst>
          <pc:docMk/>
          <pc:sldMk cId="2338491514" sldId="434"/>
        </pc:sldMkLst>
        <pc:spChg chg="mod">
          <ac:chgData name="McGee, Margaret" userId="S::margaret.mcgee@suny.edu::07377fe7-8f05-4c22-a697-5f820ef7115e" providerId="AD" clId="Web-{01F4E9DF-6727-4005-BC5C-1911CA9ACFA8}" dt="2021-01-13T17:02:55.578" v="35" actId="20577"/>
          <ac:spMkLst>
            <pc:docMk/>
            <pc:sldMk cId="2338491514" sldId="434"/>
            <ac:spMk id="3" creationId="{7307718E-8D26-454B-804F-6AC1A4FD2369}"/>
          </ac:spMkLst>
        </pc:spChg>
      </pc:sldChg>
      <pc:sldChg chg="modSp">
        <pc:chgData name="McGee, Margaret" userId="S::margaret.mcgee@suny.edu::07377fe7-8f05-4c22-a697-5f820ef7115e" providerId="AD" clId="Web-{01F4E9DF-6727-4005-BC5C-1911CA9ACFA8}" dt="2021-01-13T17:13:11.051" v="228" actId="20577"/>
        <pc:sldMkLst>
          <pc:docMk/>
          <pc:sldMk cId="1330917094" sldId="443"/>
        </pc:sldMkLst>
        <pc:spChg chg="mod">
          <ac:chgData name="McGee, Margaret" userId="S::margaret.mcgee@suny.edu::07377fe7-8f05-4c22-a697-5f820ef7115e" providerId="AD" clId="Web-{01F4E9DF-6727-4005-BC5C-1911CA9ACFA8}" dt="2021-01-13T17:13:11.051" v="228" actId="20577"/>
          <ac:spMkLst>
            <pc:docMk/>
            <pc:sldMk cId="1330917094" sldId="443"/>
            <ac:spMk id="3" creationId="{7307718E-8D26-454B-804F-6AC1A4FD2369}"/>
          </ac:spMkLst>
        </pc:spChg>
      </pc:sldChg>
      <pc:sldChg chg="modSp">
        <pc:chgData name="McGee, Margaret" userId="S::margaret.mcgee@suny.edu::07377fe7-8f05-4c22-a697-5f820ef7115e" providerId="AD" clId="Web-{01F4E9DF-6727-4005-BC5C-1911CA9ACFA8}" dt="2021-01-13T17:06:36.085" v="98" actId="20577"/>
        <pc:sldMkLst>
          <pc:docMk/>
          <pc:sldMk cId="3913482883" sldId="444"/>
        </pc:sldMkLst>
        <pc:spChg chg="mod">
          <ac:chgData name="McGee, Margaret" userId="S::margaret.mcgee@suny.edu::07377fe7-8f05-4c22-a697-5f820ef7115e" providerId="AD" clId="Web-{01F4E9DF-6727-4005-BC5C-1911CA9ACFA8}" dt="2021-01-13T17:06:36.085" v="98" actId="20577"/>
          <ac:spMkLst>
            <pc:docMk/>
            <pc:sldMk cId="3913482883" sldId="444"/>
            <ac:spMk id="3" creationId="{7307718E-8D26-454B-804F-6AC1A4FD2369}"/>
          </ac:spMkLst>
        </pc:spChg>
      </pc:sldChg>
      <pc:sldChg chg="modSp add del replId">
        <pc:chgData name="McGee, Margaret" userId="S::margaret.mcgee@suny.edu::07377fe7-8f05-4c22-a697-5f820ef7115e" providerId="AD" clId="Web-{01F4E9DF-6727-4005-BC5C-1911CA9ACFA8}" dt="2021-01-13T17:03:01.485" v="36"/>
        <pc:sldMkLst>
          <pc:docMk/>
          <pc:sldMk cId="375687580" sldId="446"/>
        </pc:sldMkLst>
        <pc:spChg chg="mod">
          <ac:chgData name="McGee, Margaret" userId="S::margaret.mcgee@suny.edu::07377fe7-8f05-4c22-a697-5f820ef7115e" providerId="AD" clId="Web-{01F4E9DF-6727-4005-BC5C-1911CA9ACFA8}" dt="2021-01-13T17:02:00.186" v="26" actId="20577"/>
          <ac:spMkLst>
            <pc:docMk/>
            <pc:sldMk cId="375687580" sldId="446"/>
            <ac:spMk id="3" creationId="{7307718E-8D26-454B-804F-6AC1A4FD2369}"/>
          </ac:spMkLst>
        </pc:spChg>
      </pc:sldChg>
      <pc:sldChg chg="modSp add replId">
        <pc:chgData name="McGee, Margaret" userId="S::margaret.mcgee@suny.edu::07377fe7-8f05-4c22-a697-5f820ef7115e" providerId="AD" clId="Web-{01F4E9DF-6727-4005-BC5C-1911CA9ACFA8}" dt="2021-01-13T17:06:23.257" v="96" actId="20577"/>
        <pc:sldMkLst>
          <pc:docMk/>
          <pc:sldMk cId="3875055348" sldId="446"/>
        </pc:sldMkLst>
        <pc:spChg chg="mod">
          <ac:chgData name="McGee, Margaret" userId="S::margaret.mcgee@suny.edu::07377fe7-8f05-4c22-a697-5f820ef7115e" providerId="AD" clId="Web-{01F4E9DF-6727-4005-BC5C-1911CA9ACFA8}" dt="2021-01-13T17:06:23.257" v="96" actId="20577"/>
          <ac:spMkLst>
            <pc:docMk/>
            <pc:sldMk cId="3875055348" sldId="446"/>
            <ac:spMk id="3" creationId="{7307718E-8D26-454B-804F-6AC1A4FD2369}"/>
          </ac:spMkLst>
        </pc:spChg>
      </pc:sldChg>
      <pc:sldChg chg="modSp add mod replId modShow">
        <pc:chgData name="McGee, Margaret" userId="S::margaret.mcgee@suny.edu::07377fe7-8f05-4c22-a697-5f820ef7115e" providerId="AD" clId="Web-{01F4E9DF-6727-4005-BC5C-1911CA9ACFA8}" dt="2021-01-13T17:22:16.585" v="414" actId="20577"/>
        <pc:sldMkLst>
          <pc:docMk/>
          <pc:sldMk cId="1806821968" sldId="447"/>
        </pc:sldMkLst>
        <pc:spChg chg="mod">
          <ac:chgData name="McGee, Margaret" userId="S::margaret.mcgee@suny.edu::07377fe7-8f05-4c22-a697-5f820ef7115e" providerId="AD" clId="Web-{01F4E9DF-6727-4005-BC5C-1911CA9ACFA8}" dt="2021-01-13T17:22:16.585" v="414" actId="20577"/>
          <ac:spMkLst>
            <pc:docMk/>
            <pc:sldMk cId="1806821968" sldId="447"/>
            <ac:spMk id="3" creationId="{7307718E-8D26-454B-804F-6AC1A4FD2369}"/>
          </ac:spMkLst>
        </pc:spChg>
      </pc:sldChg>
      <pc:sldChg chg="add del replId">
        <pc:chgData name="McGee, Margaret" userId="S::margaret.mcgee@suny.edu::07377fe7-8f05-4c22-a697-5f820ef7115e" providerId="AD" clId="Web-{01F4E9DF-6727-4005-BC5C-1911CA9ACFA8}" dt="2021-01-13T17:22:18.585" v="415"/>
        <pc:sldMkLst>
          <pc:docMk/>
          <pc:sldMk cId="2033885632" sldId="448"/>
        </pc:sldMkLst>
      </pc:sldChg>
    </pc:docChg>
  </pc:docChgLst>
  <pc:docChgLst>
    <pc:chgData name="Jackson, Timothy" userId="S::timothy.jackson@suny.edu::9ce01cec-8b46-438e-9d10-af58cd21d299" providerId="AD" clId="Web-{B46D9DFC-A37B-4A18-A53E-26BC81B3A699}"/>
    <pc:docChg chg="modSld">
      <pc:chgData name="Jackson, Timothy" userId="S::timothy.jackson@suny.edu::9ce01cec-8b46-438e-9d10-af58cd21d299" providerId="AD" clId="Web-{B46D9DFC-A37B-4A18-A53E-26BC81B3A699}" dt="2021-01-14T18:54:22.283" v="18" actId="20577"/>
      <pc:docMkLst>
        <pc:docMk/>
      </pc:docMkLst>
      <pc:sldChg chg="modSp">
        <pc:chgData name="Jackson, Timothy" userId="S::timothy.jackson@suny.edu::9ce01cec-8b46-438e-9d10-af58cd21d299" providerId="AD" clId="Web-{B46D9DFC-A37B-4A18-A53E-26BC81B3A699}" dt="2021-01-14T18:54:22.283" v="18" actId="20577"/>
        <pc:sldMkLst>
          <pc:docMk/>
          <pc:sldMk cId="2213067455" sldId="439"/>
        </pc:sldMkLst>
        <pc:spChg chg="mod">
          <ac:chgData name="Jackson, Timothy" userId="S::timothy.jackson@suny.edu::9ce01cec-8b46-438e-9d10-af58cd21d299" providerId="AD" clId="Web-{B46D9DFC-A37B-4A18-A53E-26BC81B3A699}" dt="2021-01-14T18:54:22.283" v="18" actId="20577"/>
          <ac:spMkLst>
            <pc:docMk/>
            <pc:sldMk cId="2213067455" sldId="439"/>
            <ac:spMk id="3" creationId="{7307718E-8D26-454B-804F-6AC1A4FD2369}"/>
          </ac:spMkLst>
        </pc:spChg>
      </pc:sldChg>
    </pc:docChg>
  </pc:docChgLst>
  <pc:docChgLst>
    <pc:chgData name="Pritting, Shannon" userId="b6acce8b-3193-4a7b-b3b8-1dc43a9f8da4" providerId="ADAL" clId="{1B36275F-9785-4D23-B1C5-984863D3E377}"/>
    <pc:docChg chg="undo custSel addSld modSld sldOrd">
      <pc:chgData name="Pritting, Shannon" userId="b6acce8b-3193-4a7b-b3b8-1dc43a9f8da4" providerId="ADAL" clId="{1B36275F-9785-4D23-B1C5-984863D3E377}" dt="2021-01-14T19:16:14.190" v="1102" actId="20577"/>
      <pc:docMkLst>
        <pc:docMk/>
      </pc:docMkLst>
      <pc:sldChg chg="addSp modSp">
        <pc:chgData name="Pritting, Shannon" userId="b6acce8b-3193-4a7b-b3b8-1dc43a9f8da4" providerId="ADAL" clId="{1B36275F-9785-4D23-B1C5-984863D3E377}" dt="2021-01-11T15:53:32.001" v="639" actId="1076"/>
        <pc:sldMkLst>
          <pc:docMk/>
          <pc:sldMk cId="3956547271" sldId="432"/>
        </pc:sldMkLst>
        <pc:spChg chg="mod">
          <ac:chgData name="Pritting, Shannon" userId="b6acce8b-3193-4a7b-b3b8-1dc43a9f8da4" providerId="ADAL" clId="{1B36275F-9785-4D23-B1C5-984863D3E377}" dt="2021-01-11T15:48:33.921" v="55" actId="20577"/>
          <ac:spMkLst>
            <pc:docMk/>
            <pc:sldMk cId="3956547271" sldId="432"/>
            <ac:spMk id="2" creationId="{951BD01F-DF2B-47F8-9FCF-DF60BE5A8D2C}"/>
          </ac:spMkLst>
        </pc:spChg>
        <pc:spChg chg="mod">
          <ac:chgData name="Pritting, Shannon" userId="b6acce8b-3193-4a7b-b3b8-1dc43a9f8da4" providerId="ADAL" clId="{1B36275F-9785-4D23-B1C5-984863D3E377}" dt="2021-01-11T15:53:25.531" v="635" actId="27636"/>
          <ac:spMkLst>
            <pc:docMk/>
            <pc:sldMk cId="3956547271" sldId="432"/>
            <ac:spMk id="3" creationId="{7307718E-8D26-454B-804F-6AC1A4FD2369}"/>
          </ac:spMkLst>
        </pc:spChg>
        <pc:picChg chg="add mod">
          <ac:chgData name="Pritting, Shannon" userId="b6acce8b-3193-4a7b-b3b8-1dc43a9f8da4" providerId="ADAL" clId="{1B36275F-9785-4D23-B1C5-984863D3E377}" dt="2021-01-11T15:53:32.001" v="639" actId="1076"/>
          <ac:picMkLst>
            <pc:docMk/>
            <pc:sldMk cId="3956547271" sldId="432"/>
            <ac:picMk id="1026" creationId="{111F4362-0AAB-44F0-92DA-E1B692CD3C67}"/>
          </ac:picMkLst>
        </pc:picChg>
      </pc:sldChg>
      <pc:sldChg chg="addSp delSp modSp add">
        <pc:chgData name="Pritting, Shannon" userId="b6acce8b-3193-4a7b-b3b8-1dc43a9f8da4" providerId="ADAL" clId="{1B36275F-9785-4D23-B1C5-984863D3E377}" dt="2021-01-14T19:12:40.542" v="692" actId="1076"/>
        <pc:sldMkLst>
          <pc:docMk/>
          <pc:sldMk cId="921873672" sldId="447"/>
        </pc:sldMkLst>
        <pc:spChg chg="mod">
          <ac:chgData name="Pritting, Shannon" userId="b6acce8b-3193-4a7b-b3b8-1dc43a9f8da4" providerId="ADAL" clId="{1B36275F-9785-4D23-B1C5-984863D3E377}" dt="2021-01-14T19:12:40.542" v="692" actId="1076"/>
          <ac:spMkLst>
            <pc:docMk/>
            <pc:sldMk cId="921873672" sldId="447"/>
            <ac:spMk id="2" creationId="{951BD01F-DF2B-47F8-9FCF-DF60BE5A8D2C}"/>
          </ac:spMkLst>
        </pc:spChg>
        <pc:spChg chg="del">
          <ac:chgData name="Pritting, Shannon" userId="b6acce8b-3193-4a7b-b3b8-1dc43a9f8da4" providerId="ADAL" clId="{1B36275F-9785-4D23-B1C5-984863D3E377}" dt="2021-01-14T13:58:41.991" v="643"/>
          <ac:spMkLst>
            <pc:docMk/>
            <pc:sldMk cId="921873672" sldId="447"/>
            <ac:spMk id="3" creationId="{7307718E-8D26-454B-804F-6AC1A4FD2369}"/>
          </ac:spMkLst>
        </pc:spChg>
        <pc:spChg chg="add del mod">
          <ac:chgData name="Pritting, Shannon" userId="b6acce8b-3193-4a7b-b3b8-1dc43a9f8da4" providerId="ADAL" clId="{1B36275F-9785-4D23-B1C5-984863D3E377}" dt="2021-01-14T13:58:41.991" v="643"/>
          <ac:spMkLst>
            <pc:docMk/>
            <pc:sldMk cId="921873672" sldId="447"/>
            <ac:spMk id="4" creationId="{70A8C843-ED46-4F97-A80A-2967C88C6CF2}"/>
          </ac:spMkLst>
        </pc:spChg>
        <pc:spChg chg="add mod">
          <ac:chgData name="Pritting, Shannon" userId="b6acce8b-3193-4a7b-b3b8-1dc43a9f8da4" providerId="ADAL" clId="{1B36275F-9785-4D23-B1C5-984863D3E377}" dt="2021-01-14T13:58:41.991" v="643"/>
          <ac:spMkLst>
            <pc:docMk/>
            <pc:sldMk cId="921873672" sldId="447"/>
            <ac:spMk id="6" creationId="{C1EB1A65-D092-4A4C-9789-E221FCB6E628}"/>
          </ac:spMkLst>
        </pc:spChg>
        <pc:spChg chg="add mod">
          <ac:chgData name="Pritting, Shannon" userId="b6acce8b-3193-4a7b-b3b8-1dc43a9f8da4" providerId="ADAL" clId="{1B36275F-9785-4D23-B1C5-984863D3E377}" dt="2021-01-14T13:58:41.991" v="643"/>
          <ac:spMkLst>
            <pc:docMk/>
            <pc:sldMk cId="921873672" sldId="447"/>
            <ac:spMk id="7" creationId="{2EB78102-10A6-4C4D-B651-B7834922134C}"/>
          </ac:spMkLst>
        </pc:spChg>
        <pc:spChg chg="add mod">
          <ac:chgData name="Pritting, Shannon" userId="b6acce8b-3193-4a7b-b3b8-1dc43a9f8da4" providerId="ADAL" clId="{1B36275F-9785-4D23-B1C5-984863D3E377}" dt="2021-01-14T13:58:41.991" v="643"/>
          <ac:spMkLst>
            <pc:docMk/>
            <pc:sldMk cId="921873672" sldId="447"/>
            <ac:spMk id="8" creationId="{10986C05-5588-4BE8-B1C4-43FFD8B2D82E}"/>
          </ac:spMkLst>
        </pc:spChg>
        <pc:spChg chg="add mod">
          <ac:chgData name="Pritting, Shannon" userId="b6acce8b-3193-4a7b-b3b8-1dc43a9f8da4" providerId="ADAL" clId="{1B36275F-9785-4D23-B1C5-984863D3E377}" dt="2021-01-14T13:58:41.991" v="643"/>
          <ac:spMkLst>
            <pc:docMk/>
            <pc:sldMk cId="921873672" sldId="447"/>
            <ac:spMk id="9" creationId="{28E7F930-5ADF-49E6-8F6F-13EC3DC39587}"/>
          </ac:spMkLst>
        </pc:spChg>
        <pc:picChg chg="add">
          <ac:chgData name="Pritting, Shannon" userId="b6acce8b-3193-4a7b-b3b8-1dc43a9f8da4" providerId="ADAL" clId="{1B36275F-9785-4D23-B1C5-984863D3E377}" dt="2021-01-14T13:57:54.912" v="642"/>
          <ac:picMkLst>
            <pc:docMk/>
            <pc:sldMk cId="921873672" sldId="447"/>
            <ac:picMk id="5" creationId="{FC648B6B-BFFB-4749-9E48-3F9579DE1B01}"/>
          </ac:picMkLst>
        </pc:picChg>
      </pc:sldChg>
      <pc:sldChg chg="add">
        <pc:chgData name="Pritting, Shannon" userId="b6acce8b-3193-4a7b-b3b8-1dc43a9f8da4" providerId="ADAL" clId="{1B36275F-9785-4D23-B1C5-984863D3E377}" dt="2021-01-14T14:04:33.886" v="644"/>
        <pc:sldMkLst>
          <pc:docMk/>
          <pc:sldMk cId="2535588702" sldId="448"/>
        </pc:sldMkLst>
      </pc:sldChg>
      <pc:sldChg chg="addSp add ord">
        <pc:chgData name="Pritting, Shannon" userId="b6acce8b-3193-4a7b-b3b8-1dc43a9f8da4" providerId="ADAL" clId="{1B36275F-9785-4D23-B1C5-984863D3E377}" dt="2021-01-14T14:05:27.238" v="647"/>
        <pc:sldMkLst>
          <pc:docMk/>
          <pc:sldMk cId="3442394885" sldId="448"/>
        </pc:sldMkLst>
        <pc:picChg chg="add">
          <ac:chgData name="Pritting, Shannon" userId="b6acce8b-3193-4a7b-b3b8-1dc43a9f8da4" providerId="ADAL" clId="{1B36275F-9785-4D23-B1C5-984863D3E377}" dt="2021-01-14T14:05:27.238" v="647"/>
          <ac:picMkLst>
            <pc:docMk/>
            <pc:sldMk cId="3442394885" sldId="448"/>
            <ac:picMk id="5" creationId="{4F57BF1A-A9C4-4143-8B98-AF3A07030678}"/>
          </ac:picMkLst>
        </pc:picChg>
      </pc:sldChg>
      <pc:sldChg chg="addSp modSp add">
        <pc:chgData name="Pritting, Shannon" userId="b6acce8b-3193-4a7b-b3b8-1dc43a9f8da4" providerId="ADAL" clId="{1B36275F-9785-4D23-B1C5-984863D3E377}" dt="2021-01-14T14:12:15.999" v="650"/>
        <pc:sldMkLst>
          <pc:docMk/>
          <pc:sldMk cId="2048243558" sldId="449"/>
        </pc:sldMkLst>
        <pc:spChg chg="add">
          <ac:chgData name="Pritting, Shannon" userId="b6acce8b-3193-4a7b-b3b8-1dc43a9f8da4" providerId="ADAL" clId="{1B36275F-9785-4D23-B1C5-984863D3E377}" dt="2021-01-14T14:12:15.999" v="650"/>
          <ac:spMkLst>
            <pc:docMk/>
            <pc:sldMk cId="2048243558" sldId="449"/>
            <ac:spMk id="7" creationId="{04A24F18-B46E-449C-B2C2-6E4CAF3C523C}"/>
          </ac:spMkLst>
        </pc:spChg>
        <pc:picChg chg="add mod">
          <ac:chgData name="Pritting, Shannon" userId="b6acce8b-3193-4a7b-b3b8-1dc43a9f8da4" providerId="ADAL" clId="{1B36275F-9785-4D23-B1C5-984863D3E377}" dt="2021-01-14T14:11:49.605" v="649" actId="931"/>
          <ac:picMkLst>
            <pc:docMk/>
            <pc:sldMk cId="2048243558" sldId="449"/>
            <ac:picMk id="6" creationId="{4FD4CDDA-2C37-444A-9841-CAFCF4C94929}"/>
          </ac:picMkLst>
        </pc:picChg>
      </pc:sldChg>
      <pc:sldChg chg="modSp add ord">
        <pc:chgData name="Pritting, Shannon" userId="b6acce8b-3193-4a7b-b3b8-1dc43a9f8da4" providerId="ADAL" clId="{1B36275F-9785-4D23-B1C5-984863D3E377}" dt="2021-01-14T14:15:07.205" v="653"/>
        <pc:sldMkLst>
          <pc:docMk/>
          <pc:sldMk cId="683976795" sldId="450"/>
        </pc:sldMkLst>
        <pc:spChg chg="mod">
          <ac:chgData name="Pritting, Shannon" userId="b6acce8b-3193-4a7b-b3b8-1dc43a9f8da4" providerId="ADAL" clId="{1B36275F-9785-4D23-B1C5-984863D3E377}" dt="2021-01-14T14:15:07.205" v="653"/>
          <ac:spMkLst>
            <pc:docMk/>
            <pc:sldMk cId="683976795" sldId="450"/>
            <ac:spMk id="3" creationId="{7307718E-8D26-454B-804F-6AC1A4FD2369}"/>
          </ac:spMkLst>
        </pc:spChg>
      </pc:sldChg>
      <pc:sldChg chg="addSp add">
        <pc:chgData name="Pritting, Shannon" userId="b6acce8b-3193-4a7b-b3b8-1dc43a9f8da4" providerId="ADAL" clId="{1B36275F-9785-4D23-B1C5-984863D3E377}" dt="2021-01-14T14:27:29.726" v="656"/>
        <pc:sldMkLst>
          <pc:docMk/>
          <pc:sldMk cId="936993092" sldId="451"/>
        </pc:sldMkLst>
        <pc:picChg chg="add">
          <ac:chgData name="Pritting, Shannon" userId="b6acce8b-3193-4a7b-b3b8-1dc43a9f8da4" providerId="ADAL" clId="{1B36275F-9785-4D23-B1C5-984863D3E377}" dt="2021-01-14T14:27:11.883" v="655"/>
          <ac:picMkLst>
            <pc:docMk/>
            <pc:sldMk cId="936993092" sldId="451"/>
            <ac:picMk id="2050" creationId="{A3EE1CC7-66E1-42F1-8A27-98D588A560FA}"/>
          </ac:picMkLst>
        </pc:picChg>
        <pc:picChg chg="add">
          <ac:chgData name="Pritting, Shannon" userId="b6acce8b-3193-4a7b-b3b8-1dc43a9f8da4" providerId="ADAL" clId="{1B36275F-9785-4D23-B1C5-984863D3E377}" dt="2021-01-14T14:27:29.726" v="656"/>
          <ac:picMkLst>
            <pc:docMk/>
            <pc:sldMk cId="936993092" sldId="451"/>
            <ac:picMk id="2052" creationId="{4AF7F42B-5E04-4044-8CB0-19DE9B6810B8}"/>
          </ac:picMkLst>
        </pc:picChg>
      </pc:sldChg>
      <pc:sldChg chg="addSp delSp modSp add">
        <pc:chgData name="Pritting, Shannon" userId="b6acce8b-3193-4a7b-b3b8-1dc43a9f8da4" providerId="ADAL" clId="{1B36275F-9785-4D23-B1C5-984863D3E377}" dt="2021-01-14T19:16:14.190" v="1102" actId="20577"/>
        <pc:sldMkLst>
          <pc:docMk/>
          <pc:sldMk cId="3470705641" sldId="453"/>
        </pc:sldMkLst>
        <pc:spChg chg="mod">
          <ac:chgData name="Pritting, Shannon" userId="b6acce8b-3193-4a7b-b3b8-1dc43a9f8da4" providerId="ADAL" clId="{1B36275F-9785-4D23-B1C5-984863D3E377}" dt="2021-01-14T19:13:59.510" v="754" actId="20577"/>
          <ac:spMkLst>
            <pc:docMk/>
            <pc:sldMk cId="3470705641" sldId="453"/>
            <ac:spMk id="2" creationId="{951BD01F-DF2B-47F8-9FCF-DF60BE5A8D2C}"/>
          </ac:spMkLst>
        </pc:spChg>
        <pc:spChg chg="mod">
          <ac:chgData name="Pritting, Shannon" userId="b6acce8b-3193-4a7b-b3b8-1dc43a9f8da4" providerId="ADAL" clId="{1B36275F-9785-4D23-B1C5-984863D3E377}" dt="2021-01-14T19:16:14.190" v="1102" actId="20577"/>
          <ac:spMkLst>
            <pc:docMk/>
            <pc:sldMk cId="3470705641" sldId="453"/>
            <ac:spMk id="3" creationId="{7307718E-8D26-454B-804F-6AC1A4FD2369}"/>
          </ac:spMkLst>
        </pc:spChg>
        <pc:picChg chg="del">
          <ac:chgData name="Pritting, Shannon" userId="b6acce8b-3193-4a7b-b3b8-1dc43a9f8da4" providerId="ADAL" clId="{1B36275F-9785-4D23-B1C5-984863D3E377}" dt="2021-01-14T19:11:52.750" v="658" actId="478"/>
          <ac:picMkLst>
            <pc:docMk/>
            <pc:sldMk cId="3470705641" sldId="453"/>
            <ac:picMk id="6" creationId="{4FD4CDDA-2C37-444A-9841-CAFCF4C94929}"/>
          </ac:picMkLst>
        </pc:picChg>
        <pc:picChg chg="add mod">
          <ac:chgData name="Pritting, Shannon" userId="b6acce8b-3193-4a7b-b3b8-1dc43a9f8da4" providerId="ADAL" clId="{1B36275F-9785-4D23-B1C5-984863D3E377}" dt="2021-01-14T19:11:55.811" v="660" actId="1076"/>
          <ac:picMkLst>
            <pc:docMk/>
            <pc:sldMk cId="3470705641" sldId="453"/>
            <ac:picMk id="8" creationId="{DECD232A-3C36-4C27-964E-3B763F00905B}"/>
          </ac:picMkLst>
        </pc:picChg>
      </pc:sldChg>
    </pc:docChg>
  </pc:docChgLst>
  <pc:docChgLst>
    <pc:chgData name="Jackson, Timothy" userId="S::timothy.jackson@suny.edu::9ce01cec-8b46-438e-9d10-af58cd21d299" providerId="AD" clId="Web-{0CCCECB9-69F9-4EBC-9D4A-067A0D194CC0}"/>
    <pc:docChg chg="addSld modSld">
      <pc:chgData name="Jackson, Timothy" userId="S::timothy.jackson@suny.edu::9ce01cec-8b46-438e-9d10-af58cd21d299" providerId="AD" clId="Web-{0CCCECB9-69F9-4EBC-9D4A-067A0D194CC0}" dt="2021-01-12T17:48:44.599" v="402" actId="20577"/>
      <pc:docMkLst>
        <pc:docMk/>
      </pc:docMkLst>
      <pc:sldChg chg="addSp delSp modSp">
        <pc:chgData name="Jackson, Timothy" userId="S::timothy.jackson@suny.edu::9ce01cec-8b46-438e-9d10-af58cd21d299" providerId="AD" clId="Web-{0CCCECB9-69F9-4EBC-9D4A-067A0D194CC0}" dt="2021-01-12T17:35:42.351" v="5" actId="14100"/>
        <pc:sldMkLst>
          <pc:docMk/>
          <pc:sldMk cId="2213067455" sldId="439"/>
        </pc:sldMkLst>
        <pc:picChg chg="add del">
          <ac:chgData name="Jackson, Timothy" userId="S::timothy.jackson@suny.edu::9ce01cec-8b46-438e-9d10-af58cd21d299" providerId="AD" clId="Web-{0CCCECB9-69F9-4EBC-9D4A-067A0D194CC0}" dt="2021-01-12T17:35:37.070" v="3"/>
          <ac:picMkLst>
            <pc:docMk/>
            <pc:sldMk cId="2213067455" sldId="439"/>
            <ac:picMk id="4" creationId="{FD04218A-7359-4781-8AD6-962DFC3453CD}"/>
          </ac:picMkLst>
        </pc:picChg>
        <pc:picChg chg="add mod">
          <ac:chgData name="Jackson, Timothy" userId="S::timothy.jackson@suny.edu::9ce01cec-8b46-438e-9d10-af58cd21d299" providerId="AD" clId="Web-{0CCCECB9-69F9-4EBC-9D4A-067A0D194CC0}" dt="2021-01-12T17:35:42.351" v="5" actId="14100"/>
          <ac:picMkLst>
            <pc:docMk/>
            <pc:sldMk cId="2213067455" sldId="439"/>
            <ac:picMk id="5" creationId="{FD04218A-7359-4781-8AD6-962DFC3453CD}"/>
          </ac:picMkLst>
        </pc:picChg>
      </pc:sldChg>
      <pc:sldChg chg="delSp modSp add replId">
        <pc:chgData name="Jackson, Timothy" userId="S::timothy.jackson@suny.edu::9ce01cec-8b46-438e-9d10-af58cd21d299" providerId="AD" clId="Web-{0CCCECB9-69F9-4EBC-9D4A-067A0D194CC0}" dt="2021-01-12T17:48:44.599" v="402" actId="20577"/>
        <pc:sldMkLst>
          <pc:docMk/>
          <pc:sldMk cId="1035123673" sldId="440"/>
        </pc:sldMkLst>
        <pc:spChg chg="mod">
          <ac:chgData name="Jackson, Timothy" userId="S::timothy.jackson@suny.edu::9ce01cec-8b46-438e-9d10-af58cd21d299" providerId="AD" clId="Web-{0CCCECB9-69F9-4EBC-9D4A-067A0D194CC0}" dt="2021-01-12T17:35:57.195" v="7" actId="20577"/>
          <ac:spMkLst>
            <pc:docMk/>
            <pc:sldMk cId="1035123673" sldId="440"/>
            <ac:spMk id="2" creationId="{951BD01F-DF2B-47F8-9FCF-DF60BE5A8D2C}"/>
          </ac:spMkLst>
        </pc:spChg>
        <pc:spChg chg="mod">
          <ac:chgData name="Jackson, Timothy" userId="S::timothy.jackson@suny.edu::9ce01cec-8b46-438e-9d10-af58cd21d299" providerId="AD" clId="Web-{0CCCECB9-69F9-4EBC-9D4A-067A0D194CC0}" dt="2021-01-12T17:48:44.599" v="402" actId="20577"/>
          <ac:spMkLst>
            <pc:docMk/>
            <pc:sldMk cId="1035123673" sldId="440"/>
            <ac:spMk id="3" creationId="{7307718E-8D26-454B-804F-6AC1A4FD2369}"/>
          </ac:spMkLst>
        </pc:spChg>
        <pc:picChg chg="del">
          <ac:chgData name="Jackson, Timothy" userId="S::timothy.jackson@suny.edu::9ce01cec-8b46-438e-9d10-af58cd21d299" providerId="AD" clId="Web-{0CCCECB9-69F9-4EBC-9D4A-067A0D194CC0}" dt="2021-01-12T17:36:01.319" v="8"/>
          <ac:picMkLst>
            <pc:docMk/>
            <pc:sldMk cId="1035123673" sldId="440"/>
            <ac:picMk id="5" creationId="{FD04218A-7359-4781-8AD6-962DFC3453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1/15/2021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1/15/2021</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hyperlink" Target="https://slcny.libcal.com/" TargetMode="External"/><Relationship Id="rId2" Type="http://schemas.openxmlformats.org/officeDocument/2006/relationships/hyperlink" Target="https://slcny.libguides.com/sls/webinar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hyperlink" Target="https://slcny.libanswers.com/faq/335353" TargetMode="External"/><Relationship Id="rId2" Type="http://schemas.openxmlformats.org/officeDocument/2006/relationships/hyperlink" Target="https://public.3.basecamp.com/p/e15Pg9uNGqrBGRDVoMtSa86e" TargetMode="Externa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hyperlink" Target="https://slcny.libcal.com/event/742739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lcny.libcal.com/event/7434033" TargetMode="External"/><Relationship Id="rId2" Type="http://schemas.openxmlformats.org/officeDocument/2006/relationships/hyperlink" Target="https://slcny.libanswers.com/faq/266453"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5.jpeg"/><Relationship Id="rId7"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slcny.libguides.com/vendor_accessibility"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10439"/>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7589"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27150" y="916010"/>
            <a:ext cx="5627220" cy="3139321"/>
          </a:xfrm>
          <a:prstGeom prst="rect">
            <a:avLst/>
          </a:prstGeom>
          <a:noFill/>
        </p:spPr>
        <p:txBody>
          <a:bodyPr wrap="square" rtlCol="0">
            <a:spAutoFit/>
          </a:bodyPr>
          <a:lstStyle/>
          <a:p>
            <a:r>
              <a:rPr lang="en-US" sz="6600">
                <a:solidFill>
                  <a:schemeClr val="bg1"/>
                </a:solidFill>
                <a:latin typeface="AauxPro OT" panose="02000903030000090004" pitchFamily="2" charset="0"/>
              </a:rPr>
              <a:t>SUNY Library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12893" y="4172462"/>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 January 15th, 2021</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a:bodyPr>
          <a:lstStyle/>
          <a:p>
            <a:r>
              <a:rPr lang="en-US" sz="4000">
                <a:cs typeface="Calibri Light"/>
              </a:rPr>
              <a:t>January Release Note Highlights: CDI</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9"/>
            <a:ext cx="6454110" cy="3595458"/>
          </a:xfrm>
        </p:spPr>
        <p:txBody>
          <a:bodyPr vert="horz" lIns="91440" tIns="45720" rIns="91440" bIns="45720" rtlCol="0" anchor="t">
            <a:normAutofit lnSpcReduction="10000"/>
          </a:bodyPr>
          <a:lstStyle/>
          <a:p>
            <a:r>
              <a:rPr lang="en-US" sz="2000">
                <a:ea typeface="+mn-lt"/>
                <a:cs typeface="+mn-lt"/>
              </a:rPr>
              <a:t>Collections that are defined as ‘Search Rights in CDI: Subscription’ can only be activated for search in CDI if your institution subscribes to the collection." This will save you from accidentally activating something that you can't access</a:t>
            </a:r>
          </a:p>
          <a:p>
            <a:r>
              <a:rPr lang="en-US" sz="2000">
                <a:ea typeface="+mn-lt"/>
                <a:cs typeface="+mn-lt"/>
              </a:rPr>
              <a:t>Consortia CDI Inheritance - "The CDI inheritance indication has been added to the Network tab making it visible and easy to understand whether the institution inherits the collection CDI setup from the Network Zone (NZ) or not. CDI inherited collections will be presented in the combined search results and the Network Zone tab with the specific CDI related setup present in a new dedicated CDI drawer."</a:t>
            </a:r>
            <a:endParaRPr lang="en-US" sz="2000">
              <a:cs typeface="Calibri"/>
            </a:endParaRPr>
          </a:p>
        </p:txBody>
      </p:sp>
      <p:pic>
        <p:nvPicPr>
          <p:cNvPr id="4" name="Picture 4" descr="Graphical user interface, text, application&#10;&#10;Description automatically generated">
            <a:extLst>
              <a:ext uri="{FF2B5EF4-FFF2-40B4-BE49-F238E27FC236}">
                <a16:creationId xmlns:a16="http://schemas.microsoft.com/office/drawing/2014/main" id="{8C69204C-E928-4331-B56B-0C880BFC8429}"/>
              </a:ext>
            </a:extLst>
          </p:cNvPr>
          <p:cNvPicPr>
            <a:picLocks noChangeAspect="1"/>
          </p:cNvPicPr>
          <p:nvPr/>
        </p:nvPicPr>
        <p:blipFill rotWithShape="1">
          <a:blip r:embed="rId2"/>
          <a:srcRect l="-1710" t="-2427" r="285" b="485"/>
          <a:stretch/>
        </p:blipFill>
        <p:spPr>
          <a:xfrm>
            <a:off x="7299434" y="1851623"/>
            <a:ext cx="4674443" cy="2747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885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a:bodyPr>
          <a:lstStyle/>
          <a:p>
            <a:r>
              <a:rPr lang="en-US" sz="4000">
                <a:cs typeface="Calibri Light"/>
              </a:rPr>
              <a:t>Odds and Ends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9"/>
            <a:ext cx="4589694" cy="3595458"/>
          </a:xfrm>
        </p:spPr>
        <p:txBody>
          <a:bodyPr vert="horz" lIns="91440" tIns="45720" rIns="91440" bIns="45720" rtlCol="0" anchor="t">
            <a:normAutofit/>
          </a:bodyPr>
          <a:lstStyle/>
          <a:p>
            <a:r>
              <a:rPr lang="en-US" sz="2000">
                <a:ea typeface="+mn-lt"/>
                <a:cs typeface="+mn-lt"/>
              </a:rPr>
              <a:t>Problems with missing holdings with FRBR/</a:t>
            </a:r>
            <a:r>
              <a:rPr lang="en-US" sz="2000" err="1">
                <a:ea typeface="+mn-lt"/>
                <a:cs typeface="+mn-lt"/>
              </a:rPr>
              <a:t>Dedup</a:t>
            </a:r>
            <a:r>
              <a:rPr lang="en-US" sz="2000">
                <a:ea typeface="+mn-lt"/>
                <a:cs typeface="+mn-lt"/>
              </a:rPr>
              <a:t> seem to be resolved</a:t>
            </a:r>
            <a:endParaRPr lang="en-US"/>
          </a:p>
          <a:p>
            <a:r>
              <a:rPr lang="en-US" sz="2000">
                <a:ea typeface="+mn-lt"/>
                <a:cs typeface="+mn-lt"/>
              </a:rPr>
              <a:t>New combined search results for IZ and content managed by NZ</a:t>
            </a:r>
          </a:p>
          <a:p>
            <a:r>
              <a:rPr lang="en-US" sz="2000" err="1">
                <a:cs typeface="Calibri"/>
              </a:rPr>
              <a:t>Browzine</a:t>
            </a:r>
            <a:r>
              <a:rPr lang="en-US" sz="2000">
                <a:cs typeface="Calibri"/>
              </a:rPr>
              <a:t> and IDS sets have been updated to bring in NZ managed content</a:t>
            </a:r>
          </a:p>
        </p:txBody>
      </p:sp>
      <p:pic>
        <p:nvPicPr>
          <p:cNvPr id="5" name="Picture 5" descr="Graphical user interface, text, application, email&#10;&#10;Description automatically generated">
            <a:extLst>
              <a:ext uri="{FF2B5EF4-FFF2-40B4-BE49-F238E27FC236}">
                <a16:creationId xmlns:a16="http://schemas.microsoft.com/office/drawing/2014/main" id="{1A4D5145-28CE-400E-AACD-CFA929C2A6E8}"/>
              </a:ext>
            </a:extLst>
          </p:cNvPr>
          <p:cNvPicPr>
            <a:picLocks noChangeAspect="1"/>
          </p:cNvPicPr>
          <p:nvPr/>
        </p:nvPicPr>
        <p:blipFill rotWithShape="1">
          <a:blip r:embed="rId2"/>
          <a:srcRect t="-3047" r="-147"/>
          <a:stretch/>
        </p:blipFill>
        <p:spPr>
          <a:xfrm>
            <a:off x="5700295" y="1795062"/>
            <a:ext cx="6201335" cy="3186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6889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SUNY Shared Collections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a:cs typeface="Calibri Light"/>
              </a:rPr>
              <a:t>ESWLCA: Invitation for Bids (IFB)</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0648766" cy="3897297"/>
          </a:xfrm>
        </p:spPr>
        <p:txBody>
          <a:bodyPr vert="horz" lIns="91440" tIns="45720" rIns="91440" bIns="45720" rtlCol="0" anchor="t">
            <a:normAutofit/>
          </a:bodyPr>
          <a:lstStyle/>
          <a:p>
            <a:r>
              <a:rPr lang="en-US">
                <a:cs typeface="Calibri" panose="020F0502020204030204"/>
              </a:rPr>
              <a:t>IFB released 12/18/20, closes 2/1/21</a:t>
            </a:r>
          </a:p>
          <a:p>
            <a:r>
              <a:rPr lang="en-US">
                <a:cs typeface="Calibri" panose="020F0502020204030204"/>
              </a:rPr>
              <a:t>Product list included over 800 resources, 40 vendors</a:t>
            </a:r>
          </a:p>
          <a:p>
            <a:r>
              <a:rPr lang="en-US">
                <a:cs typeface="Calibri" panose="020F0502020204030204"/>
              </a:rPr>
              <a:t>Currently about 20 vendors developing bids</a:t>
            </a:r>
          </a:p>
          <a:p>
            <a:r>
              <a:rPr lang="en-US">
                <a:cs typeface="Calibri" panose="020F0502020204030204"/>
              </a:rPr>
              <a:t>Bid review  in February</a:t>
            </a:r>
          </a:p>
          <a:p>
            <a:pPr lvl="1"/>
            <a:r>
              <a:rPr lang="en-US">
                <a:ea typeface="+mn-lt"/>
                <a:cs typeface="+mn-lt"/>
              </a:rPr>
              <a:t>Group of 12 librarian reviewers from SUNY Libraries </a:t>
            </a:r>
            <a:endParaRPr lang="en-US">
              <a:cs typeface="Calibri" panose="020F0502020204030204"/>
            </a:endParaRPr>
          </a:p>
          <a:p>
            <a:r>
              <a:rPr lang="en-US">
                <a:cs typeface="Calibri" panose="020F0502020204030204"/>
              </a:rPr>
              <a:t>March –April development of Master Agreements, recharge proposals, Participating Institution Agreements</a:t>
            </a:r>
          </a:p>
          <a:p>
            <a:pPr lvl="1"/>
            <a:endParaRPr lang="en-US">
              <a:cs typeface="Calibri" panose="020F0502020204030204"/>
            </a:endParaRPr>
          </a:p>
          <a:p>
            <a:pPr lvl="1"/>
            <a:endParaRPr lang="en-US">
              <a:cs typeface="Calibri" panose="020F0502020204030204"/>
            </a:endParaRPr>
          </a:p>
        </p:txBody>
      </p:sp>
    </p:spTree>
    <p:extLst>
      <p:ext uri="{BB962C8B-B14F-4D97-AF65-F5344CB8AC3E}">
        <p14:creationId xmlns:p14="http://schemas.microsoft.com/office/powerpoint/2010/main" val="214336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a:cs typeface="Calibri Light"/>
              </a:rPr>
              <a:t>eBook Central DDA Pilot</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0648766" cy="3897297"/>
          </a:xfrm>
        </p:spPr>
        <p:txBody>
          <a:bodyPr vert="horz" lIns="91440" tIns="45720" rIns="91440" bIns="45720" rtlCol="0" anchor="t">
            <a:normAutofit/>
          </a:bodyPr>
          <a:lstStyle/>
          <a:p>
            <a:r>
              <a:rPr lang="en-US">
                <a:cs typeface="Calibri"/>
              </a:rPr>
              <a:t>Title pools mostly finalized</a:t>
            </a:r>
            <a:endParaRPr lang="en-US"/>
          </a:p>
          <a:p>
            <a:r>
              <a:rPr lang="en-US">
                <a:cs typeface="Calibri"/>
              </a:rPr>
              <a:t>Working on setting up access in Alma </a:t>
            </a:r>
          </a:p>
          <a:p>
            <a:r>
              <a:rPr lang="en-US">
                <a:cs typeface="Calibri"/>
              </a:rPr>
              <a:t>Goal is to have set up complete by Feb. 1</a:t>
            </a:r>
          </a:p>
        </p:txBody>
      </p:sp>
    </p:spTree>
    <p:extLst>
      <p:ext uri="{BB962C8B-B14F-4D97-AF65-F5344CB8AC3E}">
        <p14:creationId xmlns:p14="http://schemas.microsoft.com/office/powerpoint/2010/main" val="4149898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p:txBody>
          <a:bodyPr/>
          <a:lstStyle/>
          <a:p>
            <a:r>
              <a:rPr lang="en-US">
                <a:cs typeface="Calibri Light"/>
              </a:rPr>
              <a:t>Other updates</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8"/>
            <a:ext cx="10648766" cy="3897297"/>
          </a:xfrm>
        </p:spPr>
        <p:txBody>
          <a:bodyPr vert="horz" lIns="91440" tIns="45720" rIns="91440" bIns="45720" rtlCol="0" anchor="t">
            <a:normAutofit/>
          </a:bodyPr>
          <a:lstStyle/>
          <a:p>
            <a:r>
              <a:rPr lang="en-US" err="1">
                <a:cs typeface="Calibri"/>
              </a:rPr>
              <a:t>Artstor</a:t>
            </a:r>
            <a:r>
              <a:rPr lang="en-US">
                <a:cs typeface="Calibri"/>
              </a:rPr>
              <a:t> contract extension still in negotiation</a:t>
            </a:r>
          </a:p>
          <a:p>
            <a:pPr lvl="1"/>
            <a:r>
              <a:rPr lang="en-US">
                <a:cs typeface="Calibri"/>
              </a:rPr>
              <a:t>Should be approved by end of January</a:t>
            </a:r>
          </a:p>
          <a:p>
            <a:pPr lvl="1"/>
            <a:r>
              <a:rPr lang="en-US">
                <a:cs typeface="Calibri"/>
              </a:rPr>
              <a:t>Campuses should see no interruption in service</a:t>
            </a:r>
          </a:p>
          <a:p>
            <a:r>
              <a:rPr lang="en-US">
                <a:cs typeface="Calibri"/>
              </a:rPr>
              <a:t>Rialto implementation moving forward at MVCC and Buffalo State</a:t>
            </a:r>
          </a:p>
          <a:p>
            <a:r>
              <a:rPr lang="en-US">
                <a:cs typeface="Calibri"/>
              </a:rPr>
              <a:t>Whole </a:t>
            </a:r>
            <a:r>
              <a:rPr lang="en-US" err="1">
                <a:cs typeface="Calibri"/>
              </a:rPr>
              <a:t>ebook</a:t>
            </a:r>
            <a:r>
              <a:rPr lang="en-US">
                <a:cs typeface="Calibri"/>
              </a:rPr>
              <a:t> ILL pilot</a:t>
            </a:r>
          </a:p>
          <a:p>
            <a:pPr lvl="1"/>
            <a:r>
              <a:rPr lang="en-US">
                <a:cs typeface="Calibri"/>
              </a:rPr>
              <a:t>Please return signed participation letters ASAP</a:t>
            </a:r>
          </a:p>
          <a:p>
            <a:endParaRPr lang="en-US">
              <a:cs typeface="Calibri"/>
            </a:endParaRPr>
          </a:p>
        </p:txBody>
      </p:sp>
    </p:spTree>
    <p:extLst>
      <p:ext uri="{BB962C8B-B14F-4D97-AF65-F5344CB8AC3E}">
        <p14:creationId xmlns:p14="http://schemas.microsoft.com/office/powerpoint/2010/main" val="350624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lIns="91440" tIns="45720" rIns="91440" bIns="45720"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Resource Management</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13761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00319" y="365125"/>
            <a:ext cx="11445686" cy="541151"/>
          </a:xfrm>
        </p:spPr>
        <p:txBody>
          <a:bodyPr>
            <a:normAutofit fontScale="90000"/>
          </a:bodyPr>
          <a:lstStyle/>
          <a:p>
            <a:r>
              <a:rPr lang="en-US" b="1">
                <a:cs typeface="Calibri Light"/>
              </a:rPr>
              <a:t>Upcoming Training</a:t>
            </a:r>
            <a:endParaRPr lang="en-US" b="1" err="1"/>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636885"/>
          </a:xfrm>
        </p:spPr>
        <p:txBody>
          <a:bodyPr vert="horz" lIns="91440" tIns="45720" rIns="91440" bIns="45720" rtlCol="0" anchor="t">
            <a:normAutofit/>
          </a:bodyPr>
          <a:lstStyle/>
          <a:p>
            <a:pPr marL="0" indent="0">
              <a:buNone/>
            </a:pPr>
            <a:r>
              <a:rPr lang="en-US">
                <a:cs typeface="Calibri"/>
              </a:rPr>
              <a:t>New MD Editor Series resumes on Thursday, January 28, 2021 at 10:00 am:</a:t>
            </a:r>
            <a:endParaRPr lang="en-US"/>
          </a:p>
          <a:p>
            <a:pPr marL="914400" lvl="1" indent="-457200">
              <a:buFont typeface="Wingdings" panose="020B0604020202020204" pitchFamily="34" charset="0"/>
              <a:buChar char="§"/>
            </a:pPr>
            <a:r>
              <a:rPr lang="en-US">
                <a:cs typeface="Calibri"/>
              </a:rPr>
              <a:t>Sessions will be held every Tuesday from February 2, 2021  through June 1, 2021 from 10:00 am – 11:00 am</a:t>
            </a:r>
          </a:p>
          <a:p>
            <a:pPr marL="914400" lvl="1" indent="-457200">
              <a:buFont typeface="Wingdings" panose="020B0604020202020204" pitchFamily="34" charset="0"/>
              <a:buChar char="§"/>
            </a:pPr>
            <a:r>
              <a:rPr lang="en-US">
                <a:cs typeface="Calibri"/>
              </a:rPr>
              <a:t>Sessions will cover:</a:t>
            </a:r>
          </a:p>
          <a:p>
            <a:pPr lvl="2">
              <a:buFont typeface="Courier New" panose="020B0604020202020204" pitchFamily="34" charset="0"/>
              <a:buChar char="o"/>
            </a:pPr>
            <a:r>
              <a:rPr lang="en-US">
                <a:cs typeface="Calibri"/>
              </a:rPr>
              <a:t>Templates</a:t>
            </a:r>
          </a:p>
          <a:p>
            <a:pPr lvl="2">
              <a:buFont typeface="Courier New" panose="020B0604020202020204" pitchFamily="34" charset="0"/>
              <a:buChar char="o"/>
            </a:pPr>
            <a:r>
              <a:rPr lang="en-US">
                <a:cs typeface="Calibri"/>
              </a:rPr>
              <a:t>Prediction Patterns (Serials)</a:t>
            </a:r>
          </a:p>
          <a:p>
            <a:pPr lvl="2">
              <a:buFont typeface="Courier New" panose="020B0604020202020204" pitchFamily="34" charset="0"/>
              <a:buChar char="o"/>
            </a:pPr>
            <a:r>
              <a:rPr lang="en-US">
                <a:cs typeface="Calibri"/>
              </a:rPr>
              <a:t>Rules (Indication and Normalization Rules)</a:t>
            </a:r>
          </a:p>
          <a:p>
            <a:pPr marL="914400" lvl="1" indent="-457200">
              <a:buFont typeface="Wingdings" panose="020B0604020202020204" pitchFamily="34" charset="0"/>
              <a:buChar char="§"/>
            </a:pPr>
            <a:r>
              <a:rPr lang="en-US">
                <a:cs typeface="Calibri"/>
              </a:rPr>
              <a:t>Sessions will be recorded and posted to the SLS </a:t>
            </a:r>
            <a:r>
              <a:rPr lang="en-US" err="1">
                <a:cs typeface="Calibri"/>
              </a:rPr>
              <a:t>Libguide</a:t>
            </a:r>
            <a:r>
              <a:rPr lang="en-US">
                <a:cs typeface="Calibri"/>
              </a:rPr>
              <a:t> after each session: </a:t>
            </a:r>
            <a:br>
              <a:rPr lang="en-US">
                <a:ea typeface="+mn-lt"/>
                <a:cs typeface="+mn-lt"/>
              </a:rPr>
            </a:br>
            <a:r>
              <a:rPr lang="en-US">
                <a:ea typeface="+mn-lt"/>
                <a:cs typeface="+mn-lt"/>
                <a:hlinkClick r:id="rId2"/>
              </a:rPr>
              <a:t>https://slcny.libguides.com/sls/webinars</a:t>
            </a:r>
          </a:p>
          <a:p>
            <a:pPr marL="914400" lvl="1" indent="-457200">
              <a:buFont typeface="Wingdings" panose="020B0604020202020204" pitchFamily="34" charset="0"/>
              <a:buChar char="§"/>
            </a:pPr>
            <a:r>
              <a:rPr lang="en-US">
                <a:cs typeface="Calibri"/>
              </a:rPr>
              <a:t>Visit </a:t>
            </a:r>
            <a:r>
              <a:rPr lang="en-US" err="1">
                <a:cs typeface="Calibri"/>
              </a:rPr>
              <a:t>LibCal</a:t>
            </a:r>
            <a:r>
              <a:rPr lang="en-US">
                <a:cs typeface="Calibri"/>
              </a:rPr>
              <a:t> to register for the New MD Editor sessions: </a:t>
            </a:r>
            <a:r>
              <a:rPr lang="en-US">
                <a:cs typeface="Calibri"/>
                <a:hlinkClick r:id="rId3"/>
              </a:rPr>
              <a:t>https</a:t>
            </a:r>
            <a:r>
              <a:rPr lang="en-US">
                <a:ea typeface="+mn-lt"/>
                <a:cs typeface="+mn-lt"/>
                <a:hlinkClick r:id="rId3"/>
              </a:rPr>
              <a:t>://slcny.libcal.com/</a:t>
            </a:r>
            <a:endParaRPr lang="en-US">
              <a:cs typeface="Calibri"/>
            </a:endParaRPr>
          </a:p>
        </p:txBody>
      </p:sp>
    </p:spTree>
    <p:extLst>
      <p:ext uri="{BB962C8B-B14F-4D97-AF65-F5344CB8AC3E}">
        <p14:creationId xmlns:p14="http://schemas.microsoft.com/office/powerpoint/2010/main" val="233849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cs typeface="Calibri Light"/>
              </a:rPr>
              <a:t>January 2021 Release Notes – Resource Management</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939443"/>
          </a:xfrm>
        </p:spPr>
        <p:txBody>
          <a:bodyPr vert="horz" lIns="91440" tIns="45720" rIns="91440" bIns="45720" rtlCol="0" anchor="t">
            <a:normAutofit lnSpcReduction="10000"/>
          </a:bodyPr>
          <a:lstStyle/>
          <a:p>
            <a:pPr marL="514350" indent="-514350"/>
            <a:r>
              <a:rPr lang="en-US" b="1">
                <a:ea typeface="+mn-lt"/>
                <a:cs typeface="+mn-lt"/>
              </a:rPr>
              <a:t>New Holdings Management Privilege: IMPORTANT!!!!</a:t>
            </a:r>
          </a:p>
          <a:p>
            <a:pPr marL="971550" lvl="1" indent="-342900">
              <a:buFont typeface="Wingdings" panose="020B0604020202020204" pitchFamily="34" charset="0"/>
              <a:buChar char="§"/>
            </a:pPr>
            <a:r>
              <a:rPr lang="en-US">
                <a:ea typeface="+mn-lt"/>
                <a:cs typeface="+mn-lt"/>
              </a:rPr>
              <a:t>Ex Libris added the PHYSICAL_INVENTORY_MANAGE privilege to prevent unauthorized users with cataloging roles from creating and editing holdings records </a:t>
            </a:r>
            <a:endParaRPr lang="en-US" b="1">
              <a:cs typeface="Calibri"/>
            </a:endParaRPr>
          </a:p>
          <a:p>
            <a:pPr marL="1428750" lvl="2" indent="-342900">
              <a:buFont typeface="Courier New" panose="020B0604020202020204" pitchFamily="34" charset="0"/>
              <a:buChar char="o"/>
            </a:pPr>
            <a:r>
              <a:rPr lang="en-US">
                <a:cs typeface="Calibri"/>
              </a:rPr>
              <a:t>The following roles contain PHYSICAL_INVENTORY_MANAGE:</a:t>
            </a:r>
            <a:endParaRPr lang="en-US">
              <a:ea typeface="+mn-lt"/>
              <a:cs typeface="+mn-lt"/>
            </a:endParaRPr>
          </a:p>
          <a:p>
            <a:pPr marL="1943100" lvl="3" indent="-285750"/>
            <a:r>
              <a:rPr lang="en-US">
                <a:ea typeface="+mn-lt"/>
                <a:cs typeface="+mn-lt"/>
              </a:rPr>
              <a:t>PHYSICAL_INVENTORY_OPERATOR</a:t>
            </a:r>
          </a:p>
          <a:p>
            <a:pPr marL="1943100" lvl="3" indent="-285750"/>
            <a:r>
              <a:rPr lang="en-US">
                <a:ea typeface="+mn-lt"/>
                <a:cs typeface="+mn-lt"/>
              </a:rPr>
              <a:t>PHYSICAL_INVENTORY_OPERATOR_LIMITED</a:t>
            </a:r>
          </a:p>
          <a:p>
            <a:pPr marL="1943100" lvl="3" indent="-285750"/>
            <a:r>
              <a:rPr lang="en-US">
                <a:ea typeface="+mn-lt"/>
                <a:cs typeface="+mn-lt"/>
              </a:rPr>
              <a:t>PURCHASE_MANAGER</a:t>
            </a:r>
          </a:p>
          <a:p>
            <a:pPr marL="1943100" lvl="3" indent="-285750"/>
            <a:r>
              <a:rPr lang="en-US">
                <a:ea typeface="+mn-lt"/>
                <a:cs typeface="+mn-lt"/>
              </a:rPr>
              <a:t>PURCHASE_OPERATOR</a:t>
            </a:r>
            <a:endParaRPr lang="en-US">
              <a:cs typeface="Calibri" panose="020F0502020204030204"/>
            </a:endParaRPr>
          </a:p>
          <a:p>
            <a:pPr marL="1943100" lvl="3" indent="-285750"/>
            <a:r>
              <a:rPr lang="en-US">
                <a:ea typeface="+mn-lt"/>
                <a:cs typeface="+mn-lt"/>
              </a:rPr>
              <a:t>REPOSITORY_MANAGER</a:t>
            </a:r>
            <a:endParaRPr lang="en-US">
              <a:cs typeface="Calibri" panose="020F0502020204030204"/>
            </a:endParaRPr>
          </a:p>
          <a:p>
            <a:pPr marL="1028700" lvl="1" indent="-342900">
              <a:buFont typeface="Wingdings" panose="020B0604020202020204" pitchFamily="34" charset="0"/>
              <a:buChar char="§"/>
            </a:pPr>
            <a:r>
              <a:rPr lang="en-US">
                <a:cs typeface="Calibri" panose="020F0502020204030204"/>
              </a:rPr>
              <a:t>Ex Libris added the </a:t>
            </a:r>
            <a:r>
              <a:rPr lang="en-US" err="1">
                <a:cs typeface="Calibri" panose="020F0502020204030204"/>
              </a:rPr>
              <a:t>PHYSICAL_INVENTORY_Delete</a:t>
            </a:r>
            <a:r>
              <a:rPr lang="en-US">
                <a:cs typeface="Calibri" panose="020F0502020204030204"/>
              </a:rPr>
              <a:t>  privilege to prevent unauthorized users with cataloging roles from deleting holdings records </a:t>
            </a:r>
          </a:p>
          <a:p>
            <a:pPr marL="1485900" lvl="2" indent="-285750">
              <a:buFont typeface="Courier New" panose="020B0604020202020204" pitchFamily="34" charset="0"/>
              <a:buChar char="o"/>
            </a:pPr>
            <a:r>
              <a:rPr lang="en-US">
                <a:ea typeface="+mn-lt"/>
                <a:cs typeface="+mn-lt"/>
              </a:rPr>
              <a:t>The following role contain PHYSICAL_INVENTORY_DELETE:</a:t>
            </a:r>
          </a:p>
          <a:p>
            <a:pPr marL="1943100" lvl="3"/>
            <a:r>
              <a:rPr lang="en-US">
                <a:ea typeface="+mn-lt"/>
                <a:cs typeface="+mn-lt"/>
              </a:rPr>
              <a:t>PHYSICAL_INVENTORY_OPERATOR_EXTENDED</a:t>
            </a:r>
            <a:endParaRPr lang="en-US">
              <a:cs typeface="Calibri" panose="020F0502020204030204"/>
            </a:endParaRPr>
          </a:p>
          <a:p>
            <a:pPr marL="1485900" lvl="2" indent="-285750"/>
            <a:endParaRPr lang="en-US" sz="1600">
              <a:cs typeface="Calibri" panose="020F0502020204030204"/>
            </a:endParaRPr>
          </a:p>
          <a:p>
            <a:pPr marL="1428750" lvl="2" indent="-514350">
              <a:buFont typeface="Wingdings" panose="020B0604020202020204" pitchFamily="34" charset="0"/>
              <a:buChar char="§"/>
            </a:pPr>
            <a:endParaRPr lang="en-US" sz="1600">
              <a:cs typeface="Calibri" panose="020F0502020204030204"/>
            </a:endParaRPr>
          </a:p>
        </p:txBody>
      </p:sp>
    </p:spTree>
    <p:extLst>
      <p:ext uri="{BB962C8B-B14F-4D97-AF65-F5344CB8AC3E}">
        <p14:creationId xmlns:p14="http://schemas.microsoft.com/office/powerpoint/2010/main" val="1330917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ea typeface="+mj-lt"/>
                <a:cs typeface="+mj-lt"/>
              </a:rPr>
              <a:t>January 2021 Release Notes – Acquisitions</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636885"/>
          </a:xfrm>
        </p:spPr>
        <p:txBody>
          <a:bodyPr vert="horz" lIns="91440" tIns="45720" rIns="91440" bIns="45720" rtlCol="0" anchor="t">
            <a:normAutofit/>
          </a:bodyPr>
          <a:lstStyle/>
          <a:p>
            <a:pPr marL="514350" indent="-514350"/>
            <a:r>
              <a:rPr lang="en-US" b="1">
                <a:cs typeface="Calibri"/>
              </a:rPr>
              <a:t>PO Line Confirmation Message</a:t>
            </a:r>
            <a:r>
              <a:rPr lang="en-US">
                <a:cs typeface="Calibri"/>
              </a:rPr>
              <a:t> – now includes the owning library</a:t>
            </a:r>
            <a:endParaRPr lang="en-US"/>
          </a:p>
          <a:p>
            <a:pPr marL="914400" lvl="1" indent="-457200">
              <a:buFont typeface="Wingdings" panose="020B0604020202020204" pitchFamily="34" charset="0"/>
              <a:buChar char="§"/>
            </a:pPr>
            <a:r>
              <a:rPr lang="en-US">
                <a:cs typeface="Calibri"/>
              </a:rPr>
              <a:t>To disable confirmation messages, go to </a:t>
            </a:r>
            <a:r>
              <a:rPr lang="en-US" b="1" i="1">
                <a:ea typeface="+mn-lt"/>
                <a:cs typeface="+mn-lt"/>
              </a:rPr>
              <a:t>Configuration Menu&gt;Acquisitions&gt; Manage acquisitions alerts</a:t>
            </a:r>
            <a:endParaRPr lang="en-US">
              <a:cs typeface="Calibri" panose="020F0502020204030204"/>
            </a:endParaRPr>
          </a:p>
          <a:p>
            <a:pPr marL="514350" indent="-514350"/>
            <a:r>
              <a:rPr lang="en-US" b="1">
                <a:ea typeface="+mn-lt"/>
                <a:cs typeface="+mn-lt"/>
              </a:rPr>
              <a:t>Control Availability Status of Electronic Resources created via Real Time Ordering</a:t>
            </a:r>
            <a:r>
              <a:rPr lang="en-US">
                <a:ea typeface="+mn-lt"/>
                <a:cs typeface="+mn-lt"/>
              </a:rPr>
              <a:t> - </a:t>
            </a:r>
            <a:r>
              <a:rPr lang="en-US" err="1">
                <a:ea typeface="+mn-lt"/>
                <a:cs typeface="+mn-lt"/>
              </a:rPr>
              <a:t>ebooks</a:t>
            </a:r>
            <a:r>
              <a:rPr lang="en-US">
                <a:ea typeface="+mn-lt"/>
                <a:cs typeface="+mn-lt"/>
              </a:rPr>
              <a:t> can be activated automatically upon creation in Alma when using real time ordering via New Order APIs</a:t>
            </a:r>
          </a:p>
          <a:p>
            <a:pPr marL="914400" lvl="1" indent="-457200">
              <a:buFont typeface="Wingdings" panose="020B0604020202020204" pitchFamily="34" charset="0"/>
              <a:buChar char="§"/>
            </a:pPr>
            <a:r>
              <a:rPr lang="en-US">
                <a:ea typeface="+mn-lt"/>
                <a:cs typeface="+mn-lt"/>
              </a:rPr>
              <a:t>To implement activation of a portfolio when added via New Order APIs go to </a:t>
            </a:r>
            <a:r>
              <a:rPr lang="en-US" b="1" i="1">
                <a:ea typeface="+mn-lt"/>
                <a:cs typeface="+mn-lt"/>
              </a:rPr>
              <a:t>Configuration&gt;Acquisitions&gt;Other settings&gt;</a:t>
            </a:r>
            <a:r>
              <a:rPr lang="en-US" b="1" i="1" err="1">
                <a:ea typeface="+mn-lt"/>
                <a:cs typeface="+mn-lt"/>
              </a:rPr>
              <a:t>acq_activate_portfolio_from_API</a:t>
            </a:r>
            <a:r>
              <a:rPr lang="en-US">
                <a:ea typeface="+mn-lt"/>
                <a:cs typeface="+mn-lt"/>
              </a:rPr>
              <a:t> and set this to “true”</a:t>
            </a:r>
            <a:endParaRPr lang="en-US">
              <a:cs typeface="Calibri"/>
            </a:endParaRPr>
          </a:p>
        </p:txBody>
      </p:sp>
    </p:spTree>
    <p:extLst>
      <p:ext uri="{BB962C8B-B14F-4D97-AF65-F5344CB8AC3E}">
        <p14:creationId xmlns:p14="http://schemas.microsoft.com/office/powerpoint/2010/main" val="391348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a:t>Transition from Basecamp and </a:t>
            </a:r>
            <a:r>
              <a:rPr lang="en-US" err="1"/>
              <a:t>Listserves</a:t>
            </a:r>
            <a:r>
              <a:rPr lang="en-US"/>
              <a:t> to Workplace</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9"/>
            <a:ext cx="8900605" cy="3595458"/>
          </a:xfrm>
        </p:spPr>
        <p:txBody>
          <a:bodyPr vert="horz" lIns="91440" tIns="45720" rIns="91440" bIns="45720" rtlCol="0" anchor="t">
            <a:normAutofit fontScale="85000" lnSpcReduction="10000"/>
          </a:bodyPr>
          <a:lstStyle/>
          <a:p>
            <a:r>
              <a:rPr lang="en-US"/>
              <a:t>In the next few weeks, OLIS will be transitioning its communication channels from </a:t>
            </a:r>
            <a:r>
              <a:rPr lang="en-US" err="1"/>
              <a:t>listserves</a:t>
            </a:r>
            <a:r>
              <a:rPr lang="en-US"/>
              <a:t> and Basecamp to Workplace.</a:t>
            </a:r>
            <a:endParaRPr lang="en-US">
              <a:cs typeface="Calibri"/>
            </a:endParaRPr>
          </a:p>
          <a:p>
            <a:r>
              <a:rPr lang="en-US"/>
              <a:t>Goal is to transition by January 31, 2021</a:t>
            </a:r>
            <a:endParaRPr lang="en-US">
              <a:cs typeface="Calibri"/>
            </a:endParaRPr>
          </a:p>
          <a:p>
            <a:r>
              <a:rPr lang="en-US"/>
              <a:t>Will be developing communication to different groups in Basecamp</a:t>
            </a:r>
            <a:endParaRPr lang="en-US">
              <a:cs typeface="Calibri"/>
            </a:endParaRPr>
          </a:p>
          <a:p>
            <a:r>
              <a:rPr lang="en-US"/>
              <a:t>Will continue to use Basecamp for internal collaboration with extended support and working groups.</a:t>
            </a:r>
            <a:endParaRPr lang="en-US">
              <a:cs typeface="Calibri"/>
            </a:endParaRPr>
          </a:p>
          <a:p>
            <a:r>
              <a:rPr lang="en-US"/>
              <a:t>To see Workplace, go to: sunyedu.workplace.com</a:t>
            </a:r>
            <a:endParaRPr lang="en-US">
              <a:cs typeface="Calibri"/>
            </a:endParaRPr>
          </a:p>
          <a:p>
            <a:r>
              <a:rPr lang="en-US"/>
              <a:t>OLIS will facilitate transition of groups, but please notify staff of this transition.</a:t>
            </a:r>
            <a:endParaRPr lang="en-US">
              <a:cs typeface="Calibri"/>
            </a:endParaRPr>
          </a:p>
        </p:txBody>
      </p:sp>
      <p:pic>
        <p:nvPicPr>
          <p:cNvPr id="1026" name="Picture 2" descr="State University of New York Center for Professional Development :: SUNY  Learning Commons">
            <a:extLst>
              <a:ext uri="{FF2B5EF4-FFF2-40B4-BE49-F238E27FC236}">
                <a16:creationId xmlns:a16="http://schemas.microsoft.com/office/drawing/2014/main" id="{111F4362-0AAB-44F0-92DA-E1B692CD3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4337" y="2212050"/>
            <a:ext cx="2351842" cy="56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47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ea typeface="+mj-lt"/>
                <a:cs typeface="+mj-lt"/>
              </a:rPr>
              <a:t>January 2021 Release Notes – Acquisitions</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636885"/>
          </a:xfrm>
        </p:spPr>
        <p:txBody>
          <a:bodyPr vert="horz" lIns="91440" tIns="45720" rIns="91440" bIns="45720" rtlCol="0" anchor="t">
            <a:normAutofit fontScale="92500" lnSpcReduction="20000"/>
          </a:bodyPr>
          <a:lstStyle/>
          <a:p>
            <a:pPr marL="514350" indent="-514350"/>
            <a:r>
              <a:rPr lang="en-US" b="1">
                <a:ea typeface="+mn-lt"/>
                <a:cs typeface="+mn-lt"/>
              </a:rPr>
              <a:t>Additional collections for activating OASIS 'Real Time' Ordered Portfolios from the Community Zone:</a:t>
            </a:r>
          </a:p>
          <a:p>
            <a:pPr marL="1085850" lvl="1" indent="-342900">
              <a:buFont typeface="Wingdings" panose="020B0604020202020204" pitchFamily="34" charset="0"/>
              <a:buChar char="§"/>
            </a:pPr>
            <a:r>
              <a:rPr lang="en-US">
                <a:ea typeface="+mn-lt"/>
                <a:cs typeface="+mn-lt"/>
              </a:rPr>
              <a:t>Brill</a:t>
            </a:r>
          </a:p>
          <a:p>
            <a:pPr marL="1085850" lvl="1" indent="-342900">
              <a:buFont typeface="Wingdings" panose="020B0604020202020204" pitchFamily="34" charset="0"/>
              <a:buChar char="§"/>
            </a:pPr>
            <a:r>
              <a:rPr lang="en-US">
                <a:ea typeface="+mn-lt"/>
                <a:cs typeface="+mn-lt"/>
              </a:rPr>
              <a:t>De Gruyter</a:t>
            </a:r>
          </a:p>
          <a:p>
            <a:pPr marL="1085850" lvl="1" indent="-342900">
              <a:buFont typeface="Wingdings" panose="020B0604020202020204" pitchFamily="34" charset="0"/>
              <a:buChar char="§"/>
            </a:pPr>
            <a:r>
              <a:rPr lang="en-US">
                <a:ea typeface="+mn-lt"/>
                <a:cs typeface="+mn-lt"/>
              </a:rPr>
              <a:t>IGI Global Online</a:t>
            </a:r>
          </a:p>
          <a:p>
            <a:pPr marL="1085850" lvl="1" indent="-342900">
              <a:buFont typeface="Wingdings" panose="020B0604020202020204" pitchFamily="34" charset="0"/>
              <a:buChar char="§"/>
            </a:pPr>
            <a:r>
              <a:rPr lang="en-US">
                <a:ea typeface="+mn-lt"/>
                <a:cs typeface="+mn-lt"/>
              </a:rPr>
              <a:t>JSTOR</a:t>
            </a:r>
          </a:p>
          <a:p>
            <a:pPr marL="1085850" lvl="1" indent="-342900">
              <a:buFont typeface="Wingdings" panose="020B0604020202020204" pitchFamily="34" charset="0"/>
              <a:buChar char="§"/>
            </a:pPr>
            <a:r>
              <a:rPr lang="en-US">
                <a:ea typeface="+mn-lt"/>
                <a:cs typeface="+mn-lt"/>
              </a:rPr>
              <a:t>Oxford Scholarly Editions Online</a:t>
            </a:r>
            <a:endParaRPr lang="en-US">
              <a:cs typeface="Calibri" panose="020F0502020204030204"/>
            </a:endParaRPr>
          </a:p>
          <a:p>
            <a:pPr marL="1085850" lvl="1" indent="-342900">
              <a:buFont typeface="Wingdings" panose="020B0604020202020204" pitchFamily="34" charset="0"/>
              <a:buChar char="§"/>
            </a:pPr>
            <a:r>
              <a:rPr lang="en-US">
                <a:ea typeface="+mn-lt"/>
                <a:cs typeface="+mn-lt"/>
              </a:rPr>
              <a:t>Project MUSE</a:t>
            </a:r>
            <a:endParaRPr lang="en-US">
              <a:cs typeface="Calibri" panose="020F0502020204030204"/>
            </a:endParaRPr>
          </a:p>
          <a:p>
            <a:pPr marL="514350" indent="-514350"/>
            <a:r>
              <a:rPr lang="en-US" b="1">
                <a:ea typeface="+mn-lt"/>
                <a:cs typeface="+mn-lt"/>
              </a:rPr>
              <a:t>Improved Inventory Import:</a:t>
            </a:r>
            <a:r>
              <a:rPr lang="en-US">
                <a:ea typeface="+mn-lt"/>
                <a:cs typeface="+mn-lt"/>
              </a:rPr>
              <a:t> </a:t>
            </a:r>
          </a:p>
          <a:p>
            <a:pPr marL="971550" lvl="1" indent="-342900">
              <a:buFont typeface="Wingdings" panose="020B0604020202020204" pitchFamily="34" charset="0"/>
              <a:buChar char="§"/>
            </a:pPr>
            <a:r>
              <a:rPr lang="en-US">
                <a:ea typeface="+mn-lt"/>
                <a:cs typeface="+mn-lt"/>
              </a:rPr>
              <a:t>New Look</a:t>
            </a:r>
          </a:p>
          <a:p>
            <a:pPr marL="971550" lvl="1" indent="-342900">
              <a:buFont typeface="Wingdings" panose="020B0604020202020204" pitchFamily="34" charset="0"/>
              <a:buChar char="§"/>
            </a:pPr>
            <a:r>
              <a:rPr lang="en-US">
                <a:ea typeface="+mn-lt"/>
                <a:cs typeface="+mn-lt"/>
              </a:rPr>
              <a:t>All mapping options available on one screen, instead of selecting Basic or Advanced mapping</a:t>
            </a:r>
          </a:p>
          <a:p>
            <a:pPr marL="971550" lvl="1" indent="-342900">
              <a:buFont typeface="Wingdings" panose="020B0604020202020204" pitchFamily="34" charset="0"/>
              <a:buChar char="§"/>
            </a:pPr>
            <a:r>
              <a:rPr lang="en-US">
                <a:ea typeface="+mn-lt"/>
                <a:cs typeface="+mn-lt"/>
              </a:rPr>
              <a:t>Field and subfield mapping clearly defined</a:t>
            </a:r>
            <a:endParaRPr lang="en-US">
              <a:cs typeface="Calibri"/>
            </a:endParaRPr>
          </a:p>
          <a:p>
            <a:pPr marL="971550" lvl="1" indent="-342900">
              <a:buFont typeface="Wingdings" panose="020B0604020202020204" pitchFamily="34" charset="0"/>
              <a:buChar char="§"/>
            </a:pPr>
            <a:r>
              <a:rPr lang="en-US">
                <a:ea typeface="+mn-lt"/>
                <a:cs typeface="+mn-lt"/>
              </a:rPr>
              <a:t>New fields have been added for item-level mapping </a:t>
            </a:r>
            <a:endParaRPr lang="en-US">
              <a:cs typeface="Calibri"/>
            </a:endParaRPr>
          </a:p>
          <a:p>
            <a:pPr marL="514350" indent="-514350"/>
            <a:endParaRPr lang="en-US">
              <a:cs typeface="Calibri"/>
            </a:endParaRPr>
          </a:p>
        </p:txBody>
      </p:sp>
    </p:spTree>
    <p:extLst>
      <p:ext uri="{BB962C8B-B14F-4D97-AF65-F5344CB8AC3E}">
        <p14:creationId xmlns:p14="http://schemas.microsoft.com/office/powerpoint/2010/main" val="3875055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67554" y="365125"/>
            <a:ext cx="11378451" cy="541151"/>
          </a:xfrm>
        </p:spPr>
        <p:txBody>
          <a:bodyPr>
            <a:normAutofit fontScale="90000"/>
          </a:bodyPr>
          <a:lstStyle/>
          <a:p>
            <a:r>
              <a:rPr lang="en-US" b="1">
                <a:ea typeface="+mj-lt"/>
                <a:cs typeface="+mj-lt"/>
              </a:rPr>
              <a:t>January 2021 Release Notes – Other</a:t>
            </a:r>
            <a:endParaRPr lang="en-US"/>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368858" y="1053700"/>
            <a:ext cx="11063383" cy="4928237"/>
          </a:xfrm>
        </p:spPr>
        <p:txBody>
          <a:bodyPr vert="horz" lIns="91440" tIns="45720" rIns="91440" bIns="45720" rtlCol="0" anchor="t">
            <a:normAutofit fontScale="92500"/>
          </a:bodyPr>
          <a:lstStyle/>
          <a:p>
            <a:pPr marL="457200" indent="-457200"/>
            <a:r>
              <a:rPr lang="en-US" b="1">
                <a:ea typeface="+mn-lt"/>
                <a:cs typeface="+mn-lt"/>
              </a:rPr>
              <a:t>New Alma Hot Keys</a:t>
            </a:r>
            <a:r>
              <a:rPr lang="en-US">
                <a:ea typeface="+mn-lt"/>
                <a:cs typeface="+mn-lt"/>
              </a:rPr>
              <a:t> – </a:t>
            </a:r>
            <a:r>
              <a:rPr lang="en-US" b="1" err="1">
                <a:ea typeface="+mn-lt"/>
                <a:cs typeface="+mn-lt"/>
              </a:rPr>
              <a:t>Ctrl_Alt+C</a:t>
            </a:r>
            <a:r>
              <a:rPr lang="en-US">
                <a:ea typeface="+mn-lt"/>
                <a:cs typeface="+mn-lt"/>
              </a:rPr>
              <a:t> allows users to quickly toggle to and from the configuration menu in Alma</a:t>
            </a:r>
          </a:p>
          <a:p>
            <a:pPr marL="457200" indent="-457200"/>
            <a:r>
              <a:rPr lang="en-US" b="1">
                <a:ea typeface="+mn-lt"/>
                <a:cs typeface="+mn-lt"/>
              </a:rPr>
              <a:t>New Layout</a:t>
            </a:r>
            <a:r>
              <a:rPr lang="en-US">
                <a:ea typeface="+mn-lt"/>
                <a:cs typeface="+mn-lt"/>
              </a:rPr>
              <a:t> - Ex Libris recommends that all users opt-in and begin using the new layout</a:t>
            </a:r>
          </a:p>
          <a:p>
            <a:pPr marL="914400" lvl="1" indent="-342900">
              <a:buFont typeface="Wingdings" panose="020B0604020202020204" pitchFamily="34" charset="0"/>
              <a:buChar char="§"/>
            </a:pPr>
            <a:r>
              <a:rPr lang="en-US">
                <a:ea typeface="+mn-lt"/>
                <a:cs typeface="+mn-lt"/>
              </a:rPr>
              <a:t>The old Layout will no longer be available to use in Alma after the March 2021 release</a:t>
            </a:r>
          </a:p>
          <a:p>
            <a:pPr marL="457200" indent="-457200"/>
            <a:r>
              <a:rPr lang="en-US" b="1">
                <a:ea typeface="+mn-lt"/>
                <a:cs typeface="+mn-lt"/>
              </a:rPr>
              <a:t>Configuration Change Tracking in Code and Mapping Tables </a:t>
            </a:r>
            <a:r>
              <a:rPr lang="en-US">
                <a:ea typeface="+mn-lt"/>
                <a:cs typeface="+mn-lt"/>
              </a:rPr>
              <a:t>– New ability to view the history of changes made by your staff to code and mapping tables </a:t>
            </a:r>
          </a:p>
          <a:p>
            <a:pPr marL="800100" lvl="1" indent="-342900">
              <a:buFont typeface="Wingdings" panose="020B0604020202020204" pitchFamily="34" charset="0"/>
              <a:buChar char="§"/>
            </a:pPr>
            <a:r>
              <a:rPr lang="en-US">
                <a:ea typeface="+mn-lt"/>
                <a:cs typeface="+mn-lt"/>
              </a:rPr>
              <a:t>Does not include full details of any changes made to the code and mapping tables</a:t>
            </a:r>
            <a:endParaRPr lang="en-US">
              <a:cs typeface="Calibri" panose="020F0502020204030204"/>
            </a:endParaRPr>
          </a:p>
          <a:p>
            <a:pPr marL="800100" lvl="1" indent="-342900">
              <a:buFont typeface="Wingdings" panose="020B0604020202020204" pitchFamily="34" charset="0"/>
              <a:buChar char="§"/>
            </a:pPr>
            <a:r>
              <a:rPr lang="en-US">
                <a:cs typeface="Calibri" panose="020F0502020204030204"/>
              </a:rPr>
              <a:t>Default is 0 (zero days), which does not store any change history</a:t>
            </a:r>
          </a:p>
          <a:p>
            <a:pPr lvl="1"/>
            <a:r>
              <a:rPr lang="en-US">
                <a:cs typeface="Calibri" panose="020F0502020204030204"/>
              </a:rPr>
              <a:t>To change the number of days history will be stored go edit</a:t>
            </a:r>
            <a:r>
              <a:rPr lang="en-US">
                <a:ea typeface="+mn-lt"/>
                <a:cs typeface="+mn-lt"/>
              </a:rPr>
              <a:t> the </a:t>
            </a:r>
            <a:br>
              <a:rPr lang="en-US">
                <a:ea typeface="+mn-lt"/>
                <a:cs typeface="+mn-lt"/>
              </a:rPr>
            </a:br>
            <a:r>
              <a:rPr lang="en-US" b="1" err="1">
                <a:ea typeface="+mn-lt"/>
                <a:cs typeface="+mn-lt"/>
              </a:rPr>
              <a:t>code_and_mapping_table_log_retention_period</a:t>
            </a:r>
            <a:r>
              <a:rPr lang="en-US">
                <a:ea typeface="+mn-lt"/>
                <a:cs typeface="+mn-lt"/>
              </a:rPr>
              <a:t>  under </a:t>
            </a:r>
            <a:r>
              <a:rPr lang="en-US" b="1" i="1">
                <a:ea typeface="+mn-lt"/>
                <a:cs typeface="+mn-lt"/>
              </a:rPr>
              <a:t>Configuration&gt;General&gt;Other Settings</a:t>
            </a:r>
            <a:endParaRPr lang="en-US" b="1" i="1">
              <a:cs typeface="Calibri"/>
            </a:endParaRPr>
          </a:p>
          <a:p>
            <a:pPr marL="800100" lvl="1" indent="-342900">
              <a:buFont typeface="Wingdings" panose="020B0604020202020204" pitchFamily="34" charset="0"/>
              <a:buChar char="§"/>
            </a:pPr>
            <a:endParaRPr lang="en-US">
              <a:cs typeface="Calibri"/>
            </a:endParaRPr>
          </a:p>
        </p:txBody>
      </p:sp>
    </p:spTree>
    <p:extLst>
      <p:ext uri="{BB962C8B-B14F-4D97-AF65-F5344CB8AC3E}">
        <p14:creationId xmlns:p14="http://schemas.microsoft.com/office/powerpoint/2010/main" val="1775341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lIns="91440" tIns="45720" rIns="91440" bIns="45720" rtlCol="0" anchor="t">
            <a:spAutoFit/>
          </a:bodyPr>
          <a:lstStyle/>
          <a:p>
            <a:r>
              <a:rPr lang="en-US">
                <a:latin typeface="Arial"/>
                <a:cs typeface="Arial"/>
              </a:rPr>
              <a:t>Timothy Jackson</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Resource Sharing</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877376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lstStyle/>
          <a:p>
            <a:r>
              <a:rPr lang="en-US" b="1">
                <a:cs typeface="Calibri Light"/>
              </a:rPr>
              <a:t>Automated Fulfillment Network Project</a:t>
            </a:r>
            <a:endParaRPr lang="en-US" b="1"/>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27622"/>
            <a:ext cx="6288433" cy="4362963"/>
          </a:xfrm>
        </p:spPr>
        <p:txBody>
          <a:bodyPr vert="horz" lIns="91440" tIns="45720" rIns="91440" bIns="45720" rtlCol="0" anchor="t">
            <a:normAutofit fontScale="92500" lnSpcReduction="10000"/>
          </a:bodyPr>
          <a:lstStyle/>
          <a:p>
            <a:r>
              <a:rPr lang="en-US" sz="2400" dirty="0">
                <a:cs typeface="Calibri"/>
              </a:rPr>
              <a:t>Kickoff meeting held on January 13</a:t>
            </a:r>
          </a:p>
          <a:p>
            <a:r>
              <a:rPr lang="en-US" sz="2400" dirty="0">
                <a:cs typeface="Calibri"/>
              </a:rPr>
              <a:t>Meeting Covered:</a:t>
            </a:r>
          </a:p>
          <a:p>
            <a:pPr lvl="1"/>
            <a:r>
              <a:rPr lang="en-US" sz="1800" dirty="0">
                <a:cs typeface="Calibri"/>
              </a:rPr>
              <a:t>Project Overview and Timeline</a:t>
            </a:r>
          </a:p>
          <a:p>
            <a:pPr lvl="1"/>
            <a:r>
              <a:rPr lang="en-US" sz="1800" dirty="0">
                <a:cs typeface="Calibri"/>
              </a:rPr>
              <a:t>AFN Functionality Overview &amp; Demo</a:t>
            </a:r>
          </a:p>
          <a:p>
            <a:pPr lvl="1"/>
            <a:r>
              <a:rPr lang="en-US" sz="1800" dirty="0">
                <a:cs typeface="Calibri"/>
              </a:rPr>
              <a:t>AFN Implementation Options</a:t>
            </a:r>
          </a:p>
          <a:p>
            <a:pPr lvl="1"/>
            <a:r>
              <a:rPr lang="en-US" sz="1800" dirty="0">
                <a:cs typeface="Calibri"/>
              </a:rPr>
              <a:t>AFN Policies</a:t>
            </a:r>
          </a:p>
          <a:p>
            <a:pPr lvl="1"/>
            <a:r>
              <a:rPr lang="en-US" sz="1800" dirty="0">
                <a:cs typeface="Calibri"/>
              </a:rPr>
              <a:t>Next Steps</a:t>
            </a:r>
          </a:p>
          <a:p>
            <a:r>
              <a:rPr lang="en-US" sz="2200" dirty="0">
                <a:cs typeface="Calibri"/>
              </a:rPr>
              <a:t>Recording: </a:t>
            </a:r>
            <a:r>
              <a:rPr lang="en-US" sz="2200" dirty="0">
                <a:ea typeface="+mn-lt"/>
                <a:cs typeface="+mn-lt"/>
                <a:hlinkClick r:id="rId2"/>
              </a:rPr>
              <a:t>https://public.3.basecamp.com/p/e15Pg9uNGqrBGRDVoMtSa86e</a:t>
            </a:r>
            <a:endParaRPr lang="en-US" sz="2200" dirty="0">
              <a:cs typeface="Calibri"/>
            </a:endParaRPr>
          </a:p>
          <a:p>
            <a:r>
              <a:rPr lang="en-US" sz="2200" dirty="0">
                <a:cs typeface="Calibri"/>
              </a:rPr>
              <a:t>AFN FAQ: </a:t>
            </a:r>
            <a:r>
              <a:rPr lang="en-US" sz="2200" dirty="0">
                <a:ea typeface="+mn-lt"/>
                <a:cs typeface="+mn-lt"/>
                <a:hlinkClick r:id="rId3"/>
              </a:rPr>
              <a:t>https://slcny.libanswers.com/faq/335353</a:t>
            </a:r>
            <a:endParaRPr lang="en-US" sz="2200" dirty="0">
              <a:cs typeface="Calibri"/>
            </a:endParaRPr>
          </a:p>
          <a:p>
            <a:r>
              <a:rPr lang="en-US" sz="2200" dirty="0">
                <a:cs typeface="Calibri"/>
              </a:rPr>
              <a:t>Next AFN Meeting will be February 10 at 2:00pm</a:t>
            </a:r>
          </a:p>
          <a:p>
            <a:pPr lvl="1"/>
            <a:r>
              <a:rPr lang="en-US" sz="1800" dirty="0">
                <a:cs typeface="Calibri"/>
              </a:rPr>
              <a:t>Register: </a:t>
            </a:r>
            <a:r>
              <a:rPr lang="en-US" sz="1800" dirty="0">
                <a:ea typeface="+mn-lt"/>
                <a:cs typeface="+mn-lt"/>
                <a:hlinkClick r:id="rId4"/>
              </a:rPr>
              <a:t>https://slcny.libcal.com/event/7427393</a:t>
            </a:r>
            <a:endParaRPr lang="en-US" sz="1800" dirty="0">
              <a:ea typeface="+mn-lt"/>
              <a:cs typeface="+mn-lt"/>
            </a:endParaRPr>
          </a:p>
          <a:p>
            <a:pPr lvl="1"/>
            <a:r>
              <a:rPr lang="en-US" sz="1800" dirty="0">
                <a:cs typeface="Calibri"/>
              </a:rPr>
              <a:t>Will share survey on whether we move forward with the project</a:t>
            </a:r>
          </a:p>
          <a:p>
            <a:pPr lvl="1"/>
            <a:endParaRPr lang="en-US" sz="1800">
              <a:cs typeface="Calibri"/>
            </a:endParaRPr>
          </a:p>
        </p:txBody>
      </p:sp>
      <p:pic>
        <p:nvPicPr>
          <p:cNvPr id="5" name="Google Shape;77;p16" descr="50 Reasons to Attend SUNY | Big Ideas Blog">
            <a:extLst>
              <a:ext uri="{FF2B5EF4-FFF2-40B4-BE49-F238E27FC236}">
                <a16:creationId xmlns:a16="http://schemas.microsoft.com/office/drawing/2014/main" id="{FD04218A-7359-4781-8AD6-962DFC3453CD}"/>
              </a:ext>
            </a:extLst>
          </p:cNvPr>
          <p:cNvPicPr preferRelativeResize="0"/>
          <p:nvPr/>
        </p:nvPicPr>
        <p:blipFill>
          <a:blip r:embed="rId5">
            <a:alphaModFix/>
          </a:blip>
          <a:stretch>
            <a:fillRect/>
          </a:stretch>
        </p:blipFill>
        <p:spPr>
          <a:xfrm>
            <a:off x="7374110" y="1527219"/>
            <a:ext cx="4471263" cy="3727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067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838200" y="365125"/>
            <a:ext cx="10515600" cy="809097"/>
          </a:xfrm>
        </p:spPr>
        <p:txBody>
          <a:bodyPr/>
          <a:lstStyle/>
          <a:p>
            <a:r>
              <a:rPr lang="en-US" b="1">
                <a:cs typeface="Calibri Light"/>
              </a:rPr>
              <a:t>Resource Sharing</a:t>
            </a:r>
            <a:endParaRPr lang="en-US" b="1"/>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319155"/>
            <a:ext cx="10894299" cy="4371430"/>
          </a:xfrm>
        </p:spPr>
        <p:txBody>
          <a:bodyPr vert="horz" lIns="91440" tIns="45720" rIns="91440" bIns="45720" rtlCol="0" anchor="t">
            <a:normAutofit/>
          </a:bodyPr>
          <a:lstStyle/>
          <a:p>
            <a:r>
              <a:rPr lang="en-US" sz="2400">
                <a:cs typeface="Calibri"/>
              </a:rPr>
              <a:t>Please make sure your lending is turned off if you can’t fill requests</a:t>
            </a:r>
            <a:endParaRPr lang="en-US"/>
          </a:p>
          <a:p>
            <a:pPr lvl="1"/>
            <a:r>
              <a:rPr lang="en-US" sz="2000">
                <a:cs typeface="Calibri"/>
              </a:rPr>
              <a:t>FAQ: </a:t>
            </a:r>
            <a:r>
              <a:rPr lang="en-US" sz="2000">
                <a:ea typeface="+mn-lt"/>
                <a:cs typeface="+mn-lt"/>
                <a:hlinkClick r:id="rId2"/>
              </a:rPr>
              <a:t>https://slcny.libanswers.com/faq/266453</a:t>
            </a:r>
            <a:endParaRPr lang="en-US" sz="2000">
              <a:cs typeface="Calibri"/>
            </a:endParaRPr>
          </a:p>
          <a:p>
            <a:r>
              <a:rPr lang="en-US" sz="2400">
                <a:cs typeface="Calibri"/>
              </a:rPr>
              <a:t>Digital delivery now possible for physical resource sharing requests:</a:t>
            </a:r>
          </a:p>
          <a:p>
            <a:pPr lvl="1"/>
            <a:r>
              <a:rPr lang="en-US" sz="1800">
                <a:cs typeface="Calibri"/>
              </a:rPr>
              <a:t>Can be used for instances where users have requested specific book chapters or other items that can be easily digitized</a:t>
            </a:r>
          </a:p>
          <a:p>
            <a:pPr lvl="1"/>
            <a:r>
              <a:rPr lang="en-US" sz="1800">
                <a:cs typeface="Calibri"/>
              </a:rPr>
              <a:t>Users receive email with download link from their own library</a:t>
            </a:r>
          </a:p>
          <a:p>
            <a:pPr lvl="1"/>
            <a:r>
              <a:rPr lang="en-US" sz="1800">
                <a:cs typeface="Calibri"/>
              </a:rPr>
              <a:t>Training Session on January 22 at 2:00pm</a:t>
            </a:r>
          </a:p>
          <a:p>
            <a:pPr lvl="1"/>
            <a:r>
              <a:rPr lang="en-US" sz="1800">
                <a:cs typeface="Calibri"/>
              </a:rPr>
              <a:t>Register: </a:t>
            </a:r>
            <a:r>
              <a:rPr lang="en-US" sz="1800">
                <a:ea typeface="+mn-lt"/>
                <a:cs typeface="+mn-lt"/>
                <a:hlinkClick r:id="rId3"/>
              </a:rPr>
              <a:t>https://slcny.libcal.com/event/7434033</a:t>
            </a:r>
          </a:p>
          <a:p>
            <a:r>
              <a:rPr lang="en-US" sz="2200">
                <a:cs typeface="Calibri"/>
              </a:rPr>
              <a:t>Ithaca College will begin participating in SUNY Alma RS later this month</a:t>
            </a:r>
          </a:p>
          <a:p>
            <a:pPr lvl="1"/>
            <a:r>
              <a:rPr lang="en-US" sz="1800">
                <a:ea typeface="+mn-lt"/>
                <a:cs typeface="+mn-lt"/>
              </a:rPr>
              <a:t>Nazareth College expected to begin participating in February or March</a:t>
            </a:r>
          </a:p>
          <a:p>
            <a:r>
              <a:rPr lang="en-US" sz="2200">
                <a:ea typeface="+mn-lt"/>
                <a:cs typeface="+mn-lt"/>
              </a:rPr>
              <a:t>Workaround found for issue with SUNY/CSCU article resource sharing</a:t>
            </a:r>
          </a:p>
          <a:p>
            <a:pPr lvl="1"/>
            <a:endParaRPr lang="en-US" sz="1800">
              <a:cs typeface="Calibri"/>
            </a:endParaRPr>
          </a:p>
        </p:txBody>
      </p:sp>
    </p:spTree>
    <p:extLst>
      <p:ext uri="{BB962C8B-B14F-4D97-AF65-F5344CB8AC3E}">
        <p14:creationId xmlns:p14="http://schemas.microsoft.com/office/powerpoint/2010/main" val="103512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342638" y="150300"/>
            <a:ext cx="10515600" cy="1325563"/>
          </a:xfrm>
        </p:spPr>
        <p:txBody>
          <a:bodyPr>
            <a:normAutofit/>
          </a:bodyPr>
          <a:lstStyle/>
          <a:p>
            <a:r>
              <a:rPr lang="en-US"/>
              <a:t>What SLS Related will stay in Basecamp, and What’s Moving to Workplace?</a:t>
            </a:r>
          </a:p>
        </p:txBody>
      </p:sp>
      <p:sp>
        <p:nvSpPr>
          <p:cNvPr id="7" name="Content Placeholder 6">
            <a:extLst>
              <a:ext uri="{FF2B5EF4-FFF2-40B4-BE49-F238E27FC236}">
                <a16:creationId xmlns:a16="http://schemas.microsoft.com/office/drawing/2014/main" id="{2EB78102-10A6-4C4D-B651-B7834922134C}"/>
              </a:ext>
            </a:extLst>
          </p:cNvPr>
          <p:cNvSpPr>
            <a:spLocks noGrp="1"/>
          </p:cNvSpPr>
          <p:nvPr>
            <p:ph sz="half" idx="2"/>
          </p:nvPr>
        </p:nvSpPr>
        <p:spPr>
          <a:xfrm>
            <a:off x="839788" y="2505075"/>
            <a:ext cx="5180013" cy="3558374"/>
          </a:xfrm>
        </p:spPr>
        <p:txBody>
          <a:bodyPr/>
          <a:lstStyle/>
          <a:p>
            <a:r>
              <a:rPr lang="en-US"/>
              <a:t>SLC Working Groups</a:t>
            </a:r>
          </a:p>
          <a:p>
            <a:r>
              <a:rPr lang="en-US"/>
              <a:t>Short-Term Projects Already Underway, Ex:</a:t>
            </a:r>
          </a:p>
          <a:p>
            <a:pPr lvl="1"/>
            <a:r>
              <a:rPr lang="en-US"/>
              <a:t>Expanding System-Wide Library Agreements</a:t>
            </a:r>
          </a:p>
          <a:p>
            <a:pPr lvl="1"/>
            <a:r>
              <a:rPr lang="en-US" err="1"/>
              <a:t>Ebook</a:t>
            </a:r>
            <a:r>
              <a:rPr lang="en-US"/>
              <a:t> DDA Pilots</a:t>
            </a:r>
          </a:p>
          <a:p>
            <a:r>
              <a:rPr lang="en-US"/>
              <a:t>Specific Campus Extended Service Coordination</a:t>
            </a:r>
          </a:p>
          <a:p>
            <a:pPr lvl="1"/>
            <a:endParaRPr lang="en-US"/>
          </a:p>
        </p:txBody>
      </p:sp>
      <p:sp>
        <p:nvSpPr>
          <p:cNvPr id="9" name="Content Placeholder 8">
            <a:extLst>
              <a:ext uri="{FF2B5EF4-FFF2-40B4-BE49-F238E27FC236}">
                <a16:creationId xmlns:a16="http://schemas.microsoft.com/office/drawing/2014/main" id="{28E7F930-5ADF-49E6-8F6F-13EC3DC39587}"/>
              </a:ext>
            </a:extLst>
          </p:cNvPr>
          <p:cNvSpPr>
            <a:spLocks noGrp="1"/>
          </p:cNvSpPr>
          <p:nvPr>
            <p:ph sz="quarter" idx="4"/>
          </p:nvPr>
        </p:nvSpPr>
        <p:spPr/>
        <p:txBody>
          <a:bodyPr/>
          <a:lstStyle/>
          <a:p>
            <a:r>
              <a:rPr lang="en-US"/>
              <a:t>SUNY/SLC HQ</a:t>
            </a:r>
          </a:p>
          <a:p>
            <a:r>
              <a:rPr lang="en-US"/>
              <a:t>Institutional Leads</a:t>
            </a:r>
          </a:p>
          <a:p>
            <a:r>
              <a:rPr lang="en-US"/>
              <a:t>Will Decide on Dormant Groups in Basecamp, Ex:</a:t>
            </a:r>
          </a:p>
          <a:p>
            <a:pPr lvl="1"/>
            <a:r>
              <a:rPr lang="en-US"/>
              <a:t>SUNY Instruction Resources for Primo</a:t>
            </a:r>
          </a:p>
          <a:p>
            <a:pPr lvl="1"/>
            <a:r>
              <a:rPr lang="en-US"/>
              <a:t>COVID 19 Library Response and Planning</a:t>
            </a:r>
          </a:p>
        </p:txBody>
      </p:sp>
      <p:pic>
        <p:nvPicPr>
          <p:cNvPr id="1026" name="Picture 2" descr="State University of New York Center for Professional Development :: SUNY  Learning Commons">
            <a:extLst>
              <a:ext uri="{FF2B5EF4-FFF2-40B4-BE49-F238E27FC236}">
                <a16:creationId xmlns:a16="http://schemas.microsoft.com/office/drawing/2014/main" id="{111F4362-0AAB-44F0-92DA-E1B692CD3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229" y="1690688"/>
            <a:ext cx="2886084" cy="692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asecamp Press Resources">
            <a:extLst>
              <a:ext uri="{FF2B5EF4-FFF2-40B4-BE49-F238E27FC236}">
                <a16:creationId xmlns:a16="http://schemas.microsoft.com/office/drawing/2014/main" id="{FC648B6B-BFFB-4749-9E48-3F9579DE1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086" y="1555522"/>
            <a:ext cx="3845419" cy="86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873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a:t>But there is good information on Basecamp in the HQ, will I lose access?</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793289"/>
            <a:ext cx="8900605" cy="3595458"/>
          </a:xfrm>
        </p:spPr>
        <p:txBody>
          <a:bodyPr vert="horz" lIns="91440" tIns="45720" rIns="91440" bIns="45720" rtlCol="0" anchor="t">
            <a:normAutofit/>
          </a:bodyPr>
          <a:lstStyle/>
          <a:p>
            <a:r>
              <a:rPr lang="en-US"/>
              <a:t>We’ll archive the Basecamp groups that we’re migrating to Workplace, which means that you can access information, but won’t be able to post new information.</a:t>
            </a:r>
          </a:p>
          <a:p>
            <a:r>
              <a:rPr lang="en-US"/>
              <a:t>Taking the same approach as Ex Libris did with our Implementation basecamp.</a:t>
            </a:r>
            <a:endParaRPr lang="en-US">
              <a:cs typeface="Calibri"/>
            </a:endParaRPr>
          </a:p>
          <a:p>
            <a:pPr marL="0" indent="0">
              <a:buNone/>
            </a:pPr>
            <a:endParaRPr lang="en-US"/>
          </a:p>
        </p:txBody>
      </p:sp>
      <p:pic>
        <p:nvPicPr>
          <p:cNvPr id="5" name="Picture 2" descr="Basecamp Press Resources">
            <a:extLst>
              <a:ext uri="{FF2B5EF4-FFF2-40B4-BE49-F238E27FC236}">
                <a16:creationId xmlns:a16="http://schemas.microsoft.com/office/drawing/2014/main" id="{4F57BF1A-A9C4-4143-8B98-AF3A07030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44" y="3252384"/>
            <a:ext cx="2993902" cy="67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39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a:t>Will this transition affect </a:t>
            </a:r>
            <a:r>
              <a:rPr lang="en-US" err="1"/>
              <a:t>Libanswers</a:t>
            </a:r>
            <a:r>
              <a:rPr lang="en-US"/>
              <a:t> or </a:t>
            </a:r>
            <a:r>
              <a:rPr lang="en-US" err="1"/>
              <a:t>Libguides</a:t>
            </a:r>
            <a:r>
              <a:rPr lang="en-US"/>
              <a:t>?</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5" y="1793289"/>
            <a:ext cx="6113016" cy="3897298"/>
          </a:xfrm>
        </p:spPr>
        <p:txBody>
          <a:bodyPr>
            <a:normAutofit/>
          </a:bodyPr>
          <a:lstStyle/>
          <a:p>
            <a:r>
              <a:rPr lang="en-US"/>
              <a:t>SLS will continue to maintain the SLS </a:t>
            </a:r>
            <a:r>
              <a:rPr lang="en-US" err="1"/>
              <a:t>libguides</a:t>
            </a:r>
            <a:r>
              <a:rPr lang="en-US"/>
              <a:t>, including training guides, and also to create and maintain FAQs and answer appropriate questions via </a:t>
            </a:r>
            <a:r>
              <a:rPr lang="en-US" err="1"/>
              <a:t>Libanswers</a:t>
            </a:r>
            <a:r>
              <a:rPr lang="en-US"/>
              <a:t>.</a:t>
            </a:r>
          </a:p>
          <a:p>
            <a:r>
              <a:rPr lang="en-US"/>
              <a:t>We may coordinate further clean up of SLC content, but no major changes are planned at this point.</a:t>
            </a:r>
          </a:p>
        </p:txBody>
      </p:sp>
      <p:pic>
        <p:nvPicPr>
          <p:cNvPr id="6" name="Picture 5">
            <a:extLst>
              <a:ext uri="{FF2B5EF4-FFF2-40B4-BE49-F238E27FC236}">
                <a16:creationId xmlns:a16="http://schemas.microsoft.com/office/drawing/2014/main" id="{4FD4CDDA-2C37-444A-9841-CAFCF4C94929}"/>
              </a:ext>
            </a:extLst>
          </p:cNvPr>
          <p:cNvPicPr>
            <a:picLocks noChangeAspect="1"/>
          </p:cNvPicPr>
          <p:nvPr/>
        </p:nvPicPr>
        <p:blipFill>
          <a:blip r:embed="rId2"/>
          <a:stretch>
            <a:fillRect/>
          </a:stretch>
        </p:blipFill>
        <p:spPr>
          <a:xfrm>
            <a:off x="7128770" y="2148396"/>
            <a:ext cx="4461879" cy="1981622"/>
          </a:xfrm>
          <a:prstGeom prst="rect">
            <a:avLst/>
          </a:prstGeom>
        </p:spPr>
      </p:pic>
      <p:sp>
        <p:nvSpPr>
          <p:cNvPr id="7" name="Rectangle 6">
            <a:extLst>
              <a:ext uri="{FF2B5EF4-FFF2-40B4-BE49-F238E27FC236}">
                <a16:creationId xmlns:a16="http://schemas.microsoft.com/office/drawing/2014/main" id="{04A24F18-B46E-449C-B2C2-6E4CAF3C523C}"/>
              </a:ext>
            </a:extLst>
          </p:cNvPr>
          <p:cNvSpPr/>
          <p:nvPr/>
        </p:nvSpPr>
        <p:spPr>
          <a:xfrm>
            <a:off x="7847885" y="4806804"/>
            <a:ext cx="3023648" cy="369332"/>
          </a:xfrm>
          <a:prstGeom prst="rect">
            <a:avLst/>
          </a:prstGeom>
        </p:spPr>
        <p:txBody>
          <a:bodyPr wrap="none">
            <a:spAutoFit/>
          </a:bodyPr>
          <a:lstStyle/>
          <a:p>
            <a:r>
              <a:rPr lang="en-US"/>
              <a:t>https://slcny.libguides.com/sls</a:t>
            </a:r>
          </a:p>
        </p:txBody>
      </p:sp>
    </p:spTree>
    <p:extLst>
      <p:ext uri="{BB962C8B-B14F-4D97-AF65-F5344CB8AC3E}">
        <p14:creationId xmlns:p14="http://schemas.microsoft.com/office/powerpoint/2010/main" val="2048243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fontScale="90000"/>
          </a:bodyPr>
          <a:lstStyle/>
          <a:p>
            <a:r>
              <a:rPr lang="en-US"/>
              <a:t>Where can I learn more and how will we know where/when groups will be moved?</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5" y="1793289"/>
            <a:ext cx="6113016" cy="3897298"/>
          </a:xfrm>
        </p:spPr>
        <p:txBody>
          <a:bodyPr>
            <a:normAutofit/>
          </a:bodyPr>
          <a:lstStyle/>
          <a:p>
            <a:r>
              <a:rPr lang="en-US"/>
              <a:t>2 webinars by Kelly Williamson, SUNY Workplace Coordinator scheduled.</a:t>
            </a:r>
          </a:p>
          <a:p>
            <a:pPr lvl="1"/>
            <a:r>
              <a:rPr lang="en-US"/>
              <a:t>Dates/Registration Info. shared soon</a:t>
            </a:r>
          </a:p>
          <a:p>
            <a:r>
              <a:rPr lang="en-US"/>
              <a:t>Specific details about where groups will be moving and how to access Workplace groups will be shared within the existing channels/platforms/</a:t>
            </a:r>
            <a:r>
              <a:rPr lang="en-US" err="1"/>
              <a:t>listserves</a:t>
            </a:r>
            <a:r>
              <a:rPr lang="en-US"/>
              <a:t>.</a:t>
            </a:r>
          </a:p>
        </p:txBody>
      </p:sp>
      <p:sp>
        <p:nvSpPr>
          <p:cNvPr id="7" name="Rectangle 6">
            <a:extLst>
              <a:ext uri="{FF2B5EF4-FFF2-40B4-BE49-F238E27FC236}">
                <a16:creationId xmlns:a16="http://schemas.microsoft.com/office/drawing/2014/main" id="{04A24F18-B46E-449C-B2C2-6E4CAF3C523C}"/>
              </a:ext>
            </a:extLst>
          </p:cNvPr>
          <p:cNvSpPr/>
          <p:nvPr/>
        </p:nvSpPr>
        <p:spPr>
          <a:xfrm>
            <a:off x="7847885" y="4806804"/>
            <a:ext cx="3023648" cy="369332"/>
          </a:xfrm>
          <a:prstGeom prst="rect">
            <a:avLst/>
          </a:prstGeom>
        </p:spPr>
        <p:txBody>
          <a:bodyPr wrap="none">
            <a:spAutoFit/>
          </a:bodyPr>
          <a:lstStyle/>
          <a:p>
            <a:r>
              <a:rPr lang="en-US"/>
              <a:t>https://slcny.libguides.com/sls</a:t>
            </a:r>
          </a:p>
        </p:txBody>
      </p:sp>
      <p:pic>
        <p:nvPicPr>
          <p:cNvPr id="8" name="Picture 2" descr="State University of New York Center for Professional Development :: SUNY  Learning Commons">
            <a:extLst>
              <a:ext uri="{FF2B5EF4-FFF2-40B4-BE49-F238E27FC236}">
                <a16:creationId xmlns:a16="http://schemas.microsoft.com/office/drawing/2014/main" id="{DECD232A-3C36-4C27-964E-3B763F009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667" y="3082670"/>
            <a:ext cx="2886084" cy="69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05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a:bodyPr>
          <a:lstStyle/>
          <a:p>
            <a:r>
              <a:rPr lang="en-US"/>
              <a:t>SUNY Library Accessibility Cohort</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642370"/>
            <a:ext cx="10847774" cy="4296791"/>
          </a:xfrm>
        </p:spPr>
        <p:txBody>
          <a:bodyPr>
            <a:normAutofit fontScale="77500" lnSpcReduction="20000"/>
          </a:bodyPr>
          <a:lstStyle/>
          <a:p>
            <a:r>
              <a:rPr lang="en-US"/>
              <a:t>Completed VPAT Reviews and Top-Level Testing of about 20 of the ~80 most commonly e-resources in SUNY.</a:t>
            </a:r>
          </a:p>
          <a:p>
            <a:pPr lvl="1"/>
            <a:r>
              <a:rPr lang="en-US">
                <a:hlinkClick r:id="rId2"/>
              </a:rPr>
              <a:t>https://slcny.libguides.com/vendor_accessibility</a:t>
            </a:r>
            <a:endParaRPr lang="en-US"/>
          </a:p>
          <a:p>
            <a:r>
              <a:rPr lang="en-US"/>
              <a:t>Repository updating would be a project that would address every 1-2 years as needed.</a:t>
            </a:r>
          </a:p>
          <a:p>
            <a:r>
              <a:rPr lang="en-US"/>
              <a:t>Working with Cohort to finish reviews for the remaining commonly held resources.</a:t>
            </a:r>
          </a:p>
          <a:p>
            <a:r>
              <a:rPr lang="en-US"/>
              <a:t>Will be developing update presentations as soon as possible (anticipated in February).</a:t>
            </a:r>
          </a:p>
          <a:p>
            <a:r>
              <a:rPr lang="en-US"/>
              <a:t>SLS will need to address/respond to needs expressed by campuses that would best be addressed as a shared service, rather than cohort.</a:t>
            </a:r>
          </a:p>
          <a:p>
            <a:r>
              <a:rPr lang="en-US"/>
              <a:t>Future of Cohort or Working Group being discussed, with remaining work in second half of the group’s time being defined now.  Future cohorts/working groups being reviewed—and reviewed as desired professional development need or interest in collaborative work.</a:t>
            </a:r>
          </a:p>
        </p:txBody>
      </p:sp>
    </p:spTree>
    <p:extLst>
      <p:ext uri="{BB962C8B-B14F-4D97-AF65-F5344CB8AC3E}">
        <p14:creationId xmlns:p14="http://schemas.microsoft.com/office/powerpoint/2010/main" val="683976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D01F-DF2B-47F8-9FCF-DF60BE5A8D2C}"/>
              </a:ext>
            </a:extLst>
          </p:cNvPr>
          <p:cNvSpPr>
            <a:spLocks noGrp="1"/>
          </p:cNvSpPr>
          <p:nvPr>
            <p:ph type="title"/>
          </p:nvPr>
        </p:nvSpPr>
        <p:spPr>
          <a:xfrm>
            <a:off x="639192" y="365126"/>
            <a:ext cx="10714608" cy="1277244"/>
          </a:xfrm>
        </p:spPr>
        <p:txBody>
          <a:bodyPr>
            <a:normAutofit/>
          </a:bodyPr>
          <a:lstStyle/>
          <a:p>
            <a:r>
              <a:rPr lang="en-US"/>
              <a:t>Procurement Update</a:t>
            </a:r>
          </a:p>
        </p:txBody>
      </p:sp>
      <p:sp>
        <p:nvSpPr>
          <p:cNvPr id="3" name="Content Placeholder 2">
            <a:extLst>
              <a:ext uri="{FF2B5EF4-FFF2-40B4-BE49-F238E27FC236}">
                <a16:creationId xmlns:a16="http://schemas.microsoft.com/office/drawing/2014/main" id="{7307718E-8D26-454B-804F-6AC1A4FD2369}"/>
              </a:ext>
            </a:extLst>
          </p:cNvPr>
          <p:cNvSpPr>
            <a:spLocks noGrp="1"/>
          </p:cNvSpPr>
          <p:nvPr>
            <p:ph sz="half" idx="1"/>
          </p:nvPr>
        </p:nvSpPr>
        <p:spPr>
          <a:xfrm>
            <a:off x="705034" y="1642371"/>
            <a:ext cx="6903129" cy="3781886"/>
          </a:xfrm>
        </p:spPr>
        <p:txBody>
          <a:bodyPr>
            <a:normAutofit/>
          </a:bodyPr>
          <a:lstStyle/>
          <a:p>
            <a:r>
              <a:rPr lang="en-US"/>
              <a:t>OCLC </a:t>
            </a:r>
          </a:p>
          <a:p>
            <a:r>
              <a:rPr lang="en-US"/>
              <a:t>IT Umbrella</a:t>
            </a:r>
          </a:p>
          <a:p>
            <a:r>
              <a:rPr lang="en-US"/>
              <a:t>Direct Linking Service</a:t>
            </a:r>
          </a:p>
          <a:p>
            <a:pPr marL="0" indent="0">
              <a:buNone/>
            </a:pPr>
            <a:endParaRPr lang="en-US"/>
          </a:p>
        </p:txBody>
      </p:sp>
      <p:pic>
        <p:nvPicPr>
          <p:cNvPr id="2050" name="Picture 2" descr="OCLC: Worldwide, member-driven library cooperative">
            <a:extLst>
              <a:ext uri="{FF2B5EF4-FFF2-40B4-BE49-F238E27FC236}">
                <a16:creationId xmlns:a16="http://schemas.microsoft.com/office/drawing/2014/main" id="{A3EE1CC7-66E1-42F1-8A27-98D588A56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478" y="1293180"/>
            <a:ext cx="3781425"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rd Iron (@third_iron) | Twitter">
            <a:extLst>
              <a:ext uri="{FF2B5EF4-FFF2-40B4-BE49-F238E27FC236}">
                <a16:creationId xmlns:a16="http://schemas.microsoft.com/office/drawing/2014/main" id="{4AF7F42B-5E04-4044-8CB0-19DE9B681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736" y="3036672"/>
            <a:ext cx="226695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9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Discovery &amp; E-Resources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11" ma:contentTypeDescription="Create a new document." ma:contentTypeScope="" ma:versionID="4c9017ad4578b8eeb30999947e0d3636">
  <xsd:schema xmlns:xsd="http://www.w3.org/2001/XMLSchema" xmlns:xs="http://www.w3.org/2001/XMLSchema" xmlns:p="http://schemas.microsoft.com/office/2006/metadata/properties" xmlns:ns2="61ce4d65-48b5-4510-a74e-67217dcdfadf" xmlns:ns3="4404f601-80f3-4988-a5f5-d6c3dd7e14a6" targetNamespace="http://schemas.microsoft.com/office/2006/metadata/properties" ma:root="true" ma:fieldsID="71f7b000356e483456355de48b8589e4" ns2:_="" ns3:_="">
    <xsd:import namespace="61ce4d65-48b5-4510-a74e-67217dcdfadf"/>
    <xsd:import namespace="4404f601-80f3-4988-a5f5-d6c3dd7e14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04f601-80f3-4988-a5f5-d6c3dd7e14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790760-A1AF-429F-9CC1-65E3D31C8E51}">
  <ds:schemaRefs>
    <ds:schemaRef ds:uri="4404f601-80f3-4988-a5f5-d6c3dd7e14a6"/>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12D83235-88EE-4E2B-9FD9-F696DD588AFF}">
  <ds:schemaRefs>
    <ds:schemaRef ds:uri="4404f601-80f3-4988-a5f5-d6c3dd7e14a6"/>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1</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Transition from Basecamp and Listserves to Workplace</vt:lpstr>
      <vt:lpstr>What SLS Related will stay in Basecamp, and What’s Moving to Workplace?</vt:lpstr>
      <vt:lpstr>But there is good information on Basecamp in the HQ, will I lose access?</vt:lpstr>
      <vt:lpstr>Will this transition affect Libanswers or Libguides?</vt:lpstr>
      <vt:lpstr>Where can I learn more and how will we know where/when groups will be moved?</vt:lpstr>
      <vt:lpstr>SUNY Library Accessibility Cohort</vt:lpstr>
      <vt:lpstr>Procurement Update</vt:lpstr>
      <vt:lpstr>PowerPoint Presentation</vt:lpstr>
      <vt:lpstr>January Release Note Highlights: CDI</vt:lpstr>
      <vt:lpstr>Odds and Ends</vt:lpstr>
      <vt:lpstr>PowerPoint Presentation</vt:lpstr>
      <vt:lpstr>ESWLCA: Invitation for Bids (IFB)</vt:lpstr>
      <vt:lpstr>eBook Central DDA Pilot</vt:lpstr>
      <vt:lpstr>Other updates</vt:lpstr>
      <vt:lpstr>PowerPoint Presentation</vt:lpstr>
      <vt:lpstr>Upcoming Training</vt:lpstr>
      <vt:lpstr>January 2021 Release Notes – Resource Management</vt:lpstr>
      <vt:lpstr>January 2021 Release Notes – Acquisitions</vt:lpstr>
      <vt:lpstr>January 2021 Release Notes – Acquisitions</vt:lpstr>
      <vt:lpstr>January 2021 Release Notes – Other</vt:lpstr>
      <vt:lpstr>PowerPoint Presentation</vt:lpstr>
      <vt:lpstr>Automated Fulfillment Network Project</vt:lpstr>
      <vt:lpstr>Resource Sharing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8</cp:revision>
  <dcterms:created xsi:type="dcterms:W3CDTF">2019-08-22T15:05:39Z</dcterms:created>
  <dcterms:modified xsi:type="dcterms:W3CDTF">2021-01-15T14:38:36Z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