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Lst>
  <p:notesMasterIdLst>
    <p:notesMasterId r:id="rId2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Roboto" panose="02000000000000000000" pitchFamily="2" charset="0"/>
      <p:regular r:id="rId33"/>
      <p:bold r:id="rId34"/>
      <p:italic r:id="rId35"/>
      <p:boldItalic r:id="rId36"/>
    </p:embeddedFont>
  </p:embeddedFontLst>
  <p:defaultTextStyle>
    <a:defPPr marR="0" lvl="0" algn="l" rtl="0">
      <a:lnSpc>
        <a:spcPct val="100000"/>
      </a:lnSpc>
      <a:spcBef>
        <a:spcPts val="0"/>
      </a:spcBef>
      <a:spcAft>
        <a:spcPts val="0"/>
      </a:spcAft>
      <a:defRPr lang="es-US"/>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09" autoAdjust="0"/>
    <p:restoredTop sz="61089" autoAdjust="0"/>
  </p:normalViewPr>
  <p:slideViewPr>
    <p:cSldViewPr snapToGrid="0">
      <p:cViewPr varScale="1">
        <p:scale>
          <a:sx n="38" d="100"/>
          <a:sy n="38" d="100"/>
        </p:scale>
        <p:origin x="2106" y="54"/>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rtlCol="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rtl="0"/>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rtl="0"/>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pPr rtl="0"/>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rtlCol="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rtl="0"/>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utureme.or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ositiveexperience.org/wp-content/uploads/2021/03/Spreading-HOPE_FINAL_2.2.2021.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d8527b1616_11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d8527b1616_11_85: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rtlCol="0" anchor="t" anchorCtr="0">
            <a:noAutofit/>
          </a:bodyPr>
          <a:lstStyle/>
          <a:p>
            <a:pPr marL="0" lvl="0" indent="0" algn="l" rtl="0">
              <a:spcBef>
                <a:spcPts val="0"/>
              </a:spcBef>
              <a:spcAft>
                <a:spcPts val="0"/>
              </a:spcAft>
              <a:buClr>
                <a:schemeClr val="dk1"/>
              </a:buClr>
              <a:buSzPts val="1400"/>
              <a:buFont typeface="Arial"/>
              <a:buNone/>
            </a:pPr>
            <a:r>
              <a:rPr lang="es-us" b="1"/>
              <a:t>Nota para el capacitador: </a:t>
            </a:r>
            <a:r>
              <a:rPr lang="es-us"/>
              <a:t>preséntese y dé la bienvenida a los participantes del Café. </a:t>
            </a:r>
            <a:endParaRPr/>
          </a:p>
        </p:txBody>
      </p:sp>
      <p:sp>
        <p:nvSpPr>
          <p:cNvPr id="169" name="Google Shape;169;gd8527b1616_11_8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cd68bf6984_0_801:notes"/>
          <p:cNvSpPr>
            <a:spLocks noGrp="1" noRot="1" noChangeAspect="1"/>
          </p:cNvSpPr>
          <p:nvPr>
            <p:ph type="sldImg" idx="2"/>
          </p:nvPr>
        </p:nvSpPr>
        <p:spPr>
          <a:xfrm>
            <a:off x="687139" y="1143000"/>
            <a:ext cx="5483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cd68bf6984_0_801: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rtlCol="0" anchor="t" anchorCtr="0">
            <a:noAutofit/>
          </a:bodyPr>
          <a:lstStyle/>
          <a:p>
            <a:pPr marL="0" lvl="0" indent="0" algn="l" rtl="0">
              <a:spcBef>
                <a:spcPts val="0"/>
              </a:spcBef>
              <a:spcAft>
                <a:spcPts val="0"/>
              </a:spcAft>
              <a:buClr>
                <a:schemeClr val="dk1"/>
              </a:buClr>
              <a:buSzPts val="1200"/>
              <a:buFont typeface="Calibri"/>
              <a:buNone/>
            </a:pPr>
            <a:r>
              <a:rPr lang="es-us" i="1"/>
              <a:t>Al promover los elementos estructurales de HOPE, nuestro objetivo es apoyar la resiliencia de nuestras familias. Queremos fomentar experiencias positivas y los elementos estructurales para ayudar a los niños a convertirse en adultos resilientes y saludables, y para ayudar a disminuir los efectos de la adversidad.</a:t>
            </a:r>
            <a:endParaRPr i="1"/>
          </a:p>
          <a:p>
            <a:pPr marL="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i="1"/>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hlink"/>
              </a:buClr>
              <a:buSzPts val="1200"/>
              <a:buFont typeface="Calibri"/>
              <a:buNone/>
            </a:pPr>
            <a:endParaRPr/>
          </a:p>
        </p:txBody>
      </p:sp>
      <p:sp>
        <p:nvSpPr>
          <p:cNvPr id="281" name="Google Shape;281;gcd68bf6984_0_8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cd68bf6984_0_9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gcd68bf6984_0_974: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rtlCol="0" anchor="t" anchorCtr="0">
            <a:noAutofit/>
          </a:bodyPr>
          <a:lstStyle/>
          <a:p>
            <a:pPr marL="0" lvl="0" indent="0" algn="l" rtl="0">
              <a:spcBef>
                <a:spcPts val="0"/>
              </a:spcBef>
              <a:spcAft>
                <a:spcPts val="0"/>
              </a:spcAft>
              <a:buClr>
                <a:schemeClr val="dk1"/>
              </a:buClr>
              <a:buSzPts val="1400"/>
              <a:buFont typeface="Arial"/>
              <a:buNone/>
            </a:pPr>
            <a:r>
              <a:rPr lang="es-us" b="1" dirty="0"/>
              <a:t>Actividad de diez minutos</a:t>
            </a:r>
            <a:r>
              <a:rPr lang="es-us" dirty="0"/>
              <a:t>: Cuatro minutos en grupos o salas de descanso, seis minutos para informar al regresar</a:t>
            </a:r>
            <a:endParaRPr dirty="0"/>
          </a:p>
          <a:p>
            <a:pPr marL="0" lvl="0" indent="0" algn="l" rtl="0">
              <a:spcBef>
                <a:spcPts val="0"/>
              </a:spcBef>
              <a:spcAft>
                <a:spcPts val="0"/>
              </a:spcAft>
              <a:buClr>
                <a:schemeClr val="dk1"/>
              </a:buClr>
              <a:buSzPts val="1400"/>
              <a:buFont typeface="Arial"/>
              <a:buNone/>
            </a:pPr>
            <a:endParaRPr dirty="0"/>
          </a:p>
          <a:p>
            <a:pPr marL="0" lvl="0" indent="0" algn="l" rtl="0">
              <a:spcBef>
                <a:spcPts val="0"/>
              </a:spcBef>
              <a:spcAft>
                <a:spcPts val="0"/>
              </a:spcAft>
              <a:buClr>
                <a:schemeClr val="dk1"/>
              </a:buClr>
              <a:buSzPts val="1400"/>
              <a:buFont typeface="Arial"/>
              <a:buNone/>
            </a:pPr>
            <a:r>
              <a:rPr lang="es-us" b="1" dirty="0"/>
              <a:t>Nota para el capacitador: </a:t>
            </a:r>
            <a:endParaRPr b="1" dirty="0"/>
          </a:p>
          <a:p>
            <a:pPr marL="0" lvl="0" indent="0" algn="l" rtl="0">
              <a:spcBef>
                <a:spcPts val="0"/>
              </a:spcBef>
              <a:spcAft>
                <a:spcPts val="0"/>
              </a:spcAft>
              <a:buClr>
                <a:schemeClr val="dk1"/>
              </a:buClr>
              <a:buSzPts val="1400"/>
              <a:buFont typeface="Arial"/>
              <a:buNone/>
            </a:pPr>
            <a:r>
              <a:rPr lang="es-us" dirty="0"/>
              <a:t>Haga la pregunta a los participantes: </a:t>
            </a:r>
            <a:r>
              <a:rPr lang="es-us" i="1" dirty="0"/>
              <a:t>¿Cuál es su recuerdo favorito de actividad física cuando era niño?</a:t>
            </a:r>
            <a:endParaRPr i="1" dirty="0"/>
          </a:p>
          <a:p>
            <a:pPr marL="0" lvl="0" indent="0" algn="l" rtl="0">
              <a:spcBef>
                <a:spcPts val="0"/>
              </a:spcBef>
              <a:spcAft>
                <a:spcPts val="0"/>
              </a:spcAft>
              <a:buClr>
                <a:schemeClr val="dk1"/>
              </a:buClr>
              <a:buSzPts val="1400"/>
              <a:buFont typeface="Arial"/>
              <a:buNone/>
            </a:pPr>
            <a:r>
              <a:rPr lang="es-us" dirty="0"/>
              <a:t>Envíe a los participantes a grupos o salas de trabajo en grupos de dos o tres personas. Permita cuatro minutos en total, aproximadamente dos minutos para que cada socio comparta. </a:t>
            </a:r>
            <a:endParaRPr dirty="0"/>
          </a:p>
          <a:p>
            <a:pPr marL="0" lvl="0" indent="0" algn="l" rtl="0">
              <a:spcBef>
                <a:spcPts val="0"/>
              </a:spcBef>
              <a:spcAft>
                <a:spcPts val="0"/>
              </a:spcAft>
              <a:buClr>
                <a:schemeClr val="dk1"/>
              </a:buClr>
              <a:buSzPts val="1400"/>
              <a:buFont typeface="Arial"/>
              <a:buNone/>
            </a:pPr>
            <a:endParaRPr i="1" dirty="0"/>
          </a:p>
          <a:p>
            <a:pPr marL="0" lvl="0" indent="0" algn="l" rtl="0">
              <a:spcBef>
                <a:spcPts val="0"/>
              </a:spcBef>
              <a:spcAft>
                <a:spcPts val="0"/>
              </a:spcAft>
              <a:buClr>
                <a:schemeClr val="dk1"/>
              </a:buClr>
              <a:buSzPts val="1400"/>
              <a:buFont typeface="Arial"/>
              <a:buNone/>
            </a:pPr>
            <a:r>
              <a:rPr lang="es-us" b="1" dirty="0"/>
              <a:t>Informe:</a:t>
            </a:r>
            <a:r>
              <a:rPr lang="es-us" dirty="0"/>
              <a:t> </a:t>
            </a:r>
            <a:r>
              <a:rPr lang="es-us" i="1" dirty="0"/>
              <a:t>invitamos a todos a compartir sus propios pensamientos o compartir algo de su pareja, lo que le resulte más cómodo.  </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Arial"/>
              <a:buNone/>
            </a:pPr>
            <a:r>
              <a:rPr lang="es-us" b="1" u="sng" dirty="0"/>
              <a:t>Nota para el capacitador: </a:t>
            </a:r>
            <a:endParaRPr dirty="0"/>
          </a:p>
          <a:p>
            <a:pPr marL="0" lvl="0" indent="0" algn="l" rtl="0">
              <a:spcBef>
                <a:spcPts val="0"/>
              </a:spcBef>
              <a:spcAft>
                <a:spcPts val="0"/>
              </a:spcAft>
              <a:buClr>
                <a:schemeClr val="dk1"/>
              </a:buClr>
              <a:buSzPts val="1400"/>
              <a:buFont typeface="Arial"/>
              <a:buNone/>
            </a:pPr>
            <a:r>
              <a:rPr lang="es-us" dirty="0"/>
              <a:t>Si nadie habla durante el informe, el capacitador puede compartir primero su experiencia. </a:t>
            </a:r>
            <a:endParaRPr dirty="0"/>
          </a:p>
          <a:p>
            <a:pPr marL="0" marR="0" lvl="0" indent="0" algn="l" rtl="0">
              <a:lnSpc>
                <a:spcPct val="100000"/>
              </a:lnSpc>
              <a:spcBef>
                <a:spcPts val="0"/>
              </a:spcBef>
              <a:spcAft>
                <a:spcPts val="0"/>
              </a:spcAft>
              <a:buClr>
                <a:schemeClr val="dk1"/>
              </a:buClr>
              <a:buSzPts val="1200"/>
              <a:buFont typeface="Arial"/>
              <a:buNone/>
            </a:pPr>
            <a:r>
              <a:rPr lang="es-us" dirty="0"/>
              <a:t>Relacione los elementos estructurales de HOPE y de qué manera los apoyamos al estar físicamente activos con nuestras familias. </a:t>
            </a:r>
            <a:endParaRPr dirty="0"/>
          </a:p>
          <a:p>
            <a:pPr marL="0" lvl="0" indent="0" algn="l" rtl="0">
              <a:lnSpc>
                <a:spcPct val="100000"/>
              </a:lnSpc>
              <a:spcBef>
                <a:spcPts val="0"/>
              </a:spcBef>
              <a:spcAft>
                <a:spcPts val="0"/>
              </a:spcAft>
              <a:buSzPts val="1400"/>
              <a:buNone/>
            </a:pPr>
            <a:endParaRPr b="1" dirty="0"/>
          </a:p>
          <a:p>
            <a:pPr marL="0" lvl="0" indent="0" algn="l" rtl="0">
              <a:spcBef>
                <a:spcPts val="383"/>
              </a:spcBef>
              <a:spcAft>
                <a:spcPts val="0"/>
              </a:spcAft>
              <a:buClr>
                <a:schemeClr val="dk1"/>
              </a:buClr>
              <a:buSzPts val="1400"/>
              <a:buFont typeface="Calibri"/>
              <a:buNone/>
            </a:pPr>
            <a:r>
              <a:rPr lang="es-us" i="1" dirty="0"/>
              <a:t>Elemento estructural de Relación, por ejemplo: Hacer caminatas juntos brinda oportunidades para movernos y conectar. Cuando pasamos tiempo jugando y divirtiéndonos, nos conectamos con los demás y fortalecemos nuestras relaciones.</a:t>
            </a:r>
            <a:endParaRPr i="1" dirty="0"/>
          </a:p>
          <a:p>
            <a:pPr marL="0" lvl="0" indent="0" algn="l" rtl="0">
              <a:spcBef>
                <a:spcPts val="383"/>
              </a:spcBef>
              <a:spcAft>
                <a:spcPts val="0"/>
              </a:spcAft>
              <a:buClr>
                <a:schemeClr val="dk1"/>
              </a:buClr>
              <a:buSzPts val="1400"/>
              <a:buFont typeface="Arial"/>
              <a:buNone/>
            </a:pPr>
            <a:endParaRPr i="1" dirty="0"/>
          </a:p>
          <a:p>
            <a:pPr marL="0" lvl="0" indent="0" algn="l" rtl="0">
              <a:spcBef>
                <a:spcPts val="383"/>
              </a:spcBef>
              <a:spcAft>
                <a:spcPts val="0"/>
              </a:spcAft>
              <a:buClr>
                <a:schemeClr val="dk1"/>
              </a:buClr>
              <a:buSzPts val="1400"/>
              <a:buFont typeface="Arial"/>
              <a:buNone/>
            </a:pPr>
            <a:r>
              <a:rPr lang="es-us" i="1" dirty="0"/>
              <a:t>Elemento estructural de Entorno, por ejemplo: Explorar parques locales o jugar al aire libre en su propio jardín/vecindario.</a:t>
            </a:r>
            <a:endParaRPr i="1" dirty="0"/>
          </a:p>
          <a:p>
            <a:pPr marL="0" lvl="0" indent="0" algn="l" rtl="0">
              <a:spcBef>
                <a:spcPts val="383"/>
              </a:spcBef>
              <a:spcAft>
                <a:spcPts val="0"/>
              </a:spcAft>
              <a:buClr>
                <a:schemeClr val="dk1"/>
              </a:buClr>
              <a:buSzPts val="1400"/>
              <a:buFont typeface="Arial"/>
              <a:buNone/>
            </a:pPr>
            <a:r>
              <a:rPr lang="es-us" i="1" dirty="0"/>
              <a:t>Los niños que viven, aprenden y juegan en entornos seguros, estables y equitativos tienen menos probabilidades de experimentar mala salud física y mental de adultos.  </a:t>
            </a:r>
            <a:endParaRPr i="1" dirty="0"/>
          </a:p>
          <a:p>
            <a:pPr marL="0" lvl="0" indent="0" algn="l" rtl="0">
              <a:spcBef>
                <a:spcPts val="383"/>
              </a:spcBef>
              <a:spcAft>
                <a:spcPts val="0"/>
              </a:spcAft>
              <a:buClr>
                <a:schemeClr val="dk1"/>
              </a:buClr>
              <a:buSzPts val="1400"/>
              <a:buFont typeface="Arial"/>
              <a:buNone/>
            </a:pPr>
            <a:endParaRPr i="1" dirty="0"/>
          </a:p>
          <a:p>
            <a:pPr marL="0" lvl="0" indent="0" algn="l" rtl="0">
              <a:spcBef>
                <a:spcPts val="383"/>
              </a:spcBef>
              <a:spcAft>
                <a:spcPts val="0"/>
              </a:spcAft>
              <a:buClr>
                <a:schemeClr val="dk1"/>
              </a:buClr>
              <a:buSzPts val="1400"/>
              <a:buFont typeface="Arial"/>
              <a:buNone/>
            </a:pPr>
            <a:r>
              <a:rPr lang="es-us" i="1" dirty="0"/>
              <a:t>Elemento estructural de Participación, por ejemplo: Es importante crear grupos de amigos a través de la escuela, la iglesia u otras oportunidades comunitarias.</a:t>
            </a:r>
            <a:endParaRPr i="1" dirty="0"/>
          </a:p>
          <a:p>
            <a:pPr marL="0" lvl="0" indent="0" algn="l" rtl="0">
              <a:spcBef>
                <a:spcPts val="383"/>
              </a:spcBef>
              <a:spcAft>
                <a:spcPts val="0"/>
              </a:spcAft>
              <a:buClr>
                <a:schemeClr val="dk1"/>
              </a:buClr>
              <a:buSzPts val="1400"/>
              <a:buFont typeface="Arial"/>
              <a:buNone/>
            </a:pPr>
            <a:r>
              <a:rPr lang="es-us" i="1" dirty="0"/>
              <a:t>Los niños necesitan oportunidades para participar socialmente y desarrollar un sentido de conexión. Desarrollar una conexión y un sentido de pertenencia a una comunidad, así como un sentido de su importancia en ella, es la esencia de este elemento estructural.</a:t>
            </a:r>
            <a:endParaRPr i="1" dirty="0"/>
          </a:p>
          <a:p>
            <a:pPr marL="0" lvl="0" indent="0" algn="l" rtl="0">
              <a:spcBef>
                <a:spcPts val="383"/>
              </a:spcBef>
              <a:spcAft>
                <a:spcPts val="0"/>
              </a:spcAft>
              <a:buClr>
                <a:schemeClr val="dk1"/>
              </a:buClr>
              <a:buSzPts val="1400"/>
              <a:buFont typeface="Arial"/>
              <a:buNone/>
            </a:pPr>
            <a:endParaRPr i="1" dirty="0"/>
          </a:p>
          <a:p>
            <a:pPr marL="0" lvl="0" indent="0" algn="l" rtl="0">
              <a:spcBef>
                <a:spcPts val="383"/>
              </a:spcBef>
              <a:spcAft>
                <a:spcPts val="0"/>
              </a:spcAft>
              <a:buClr>
                <a:schemeClr val="dk1"/>
              </a:buClr>
              <a:buSzPts val="1400"/>
              <a:buFont typeface="Arial"/>
              <a:buNone/>
            </a:pPr>
            <a:r>
              <a:rPr lang="es-us" i="1" dirty="0"/>
              <a:t>Elemento estructural de Crecimiento emocional, por ejemplo: Cuando juega con su hijo, puede aprovechar la oportunidad para modelar la regulación de las emociones (aprender a responder y expresar sentimientos cuando un juego o actividad no sale como quería).</a:t>
            </a:r>
            <a:endParaRPr i="1" dirty="0"/>
          </a:p>
          <a:p>
            <a:pPr marL="0" lvl="0" indent="0" algn="l" rtl="0">
              <a:spcBef>
                <a:spcPts val="383"/>
              </a:spcBef>
              <a:spcAft>
                <a:spcPts val="0"/>
              </a:spcAft>
              <a:buClr>
                <a:schemeClr val="dk1"/>
              </a:buClr>
              <a:buSzPts val="1400"/>
              <a:buFont typeface="Arial"/>
              <a:buNone/>
            </a:pPr>
            <a:r>
              <a:rPr lang="es-us" i="1" dirty="0"/>
              <a:t>Los niños necesitan tener amplias oportunidades para desarrollar su sentido de autoconciencia y cognición social, aprender a autorregular las emociones y los comportamientos y adquirir las habilidades necesarias para responder a los desafíos de forma funcional y productiva.</a:t>
            </a:r>
            <a:endParaRPr i="1" dirty="0"/>
          </a:p>
          <a:p>
            <a:pPr marL="0" lvl="0" indent="0" algn="l" rtl="0">
              <a:spcBef>
                <a:spcPts val="383"/>
              </a:spcBef>
              <a:spcAft>
                <a:spcPts val="0"/>
              </a:spcAft>
              <a:buClr>
                <a:schemeClr val="dk1"/>
              </a:buClr>
              <a:buSzPts val="1400"/>
              <a:buFont typeface="Arial"/>
              <a:buNone/>
            </a:pPr>
            <a:endParaRPr dirty="0"/>
          </a:p>
          <a:p>
            <a:pPr marL="0" lvl="0" indent="0" algn="l" rtl="0">
              <a:spcBef>
                <a:spcPts val="0"/>
              </a:spcBef>
              <a:spcAft>
                <a:spcPts val="0"/>
              </a:spcAft>
              <a:buClr>
                <a:schemeClr val="dk1"/>
              </a:buClr>
              <a:buSzPts val="1400"/>
              <a:buFont typeface="Arial"/>
              <a:buNone/>
            </a:pPr>
            <a:r>
              <a:rPr lang="es-us" i="1" dirty="0"/>
              <a:t>¡Gracias a todos por participar en nuestra actividad de socios! Apreciamos que comparta sus recuerdos de estar físicamente activo. Queríamos que reflexionara sobre esto porque esos recuerdos de jugar y divertirse tienen un impacto, y queremos asegurarnos de que sus hijos tengan los mismos tipos de recuerdos para llevarlos con ellos.</a:t>
            </a:r>
            <a:endParaRPr dirty="0"/>
          </a:p>
          <a:p>
            <a:pPr marL="0" lvl="0" indent="0" algn="l" rtl="0">
              <a:lnSpc>
                <a:spcPct val="100000"/>
              </a:lnSpc>
              <a:spcBef>
                <a:spcPts val="0"/>
              </a:spcBef>
              <a:spcAft>
                <a:spcPts val="0"/>
              </a:spcAft>
              <a:buSzPts val="1400"/>
              <a:buNone/>
            </a:pPr>
            <a:endParaRPr b="1" dirty="0"/>
          </a:p>
        </p:txBody>
      </p:sp>
      <p:sp>
        <p:nvSpPr>
          <p:cNvPr id="291" name="Google Shape;291;gcd68bf6984_0_9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cd68bf6984_0_13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cd68bf6984_0_1322:notes"/>
          <p:cNvSpPr txBox="1">
            <a:spLocks noGrp="1"/>
          </p:cNvSpPr>
          <p:nvPr>
            <p:ph type="body" idx="1"/>
          </p:nvPr>
        </p:nvSpPr>
        <p:spPr>
          <a:xfrm>
            <a:off x="685800" y="4400550"/>
            <a:ext cx="5486400" cy="3600600"/>
          </a:xfrm>
          <a:prstGeom prst="rect">
            <a:avLst/>
          </a:prstGeom>
        </p:spPr>
        <p:txBody>
          <a:bodyPr spcFirstLastPara="1" wrap="square" lIns="91425" tIns="45700" rIns="91425" bIns="45700" rtlCol="0" anchor="t" anchorCtr="0">
            <a:noAutofit/>
          </a:bodyPr>
          <a:lstStyle/>
          <a:p>
            <a:pPr marL="0" lvl="0" indent="0" algn="l" rtl="0">
              <a:lnSpc>
                <a:spcPct val="115000"/>
              </a:lnSpc>
              <a:spcBef>
                <a:spcPts val="0"/>
              </a:spcBef>
              <a:spcAft>
                <a:spcPts val="0"/>
              </a:spcAft>
              <a:buNone/>
            </a:pPr>
            <a:r>
              <a:rPr lang="es-us" i="1" dirty="0"/>
              <a:t>Así como la actividad física en los adultos afecta más que su salud física, la actividad física en los niños hace más que ayudarlos a desarrollar músculos y huesos fuertes. </a:t>
            </a:r>
            <a:endParaRPr i="1" dirty="0"/>
          </a:p>
          <a:p>
            <a:pPr marL="0" lvl="0" indent="0" algn="l" rtl="0">
              <a:lnSpc>
                <a:spcPct val="115000"/>
              </a:lnSpc>
              <a:spcBef>
                <a:spcPts val="0"/>
              </a:spcBef>
              <a:spcAft>
                <a:spcPts val="0"/>
              </a:spcAft>
              <a:buNone/>
            </a:pPr>
            <a:endParaRPr i="1" dirty="0"/>
          </a:p>
          <a:p>
            <a:pPr marL="0" lvl="0" indent="0" algn="l" rtl="0">
              <a:lnSpc>
                <a:spcPct val="115000"/>
              </a:lnSpc>
              <a:spcBef>
                <a:spcPts val="0"/>
              </a:spcBef>
              <a:spcAft>
                <a:spcPts val="0"/>
              </a:spcAft>
              <a:buNone/>
            </a:pPr>
            <a:r>
              <a:rPr lang="es-us" i="1" dirty="0"/>
              <a:t>Imagine a su hijo participando en un juego que implica moverse a través de una carrera de obstáculos al aire libre. Veamos cómo una actividad como esta afectará al niño en todos estos dominios. </a:t>
            </a:r>
            <a:endParaRPr i="1"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r>
              <a:rPr lang="es-us" b="1" dirty="0"/>
              <a:t>Nota para el capacitador: </a:t>
            </a:r>
            <a:r>
              <a:rPr lang="es-us" dirty="0"/>
              <a:t>resuma y brinde un par de ejemplos en cada una de estas áreas. </a:t>
            </a:r>
            <a:endParaRPr dirty="0"/>
          </a:p>
          <a:p>
            <a:pPr marL="457200" lvl="0" indent="-304800" algn="l" rtl="0">
              <a:lnSpc>
                <a:spcPct val="115000"/>
              </a:lnSpc>
              <a:spcBef>
                <a:spcPts val="0"/>
              </a:spcBef>
              <a:spcAft>
                <a:spcPts val="0"/>
              </a:spcAft>
              <a:buClr>
                <a:schemeClr val="dk1"/>
              </a:buClr>
              <a:buSzPts val="1200"/>
              <a:buFont typeface="Calibri"/>
              <a:buChar char="●"/>
            </a:pPr>
            <a:r>
              <a:rPr lang="es-us" b="1" i="1" dirty="0"/>
              <a:t>Salud y desarrollo físico: </a:t>
            </a:r>
            <a:endParaRPr b="1" i="1" dirty="0"/>
          </a:p>
          <a:p>
            <a:pPr marL="914400" lvl="1" indent="-304800" algn="l" rtl="0">
              <a:lnSpc>
                <a:spcPct val="115000"/>
              </a:lnSpc>
              <a:spcBef>
                <a:spcPts val="0"/>
              </a:spcBef>
              <a:spcAft>
                <a:spcPts val="0"/>
              </a:spcAft>
              <a:buClr>
                <a:schemeClr val="dk1"/>
              </a:buClr>
              <a:buSzPts val="1200"/>
              <a:buFont typeface="Calibri"/>
              <a:buChar char="○"/>
            </a:pPr>
            <a:r>
              <a:rPr lang="es-us" i="1" dirty="0"/>
              <a:t>Participar en una actividad física amplia proporciona la práctica necesaria para que los niños alcancen sus hitos del desarrollo motor grueso. Por ejemplo, los niños que corren en el patio de recreo, se suben a los equipos del patio, juegan juegos activos donde mueven sus cuerpos como Simón dice o luz roja, luz verde o hacen fiestas de baile en el aula, están apoyando el desarrollo de la motricidad gruesa. </a:t>
            </a:r>
            <a:endParaRPr i="1" dirty="0"/>
          </a:p>
          <a:p>
            <a:pPr marL="914400" lvl="1" indent="-304800" algn="l" rtl="0">
              <a:lnSpc>
                <a:spcPct val="115000"/>
              </a:lnSpc>
              <a:spcBef>
                <a:spcPts val="0"/>
              </a:spcBef>
              <a:spcAft>
                <a:spcPts val="0"/>
              </a:spcAft>
              <a:buClr>
                <a:schemeClr val="dk1"/>
              </a:buClr>
              <a:buSzPts val="1200"/>
              <a:buFont typeface="Calibri"/>
              <a:buChar char="○"/>
            </a:pPr>
            <a:r>
              <a:rPr lang="es-us" i="1" dirty="0"/>
              <a:t>¿A qué puede acceder en su comunidad para el desarrollo físico? ¿Tiene parques o patios de juegos escolares, canchas de fútbol, pistas abiertas, chapoteaderos, senderos para caminatas, etc.? (Apoyo para el elemento estructural Entorno de HOPE)</a:t>
            </a:r>
            <a:endParaRPr i="1" dirty="0"/>
          </a:p>
          <a:p>
            <a:pPr marL="457200" lvl="0" indent="-304800" algn="l" rtl="0">
              <a:lnSpc>
                <a:spcPct val="115000"/>
              </a:lnSpc>
              <a:spcBef>
                <a:spcPts val="0"/>
              </a:spcBef>
              <a:spcAft>
                <a:spcPts val="0"/>
              </a:spcAft>
              <a:buClr>
                <a:schemeClr val="dk1"/>
              </a:buClr>
              <a:buSzPts val="1200"/>
              <a:buChar char="●"/>
            </a:pPr>
            <a:r>
              <a:rPr lang="es-us" b="1" i="1" dirty="0"/>
              <a:t>Desarrollo sensorial:</a:t>
            </a:r>
            <a:r>
              <a:rPr lang="es-us" i="1" dirty="0"/>
              <a:t> </a:t>
            </a:r>
            <a:endParaRPr i="1" dirty="0"/>
          </a:p>
          <a:p>
            <a:pPr marL="914400" lvl="1" indent="-304800" algn="l" rtl="0">
              <a:lnSpc>
                <a:spcPct val="115000"/>
              </a:lnSpc>
              <a:spcBef>
                <a:spcPts val="0"/>
              </a:spcBef>
              <a:spcAft>
                <a:spcPts val="0"/>
              </a:spcAft>
              <a:buClr>
                <a:schemeClr val="dk1"/>
              </a:buClr>
              <a:buSzPts val="1200"/>
              <a:buFont typeface="Calibri"/>
              <a:buChar char="○"/>
            </a:pPr>
            <a:r>
              <a:rPr lang="es-us" i="1" dirty="0"/>
              <a:t>Cuando los niños juegan al aire libre y exploran el mundo natural, utilizan todos sus sentidos: vista, oído, olfato, gusto y tacto. Por ejemplo: Garantizar que los niños tengan mucho tiempo para jugar al aire libre cuando sea posible ayudará a apoyar este desarrollo. Tomarse el tiempo para realizar actividades de conciencia plena con los niños para que se den cuenta de lo que escuchan, ven, huelen y sienten.  Ejemplos: oportunidades para notar cambios en el clima y las estaciones, mirar las nubes juntos y animarlos a que le digan qué formas ven, o mirar por la ventana cuando está lloviendo y notar lo que le sucede al mundo cuando cae el agua. (Apoyo para los elementos estructurales de Entorno y Participación de HOPE)</a:t>
            </a:r>
            <a:endParaRPr i="1" dirty="0"/>
          </a:p>
          <a:p>
            <a:pPr marL="457200" lvl="0" indent="-304800" algn="l" rtl="0">
              <a:lnSpc>
                <a:spcPct val="115000"/>
              </a:lnSpc>
              <a:spcBef>
                <a:spcPts val="0"/>
              </a:spcBef>
              <a:spcAft>
                <a:spcPts val="0"/>
              </a:spcAft>
              <a:buClr>
                <a:schemeClr val="dk1"/>
              </a:buClr>
              <a:buSzPts val="1200"/>
              <a:buChar char="●"/>
            </a:pPr>
            <a:r>
              <a:rPr lang="es-us" b="1" i="1" dirty="0"/>
              <a:t>Desarrollo socioemocional:</a:t>
            </a:r>
            <a:r>
              <a:rPr lang="es-us" i="1" dirty="0"/>
              <a:t> </a:t>
            </a:r>
            <a:endParaRPr i="1" dirty="0"/>
          </a:p>
          <a:p>
            <a:pPr marL="914400" lvl="1" indent="-304800" algn="l" rtl="0">
              <a:lnSpc>
                <a:spcPct val="115000"/>
              </a:lnSpc>
              <a:spcBef>
                <a:spcPts val="0"/>
              </a:spcBef>
              <a:spcAft>
                <a:spcPts val="0"/>
              </a:spcAft>
              <a:buClr>
                <a:schemeClr val="dk1"/>
              </a:buClr>
              <a:buSzPts val="1200"/>
              <a:buFont typeface="Calibri"/>
              <a:buChar char="○"/>
            </a:pPr>
            <a:r>
              <a:rPr lang="es-us" i="1" dirty="0"/>
              <a:t>El juego activo brinda oportunidades para que los niños desarrollen habilidades de autorregulación, incluido el control de los impulsos y el manejo de las emociones. </a:t>
            </a:r>
            <a:endParaRPr i="1" dirty="0"/>
          </a:p>
          <a:p>
            <a:pPr marL="914400" lvl="1" indent="-304800" algn="l" rtl="0">
              <a:lnSpc>
                <a:spcPct val="115000"/>
              </a:lnSpc>
              <a:spcBef>
                <a:spcPts val="0"/>
              </a:spcBef>
              <a:spcAft>
                <a:spcPts val="0"/>
              </a:spcAft>
              <a:buClr>
                <a:schemeClr val="dk1"/>
              </a:buClr>
              <a:buSzPts val="1200"/>
              <a:buFont typeface="Calibri"/>
              <a:buChar char="○"/>
            </a:pPr>
            <a:r>
              <a:rPr lang="es-us" i="1" dirty="0"/>
              <a:t>Durante el juego, los niños:</a:t>
            </a:r>
            <a:endParaRPr i="1" dirty="0"/>
          </a:p>
          <a:p>
            <a:pPr marL="1371600" lvl="2" indent="-304800" algn="l" rtl="0">
              <a:lnSpc>
                <a:spcPct val="115000"/>
              </a:lnSpc>
              <a:spcBef>
                <a:spcPts val="0"/>
              </a:spcBef>
              <a:spcAft>
                <a:spcPts val="0"/>
              </a:spcAft>
              <a:buClr>
                <a:schemeClr val="dk1"/>
              </a:buClr>
              <a:buSzPts val="1200"/>
              <a:buFont typeface="Calibri"/>
              <a:buChar char="■"/>
            </a:pPr>
            <a:r>
              <a:rPr lang="es-us" i="1" dirty="0"/>
              <a:t>negocian reglas </a:t>
            </a:r>
            <a:endParaRPr i="1" dirty="0"/>
          </a:p>
          <a:p>
            <a:pPr marL="1371600" lvl="2" indent="-304800" algn="l" rtl="0">
              <a:lnSpc>
                <a:spcPct val="115000"/>
              </a:lnSpc>
              <a:spcBef>
                <a:spcPts val="0"/>
              </a:spcBef>
              <a:spcAft>
                <a:spcPts val="0"/>
              </a:spcAft>
              <a:buClr>
                <a:schemeClr val="dk1"/>
              </a:buClr>
              <a:buSzPts val="1200"/>
              <a:buFont typeface="Calibri"/>
              <a:buChar char="■"/>
            </a:pPr>
            <a:r>
              <a:rPr lang="es-us" i="1" dirty="0"/>
              <a:t>resuelven problemas  </a:t>
            </a:r>
            <a:endParaRPr i="1" dirty="0"/>
          </a:p>
          <a:p>
            <a:pPr marL="1371600" lvl="2" indent="-304800" algn="l" rtl="0">
              <a:lnSpc>
                <a:spcPct val="115000"/>
              </a:lnSpc>
              <a:spcBef>
                <a:spcPts val="0"/>
              </a:spcBef>
              <a:spcAft>
                <a:spcPts val="0"/>
              </a:spcAft>
              <a:buClr>
                <a:schemeClr val="dk1"/>
              </a:buClr>
              <a:buSzPts val="1200"/>
              <a:buFont typeface="Calibri"/>
              <a:buChar char="■"/>
            </a:pPr>
            <a:r>
              <a:rPr lang="es-us" i="1" dirty="0"/>
              <a:t>toman turnos </a:t>
            </a:r>
            <a:endParaRPr i="1" dirty="0"/>
          </a:p>
          <a:p>
            <a:pPr marL="1371600" lvl="2" indent="-304800" algn="l" rtl="0">
              <a:lnSpc>
                <a:spcPct val="115000"/>
              </a:lnSpc>
              <a:spcBef>
                <a:spcPts val="0"/>
              </a:spcBef>
              <a:spcAft>
                <a:spcPts val="0"/>
              </a:spcAft>
              <a:buClr>
                <a:schemeClr val="dk1"/>
              </a:buClr>
              <a:buSzPts val="1200"/>
              <a:buFont typeface="Calibri"/>
              <a:buChar char="■"/>
            </a:pPr>
            <a:r>
              <a:rPr lang="es-us" i="1" dirty="0"/>
              <a:t>ayudan a otros</a:t>
            </a:r>
            <a:endParaRPr i="1" dirty="0"/>
          </a:p>
          <a:p>
            <a:pPr marL="1371600" lvl="2" indent="-304800" algn="l" rtl="0">
              <a:lnSpc>
                <a:spcPct val="115000"/>
              </a:lnSpc>
              <a:spcBef>
                <a:spcPts val="0"/>
              </a:spcBef>
              <a:spcAft>
                <a:spcPts val="0"/>
              </a:spcAft>
              <a:buClr>
                <a:schemeClr val="dk1"/>
              </a:buClr>
              <a:buSzPts val="1200"/>
              <a:buFont typeface="Calibri"/>
              <a:buChar char="■"/>
            </a:pPr>
            <a:r>
              <a:rPr lang="es-us" i="1" dirty="0"/>
              <a:t>desarrollan la autoestima y el autoconcepto</a:t>
            </a:r>
            <a:endParaRPr i="1" dirty="0"/>
          </a:p>
          <a:p>
            <a:pPr marL="1371600" lvl="2" indent="-304800" algn="l" rtl="0">
              <a:lnSpc>
                <a:spcPct val="115000"/>
              </a:lnSpc>
              <a:spcBef>
                <a:spcPts val="0"/>
              </a:spcBef>
              <a:spcAft>
                <a:spcPts val="0"/>
              </a:spcAft>
              <a:buSzPts val="1200"/>
              <a:buFont typeface="Calibri"/>
              <a:buChar char="■"/>
            </a:pPr>
            <a:r>
              <a:rPr lang="es-us" i="1" dirty="0"/>
              <a:t>reducen el estrés y se sienten más positivos</a:t>
            </a:r>
            <a:endParaRPr i="1" dirty="0"/>
          </a:p>
          <a:p>
            <a:pPr marL="914400" lvl="1" indent="-317500" algn="l" rtl="0">
              <a:lnSpc>
                <a:spcPct val="115000"/>
              </a:lnSpc>
              <a:spcBef>
                <a:spcPts val="0"/>
              </a:spcBef>
              <a:spcAft>
                <a:spcPts val="0"/>
              </a:spcAft>
              <a:buSzPts val="1400"/>
              <a:buChar char="○"/>
            </a:pPr>
            <a:r>
              <a:rPr lang="es-us" i="1" dirty="0"/>
              <a:t>El juego libre activo apoya esta área de desarrollo. Ejemplo: Cuando los niños juegan, usan su imaginación e inventan juegos juntos que apoyan la negociación, la resolución de problemas y posiblemente toman turnos con los roles que desempeñan en el juego. Se ayudan unos a otros al enseñar el juego cuando otros se unen al grupo. Este ejemplo muestra lo importante que es el juego para apoyar esta área de desarrollo.</a:t>
            </a:r>
            <a:endParaRPr i="1" dirty="0"/>
          </a:p>
          <a:p>
            <a:pPr marL="914400" lvl="0" indent="457200" algn="l" rtl="0">
              <a:lnSpc>
                <a:spcPct val="115000"/>
              </a:lnSpc>
              <a:spcBef>
                <a:spcPts val="0"/>
              </a:spcBef>
              <a:spcAft>
                <a:spcPts val="0"/>
              </a:spcAft>
              <a:buNone/>
            </a:pPr>
            <a:r>
              <a:rPr lang="es-us" i="1" dirty="0"/>
              <a:t> (Apoyo para el elemento estructural crecimiento socioemocional de HOPE)</a:t>
            </a:r>
            <a:endParaRPr i="1" dirty="0"/>
          </a:p>
          <a:p>
            <a:pPr marL="914400" lvl="0" indent="0" algn="l" rtl="0">
              <a:lnSpc>
                <a:spcPct val="115000"/>
              </a:lnSpc>
              <a:spcBef>
                <a:spcPts val="0"/>
              </a:spcBef>
              <a:spcAft>
                <a:spcPts val="0"/>
              </a:spcAft>
              <a:buNone/>
            </a:pPr>
            <a:r>
              <a:rPr lang="es-us" b="1" i="1" dirty="0"/>
              <a:t>Desarrollo cognitivo:</a:t>
            </a:r>
            <a:r>
              <a:rPr lang="es-us" i="1" dirty="0"/>
              <a:t> </a:t>
            </a:r>
            <a:endParaRPr i="1" dirty="0"/>
          </a:p>
          <a:p>
            <a:pPr marL="1371600" lvl="2" indent="-304800" algn="l" rtl="0">
              <a:lnSpc>
                <a:spcPct val="115000"/>
              </a:lnSpc>
              <a:spcBef>
                <a:spcPts val="0"/>
              </a:spcBef>
              <a:spcAft>
                <a:spcPts val="0"/>
              </a:spcAft>
              <a:buClr>
                <a:schemeClr val="dk1"/>
              </a:buClr>
              <a:buSzPts val="1200"/>
              <a:buFont typeface="Calibri"/>
              <a:buChar char="■"/>
            </a:pPr>
            <a:r>
              <a:rPr lang="es-us" i="1" dirty="0"/>
              <a:t>La actividad física afecta al cerebro de muchas formas. Aumenta la frecuencia cardíaca, que bombea más oxígeno al cerebro y permite estimular el cerebro de los niños, ¡lo que la convierte en la forma más eficaz de aprender! Cuando los niños corren, saltan, gatean, brincan, crean e imaginan, no solo están formando un cuerpo sano sino también un cerebro fuerte. Ejemplos: participar en canciones que indican movimientos, como </a:t>
            </a:r>
            <a:r>
              <a:rPr lang="en-us" i="1" dirty="0"/>
              <a:t>When Your Happy and You Know it, Head shoulders Knees and Toes. </a:t>
            </a:r>
            <a:r>
              <a:rPr lang="en-us" i="1" dirty="0" err="1"/>
              <a:t>Proporcionar</a:t>
            </a:r>
            <a:r>
              <a:rPr lang="en-us" i="1" dirty="0"/>
              <a:t> </a:t>
            </a:r>
            <a:r>
              <a:rPr lang="en-us" i="1" dirty="0" err="1"/>
              <a:t>cajas</a:t>
            </a:r>
            <a:r>
              <a:rPr lang="en-us" i="1" dirty="0"/>
              <a:t> de </a:t>
            </a:r>
            <a:r>
              <a:rPr lang="en-us" i="1" dirty="0" err="1"/>
              <a:t>varios</a:t>
            </a:r>
            <a:r>
              <a:rPr lang="en-us" i="1" dirty="0"/>
              <a:t> </a:t>
            </a:r>
            <a:r>
              <a:rPr lang="en-us" i="1" dirty="0" err="1"/>
              <a:t>tamaños</a:t>
            </a:r>
            <a:r>
              <a:rPr lang="en-us" i="1" dirty="0"/>
              <a:t> para que los </a:t>
            </a:r>
            <a:r>
              <a:rPr lang="en-us" i="1" dirty="0" err="1"/>
              <a:t>niños</a:t>
            </a:r>
            <a:r>
              <a:rPr lang="en-us" i="1" dirty="0"/>
              <a:t> </a:t>
            </a:r>
            <a:r>
              <a:rPr lang="en-us" i="1" dirty="0" err="1"/>
              <a:t>exploren</a:t>
            </a:r>
            <a:r>
              <a:rPr lang="en-us" i="1" dirty="0"/>
              <a:t> y </a:t>
            </a:r>
            <a:r>
              <a:rPr lang="en-us" i="1" dirty="0" err="1"/>
              <a:t>creen</a:t>
            </a:r>
            <a:r>
              <a:rPr lang="en-us" i="1" dirty="0"/>
              <a:t>. ¡A usar </a:t>
            </a:r>
            <a:r>
              <a:rPr lang="en-us" i="1" dirty="0" err="1"/>
              <a:t>esas</a:t>
            </a:r>
            <a:r>
              <a:rPr lang="en-us" i="1" dirty="0"/>
              <a:t> </a:t>
            </a:r>
            <a:r>
              <a:rPr lang="en-us" i="1" dirty="0" err="1"/>
              <a:t>cajas</a:t>
            </a:r>
            <a:r>
              <a:rPr lang="en-us" i="1" dirty="0"/>
              <a:t> de Amazon! (</a:t>
            </a:r>
            <a:r>
              <a:rPr lang="en-us" i="1" dirty="0" err="1"/>
              <a:t>Apoyo</a:t>
            </a:r>
            <a:r>
              <a:rPr lang="en-us" i="1" dirty="0"/>
              <a:t> para el </a:t>
            </a:r>
            <a:r>
              <a:rPr lang="en-us" i="1" dirty="0" err="1"/>
              <a:t>elemento</a:t>
            </a:r>
            <a:r>
              <a:rPr lang="en-us" i="1" dirty="0"/>
              <a:t> </a:t>
            </a:r>
            <a:r>
              <a:rPr lang="en-us" i="1" dirty="0" err="1"/>
              <a:t>estructural</a:t>
            </a:r>
            <a:r>
              <a:rPr lang="en-us" i="1" dirty="0"/>
              <a:t> </a:t>
            </a:r>
            <a:r>
              <a:rPr lang="en-us" i="1" dirty="0" err="1"/>
              <a:t>entorno</a:t>
            </a:r>
            <a:r>
              <a:rPr lang="en-us" i="1" dirty="0"/>
              <a:t> de HOPE)</a:t>
            </a:r>
            <a:endParaRPr i="1" dirty="0"/>
          </a:p>
          <a:p>
            <a:pPr marL="914400" lvl="1" indent="-304800" algn="l" rtl="0">
              <a:lnSpc>
                <a:spcPct val="115000"/>
              </a:lnSpc>
              <a:spcBef>
                <a:spcPts val="0"/>
              </a:spcBef>
              <a:spcAft>
                <a:spcPts val="0"/>
              </a:spcAft>
              <a:buClr>
                <a:schemeClr val="dk1"/>
              </a:buClr>
              <a:buSzPts val="1200"/>
              <a:buChar char="○"/>
            </a:pPr>
            <a:r>
              <a:rPr dirty="0"/>
              <a:t>Desarrollo del </a:t>
            </a:r>
            <a:r>
              <a:rPr dirty="0" err="1"/>
              <a:t>lenguaje</a:t>
            </a:r>
            <a:r>
              <a:rPr dirty="0"/>
              <a:t> y la </a:t>
            </a:r>
            <a:r>
              <a:rPr dirty="0" err="1"/>
              <a:t>comunicación</a:t>
            </a:r>
            <a:r>
              <a:rPr dirty="0"/>
              <a:t>: </a:t>
            </a:r>
            <a:endParaRPr i="1" dirty="0"/>
          </a:p>
          <a:p>
            <a:pPr marL="1371600" lvl="2" indent="-304800" algn="l" rtl="0">
              <a:lnSpc>
                <a:spcPct val="115000"/>
              </a:lnSpc>
              <a:spcBef>
                <a:spcPts val="0"/>
              </a:spcBef>
              <a:spcAft>
                <a:spcPts val="0"/>
              </a:spcAft>
              <a:buClr>
                <a:schemeClr val="dk1"/>
              </a:buClr>
              <a:buSzPts val="1200"/>
              <a:buFont typeface="Calibri"/>
              <a:buChar char="■"/>
            </a:pPr>
            <a:r>
              <a:rPr lang="es-us" i="1" dirty="0"/>
              <a:t>Los juegos cooperativos promueven interacciones sociales y conversaciones entre los niños mientras interactúan. Estos momentos son ricos en lenguaje y una oportunidad para desarrollar habilidades comunicativas. El juego libre también es una gran oportunidad para que los chicos negocien relaciones sociales. Todas estas oportunidades de conversación aumentan el lenguaje receptivo y expresivo y las habilidades de comunicación de los niños. (Apoyo para el elemento estructural crecimiento socioemocional de HOPE)</a:t>
            </a:r>
            <a:endParaRPr i="1"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None/>
            </a:pPr>
            <a:r>
              <a:rPr lang="es-us" i="1" dirty="0"/>
              <a:t>Hablemos un poco más sobre cómo se siente estar físicamente activo.</a:t>
            </a:r>
            <a:endParaRPr sz="1100" dirty="0">
              <a:latin typeface="Arial"/>
              <a:ea typeface="Arial"/>
              <a:cs typeface="Arial"/>
              <a:sym typeface="Arial"/>
            </a:endParaRPr>
          </a:p>
          <a:p>
            <a:pPr marL="0" lvl="0" indent="0" algn="l" rtl="0">
              <a:spcBef>
                <a:spcPts val="0"/>
              </a:spcBef>
              <a:spcAft>
                <a:spcPts val="0"/>
              </a:spcAft>
              <a:buNone/>
            </a:pPr>
            <a:endParaRPr dirty="0"/>
          </a:p>
        </p:txBody>
      </p:sp>
      <p:sp>
        <p:nvSpPr>
          <p:cNvPr id="304" name="Google Shape;304;gcd68bf6984_0_13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rtlCol="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d8527b1616_9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d8527b1616_9_86: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us" i="1" dirty="0"/>
              <a:t>La actividad física desempeña un papel clave en el bienestar personal. ¿Cómo se siente cuando está físicamente activo? ¿Siente una diferencia en su humor o en su cuerpo?  </a:t>
            </a:r>
            <a:endParaRPr i="1" dirty="0"/>
          </a:p>
          <a:p>
            <a:pPr marL="0" lvl="0" indent="0" algn="l" rtl="0">
              <a:lnSpc>
                <a:spcPct val="115000"/>
              </a:lnSpc>
              <a:spcBef>
                <a:spcPts val="0"/>
              </a:spcBef>
              <a:spcAft>
                <a:spcPts val="0"/>
              </a:spcAft>
              <a:buClr>
                <a:schemeClr val="dk1"/>
              </a:buClr>
              <a:buSzPts val="1100"/>
              <a:buFont typeface="Arial"/>
              <a:buNone/>
            </a:pPr>
            <a:endParaRPr i="1" dirty="0"/>
          </a:p>
          <a:p>
            <a:pPr marL="0" lvl="0" indent="0" algn="l" rtl="0">
              <a:lnSpc>
                <a:spcPct val="115000"/>
              </a:lnSpc>
              <a:spcBef>
                <a:spcPts val="0"/>
              </a:spcBef>
              <a:spcAft>
                <a:spcPts val="0"/>
              </a:spcAft>
              <a:buClr>
                <a:schemeClr val="dk1"/>
              </a:buClr>
              <a:buSzPts val="1100"/>
              <a:buFont typeface="Arial"/>
              <a:buNone/>
            </a:pPr>
            <a:r>
              <a:rPr lang="es-us" b="1" dirty="0"/>
              <a:t>Nota para el capacitador: </a:t>
            </a:r>
            <a:r>
              <a:rPr lang="es-us" dirty="0"/>
              <a:t>haga una pausa para que los participantes tengan la oportunidad de responder. Prepárese para compartir un ejemplo personal. </a:t>
            </a:r>
            <a:endParaRPr sz="1100" dirty="0">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i="1" dirty="0"/>
          </a:p>
          <a:p>
            <a:pPr marL="0" lvl="0" indent="0" algn="l" rtl="0">
              <a:lnSpc>
                <a:spcPct val="115000"/>
              </a:lnSpc>
              <a:spcBef>
                <a:spcPts val="0"/>
              </a:spcBef>
              <a:spcAft>
                <a:spcPts val="0"/>
              </a:spcAft>
              <a:buClr>
                <a:schemeClr val="dk1"/>
              </a:buClr>
              <a:buSzPts val="1100"/>
              <a:buFont typeface="Arial"/>
              <a:buNone/>
            </a:pPr>
            <a:r>
              <a:rPr lang="es-us" i="1" dirty="0"/>
              <a:t>Veamos los diversos beneficios de estar físicamente activo.</a:t>
            </a:r>
            <a:endParaRPr i="1" dirty="0"/>
          </a:p>
        </p:txBody>
      </p:sp>
      <p:sp>
        <p:nvSpPr>
          <p:cNvPr id="314" name="Google Shape;314;gd8527b1616_9_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cd68bf6984_0_13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cd68bf6984_0_1341:notes"/>
          <p:cNvSpPr txBox="1">
            <a:spLocks noGrp="1"/>
          </p:cNvSpPr>
          <p:nvPr>
            <p:ph type="body" idx="1"/>
          </p:nvPr>
        </p:nvSpPr>
        <p:spPr>
          <a:xfrm>
            <a:off x="685800" y="4400550"/>
            <a:ext cx="5486400" cy="3600600"/>
          </a:xfrm>
          <a:prstGeom prst="rect">
            <a:avLst/>
          </a:prstGeom>
        </p:spPr>
        <p:txBody>
          <a:bodyPr spcFirstLastPara="1" wrap="square" lIns="91425" tIns="45700" rIns="91425" bIns="45700" rtlCol="0" anchor="t" anchorCtr="0">
            <a:noAutofit/>
          </a:bodyPr>
          <a:lstStyle/>
          <a:p>
            <a:pPr marL="0" lvl="0" indent="0" algn="l" rtl="0">
              <a:lnSpc>
                <a:spcPct val="115000"/>
              </a:lnSpc>
              <a:spcBef>
                <a:spcPts val="0"/>
              </a:spcBef>
              <a:spcAft>
                <a:spcPts val="0"/>
              </a:spcAft>
              <a:buNone/>
            </a:pPr>
            <a:r>
              <a:rPr lang="es-us" i="1" dirty="0"/>
              <a:t>La actividad física para adultos tiene muchos beneficios inmediatos y a largo plazo para la salud.</a:t>
            </a:r>
            <a:endParaRPr i="1" dirty="0"/>
          </a:p>
          <a:p>
            <a:pPr marL="457200" lvl="0" indent="-304800" algn="l" rtl="0">
              <a:lnSpc>
                <a:spcPct val="115000"/>
              </a:lnSpc>
              <a:spcBef>
                <a:spcPts val="0"/>
              </a:spcBef>
              <a:spcAft>
                <a:spcPts val="0"/>
              </a:spcAft>
              <a:buClr>
                <a:schemeClr val="dk1"/>
              </a:buClr>
              <a:buSzPts val="1200"/>
              <a:buFont typeface="Calibri"/>
              <a:buChar char="●"/>
            </a:pPr>
            <a:r>
              <a:rPr lang="es-us" i="1" dirty="0"/>
              <a:t>Actividad física de moderada a vigorosa (moderada: aumenta la frecuencia cardíaca pero aún puede hablar. Ejemplos: caminar a paso ligero, limpiar a fondo o dar un paseo tranquilo en bicicleta. Vigorosa: provoca que respire mucho más profundo y más rápido de lo normal y lo deja un poco sin aliento. Ejemplos: trotar o correr, jugar baloncesto, andar rápido en bicicleta). Este tipo de actividades físicas pueden ayudar a mejorar los patrones de sueño, reducir la presión arterial y reducir la ansiedad. En la vida cotidiana, la actividad física reduce la sensación de estar abrumado y estresado. El ejercicio reduce los niveles hormonales de estrés del cuerpo, como la adrenalina y el cortisol. También estimula la producción de endorfinas, sustancias químicas en el cerebro que son analgésicos naturales del cuerpo y mejoran el estado de ánimo.</a:t>
            </a:r>
            <a:endParaRPr i="1" dirty="0"/>
          </a:p>
          <a:p>
            <a:pPr marL="457200" lvl="0" indent="-304800" algn="l" rtl="0">
              <a:lnSpc>
                <a:spcPct val="115000"/>
              </a:lnSpc>
              <a:spcBef>
                <a:spcPts val="0"/>
              </a:spcBef>
              <a:spcAft>
                <a:spcPts val="0"/>
              </a:spcAft>
              <a:buClr>
                <a:schemeClr val="dk1"/>
              </a:buClr>
              <a:buSzPts val="1200"/>
              <a:buChar char="●"/>
            </a:pPr>
            <a:r>
              <a:rPr lang="es-us" i="1" dirty="0"/>
              <a:t>La actividad física regular es importante para prevenir enfermedades crónicas a largo plazo.  </a:t>
            </a:r>
            <a:endParaRPr i="1" dirty="0"/>
          </a:p>
          <a:p>
            <a:pPr marL="457200" lvl="0" indent="-304800" algn="l" rtl="0">
              <a:lnSpc>
                <a:spcPct val="115000"/>
              </a:lnSpc>
              <a:spcBef>
                <a:spcPts val="0"/>
              </a:spcBef>
              <a:spcAft>
                <a:spcPts val="0"/>
              </a:spcAft>
              <a:buClr>
                <a:schemeClr val="dk1"/>
              </a:buClr>
              <a:buSzPts val="1200"/>
              <a:buChar char="●"/>
            </a:pPr>
            <a:r>
              <a:rPr lang="es-us" i="1" dirty="0"/>
              <a:t>Actividad física:</a:t>
            </a:r>
            <a:endParaRPr i="1" dirty="0"/>
          </a:p>
          <a:p>
            <a:pPr marL="914400" lvl="1" indent="-304800" algn="l" rtl="0">
              <a:lnSpc>
                <a:spcPct val="115000"/>
              </a:lnSpc>
              <a:spcBef>
                <a:spcPts val="0"/>
              </a:spcBef>
              <a:spcAft>
                <a:spcPts val="0"/>
              </a:spcAft>
              <a:buClr>
                <a:schemeClr val="dk1"/>
              </a:buClr>
              <a:buSzPts val="1200"/>
              <a:buFont typeface="Calibri"/>
              <a:buChar char="○"/>
            </a:pPr>
            <a:r>
              <a:rPr lang="es-us" i="1" dirty="0"/>
              <a:t>reduce el riesgo de depresión y demencia (incluida la enfermedad de Alzheimer) </a:t>
            </a:r>
            <a:endParaRPr i="1" dirty="0"/>
          </a:p>
          <a:p>
            <a:pPr marL="914400" lvl="1" indent="-304800" algn="l" rtl="0">
              <a:lnSpc>
                <a:spcPct val="115000"/>
              </a:lnSpc>
              <a:spcBef>
                <a:spcPts val="0"/>
              </a:spcBef>
              <a:spcAft>
                <a:spcPts val="0"/>
              </a:spcAft>
              <a:buClr>
                <a:schemeClr val="dk1"/>
              </a:buClr>
              <a:buSzPts val="1200"/>
              <a:buFont typeface="Calibri"/>
              <a:buChar char="○"/>
            </a:pPr>
            <a:r>
              <a:rPr lang="es-us" i="1" dirty="0"/>
              <a:t>mejora su salud</a:t>
            </a:r>
            <a:endParaRPr i="1" dirty="0"/>
          </a:p>
          <a:p>
            <a:pPr marL="914400" lvl="1" indent="-304800" algn="l" rtl="0">
              <a:lnSpc>
                <a:spcPct val="115000"/>
              </a:lnSpc>
              <a:spcBef>
                <a:spcPts val="0"/>
              </a:spcBef>
              <a:spcAft>
                <a:spcPts val="0"/>
              </a:spcAft>
              <a:buClr>
                <a:schemeClr val="dk1"/>
              </a:buClr>
              <a:buSzPts val="1200"/>
              <a:buFont typeface="Calibri"/>
              <a:buChar char="○"/>
            </a:pPr>
            <a:r>
              <a:rPr lang="es-us" i="1" dirty="0"/>
              <a:t>reduce el riesgo de desarrollar diabetes tipo II y varios tipos de cáncer </a:t>
            </a:r>
            <a:endParaRPr i="1" dirty="0"/>
          </a:p>
          <a:p>
            <a:pPr marL="914400" lvl="1" indent="-304800" algn="l" rtl="0">
              <a:lnSpc>
                <a:spcPct val="115000"/>
              </a:lnSpc>
              <a:spcBef>
                <a:spcPts val="0"/>
              </a:spcBef>
              <a:spcAft>
                <a:spcPts val="0"/>
              </a:spcAft>
              <a:buClr>
                <a:schemeClr val="dk1"/>
              </a:buClr>
              <a:buSzPts val="1200"/>
              <a:buFont typeface="Calibri"/>
              <a:buChar char="○"/>
            </a:pPr>
            <a:r>
              <a:rPr lang="es-us" i="1" dirty="0"/>
              <a:t>reduce el aumento de peso, fortalece los huesos y afecta el equilibrio y la coordinación, que son importantes a medida que uno envejece</a:t>
            </a:r>
            <a:endParaRPr i="1" dirty="0"/>
          </a:p>
          <a:p>
            <a:pPr marL="457200" lvl="0" indent="-304800" algn="l" rtl="0">
              <a:lnSpc>
                <a:spcPct val="115000"/>
              </a:lnSpc>
              <a:spcBef>
                <a:spcPts val="0"/>
              </a:spcBef>
              <a:spcAft>
                <a:spcPts val="0"/>
              </a:spcAft>
              <a:buClr>
                <a:schemeClr val="dk1"/>
              </a:buClr>
              <a:buSzPts val="1200"/>
              <a:buFont typeface="Calibri"/>
              <a:buChar char="●"/>
            </a:pPr>
            <a:r>
              <a:rPr lang="es-us" i="1" dirty="0"/>
              <a:t>Para nuestra salud actual y futura, es importante que los adultos se mantengan físicamente activos. </a:t>
            </a:r>
            <a:endParaRPr i="1"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r>
              <a:rPr lang="es-us" b="1" dirty="0"/>
              <a:t>Nota para el capacitador:</a:t>
            </a:r>
            <a:r>
              <a:rPr lang="es-us" dirty="0"/>
              <a:t> conecte la importancia de modelar la actividad física regular con el impacto que puede tener en los niños pequeños. </a:t>
            </a:r>
            <a:endParaRPr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r>
              <a:rPr lang="es-us" i="1" dirty="0">
                <a:highlight>
                  <a:srgbClr val="FFFFFF"/>
                </a:highlight>
              </a:rPr>
              <a:t>Echemos un vistazo a las buenas prácticas para niños en relación con la actividad física.</a:t>
            </a:r>
            <a:endParaRPr i="1" dirty="0">
              <a:highlight>
                <a:srgbClr val="FFFFFF"/>
              </a:highlight>
            </a:endParaRPr>
          </a:p>
          <a:p>
            <a:pPr marL="0" lvl="0" indent="0" algn="l" rtl="0">
              <a:spcBef>
                <a:spcPts val="0"/>
              </a:spcBef>
              <a:spcAft>
                <a:spcPts val="0"/>
              </a:spcAft>
              <a:buNone/>
            </a:pPr>
            <a:endParaRPr dirty="0"/>
          </a:p>
        </p:txBody>
      </p:sp>
      <p:sp>
        <p:nvSpPr>
          <p:cNvPr id="325" name="Google Shape;325;gcd68bf6984_0_13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d8527b1616_17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gd8527b1616_17_68: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us" i="1" dirty="0"/>
              <a:t>Los niños realizan mucha actividad física durante el día con su proveedor de cuidado infantil y en casa, pero ¿sabía que los niños pequeños necesitan 90 minutos y los niños en edad preescolar necesitan 120 minutos de actividad física cada día? ¡Por eso es tan importante que sus hijos se levanten y se muevan en casa!</a:t>
            </a:r>
            <a:endParaRPr i="1" dirty="0"/>
          </a:p>
          <a:p>
            <a:pPr marL="0" lvl="0" indent="0" algn="l" rtl="0">
              <a:lnSpc>
                <a:spcPct val="115000"/>
              </a:lnSpc>
              <a:spcBef>
                <a:spcPts val="0"/>
              </a:spcBef>
              <a:spcAft>
                <a:spcPts val="0"/>
              </a:spcAft>
              <a:buClr>
                <a:schemeClr val="dk1"/>
              </a:buClr>
              <a:buSzPts val="1100"/>
              <a:buFont typeface="Arial"/>
              <a:buNone/>
            </a:pPr>
            <a:endParaRPr i="1" dirty="0"/>
          </a:p>
          <a:p>
            <a:pPr marL="0" lvl="0" indent="0" algn="l" rtl="0">
              <a:lnSpc>
                <a:spcPct val="115000"/>
              </a:lnSpc>
              <a:spcBef>
                <a:spcPts val="0"/>
              </a:spcBef>
              <a:spcAft>
                <a:spcPts val="0"/>
              </a:spcAft>
              <a:buClr>
                <a:schemeClr val="dk1"/>
              </a:buClr>
              <a:buSzPts val="1100"/>
              <a:buFont typeface="Arial"/>
              <a:buNone/>
            </a:pPr>
            <a:r>
              <a:rPr lang="es-us" i="1" dirty="0"/>
              <a:t>También es importante señalar que</a:t>
            </a:r>
            <a:r>
              <a:rPr lang="es-us" i="1" dirty="0">
                <a:highlight>
                  <a:schemeClr val="lt1"/>
                </a:highlight>
              </a:rPr>
              <a:t> la actividad física se produce incluso durante el tiempo libre (caminar, doblar la ropa, limpiar la casa, tender la cama, etc.). Todas esas cosas se acumulan en el transcurso de un día. </a:t>
            </a:r>
            <a:endParaRPr i="1" dirty="0">
              <a:highlight>
                <a:schemeClr val="lt1"/>
              </a:highlight>
            </a:endParaRPr>
          </a:p>
          <a:p>
            <a:pPr marL="0" lvl="0" indent="0" algn="l" rtl="0">
              <a:lnSpc>
                <a:spcPct val="115000"/>
              </a:lnSpc>
              <a:spcBef>
                <a:spcPts val="0"/>
              </a:spcBef>
              <a:spcAft>
                <a:spcPts val="0"/>
              </a:spcAft>
              <a:buClr>
                <a:schemeClr val="dk1"/>
              </a:buClr>
              <a:buSzPts val="1100"/>
              <a:buFont typeface="Arial"/>
              <a:buNone/>
            </a:pPr>
            <a:endParaRPr dirty="0">
              <a:highlight>
                <a:schemeClr val="lt1"/>
              </a:highlight>
            </a:endParaRPr>
          </a:p>
          <a:p>
            <a:pPr marL="0" lvl="0" indent="0" algn="l" rtl="0">
              <a:lnSpc>
                <a:spcPct val="115000"/>
              </a:lnSpc>
              <a:spcBef>
                <a:spcPts val="0"/>
              </a:spcBef>
              <a:spcAft>
                <a:spcPts val="0"/>
              </a:spcAft>
              <a:buClr>
                <a:schemeClr val="dk1"/>
              </a:buClr>
              <a:buSzPts val="1100"/>
              <a:buFont typeface="Arial"/>
              <a:buNone/>
            </a:pPr>
            <a:r>
              <a:rPr lang="es-us" i="1" dirty="0"/>
              <a:t>Las prácticas saludables que desarrolle en casa se convertirán en hábitos positivos para sus hijos a medida que crezcan, lo que tendrá un impacto duradero en su salud y bienestar. </a:t>
            </a:r>
            <a:endParaRPr i="1" dirty="0"/>
          </a:p>
          <a:p>
            <a:pPr marL="0" lvl="0" indent="0" algn="l" rtl="0">
              <a:lnSpc>
                <a:spcPct val="115000"/>
              </a:lnSpc>
              <a:spcBef>
                <a:spcPts val="0"/>
              </a:spcBef>
              <a:spcAft>
                <a:spcPts val="0"/>
              </a:spcAft>
              <a:buClr>
                <a:schemeClr val="dk1"/>
              </a:buClr>
              <a:buSzPts val="1100"/>
              <a:buFont typeface="Arial"/>
              <a:buNone/>
            </a:pPr>
            <a:endParaRPr i="1" dirty="0"/>
          </a:p>
          <a:p>
            <a:pPr marL="0" lvl="0" indent="0" algn="l" rtl="0">
              <a:lnSpc>
                <a:spcPct val="115000"/>
              </a:lnSpc>
              <a:spcBef>
                <a:spcPts val="0"/>
              </a:spcBef>
              <a:spcAft>
                <a:spcPts val="0"/>
              </a:spcAft>
              <a:buClr>
                <a:schemeClr val="dk1"/>
              </a:buClr>
              <a:buSzPts val="1100"/>
              <a:buFont typeface="Arial"/>
              <a:buNone/>
            </a:pPr>
            <a:r>
              <a:rPr lang="es-us" i="1" dirty="0"/>
              <a:t>Preparemos ahora el escenario para nuestras conversaciones en el Café. </a:t>
            </a:r>
            <a:endParaRPr i="1" dirty="0"/>
          </a:p>
        </p:txBody>
      </p:sp>
      <p:sp>
        <p:nvSpPr>
          <p:cNvPr id="333" name="Google Shape;333;gd8527b1616_17_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cd68bf6984_0_8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cd68bf6984_0_887: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rtlCol="0" anchor="t" anchorCtr="0">
            <a:noAutofit/>
          </a:bodyPr>
          <a:lstStyle/>
          <a:p>
            <a:pPr marL="0" lvl="0" indent="0" algn="l" rtl="0">
              <a:spcBef>
                <a:spcPts val="0"/>
              </a:spcBef>
              <a:spcAft>
                <a:spcPts val="0"/>
              </a:spcAft>
              <a:buNone/>
            </a:pPr>
            <a:r>
              <a:rPr lang="es-us" i="1" dirty="0"/>
              <a:t>Antes de avanzar con la discusión, queremos asegurarnos de que estamos creando un espacio para un ambiente y una experiencia positivos para todos los participantes de hoy. Esto ayudará a preparar el escenario para nuestras conversaciones. </a:t>
            </a:r>
            <a:endParaRPr i="1" dirty="0"/>
          </a:p>
          <a:p>
            <a:pPr marL="0" lvl="0" indent="0" algn="l" rtl="0">
              <a:spcBef>
                <a:spcPts val="0"/>
              </a:spcBef>
              <a:spcAft>
                <a:spcPts val="0"/>
              </a:spcAft>
              <a:buNone/>
            </a:pPr>
            <a:endParaRPr i="1" dirty="0"/>
          </a:p>
          <a:p>
            <a:pPr marL="323850" lvl="0" indent="-323850" algn="l" rtl="0">
              <a:lnSpc>
                <a:spcPct val="125000"/>
              </a:lnSpc>
              <a:spcBef>
                <a:spcPts val="0"/>
              </a:spcBef>
              <a:spcAft>
                <a:spcPts val="0"/>
              </a:spcAft>
              <a:buClr>
                <a:schemeClr val="dk1"/>
              </a:buClr>
              <a:buSzPts val="1200"/>
              <a:buFont typeface="Calibri"/>
              <a:buChar char="●"/>
            </a:pPr>
            <a:r>
              <a:rPr lang="es-us" i="1" dirty="0"/>
              <a:t>Escucha activa: escuchar verdaderamente a todos compartiendo y estando presentes</a:t>
            </a:r>
            <a:endParaRPr i="1" dirty="0"/>
          </a:p>
          <a:p>
            <a:pPr marL="323850" lvl="0" indent="-323850" algn="l" rtl="0">
              <a:lnSpc>
                <a:spcPct val="125000"/>
              </a:lnSpc>
              <a:spcBef>
                <a:spcPts val="0"/>
              </a:spcBef>
              <a:spcAft>
                <a:spcPts val="0"/>
              </a:spcAft>
              <a:buClr>
                <a:schemeClr val="dk1"/>
              </a:buClr>
              <a:buSzPts val="1200"/>
              <a:buFont typeface="Calibri"/>
              <a:buChar char="●"/>
            </a:pPr>
            <a:r>
              <a:rPr lang="es-us" i="1" dirty="0"/>
              <a:t>Zona libre de juicio/lugar seguro: esta es una zona libre de juicios para ayudar a crear un lugar seguro.</a:t>
            </a:r>
            <a:endParaRPr i="1" dirty="0"/>
          </a:p>
          <a:p>
            <a:pPr marL="323850" lvl="0" indent="-323850" algn="l" rtl="0">
              <a:lnSpc>
                <a:spcPct val="125000"/>
              </a:lnSpc>
              <a:spcBef>
                <a:spcPts val="0"/>
              </a:spcBef>
              <a:spcAft>
                <a:spcPts val="0"/>
              </a:spcAft>
              <a:buClr>
                <a:schemeClr val="dk1"/>
              </a:buClr>
              <a:buSzPts val="1200"/>
              <a:buFont typeface="Calibri"/>
              <a:buChar char="●"/>
            </a:pPr>
            <a:r>
              <a:rPr lang="es-us" i="1" dirty="0"/>
              <a:t>Confidencialidad: ¡Lo que pasa en el Café, queda en el Café! </a:t>
            </a:r>
            <a:endParaRPr i="1" dirty="0"/>
          </a:p>
          <a:p>
            <a:pPr marL="323850" lvl="0" indent="-323850" algn="l" rtl="0">
              <a:lnSpc>
                <a:spcPct val="125000"/>
              </a:lnSpc>
              <a:spcBef>
                <a:spcPts val="0"/>
              </a:spcBef>
              <a:spcAft>
                <a:spcPts val="0"/>
              </a:spcAft>
              <a:buClr>
                <a:schemeClr val="dk1"/>
              </a:buClr>
              <a:buSzPts val="1200"/>
              <a:buFont typeface="Calibri"/>
              <a:buChar char="●"/>
            </a:pPr>
            <a:r>
              <a:rPr lang="es-us" i="1" dirty="0"/>
              <a:t>¡Todas las respuestas son bienvenidas! Alentamos a todos a ser abiertos a la hora de compartir sus pensamientos y experiencias. ¡Eso es lo que hace que un Café sea tan especial!</a:t>
            </a:r>
            <a:endParaRPr i="1" dirty="0"/>
          </a:p>
          <a:p>
            <a:pPr marL="0" lvl="0" indent="0" algn="l" rtl="0">
              <a:spcBef>
                <a:spcPts val="0"/>
              </a:spcBef>
              <a:spcAft>
                <a:spcPts val="0"/>
              </a:spcAft>
              <a:buNone/>
            </a:pPr>
            <a:endParaRPr dirty="0">
              <a:latin typeface="Arial"/>
              <a:ea typeface="Arial"/>
              <a:cs typeface="Arial"/>
              <a:sym typeface="Arial"/>
            </a:endParaRPr>
          </a:p>
          <a:p>
            <a:pPr marL="0" lvl="0" indent="0" algn="l" rtl="0">
              <a:spcBef>
                <a:spcPts val="0"/>
              </a:spcBef>
              <a:spcAft>
                <a:spcPts val="0"/>
              </a:spcAft>
              <a:buNone/>
            </a:pPr>
            <a:r>
              <a:rPr lang="es-us" i="1" dirty="0"/>
              <a:t>¿Tiene alguna pregunta? Muy bien, entremos en las preguntas del Café. </a:t>
            </a:r>
            <a:endParaRPr i="1" dirty="0"/>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344" name="Google Shape;344;gcd68bf6984_0_8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d8527b1616_9_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gd8527b1616_9_173: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rtlCol="0" anchor="t" anchorCtr="0">
            <a:noAutofit/>
          </a:bodyPr>
          <a:lstStyle/>
          <a:p>
            <a:pPr marL="0" lvl="0" indent="0" algn="l" rtl="0">
              <a:spcBef>
                <a:spcPts val="0"/>
              </a:spcBef>
              <a:spcAft>
                <a:spcPts val="0"/>
              </a:spcAft>
              <a:buClr>
                <a:schemeClr val="dk1"/>
              </a:buClr>
              <a:buSzPts val="1400"/>
              <a:buFont typeface="Arial"/>
              <a:buNone/>
            </a:pPr>
            <a:r>
              <a:rPr lang="es-us" b="1" dirty="0"/>
              <a:t>Nota para el capacitador:</a:t>
            </a:r>
            <a:r>
              <a:rPr lang="es-us" dirty="0"/>
              <a:t> según el número de participantes, divídalos en grupos de hasta cinco personas. Se utilizarán salas de descanso para cada una de las preguntas del Café. El debate en grupos pequeños deben durar entre ocho y diez minutos.  </a:t>
            </a:r>
            <a:endParaRPr dirty="0"/>
          </a:p>
          <a:p>
            <a:pPr marL="0" lvl="0" indent="0" algn="l" rtl="0">
              <a:spcBef>
                <a:spcPts val="0"/>
              </a:spcBef>
              <a:spcAft>
                <a:spcPts val="0"/>
              </a:spcAft>
              <a:buClr>
                <a:schemeClr val="dk1"/>
              </a:buClr>
              <a:buSzPts val="1400"/>
              <a:buFont typeface="Arial"/>
              <a:buNone/>
            </a:pPr>
            <a:endParaRPr dirty="0"/>
          </a:p>
          <a:p>
            <a:pPr marL="0" lvl="0" indent="0" algn="l" rtl="0">
              <a:spcBef>
                <a:spcPts val="0"/>
              </a:spcBef>
              <a:spcAft>
                <a:spcPts val="0"/>
              </a:spcAft>
              <a:buClr>
                <a:schemeClr val="dk1"/>
              </a:buClr>
              <a:buSzPts val="1400"/>
              <a:buFont typeface="Arial"/>
              <a:buNone/>
            </a:pPr>
            <a:r>
              <a:rPr lang="es-us" dirty="0"/>
              <a:t>Si el Café se hace de manera presencial, consulte el conjunto de herramientas de Cafés familiares </a:t>
            </a:r>
            <a:r>
              <a:rPr lang="es-us" dirty="0" err="1"/>
              <a:t>Better</a:t>
            </a:r>
            <a:r>
              <a:rPr lang="es-us" dirty="0"/>
              <a:t> </a:t>
            </a:r>
            <a:r>
              <a:rPr lang="es-us" dirty="0" err="1"/>
              <a:t>Together</a:t>
            </a:r>
            <a:r>
              <a:rPr lang="es-us" dirty="0"/>
              <a:t> para obtener instrucciones de facilitación.</a:t>
            </a:r>
            <a:endParaRPr dirty="0"/>
          </a:p>
          <a:p>
            <a:pPr marL="0" lvl="0" indent="0" algn="l" rtl="0">
              <a:spcBef>
                <a:spcPts val="0"/>
              </a:spcBef>
              <a:spcAft>
                <a:spcPts val="0"/>
              </a:spcAft>
              <a:buClr>
                <a:schemeClr val="dk1"/>
              </a:buClr>
              <a:buSzPts val="1400"/>
              <a:buFont typeface="Arial"/>
              <a:buNone/>
            </a:pPr>
            <a:endParaRPr dirty="0"/>
          </a:p>
          <a:p>
            <a:pPr marL="0" lvl="0" indent="0" algn="l" rtl="0">
              <a:spcBef>
                <a:spcPts val="0"/>
              </a:spcBef>
              <a:spcAft>
                <a:spcPts val="0"/>
              </a:spcAft>
              <a:buClr>
                <a:schemeClr val="dk1"/>
              </a:buClr>
              <a:buSzPts val="1400"/>
              <a:buFont typeface="Arial"/>
              <a:buNone/>
            </a:pPr>
            <a:r>
              <a:rPr lang="es-us" dirty="0"/>
              <a:t>En este momento, explique brevemente a los participantes cómo funciona la parte del Café. </a:t>
            </a:r>
            <a:endParaRPr dirty="0"/>
          </a:p>
          <a:p>
            <a:pPr marL="0" lvl="0" indent="0" algn="l" rtl="0">
              <a:spcBef>
                <a:spcPts val="0"/>
              </a:spcBef>
              <a:spcAft>
                <a:spcPts val="0"/>
              </a:spcAft>
              <a:buClr>
                <a:schemeClr val="dk1"/>
              </a:buClr>
              <a:buSzPts val="1400"/>
              <a:buFont typeface="Arial"/>
              <a:buNone/>
            </a:pPr>
            <a:r>
              <a:rPr lang="es-us" dirty="0" err="1"/>
              <a:t>Guión</a:t>
            </a:r>
            <a:r>
              <a:rPr lang="es-us" dirty="0"/>
              <a:t> de muestra (variará según varios factores: en persona/virtual, grupo grande/grupo pequeño, etc.):</a:t>
            </a:r>
            <a:endParaRPr dirty="0"/>
          </a:p>
          <a:p>
            <a:pPr marL="0" lvl="0" indent="0" algn="l" rtl="0">
              <a:spcBef>
                <a:spcPts val="0"/>
              </a:spcBef>
              <a:spcAft>
                <a:spcPts val="0"/>
              </a:spcAft>
              <a:buClr>
                <a:schemeClr val="dk1"/>
              </a:buClr>
              <a:buSzPts val="1400"/>
              <a:buFont typeface="Arial"/>
              <a:buNone/>
            </a:pPr>
            <a:r>
              <a:rPr lang="es-us" i="1" dirty="0"/>
              <a:t>Vamos a pasar a las preguntas del Café. Durante este tiempo, tendrá unos ocho minutos con su grupo para analizar cada pregunta. Esta es una oportunidad para conectarse y colaborar entre todos. Después de cada pregunta del Café, nos reuniremos nuevamente para debatir con todo el grupo.  </a:t>
            </a:r>
            <a:endParaRPr dirty="0"/>
          </a:p>
          <a:p>
            <a:pPr marL="0" lvl="0" indent="0" algn="l" rtl="0">
              <a:spcBef>
                <a:spcPts val="0"/>
              </a:spcBef>
              <a:spcAft>
                <a:spcPts val="0"/>
              </a:spcAft>
              <a:buClr>
                <a:schemeClr val="dk1"/>
              </a:buClr>
              <a:buSzPts val="1400"/>
              <a:buFont typeface="Arial"/>
              <a:buNone/>
            </a:pPr>
            <a:endParaRPr b="1" dirty="0"/>
          </a:p>
          <a:p>
            <a:pPr marL="0" lvl="0" indent="0" algn="l" rtl="0">
              <a:lnSpc>
                <a:spcPct val="100000"/>
              </a:lnSpc>
              <a:spcBef>
                <a:spcPts val="0"/>
              </a:spcBef>
              <a:spcAft>
                <a:spcPts val="0"/>
              </a:spcAft>
              <a:buSzPts val="1400"/>
              <a:buNone/>
            </a:pPr>
            <a:endParaRPr b="1" dirty="0"/>
          </a:p>
        </p:txBody>
      </p:sp>
      <p:sp>
        <p:nvSpPr>
          <p:cNvPr id="355" name="Google Shape;355;gd8527b1616_9_1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d8527b1616_9_2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gd8527b1616_9_260: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rtlCol="0" anchor="t" anchorCtr="0">
            <a:noAutofit/>
          </a:bodyPr>
          <a:lstStyle/>
          <a:p>
            <a:pPr marL="0" lvl="0" indent="0" algn="l" rtl="0">
              <a:lnSpc>
                <a:spcPct val="100000"/>
              </a:lnSpc>
              <a:spcBef>
                <a:spcPts val="0"/>
              </a:spcBef>
              <a:spcAft>
                <a:spcPts val="0"/>
              </a:spcAft>
              <a:buClr>
                <a:schemeClr val="dk1"/>
              </a:buClr>
              <a:buSzPts val="1200"/>
              <a:buFont typeface="Calibri"/>
              <a:buNone/>
            </a:pPr>
            <a:r>
              <a:rPr lang="es-us" i="1" dirty="0"/>
              <a:t>¿En qué momento se sintió realmente bien? ¿Qué era lo que estaba sucediendo? </a:t>
            </a:r>
            <a:endParaRPr i="1" dirty="0"/>
          </a:p>
          <a:p>
            <a:pPr marL="0" lvl="0" indent="0" algn="l" rtl="0">
              <a:lnSpc>
                <a:spcPct val="100000"/>
              </a:lnSpc>
              <a:spcBef>
                <a:spcPts val="0"/>
              </a:spcBef>
              <a:spcAft>
                <a:spcPts val="0"/>
              </a:spcAft>
              <a:buClr>
                <a:schemeClr val="dk1"/>
              </a:buClr>
              <a:buSzPts val="1200"/>
              <a:buFont typeface="Calibri"/>
              <a:buNone/>
            </a:pPr>
            <a:endParaRPr i="1" dirty="0"/>
          </a:p>
          <a:p>
            <a:pPr marL="0" lvl="0" indent="0" algn="l" rtl="0">
              <a:lnSpc>
                <a:spcPct val="100000"/>
              </a:lnSpc>
              <a:spcBef>
                <a:spcPts val="0"/>
              </a:spcBef>
              <a:spcAft>
                <a:spcPts val="0"/>
              </a:spcAft>
              <a:buClr>
                <a:schemeClr val="dk1"/>
              </a:buClr>
              <a:buSzPts val="1200"/>
              <a:buFont typeface="Calibri"/>
              <a:buNone/>
            </a:pPr>
            <a:r>
              <a:rPr lang="es-us" b="1" dirty="0"/>
              <a:t>Nota para el capacitador: </a:t>
            </a:r>
            <a:endParaRPr b="1" dirty="0"/>
          </a:p>
          <a:p>
            <a:pPr marL="0" lvl="0" indent="0" algn="l" rtl="0">
              <a:spcBef>
                <a:spcPts val="0"/>
              </a:spcBef>
              <a:spcAft>
                <a:spcPts val="0"/>
              </a:spcAft>
              <a:buNone/>
            </a:pPr>
            <a:r>
              <a:rPr lang="es-us" dirty="0"/>
              <a:t>Antes de separarse en grupos pequeños, considere estas indicaciones para iniciar el pensamiento.</a:t>
            </a:r>
            <a:endParaRPr dirty="0"/>
          </a:p>
          <a:p>
            <a:pPr marL="457200" lvl="0" indent="-317500" algn="l" rtl="0">
              <a:lnSpc>
                <a:spcPct val="100000"/>
              </a:lnSpc>
              <a:spcBef>
                <a:spcPts val="0"/>
              </a:spcBef>
              <a:spcAft>
                <a:spcPts val="0"/>
              </a:spcAft>
              <a:buSzPts val="1400"/>
              <a:buChar char="-"/>
            </a:pPr>
            <a:r>
              <a:rPr lang="es-us" dirty="0"/>
              <a:t>¿Hubo un momento en el que comía bien o hacía actividad física? ¿Un momento en el que las relaciones familiares eran fuertes? ¿Un momento en el que su trabajo iba bien o se sentía fuerte en términos financieros?</a:t>
            </a:r>
            <a:endParaRPr dirty="0"/>
          </a:p>
          <a:p>
            <a:pPr marL="457200" lvl="0" indent="-317500" algn="l" rtl="0">
              <a:lnSpc>
                <a:spcPct val="100000"/>
              </a:lnSpc>
              <a:spcBef>
                <a:spcPts val="0"/>
              </a:spcBef>
              <a:spcAft>
                <a:spcPts val="0"/>
              </a:spcAft>
              <a:buSzPts val="1400"/>
              <a:buChar char="-"/>
            </a:pPr>
            <a:r>
              <a:rPr lang="es-us" dirty="0"/>
              <a:t>¿Qué estaba sucediendo en su vida que respaldaría esto? </a:t>
            </a:r>
            <a:endParaRPr dirty="0"/>
          </a:p>
        </p:txBody>
      </p:sp>
      <p:sp>
        <p:nvSpPr>
          <p:cNvPr id="366" name="Google Shape;366;gd8527b1616_9_2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d8527b1616_9_3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gd8527b1616_9_365: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us" i="1" dirty="0">
                <a:highlight>
                  <a:schemeClr val="lt1"/>
                </a:highlight>
              </a:rPr>
              <a:t>Piense en una actividad que esté haciendo actualmente o que le gustaría realizar en familia. ¿Cuáles son las formas en que el modelo del niño integral respalda la actividad? (cognitiva, lingüística, física, sensorial, socioemocional) </a:t>
            </a:r>
            <a:endParaRPr i="1" dirty="0">
              <a:highlight>
                <a:schemeClr val="lt1"/>
              </a:highlight>
            </a:endParaRPr>
          </a:p>
          <a:p>
            <a:pPr marL="0" lvl="0" indent="0" algn="l" rtl="0">
              <a:lnSpc>
                <a:spcPct val="115000"/>
              </a:lnSpc>
              <a:spcBef>
                <a:spcPts val="0"/>
              </a:spcBef>
              <a:spcAft>
                <a:spcPts val="0"/>
              </a:spcAft>
              <a:buClr>
                <a:schemeClr val="dk1"/>
              </a:buClr>
              <a:buSzPts val="1100"/>
              <a:buFont typeface="Arial"/>
              <a:buNone/>
            </a:pPr>
            <a:r>
              <a:rPr lang="es-us" i="1" dirty="0"/>
              <a:t>Cognitiva: respalda el desarrollo cerebral</a:t>
            </a:r>
            <a:endParaRPr i="1" dirty="0"/>
          </a:p>
          <a:p>
            <a:pPr marL="0" lvl="0" indent="0" algn="l" rtl="0">
              <a:lnSpc>
                <a:spcPct val="115000"/>
              </a:lnSpc>
              <a:spcBef>
                <a:spcPts val="0"/>
              </a:spcBef>
              <a:spcAft>
                <a:spcPts val="0"/>
              </a:spcAft>
              <a:buClr>
                <a:schemeClr val="dk1"/>
              </a:buClr>
              <a:buSzPts val="1100"/>
              <a:buFont typeface="Arial"/>
              <a:buNone/>
            </a:pPr>
            <a:r>
              <a:rPr lang="es-us" i="1" dirty="0"/>
              <a:t>Lingüística: respalda las habilidades de comunicación</a:t>
            </a:r>
            <a:endParaRPr i="1" dirty="0"/>
          </a:p>
          <a:p>
            <a:pPr marL="0" lvl="0" indent="0" algn="l" rtl="0">
              <a:lnSpc>
                <a:spcPct val="115000"/>
              </a:lnSpc>
              <a:spcBef>
                <a:spcPts val="0"/>
              </a:spcBef>
              <a:spcAft>
                <a:spcPts val="0"/>
              </a:spcAft>
              <a:buClr>
                <a:schemeClr val="dk1"/>
              </a:buClr>
              <a:buSzPts val="1100"/>
              <a:buFont typeface="Arial"/>
              <a:buNone/>
            </a:pPr>
            <a:r>
              <a:rPr lang="es-us" i="1" dirty="0"/>
              <a:t>Física: respalda la salud física</a:t>
            </a:r>
            <a:endParaRPr i="1" dirty="0"/>
          </a:p>
          <a:p>
            <a:pPr marL="0" lvl="0" indent="0" algn="l" rtl="0">
              <a:lnSpc>
                <a:spcPct val="115000"/>
              </a:lnSpc>
              <a:spcBef>
                <a:spcPts val="0"/>
              </a:spcBef>
              <a:spcAft>
                <a:spcPts val="0"/>
              </a:spcAft>
              <a:buClr>
                <a:schemeClr val="dk1"/>
              </a:buClr>
              <a:buSzPts val="1100"/>
              <a:buFont typeface="Arial"/>
              <a:buNone/>
            </a:pPr>
            <a:r>
              <a:rPr lang="es-us" i="1" dirty="0"/>
              <a:t>Sensorial: aprender el mundo a través de los sentidos</a:t>
            </a:r>
            <a:endParaRPr i="1" dirty="0"/>
          </a:p>
          <a:p>
            <a:pPr marL="0" lvl="0" indent="0" algn="l" rtl="0">
              <a:lnSpc>
                <a:spcPct val="115000"/>
              </a:lnSpc>
              <a:spcBef>
                <a:spcPts val="0"/>
              </a:spcBef>
              <a:spcAft>
                <a:spcPts val="0"/>
              </a:spcAft>
              <a:buClr>
                <a:schemeClr val="dk1"/>
              </a:buClr>
              <a:buSzPts val="1100"/>
              <a:buFont typeface="Arial"/>
              <a:buNone/>
            </a:pPr>
            <a:r>
              <a:rPr lang="es-us" i="1" dirty="0"/>
              <a:t>Socioemocional: apoya relaciones positivas y saludables</a:t>
            </a:r>
            <a:endParaRPr i="1"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400"/>
              <a:buFont typeface="Arial"/>
              <a:buNone/>
            </a:pPr>
            <a:r>
              <a:rPr lang="es-us" b="1" dirty="0"/>
              <a:t>Nota para el capacitador: </a:t>
            </a:r>
            <a:br>
              <a:rPr lang="en-US" b="1" dirty="0"/>
            </a:br>
            <a:r>
              <a:rPr lang="es-us" dirty="0"/>
              <a:t>Antes de separarse en grupos pequeños, considere estas indicaciones para iniciar el pensamiento. </a:t>
            </a:r>
            <a:r>
              <a:rPr lang="es-us" i="1" dirty="0"/>
              <a:t>¿Tiene un jardín donde su hijo pueda trabajar con las manos o con los sentidos para explorar el desarrollo sensorial? ¿Hacen caminata juntos? ¿Involucra a su hijo en las tareas domésticas? </a:t>
            </a:r>
            <a:endParaRPr i="1" dirty="0"/>
          </a:p>
        </p:txBody>
      </p:sp>
      <p:sp>
        <p:nvSpPr>
          <p:cNvPr id="376" name="Google Shape;376;gd8527b1616_9_3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cd68bf698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gcd68bf6984_0_0: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rtlCol="0" anchor="t" anchorCtr="0">
            <a:noAutofit/>
          </a:bodyPr>
          <a:lstStyle/>
          <a:p>
            <a:pPr marL="0" lvl="0" indent="0" algn="l" rtl="0">
              <a:spcBef>
                <a:spcPts val="0"/>
              </a:spcBef>
              <a:spcAft>
                <a:spcPts val="0"/>
              </a:spcAft>
              <a:buClr>
                <a:schemeClr val="dk1"/>
              </a:buClr>
              <a:buSzPts val="1400"/>
              <a:buFont typeface="Arial"/>
              <a:buNone/>
            </a:pPr>
            <a:r>
              <a:rPr lang="es-us" b="1"/>
              <a:t>Nota para el capacitador: </a:t>
            </a:r>
            <a:r>
              <a:rPr lang="es-us"/>
              <a:t>omita esta diapositiva si es el anfitrión del Café en persona.</a:t>
            </a:r>
            <a:endParaRPr/>
          </a:p>
        </p:txBody>
      </p:sp>
      <p:sp>
        <p:nvSpPr>
          <p:cNvPr id="175" name="Google Shape;175;gcd68bf6984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d8527b1616_9_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d8527b1616_9_279: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rtlCol="0" anchor="t" anchorCtr="0">
            <a:noAutofit/>
          </a:bodyPr>
          <a:lstStyle/>
          <a:p>
            <a:pPr marL="0" lvl="0" indent="0" algn="l" rtl="0">
              <a:lnSpc>
                <a:spcPct val="100000"/>
              </a:lnSpc>
              <a:spcBef>
                <a:spcPts val="0"/>
              </a:spcBef>
              <a:spcAft>
                <a:spcPts val="0"/>
              </a:spcAft>
              <a:buSzPts val="1400"/>
              <a:buNone/>
            </a:pPr>
            <a:r>
              <a:rPr lang="es-us" i="1" dirty="0"/>
              <a:t>Comparta ideas sobre las cosas que le encantan a su familia. ¿Cuáles son algunas de las cosas que han hecho en familia que son divertidas y que sus hijos disfrutan? Pueden ser actividades en interiores o al aire libre.</a:t>
            </a:r>
            <a:endParaRPr i="1" dirty="0"/>
          </a:p>
        </p:txBody>
      </p:sp>
      <p:sp>
        <p:nvSpPr>
          <p:cNvPr id="386" name="Google Shape;386;gd8527b1616_9_2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27e2502b3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g127e2502b3c_0_0: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rtlCol="0" anchor="t" anchorCtr="0">
            <a:noAutofit/>
          </a:bodyPr>
          <a:lstStyle/>
          <a:p>
            <a:pPr marL="0" lvl="0" indent="0" algn="l" rtl="0">
              <a:spcBef>
                <a:spcPts val="0"/>
              </a:spcBef>
              <a:spcAft>
                <a:spcPts val="0"/>
              </a:spcAft>
              <a:buClr>
                <a:schemeClr val="dk1"/>
              </a:buClr>
              <a:buSzPts val="1400"/>
              <a:buFont typeface="Arial"/>
              <a:buNone/>
            </a:pPr>
            <a:r>
              <a:rPr lang="es-us" b="1"/>
              <a:t>Nota para el capacitador</a:t>
            </a:r>
            <a:r>
              <a:rPr lang="es-us"/>
              <a:t>: es importante hacer cada pregunta de reflexión individualmente y dejar tiempo de espera para las respuestas. </a:t>
            </a:r>
            <a:endParaRPr/>
          </a:p>
        </p:txBody>
      </p:sp>
      <p:sp>
        <p:nvSpPr>
          <p:cNvPr id="396" name="Google Shape;396;g127e2502b3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d8527b1616_9_5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gd8527b1616_9_555: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us" i="1">
                <a:highlight>
                  <a:schemeClr val="lt1"/>
                </a:highlight>
              </a:rPr>
              <a:t>¿Qué cosa podría hacer para aumentar o agregar actividad física a su vida diaria con su familia?</a:t>
            </a:r>
            <a:endParaRPr i="1">
              <a:highlight>
                <a:schemeClr val="lt1"/>
              </a:highlight>
            </a:endParaRPr>
          </a:p>
          <a:p>
            <a:pPr marL="0" lvl="0" indent="0" algn="l" rtl="0">
              <a:lnSpc>
                <a:spcPct val="115000"/>
              </a:lnSpc>
              <a:spcBef>
                <a:spcPts val="0"/>
              </a:spcBef>
              <a:spcAft>
                <a:spcPts val="0"/>
              </a:spcAft>
              <a:buClr>
                <a:schemeClr val="dk1"/>
              </a:buClr>
              <a:buSzPts val="1100"/>
              <a:buFont typeface="Arial"/>
              <a:buNone/>
            </a:pPr>
            <a:endParaRPr i="1">
              <a:highlight>
                <a:schemeClr val="lt1"/>
              </a:highlight>
            </a:endParaRPr>
          </a:p>
          <a:p>
            <a:pPr marL="0" lvl="0" indent="0" algn="l" rtl="0">
              <a:lnSpc>
                <a:spcPct val="115000"/>
              </a:lnSpc>
              <a:spcBef>
                <a:spcPts val="0"/>
              </a:spcBef>
              <a:spcAft>
                <a:spcPts val="0"/>
              </a:spcAft>
              <a:buClr>
                <a:schemeClr val="dk1"/>
              </a:buClr>
              <a:buSzPts val="1100"/>
              <a:buFont typeface="Arial"/>
              <a:buNone/>
            </a:pPr>
            <a:r>
              <a:rPr lang="es-us" b="1" i="1">
                <a:highlight>
                  <a:schemeClr val="lt1"/>
                </a:highlight>
              </a:rPr>
              <a:t>Recordatorio:</a:t>
            </a:r>
            <a:r>
              <a:rPr lang="es-us" i="1">
                <a:highlight>
                  <a:schemeClr val="lt1"/>
                </a:highlight>
              </a:rPr>
              <a:t> no tiene por qué ser ir al gimnasio ni nada formal; puede tratarse de tareas domésticas o trabajar en el jardín.</a:t>
            </a:r>
            <a:endParaRPr i="1">
              <a:highlight>
                <a:schemeClr val="lt1"/>
              </a:highlight>
            </a:endParaRPr>
          </a:p>
          <a:p>
            <a:pPr marL="0" lvl="0" indent="0" algn="l" rtl="0">
              <a:spcBef>
                <a:spcPts val="0"/>
              </a:spcBef>
              <a:spcAft>
                <a:spcPts val="0"/>
              </a:spcAft>
              <a:buClr>
                <a:schemeClr val="dk1"/>
              </a:buClr>
              <a:buSzPts val="1400"/>
              <a:buFont typeface="Arial"/>
              <a:buNone/>
            </a:pPr>
            <a:endParaRPr sz="1050">
              <a:solidFill>
                <a:srgbClr val="3C4043"/>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400"/>
              <a:buFont typeface="Arial"/>
              <a:buNone/>
            </a:pPr>
            <a:endParaRPr sz="1050">
              <a:solidFill>
                <a:srgbClr val="3C4043"/>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rgbClr val="3C4043"/>
              </a:buClr>
              <a:buSzPts val="1200"/>
              <a:buFont typeface="Roboto"/>
              <a:buNone/>
            </a:pPr>
            <a:endParaRPr/>
          </a:p>
        </p:txBody>
      </p:sp>
      <p:sp>
        <p:nvSpPr>
          <p:cNvPr id="411" name="Google Shape;411;gd8527b1616_9_5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cd68bf6984_0_10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gcd68bf6984_0_1063: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rtlCol="0" anchor="t" anchorCtr="0">
            <a:noAutofit/>
          </a:bodyPr>
          <a:lstStyle/>
          <a:p>
            <a:pPr marL="0" lvl="0" indent="0" algn="l" rtl="0">
              <a:spcBef>
                <a:spcPts val="0"/>
              </a:spcBef>
              <a:spcAft>
                <a:spcPts val="0"/>
              </a:spcAft>
              <a:buClr>
                <a:schemeClr val="dk1"/>
              </a:buClr>
              <a:buSzPts val="1200"/>
              <a:buFont typeface="Roboto"/>
              <a:buNone/>
            </a:pPr>
            <a:r>
              <a:rPr lang="es-us" b="1" dirty="0"/>
              <a:t>Nota para el capacitador: </a:t>
            </a:r>
            <a:r>
              <a:rPr lang="es-us" dirty="0"/>
              <a:t>solo use esta diapositiva si es el anfitrión del Café de forma virtual. Si es el anfitrión en persona, consulte el conjunto de herramientas para Cafés familiares </a:t>
            </a:r>
            <a:r>
              <a:rPr lang="es-us" dirty="0" err="1"/>
              <a:t>Better</a:t>
            </a:r>
            <a:r>
              <a:rPr lang="es-us" dirty="0"/>
              <a:t> </a:t>
            </a:r>
            <a:r>
              <a:rPr lang="es-us" dirty="0" err="1"/>
              <a:t>Together</a:t>
            </a:r>
            <a:r>
              <a:rPr lang="es-us" dirty="0"/>
              <a:t> para obtener más detalles.</a:t>
            </a:r>
            <a:endParaRPr dirty="0"/>
          </a:p>
          <a:p>
            <a:pPr marL="0" lvl="0" indent="0" algn="l" rtl="0">
              <a:spcBef>
                <a:spcPts val="0"/>
              </a:spcBef>
              <a:spcAft>
                <a:spcPts val="0"/>
              </a:spcAft>
              <a:buClr>
                <a:schemeClr val="dk1"/>
              </a:buClr>
              <a:buSzPts val="1200"/>
              <a:buFont typeface="Roboto"/>
              <a:buNone/>
            </a:pPr>
            <a:endParaRPr dirty="0"/>
          </a:p>
          <a:p>
            <a:pPr marL="0" lvl="0" indent="0" algn="l" rtl="0">
              <a:spcBef>
                <a:spcPts val="0"/>
              </a:spcBef>
              <a:spcAft>
                <a:spcPts val="0"/>
              </a:spcAft>
              <a:buClr>
                <a:schemeClr val="dk1"/>
              </a:buClr>
              <a:buSzPts val="1200"/>
              <a:buFont typeface="Roboto"/>
              <a:buNone/>
            </a:pPr>
            <a:r>
              <a:rPr lang="es-us" i="1" dirty="0"/>
              <a:t>Futureme.org es un sitio web que recomendamos usar para las Nota para sí mismo.  Escriba su respuesta, haga clic en “</a:t>
            </a:r>
            <a:r>
              <a:rPr lang="es-us" i="1" dirty="0" err="1"/>
              <a:t>Choose</a:t>
            </a:r>
            <a:r>
              <a:rPr lang="es-us" i="1" dirty="0"/>
              <a:t> a Date” (Elegir una fecha) e ingrese la fecha dentro de dos semanas a partir de hoy. Mantenga esta carta de forma privada. Escriba su dirección de correo electrónico. Haga clic en “</a:t>
            </a:r>
            <a:r>
              <a:rPr lang="es-us" i="1" dirty="0" err="1"/>
              <a:t>Send</a:t>
            </a:r>
            <a:r>
              <a:rPr lang="es-us" i="1" dirty="0"/>
              <a:t> to the Future!” (¡Enviar al futuro!) En la fecha seleccionada, su nota personal llegará a su correo electrónico para que le sirva como recordatorio de la experiencia positiva que deseaba crear para su familia. </a:t>
            </a:r>
            <a:endParaRPr i="1" dirty="0"/>
          </a:p>
          <a:p>
            <a:pPr marL="0" lvl="0" indent="0" algn="l" rtl="0">
              <a:spcBef>
                <a:spcPts val="0"/>
              </a:spcBef>
              <a:spcAft>
                <a:spcPts val="0"/>
              </a:spcAft>
              <a:buClr>
                <a:schemeClr val="dk1"/>
              </a:buClr>
              <a:buSzPts val="1200"/>
              <a:buFont typeface="Roboto"/>
              <a:buNone/>
            </a:pPr>
            <a:endParaRPr dirty="0"/>
          </a:p>
          <a:p>
            <a:pPr marL="0" lvl="0" indent="0" algn="l" rtl="0">
              <a:spcBef>
                <a:spcPts val="0"/>
              </a:spcBef>
              <a:spcAft>
                <a:spcPts val="0"/>
              </a:spcAft>
              <a:buClr>
                <a:schemeClr val="dk1"/>
              </a:buClr>
              <a:buSzPts val="1600"/>
              <a:buFont typeface="Roboto"/>
              <a:buNone/>
            </a:pPr>
            <a:r>
              <a:rPr lang="es-us" b="1" dirty="0"/>
              <a:t>Antecedentes:</a:t>
            </a:r>
            <a:endParaRPr b="1" dirty="0"/>
          </a:p>
          <a:p>
            <a:pPr marL="0" lvl="0" indent="0" algn="l" rtl="0">
              <a:spcBef>
                <a:spcPts val="0"/>
              </a:spcBef>
              <a:spcAft>
                <a:spcPts val="0"/>
              </a:spcAft>
              <a:buClr>
                <a:schemeClr val="dk1"/>
              </a:buClr>
              <a:buSzPts val="1600"/>
              <a:buFont typeface="Roboto"/>
              <a:buNone/>
            </a:pPr>
            <a:r>
              <a:rPr lang="es-us" u="sng" dirty="0">
                <a:highlight>
                  <a:schemeClr val="lt1"/>
                </a:highlight>
                <a:hlinkClick r:id="rId3"/>
              </a:rPr>
              <a:t>https://www.futureme.org</a:t>
            </a:r>
            <a:r>
              <a:rPr lang="es-us" dirty="0">
                <a:highlight>
                  <a:schemeClr val="lt1"/>
                </a:highlight>
              </a:rPr>
              <a:t> es un sitio web que los participantes pueden utilizar, especialmente de forma virtual, para enviarse la nota a sí mismos. El enlace y la información deben incluirse en el correo electrónico de seguimiento si el Café se realiza de forma virtual. </a:t>
            </a:r>
            <a:endParaRPr dirty="0">
              <a:highlight>
                <a:schemeClr val="lt1"/>
              </a:highlight>
              <a:latin typeface="Roboto"/>
              <a:ea typeface="Roboto"/>
              <a:cs typeface="Roboto"/>
              <a:sym typeface="Roboto"/>
            </a:endParaRPr>
          </a:p>
          <a:p>
            <a:pPr marL="0" lvl="0" indent="0" algn="l" rtl="0">
              <a:spcBef>
                <a:spcPts val="0"/>
              </a:spcBef>
              <a:spcAft>
                <a:spcPts val="0"/>
              </a:spcAft>
              <a:buClr>
                <a:schemeClr val="dk1"/>
              </a:buClr>
              <a:buSzPts val="1600"/>
              <a:buFont typeface="Roboto"/>
              <a:buNone/>
            </a:pPr>
            <a:endParaRPr b="1" dirty="0"/>
          </a:p>
          <a:p>
            <a:pPr marL="0" lvl="0" indent="0" algn="l" rtl="0">
              <a:lnSpc>
                <a:spcPct val="100000"/>
              </a:lnSpc>
              <a:spcBef>
                <a:spcPts val="0"/>
              </a:spcBef>
              <a:spcAft>
                <a:spcPts val="0"/>
              </a:spcAft>
              <a:buClr>
                <a:srgbClr val="000000"/>
              </a:buClr>
              <a:buSzPts val="1200"/>
              <a:buFont typeface="Roboto"/>
              <a:buNone/>
            </a:pPr>
            <a:endParaRPr sz="1200" dirty="0">
              <a:solidFill>
                <a:srgbClr val="000000"/>
              </a:solidFill>
              <a:latin typeface="Roboto"/>
              <a:ea typeface="Roboto"/>
              <a:cs typeface="Roboto"/>
              <a:sym typeface="Roboto"/>
            </a:endParaRPr>
          </a:p>
          <a:p>
            <a:pPr marL="0" lvl="0" indent="0" algn="l" rtl="0">
              <a:lnSpc>
                <a:spcPct val="100000"/>
              </a:lnSpc>
              <a:spcBef>
                <a:spcPts val="0"/>
              </a:spcBef>
              <a:spcAft>
                <a:spcPts val="0"/>
              </a:spcAft>
              <a:buClr>
                <a:srgbClr val="000000"/>
              </a:buClr>
              <a:buSzPts val="1200"/>
              <a:buFont typeface="Roboto"/>
              <a:buNone/>
            </a:pPr>
            <a:endParaRPr sz="1200" dirty="0">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200"/>
              <a:buFont typeface="Roboto"/>
              <a:buNone/>
            </a:pPr>
            <a:endParaRPr dirty="0"/>
          </a:p>
        </p:txBody>
      </p:sp>
      <p:sp>
        <p:nvSpPr>
          <p:cNvPr id="422" name="Google Shape;422;gcd68bf6984_0_10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280bb6eec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g1280bb6eec8_0_0: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us" b="1" dirty="0"/>
              <a:t>Nota para el capacitador: </a:t>
            </a:r>
            <a:r>
              <a:rPr lang="es-us" dirty="0"/>
              <a:t>esta diapositiva se puede utilizar para discutir cualquier pregunta, evaluación, próximos pasos, etc. </a:t>
            </a:r>
            <a:endParaRPr dirty="0">
              <a:latin typeface="Roboto"/>
              <a:ea typeface="Roboto"/>
              <a:cs typeface="Roboto"/>
              <a:sym typeface="Roboto"/>
            </a:endParaRPr>
          </a:p>
          <a:p>
            <a:pPr marL="0" lvl="0" indent="0" algn="l" rtl="0">
              <a:lnSpc>
                <a:spcPct val="100000"/>
              </a:lnSpc>
              <a:spcBef>
                <a:spcPts val="0"/>
              </a:spcBef>
              <a:spcAft>
                <a:spcPts val="0"/>
              </a:spcAft>
              <a:buClr>
                <a:schemeClr val="dk1"/>
              </a:buClr>
              <a:buSzPts val="1200"/>
              <a:buFont typeface="Arial"/>
              <a:buNone/>
            </a:pPr>
            <a:endParaRPr dirty="0">
              <a:latin typeface="Arial"/>
              <a:ea typeface="Arial"/>
              <a:cs typeface="Arial"/>
              <a:sym typeface="Arial"/>
            </a:endParaRPr>
          </a:p>
        </p:txBody>
      </p:sp>
      <p:sp>
        <p:nvSpPr>
          <p:cNvPr id="433" name="Google Shape;433;g1280bb6eec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cd68bf6984_0_1235:notes"/>
          <p:cNvSpPr>
            <a:spLocks noGrp="1" noRot="1" noChangeAspect="1"/>
          </p:cNvSpPr>
          <p:nvPr>
            <p:ph type="sldImg" idx="2"/>
          </p:nvPr>
        </p:nvSpPr>
        <p:spPr>
          <a:xfrm>
            <a:off x="687139" y="1143000"/>
            <a:ext cx="5483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gcd68bf6984_0_1235: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rtlCol="0" anchor="t" anchorCtr="0">
            <a:noAutofit/>
          </a:bodyPr>
          <a:lstStyle/>
          <a:p>
            <a:pPr marL="0" lvl="0" indent="0" algn="l" rtl="0">
              <a:lnSpc>
                <a:spcPct val="100000"/>
              </a:lnSpc>
              <a:spcBef>
                <a:spcPts val="0"/>
              </a:spcBef>
              <a:spcAft>
                <a:spcPts val="0"/>
              </a:spcAft>
              <a:buSzPts val="1400"/>
              <a:buNone/>
            </a:pPr>
            <a:r>
              <a:rPr lang="es-us">
                <a:latin typeface="Arial"/>
                <a:ea typeface="Arial"/>
                <a:cs typeface="Arial"/>
                <a:sym typeface="Arial"/>
              </a:rPr>
              <a:t>Escriba sus notas</a:t>
            </a:r>
            <a:endParaRPr dirty="0"/>
          </a:p>
        </p:txBody>
      </p:sp>
      <p:sp>
        <p:nvSpPr>
          <p:cNvPr id="443" name="Google Shape;443;gcd68bf6984_0_12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d8527b1616_11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gd8527b1616_11_75: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rtlCol="0" anchor="t" anchorCtr="0">
            <a:noAutofit/>
          </a:bodyPr>
          <a:lstStyle/>
          <a:p>
            <a:pPr marL="0" lvl="0" indent="0" algn="l" rtl="0">
              <a:lnSpc>
                <a:spcPct val="100000"/>
              </a:lnSpc>
              <a:spcBef>
                <a:spcPts val="0"/>
              </a:spcBef>
              <a:spcAft>
                <a:spcPts val="0"/>
              </a:spcAft>
              <a:buNone/>
            </a:pPr>
            <a:r>
              <a:rPr lang="es-us" i="1" dirty="0"/>
              <a:t>Si le dieran una hora extra cada día, ¿cómo la usaría?</a:t>
            </a:r>
            <a:endParaRPr i="1" dirty="0"/>
          </a:p>
          <a:p>
            <a:pPr marL="0" lvl="0" indent="0" algn="l" rtl="0">
              <a:lnSpc>
                <a:spcPct val="100000"/>
              </a:lnSpc>
              <a:spcBef>
                <a:spcPts val="0"/>
              </a:spcBef>
              <a:spcAft>
                <a:spcPts val="0"/>
              </a:spcAft>
              <a:buNone/>
            </a:pPr>
            <a:endParaRPr b="1" dirty="0"/>
          </a:p>
          <a:p>
            <a:pPr marL="0" lvl="0" indent="0" algn="l" rtl="0">
              <a:lnSpc>
                <a:spcPct val="100000"/>
              </a:lnSpc>
              <a:spcBef>
                <a:spcPts val="0"/>
              </a:spcBef>
              <a:spcAft>
                <a:spcPts val="0"/>
              </a:spcAft>
              <a:buNone/>
            </a:pPr>
            <a:r>
              <a:rPr lang="es-us" b="1" dirty="0"/>
              <a:t>Nota para el capacitador: </a:t>
            </a:r>
            <a:r>
              <a:rPr lang="es-us" dirty="0">
                <a:solidFill>
                  <a:srgbClr val="121212"/>
                </a:solidFill>
              </a:rPr>
              <a:t>comparta su propia respuesta para comenzar la conversación. </a:t>
            </a:r>
            <a:endParaRPr i="1" dirty="0"/>
          </a:p>
          <a:p>
            <a:pPr marL="0" lvl="0" indent="0" algn="l" rtl="0">
              <a:lnSpc>
                <a:spcPct val="100000"/>
              </a:lnSpc>
              <a:spcBef>
                <a:spcPts val="0"/>
              </a:spcBef>
              <a:spcAft>
                <a:spcPts val="0"/>
              </a:spcAft>
              <a:buNone/>
            </a:pPr>
            <a:r>
              <a:rPr lang="es-us" dirty="0"/>
              <a:t>Aliente a los participantes a responder a esta pregunta y entablar una conversación. </a:t>
            </a:r>
            <a:endParaRPr dirty="0"/>
          </a:p>
          <a:p>
            <a:pPr marL="0" lvl="0" indent="0" algn="l" rtl="0">
              <a:lnSpc>
                <a:spcPct val="100000"/>
              </a:lnSpc>
              <a:spcBef>
                <a:spcPts val="0"/>
              </a:spcBef>
              <a:spcAft>
                <a:spcPts val="0"/>
              </a:spcAft>
              <a:buNone/>
            </a:pPr>
            <a:endParaRPr dirty="0"/>
          </a:p>
          <a:p>
            <a:pPr marL="0" lvl="0" indent="0" algn="l" rtl="0">
              <a:lnSpc>
                <a:spcPct val="125000"/>
              </a:lnSpc>
              <a:spcBef>
                <a:spcPts val="0"/>
              </a:spcBef>
              <a:spcAft>
                <a:spcPts val="0"/>
              </a:spcAft>
              <a:buClr>
                <a:schemeClr val="dk1"/>
              </a:buClr>
              <a:buSzPts val="1800"/>
              <a:buFont typeface="Arial"/>
              <a:buNone/>
            </a:pPr>
            <a:r>
              <a:rPr lang="es-us" i="1" dirty="0">
                <a:solidFill>
                  <a:srgbClr val="121212"/>
                </a:solidFill>
              </a:rPr>
              <a:t>¡Gracias a todos por compartir! Ahora descubramos más sobre lo que vamos a analizar. </a:t>
            </a:r>
            <a:endParaRPr dirty="0"/>
          </a:p>
        </p:txBody>
      </p:sp>
      <p:sp>
        <p:nvSpPr>
          <p:cNvPr id="204" name="Google Shape;204;gd8527b1616_11_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d8527b1616_9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d8527b1616_9_0: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rtlCol="0" anchor="t" anchorCtr="0">
            <a:noAutofit/>
          </a:bodyPr>
          <a:lstStyle/>
          <a:p>
            <a:pPr marL="431800" lvl="0" indent="-292100" algn="l" rtl="0">
              <a:lnSpc>
                <a:spcPct val="115000"/>
              </a:lnSpc>
              <a:spcBef>
                <a:spcPts val="0"/>
              </a:spcBef>
              <a:spcAft>
                <a:spcPts val="0"/>
              </a:spcAft>
              <a:buClr>
                <a:schemeClr val="dk1"/>
              </a:buClr>
              <a:buSzPts val="1200"/>
              <a:buFont typeface="Calibri"/>
              <a:buChar char="•"/>
            </a:pPr>
            <a:r>
              <a:rPr lang="es-us" i="1">
                <a:highlight>
                  <a:schemeClr val="lt1"/>
                </a:highlight>
              </a:rPr>
              <a:t>Comprender cómo los Cuatro elementos estructurales de HOPE (resultados saludables de experiencias positivas) apoyan el desarrollo físico del niño y la familia</a:t>
            </a:r>
            <a:endParaRPr i="1">
              <a:highlight>
                <a:schemeClr val="lt1"/>
              </a:highlight>
            </a:endParaRPr>
          </a:p>
          <a:p>
            <a:pPr marL="431800" lvl="0" indent="-292100" algn="l" rtl="0">
              <a:lnSpc>
                <a:spcPct val="115000"/>
              </a:lnSpc>
              <a:spcBef>
                <a:spcPts val="0"/>
              </a:spcBef>
              <a:spcAft>
                <a:spcPts val="0"/>
              </a:spcAft>
              <a:buClr>
                <a:schemeClr val="dk1"/>
              </a:buClr>
              <a:buSzPts val="1200"/>
              <a:buFont typeface="Calibri"/>
              <a:buChar char="•"/>
            </a:pPr>
            <a:r>
              <a:rPr lang="es-us" i="1">
                <a:highlight>
                  <a:schemeClr val="lt1"/>
                </a:highlight>
              </a:rPr>
              <a:t>Analizar los beneficios de realizar actividad física en familia para la salud y el bienestar de los niños</a:t>
            </a:r>
            <a:endParaRPr i="1">
              <a:highlight>
                <a:schemeClr val="lt1"/>
              </a:highlight>
            </a:endParaRPr>
          </a:p>
          <a:p>
            <a:pPr marL="431800" lvl="0" indent="-292100" algn="l" rtl="0">
              <a:lnSpc>
                <a:spcPct val="115000"/>
              </a:lnSpc>
              <a:spcBef>
                <a:spcPts val="0"/>
              </a:spcBef>
              <a:spcAft>
                <a:spcPts val="0"/>
              </a:spcAft>
              <a:buClr>
                <a:schemeClr val="dk1"/>
              </a:buClr>
              <a:buSzPts val="1200"/>
              <a:buFont typeface="Calibri"/>
              <a:buChar char="•"/>
            </a:pPr>
            <a:r>
              <a:rPr lang="es-us" i="1"/>
              <a:t>Reconocer de qué manera la actividad física en el hogar y en el entorno de la primera infancia apoya el crecimiento y el desarrollo del niño en su totalidad</a:t>
            </a:r>
            <a:endParaRPr i="1"/>
          </a:p>
          <a:p>
            <a:pPr marL="0" lvl="0" indent="0" algn="l" rtl="0">
              <a:lnSpc>
                <a:spcPct val="115000"/>
              </a:lnSpc>
              <a:spcBef>
                <a:spcPts val="0"/>
              </a:spcBef>
              <a:spcAft>
                <a:spcPts val="0"/>
              </a:spcAft>
              <a:buNone/>
            </a:pPr>
            <a:endParaRPr i="1"/>
          </a:p>
          <a:p>
            <a:pPr marL="0" lvl="0" indent="0" algn="l" rtl="0">
              <a:lnSpc>
                <a:spcPct val="115000"/>
              </a:lnSpc>
              <a:spcBef>
                <a:spcPts val="0"/>
              </a:spcBef>
              <a:spcAft>
                <a:spcPts val="0"/>
              </a:spcAft>
              <a:buClr>
                <a:schemeClr val="dk1"/>
              </a:buClr>
              <a:buSzPts val="1100"/>
              <a:buFont typeface="Arial"/>
              <a:buNone/>
            </a:pPr>
            <a:r>
              <a:rPr lang="es-us" i="1"/>
              <a:t>Comenzaremos por analizar los elementos estructurales de HOPE.</a:t>
            </a:r>
            <a:endParaRPr i="1"/>
          </a:p>
          <a:p>
            <a:pPr marL="0" lvl="0" indent="0" algn="l" rtl="0">
              <a:lnSpc>
                <a:spcPct val="115000"/>
              </a:lnSpc>
              <a:spcBef>
                <a:spcPts val="0"/>
              </a:spcBef>
              <a:spcAft>
                <a:spcPts val="0"/>
              </a:spcAft>
              <a:buNone/>
            </a:pPr>
            <a:endParaRPr i="1"/>
          </a:p>
        </p:txBody>
      </p:sp>
      <p:sp>
        <p:nvSpPr>
          <p:cNvPr id="215" name="Google Shape;215;gd8527b1616_9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cd68bf6984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cd68bf6984_0_105: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rtlCol="0" anchor="t" anchorCtr="0">
            <a:noAutofit/>
          </a:bodyPr>
          <a:lstStyle/>
          <a:p>
            <a:pPr marL="0" lvl="0" indent="0" algn="l" rtl="0">
              <a:lnSpc>
                <a:spcPct val="100000"/>
              </a:lnSpc>
              <a:spcBef>
                <a:spcPts val="0"/>
              </a:spcBef>
              <a:spcAft>
                <a:spcPts val="0"/>
              </a:spcAft>
              <a:buClr>
                <a:schemeClr val="dk1"/>
              </a:buClr>
              <a:buSzPts val="1400"/>
              <a:buFont typeface="Calibri"/>
              <a:buNone/>
            </a:pPr>
            <a:r>
              <a:rPr lang="es-us" i="1" dirty="0"/>
              <a:t>Así como las ACE (experiencias infantiles adversas) se organizan en categorías o dominios, vemos que las PCE (experiencias infantiles positivas) se pueden organizar en los Cuatro elementos estructurales. HOPE (Resultados saludables de experiencias positivas) se centra en experiencias infantiles positivas (PCE) clave que amortiguan los efectos negativos para la salud a lo largo de la vida causados por experiencias infantiles adversas. Estos elementos estructurales son esenciales para un desarrollo saludable, incluso en ausencia de ACE.</a:t>
            </a:r>
            <a:endParaRPr i="1" dirty="0"/>
          </a:p>
          <a:p>
            <a:pPr marL="0" lvl="0" indent="0" algn="l" rtl="0">
              <a:lnSpc>
                <a:spcPct val="100000"/>
              </a:lnSpc>
              <a:spcBef>
                <a:spcPts val="383"/>
              </a:spcBef>
              <a:spcAft>
                <a:spcPts val="0"/>
              </a:spcAft>
              <a:buClr>
                <a:schemeClr val="dk1"/>
              </a:buClr>
              <a:buSzPts val="1400"/>
              <a:buFont typeface="Arial"/>
              <a:buNone/>
            </a:pPr>
            <a:endParaRPr i="1" dirty="0"/>
          </a:p>
          <a:p>
            <a:pPr marL="0" lvl="0" indent="0" algn="l" rtl="0">
              <a:lnSpc>
                <a:spcPct val="100000"/>
              </a:lnSpc>
              <a:spcBef>
                <a:spcPts val="383"/>
              </a:spcBef>
              <a:spcAft>
                <a:spcPts val="0"/>
              </a:spcAft>
              <a:buClr>
                <a:schemeClr val="dk1"/>
              </a:buClr>
              <a:buSzPts val="1400"/>
              <a:buFont typeface="Calibri"/>
              <a:buNone/>
            </a:pPr>
            <a:r>
              <a:rPr lang="es-us" i="1" dirty="0"/>
              <a:t>Las investigaciones muestran que las experiencias positivas promueven la salud y el bienestar de los niños a largo plazo. Permiten que los niños formen relaciones sólidas y conexiones significativas, cultivan una imagen y autoestima positivas, les brindan un sentido de pertenencia y desarrollan habilidades para afrontar el estrés de manera saludable.</a:t>
            </a:r>
            <a:endParaRPr i="1" dirty="0"/>
          </a:p>
          <a:p>
            <a:pPr marL="0" lvl="0" indent="0" algn="l" rtl="0">
              <a:lnSpc>
                <a:spcPct val="100000"/>
              </a:lnSpc>
              <a:spcBef>
                <a:spcPts val="383"/>
              </a:spcBef>
              <a:spcAft>
                <a:spcPts val="0"/>
              </a:spcAft>
              <a:buClr>
                <a:schemeClr val="dk1"/>
              </a:buClr>
              <a:buSzPts val="1400"/>
              <a:buFont typeface="Calibri"/>
              <a:buNone/>
            </a:pPr>
            <a:endParaRPr i="1" dirty="0"/>
          </a:p>
          <a:p>
            <a:pPr marL="0" lvl="0" indent="0" algn="l" rtl="0">
              <a:lnSpc>
                <a:spcPct val="100000"/>
              </a:lnSpc>
              <a:spcBef>
                <a:spcPts val="383"/>
              </a:spcBef>
              <a:spcAft>
                <a:spcPts val="0"/>
              </a:spcAft>
              <a:buClr>
                <a:schemeClr val="dk1"/>
              </a:buClr>
              <a:buSzPts val="1400"/>
              <a:buFont typeface="Arial"/>
              <a:buNone/>
            </a:pPr>
            <a:r>
              <a:rPr lang="es-us" i="1" dirty="0"/>
              <a:t>Ahora profundizaremos en cada uno de los Cuatro elementos estructurales: relaciones, entorno, participación y crecimiento emocional </a:t>
            </a:r>
            <a:endParaRPr i="1" dirty="0"/>
          </a:p>
          <a:p>
            <a:pPr marL="0" lvl="0" indent="0" algn="l" rtl="0">
              <a:lnSpc>
                <a:spcPct val="100000"/>
              </a:lnSpc>
              <a:spcBef>
                <a:spcPts val="383"/>
              </a:spcBef>
              <a:spcAft>
                <a:spcPts val="0"/>
              </a:spcAft>
              <a:buClr>
                <a:schemeClr val="dk1"/>
              </a:buClr>
              <a:buSzPts val="1400"/>
              <a:buFont typeface="Arial"/>
              <a:buNone/>
            </a:pPr>
            <a:endParaRPr dirty="0"/>
          </a:p>
          <a:p>
            <a:pPr marL="0" lvl="0" indent="0" algn="l" rtl="0">
              <a:spcBef>
                <a:spcPts val="383"/>
              </a:spcBef>
              <a:spcAft>
                <a:spcPts val="0"/>
              </a:spcAft>
              <a:buClr>
                <a:schemeClr val="dk1"/>
              </a:buClr>
              <a:buSzPts val="1400"/>
              <a:buFont typeface="Arial"/>
              <a:buNone/>
            </a:pPr>
            <a:r>
              <a:rPr lang="es-us" b="1" dirty="0"/>
              <a:t>Antecedentes:</a:t>
            </a:r>
            <a:endParaRPr b="1" dirty="0"/>
          </a:p>
          <a:p>
            <a:pPr marL="0" lvl="0" indent="0" algn="l" rtl="0">
              <a:spcBef>
                <a:spcPts val="383"/>
              </a:spcBef>
              <a:spcAft>
                <a:spcPts val="0"/>
              </a:spcAft>
              <a:buClr>
                <a:schemeClr val="dk1"/>
              </a:buClr>
              <a:buSzPts val="1400"/>
              <a:buFont typeface="Arial"/>
              <a:buNone/>
            </a:pPr>
            <a:r>
              <a:rPr lang="es-us" dirty="0"/>
              <a:t>Información sobre HOPE y la Misión: </a:t>
            </a:r>
            <a:r>
              <a:rPr lang="es-us" u="sng" dirty="0">
                <a:solidFill>
                  <a:srgbClr val="0000FF"/>
                </a:solidFill>
                <a:hlinkClick r:id="rId3">
                  <a:extLst>
                    <a:ext uri="{A12FA001-AC4F-418D-AE19-62706E023703}">
                      <ahyp:hlinkClr xmlns:ahyp="http://schemas.microsoft.com/office/drawing/2018/hyperlinkcolor" val="tx"/>
                    </a:ext>
                  </a:extLst>
                </a:hlinkClick>
              </a:rPr>
              <a:t>Spreading-HOPE_FINAL_2.2.2021.pdf (positiveexperience.org)</a:t>
            </a:r>
            <a:r>
              <a:rPr lang="es-us" dirty="0"/>
              <a:t> </a:t>
            </a:r>
            <a:endParaRPr dirty="0"/>
          </a:p>
        </p:txBody>
      </p:sp>
      <p:sp>
        <p:nvSpPr>
          <p:cNvPr id="225" name="Google Shape;225;gcd68bf6984_0_1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cd68bf6984_0_1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gcd68bf6984_0_194: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rtlCol="0" anchor="t" anchorCtr="0">
            <a:noAutofit/>
          </a:bodyPr>
          <a:lstStyle/>
          <a:p>
            <a:pPr marL="0" lvl="0" indent="0" algn="l" rtl="0">
              <a:spcBef>
                <a:spcPts val="383"/>
              </a:spcBef>
              <a:spcAft>
                <a:spcPts val="0"/>
              </a:spcAft>
              <a:buClr>
                <a:schemeClr val="dk1"/>
              </a:buClr>
              <a:buSzPts val="1400"/>
              <a:buFont typeface="Arial"/>
              <a:buNone/>
            </a:pPr>
            <a:r>
              <a:rPr lang="es-us" i="1" dirty="0"/>
              <a:t>Estar en relaciones enriquecedoras y de apoyo es fundamental para que los niños se conviertan en adultos sanos y resilientes. </a:t>
            </a:r>
            <a:endParaRPr i="1" dirty="0"/>
          </a:p>
          <a:p>
            <a:pPr marL="171450" lvl="0" indent="-171450" algn="l" rtl="0">
              <a:spcBef>
                <a:spcPts val="383"/>
              </a:spcBef>
              <a:spcAft>
                <a:spcPts val="0"/>
              </a:spcAft>
              <a:buClr>
                <a:schemeClr val="dk1"/>
              </a:buClr>
              <a:buSzPts val="1400"/>
              <a:buFont typeface="Calibri"/>
              <a:buChar char="•"/>
            </a:pPr>
            <a:r>
              <a:rPr lang="es-us" i="1" dirty="0"/>
              <a:t>Tener relaciones fundamentales clave: padres/cuidadores que responden a las necesidades de un niño y tienen interacciones cálidas y receptivas. </a:t>
            </a:r>
            <a:endParaRPr i="1" dirty="0"/>
          </a:p>
          <a:p>
            <a:pPr marL="171450" lvl="0" indent="-171450" algn="l" rtl="0">
              <a:spcBef>
                <a:spcPts val="383"/>
              </a:spcBef>
              <a:spcAft>
                <a:spcPts val="0"/>
              </a:spcAft>
              <a:buClr>
                <a:schemeClr val="dk1"/>
              </a:buClr>
              <a:buSzPts val="1400"/>
              <a:buFont typeface="Calibri"/>
              <a:buChar char="•"/>
            </a:pPr>
            <a:r>
              <a:rPr lang="es-us" i="1" dirty="0"/>
              <a:t>Tener adultos fuera de la familia que se interesen genuinamente por el niño y apoyen su crecimiento y desarrollo. </a:t>
            </a:r>
            <a:endParaRPr i="1" dirty="0"/>
          </a:p>
          <a:p>
            <a:pPr marL="171450" lvl="0" indent="-171450" algn="l" rtl="0">
              <a:spcBef>
                <a:spcPts val="383"/>
              </a:spcBef>
              <a:spcAft>
                <a:spcPts val="0"/>
              </a:spcAft>
              <a:buClr>
                <a:schemeClr val="dk1"/>
              </a:buClr>
              <a:buSzPts val="1400"/>
              <a:buFont typeface="Calibri"/>
              <a:buChar char="•"/>
            </a:pPr>
            <a:r>
              <a:rPr lang="es-us" i="1" dirty="0"/>
              <a:t>Tener relaciones saludables, cercanas y positivas con compañeros. </a:t>
            </a:r>
            <a:endParaRPr i="1" dirty="0"/>
          </a:p>
          <a:p>
            <a:pPr marL="0" lvl="0" indent="0" algn="l" rtl="0">
              <a:spcBef>
                <a:spcPts val="383"/>
              </a:spcBef>
              <a:spcAft>
                <a:spcPts val="0"/>
              </a:spcAft>
              <a:buClr>
                <a:schemeClr val="dk1"/>
              </a:buClr>
              <a:buSzPts val="1100"/>
              <a:buFont typeface="Arial"/>
              <a:buNone/>
            </a:pPr>
            <a:endParaRPr i="1" dirty="0"/>
          </a:p>
          <a:p>
            <a:pPr marL="0" lvl="0" indent="0" algn="l" rtl="0">
              <a:spcBef>
                <a:spcPts val="383"/>
              </a:spcBef>
              <a:spcAft>
                <a:spcPts val="0"/>
              </a:spcAft>
              <a:buClr>
                <a:schemeClr val="dk1"/>
              </a:buClr>
              <a:buSzPts val="1100"/>
              <a:buFont typeface="Arial"/>
              <a:buNone/>
            </a:pPr>
            <a:r>
              <a:rPr lang="es-us" b="1" dirty="0"/>
              <a:t>Nota para el capacitador:</a:t>
            </a:r>
            <a:endParaRPr b="1" dirty="0"/>
          </a:p>
          <a:p>
            <a:pPr marL="0" lvl="0" indent="0" algn="l" rtl="0">
              <a:spcBef>
                <a:spcPts val="383"/>
              </a:spcBef>
              <a:spcAft>
                <a:spcPts val="0"/>
              </a:spcAft>
              <a:buClr>
                <a:schemeClr val="dk1"/>
              </a:buClr>
              <a:buSzPts val="1100"/>
              <a:buFont typeface="Arial"/>
              <a:buNone/>
            </a:pPr>
            <a:r>
              <a:rPr lang="es-us" dirty="0"/>
              <a:t>A continuación hay más información sobre este elemento estructural de HOPE. Proporciona un contexto más fácil de identificar. Sin embargo, si en una sesión anterior ya cubrió los elementos estructurales de HOPE con el grupo con el que está trabajando, utilice su discreción al repasar la información. </a:t>
            </a:r>
            <a:endParaRPr dirty="0"/>
          </a:p>
          <a:p>
            <a:pPr marL="0" lvl="0" indent="0" algn="l" rtl="0">
              <a:spcBef>
                <a:spcPts val="383"/>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200"/>
              <a:buFont typeface="Arial"/>
              <a:buNone/>
            </a:pPr>
            <a:r>
              <a:rPr lang="es-us" b="1" dirty="0"/>
              <a:t>Para proveedores de atención infantil</a:t>
            </a:r>
            <a:r>
              <a:rPr lang="es-us" dirty="0"/>
              <a:t>: </a:t>
            </a:r>
            <a:r>
              <a:rPr lang="es-us" i="1" dirty="0"/>
              <a:t>las personas que recuerdan haber tenido este tipo de relaciones durante la niñez experimentan tasas significativamente más bajas de depresión y mala salud física y mental durante la edad adulta. Cuando se trabaja con familias, especialmente familias vulnerables afectadas por un trauma, es importante preguntar sobre los tipos de relaciones positivas que un padre o madre puede recordar de su infancia. Luego, esta información se puede celebrar y utilizar para ayudar a crear oportunidades para que sus hijos experimenten los tipos de relaciones que abarca este componente básico de HOPE.</a:t>
            </a:r>
            <a:endParaRPr i="1"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s-us" b="1" dirty="0"/>
              <a:t>Para padres/familias:</a:t>
            </a:r>
            <a:r>
              <a:rPr lang="es-us" dirty="0"/>
              <a:t> </a:t>
            </a:r>
            <a:r>
              <a:rPr lang="es-us" i="1" dirty="0"/>
              <a:t>las personas que recuerdan haber tenido este tipo de relaciones durante la niñez experimentan tasas significativamente más bajas de depresión y mala salud física y mental durante la edad adulta. Lo alentamos a pensar en este tipo de relaciones positivas desde su propia infancia. Su propia reflexión puede usarse para ayudar a crear oportunidades para que sus propios hijos experimenten este tipo de relaciones que abarca este componente básico de HOPE.</a:t>
            </a:r>
            <a:endParaRPr i="1" dirty="0"/>
          </a:p>
          <a:p>
            <a:pPr marL="0" lvl="0" indent="0" algn="l" rtl="0">
              <a:spcBef>
                <a:spcPts val="0"/>
              </a:spcBef>
              <a:spcAft>
                <a:spcPts val="0"/>
              </a:spcAft>
              <a:buClr>
                <a:schemeClr val="dk1"/>
              </a:buClr>
              <a:buSzPts val="1200"/>
              <a:buFont typeface="Calibri"/>
              <a:buNone/>
            </a:pPr>
            <a:endParaRPr i="1" dirty="0"/>
          </a:p>
          <a:p>
            <a:pPr marL="0" lvl="0" indent="0" algn="l" rtl="0">
              <a:spcBef>
                <a:spcPts val="0"/>
              </a:spcBef>
              <a:spcAft>
                <a:spcPts val="0"/>
              </a:spcAft>
              <a:buClr>
                <a:schemeClr val="dk1"/>
              </a:buClr>
              <a:buSzPts val="1200"/>
              <a:buFont typeface="Calibri"/>
              <a:buNone/>
            </a:pPr>
            <a:r>
              <a:rPr lang="es-us" b="1" dirty="0"/>
              <a:t>Nota para el capacitador: </a:t>
            </a:r>
            <a:r>
              <a:rPr lang="es-us" dirty="0"/>
              <a:t>pida una respuesta. </a:t>
            </a:r>
            <a:r>
              <a:rPr lang="es-us" i="1" dirty="0"/>
              <a:t>Al pensar en las relaciones positivas en su vida, ¿qué características han tenido?  </a:t>
            </a:r>
            <a:endParaRPr i="1" dirty="0"/>
          </a:p>
          <a:p>
            <a:pPr marL="0" lvl="0" indent="0" algn="l" rtl="0">
              <a:spcBef>
                <a:spcPts val="0"/>
              </a:spcBef>
              <a:spcAft>
                <a:spcPts val="0"/>
              </a:spcAft>
              <a:buClr>
                <a:schemeClr val="dk1"/>
              </a:buClr>
              <a:buSzPts val="1200"/>
              <a:buFont typeface="Calibri"/>
              <a:buNone/>
            </a:pPr>
            <a:r>
              <a:rPr lang="es-us" i="1" dirty="0"/>
              <a:t>Tal vez las relaciones hayan sido de confianza, cariño, apoyo, etc. </a:t>
            </a:r>
            <a:endParaRPr i="1" dirty="0"/>
          </a:p>
          <a:p>
            <a:pPr marL="0" lvl="0" indent="0" algn="l" rtl="0">
              <a:spcBef>
                <a:spcPts val="0"/>
              </a:spcBef>
              <a:spcAft>
                <a:spcPts val="0"/>
              </a:spcAft>
              <a:buClr>
                <a:schemeClr val="dk1"/>
              </a:buClr>
              <a:buSzPts val="1200"/>
              <a:buFont typeface="Calibri"/>
              <a:buNone/>
            </a:pPr>
            <a:endParaRPr i="1" dirty="0"/>
          </a:p>
          <a:p>
            <a:pPr marL="0" lvl="0" indent="0" algn="l" rtl="0">
              <a:spcBef>
                <a:spcPts val="0"/>
              </a:spcBef>
              <a:spcAft>
                <a:spcPts val="0"/>
              </a:spcAft>
              <a:buClr>
                <a:schemeClr val="dk1"/>
              </a:buClr>
              <a:buSzPts val="1200"/>
              <a:buFont typeface="Calibri"/>
              <a:buNone/>
            </a:pPr>
            <a:r>
              <a:rPr lang="es-us" i="1" dirty="0"/>
              <a:t>El próximo elemento estructural que analizaremos es el entorno. </a:t>
            </a:r>
            <a:endParaRPr i="1" dirty="0"/>
          </a:p>
          <a:p>
            <a:pPr marL="457200" lvl="0" indent="0" algn="l" rtl="0">
              <a:lnSpc>
                <a:spcPct val="100000"/>
              </a:lnSpc>
              <a:spcBef>
                <a:spcPts val="383"/>
              </a:spcBef>
              <a:spcAft>
                <a:spcPts val="0"/>
              </a:spcAft>
              <a:buNone/>
            </a:pPr>
            <a:endParaRPr i="1" dirty="0"/>
          </a:p>
          <a:p>
            <a:pPr marL="0" lvl="0" indent="0" algn="l" rtl="0">
              <a:lnSpc>
                <a:spcPct val="100000"/>
              </a:lnSpc>
              <a:spcBef>
                <a:spcPts val="383"/>
              </a:spcBef>
              <a:spcAft>
                <a:spcPts val="0"/>
              </a:spcAft>
              <a:buNone/>
            </a:pPr>
            <a:endParaRPr dirty="0"/>
          </a:p>
          <a:p>
            <a:pPr marL="0" lvl="0" indent="0" algn="l" rtl="0">
              <a:lnSpc>
                <a:spcPct val="100000"/>
              </a:lnSpc>
              <a:spcBef>
                <a:spcPts val="0"/>
              </a:spcBef>
              <a:spcAft>
                <a:spcPts val="0"/>
              </a:spcAft>
              <a:buSzPts val="1400"/>
              <a:buNone/>
            </a:pPr>
            <a:endParaRPr dirty="0"/>
          </a:p>
        </p:txBody>
      </p:sp>
      <p:sp>
        <p:nvSpPr>
          <p:cNvPr id="237" name="Google Shape;237;gcd68bf6984_0_1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cd68bf6984_0_3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gcd68bf6984_0_367: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rtlCol="0" anchor="t" anchorCtr="0">
            <a:noAutofit/>
          </a:bodyPr>
          <a:lstStyle/>
          <a:p>
            <a:pPr marL="0" lvl="0" indent="0" algn="l" rtl="0">
              <a:spcBef>
                <a:spcPts val="383"/>
              </a:spcBef>
              <a:spcAft>
                <a:spcPts val="0"/>
              </a:spcAft>
              <a:buClr>
                <a:schemeClr val="dk1"/>
              </a:buClr>
              <a:buSzPts val="1400"/>
              <a:buFont typeface="Arial"/>
              <a:buNone/>
            </a:pPr>
            <a:r>
              <a:rPr lang="es-us" i="1" dirty="0"/>
              <a:t>Los niños que viven, aprenden y juegan en entornos seguros, estables y equitativos tienen menos probabilidades de experimentar mala salud física y mental de adultos. Entonces, ¿qué entendemos por entornos seguros, estables y equitativos?</a:t>
            </a:r>
            <a:endParaRPr i="1" dirty="0"/>
          </a:p>
          <a:p>
            <a:pPr marL="171450" lvl="0" indent="-171450" algn="l" rtl="0">
              <a:spcBef>
                <a:spcPts val="383"/>
              </a:spcBef>
              <a:spcAft>
                <a:spcPts val="0"/>
              </a:spcAft>
              <a:buClr>
                <a:schemeClr val="dk1"/>
              </a:buClr>
              <a:buSzPts val="1400"/>
              <a:buFont typeface="Calibri"/>
              <a:buChar char="•"/>
            </a:pPr>
            <a:r>
              <a:rPr lang="es-us" i="1" dirty="0"/>
              <a:t>Un entorno seguro y estable que garantice la satisfacción de las necesidades básicas del niño, incluida la alimentación, el alojamiento y la atención médica adecuados</a:t>
            </a:r>
            <a:endParaRPr i="1" dirty="0"/>
          </a:p>
          <a:p>
            <a:pPr marL="171450" lvl="0" indent="-171450" algn="l" rtl="0">
              <a:spcBef>
                <a:spcPts val="383"/>
              </a:spcBef>
              <a:spcAft>
                <a:spcPts val="0"/>
              </a:spcAft>
              <a:buClr>
                <a:schemeClr val="dk1"/>
              </a:buClr>
              <a:buSzPts val="1400"/>
              <a:buFont typeface="Calibri"/>
              <a:buChar char="•"/>
            </a:pPr>
            <a:r>
              <a:rPr lang="es-us" i="1" dirty="0"/>
              <a:t>Una escuela u hogar donde los niños se sienten seguros emocionalmente </a:t>
            </a:r>
            <a:endParaRPr i="1" dirty="0"/>
          </a:p>
          <a:p>
            <a:pPr marL="171450" lvl="0" indent="-171450" algn="l" rtl="0">
              <a:spcBef>
                <a:spcPts val="383"/>
              </a:spcBef>
              <a:spcAft>
                <a:spcPts val="0"/>
              </a:spcAft>
              <a:buClr>
                <a:schemeClr val="dk1"/>
              </a:buClr>
              <a:buSzPts val="1400"/>
              <a:buFont typeface="Calibri"/>
              <a:buChar char="•"/>
            </a:pPr>
            <a:r>
              <a:rPr lang="es-us" i="1" dirty="0"/>
              <a:t>Un entorno escolar estable donde los niños se sienten valorados y reciben una educación de alta calidad</a:t>
            </a:r>
            <a:endParaRPr i="1" dirty="0"/>
          </a:p>
          <a:p>
            <a:pPr marL="171450" lvl="0" indent="-171450" algn="l" rtl="0">
              <a:spcBef>
                <a:spcPts val="383"/>
              </a:spcBef>
              <a:spcAft>
                <a:spcPts val="0"/>
              </a:spcAft>
              <a:buClr>
                <a:schemeClr val="dk1"/>
              </a:buClr>
              <a:buSzPts val="1400"/>
              <a:buFont typeface="Calibri"/>
              <a:buChar char="•"/>
            </a:pPr>
            <a:r>
              <a:rPr lang="es-us" i="1" dirty="0"/>
              <a:t>Un ambiente comunitario para jugar e interactuar con otros niños de manera segura y equitativa</a:t>
            </a:r>
            <a:endParaRPr i="1" dirty="0"/>
          </a:p>
          <a:p>
            <a:pPr marL="457200" lvl="0" indent="0" algn="l" rtl="0">
              <a:spcBef>
                <a:spcPts val="383"/>
              </a:spcBef>
              <a:spcAft>
                <a:spcPts val="0"/>
              </a:spcAft>
              <a:buClr>
                <a:schemeClr val="dk1"/>
              </a:buClr>
              <a:buSzPts val="1100"/>
              <a:buFont typeface="Arial"/>
              <a:buNone/>
            </a:pPr>
            <a:endParaRPr i="1" dirty="0"/>
          </a:p>
          <a:p>
            <a:pPr marL="0" lvl="0" indent="0" algn="l" rtl="0">
              <a:spcBef>
                <a:spcPts val="383"/>
              </a:spcBef>
              <a:spcAft>
                <a:spcPts val="0"/>
              </a:spcAft>
              <a:buClr>
                <a:schemeClr val="dk1"/>
              </a:buClr>
              <a:buSzPts val="1100"/>
              <a:buFont typeface="Arial"/>
              <a:buNone/>
            </a:pPr>
            <a:r>
              <a:rPr lang="es-us" b="1" dirty="0"/>
              <a:t>Nota para el capacitador:</a:t>
            </a:r>
            <a:endParaRPr b="1" dirty="0"/>
          </a:p>
          <a:p>
            <a:pPr marL="0" lvl="0" indent="0" algn="l" rtl="0">
              <a:spcBef>
                <a:spcPts val="383"/>
              </a:spcBef>
              <a:spcAft>
                <a:spcPts val="0"/>
              </a:spcAft>
              <a:buClr>
                <a:schemeClr val="dk1"/>
              </a:buClr>
              <a:buSzPts val="1100"/>
              <a:buFont typeface="Arial"/>
              <a:buNone/>
            </a:pPr>
            <a:r>
              <a:rPr lang="es-us" dirty="0"/>
              <a:t>A continuación hay más información sobre este elemento estructural de HOPE. Proporciona un contexto más fácil de identificar. Sin embargo, si en una sesión anterior ya cubrió los elementos estructurales de HOPE con el grupo con el que está trabajando, utilice su discreción al repasar la información. </a:t>
            </a:r>
            <a:endParaRPr dirty="0"/>
          </a:p>
          <a:p>
            <a:pPr marL="0" lvl="0" indent="0" algn="l" rtl="0">
              <a:spcBef>
                <a:spcPts val="0"/>
              </a:spcBef>
              <a:spcAft>
                <a:spcPts val="0"/>
              </a:spcAft>
              <a:buClr>
                <a:schemeClr val="dk1"/>
              </a:buClr>
              <a:buSzPts val="1200"/>
              <a:buFont typeface="Arial"/>
              <a:buNone/>
            </a:pPr>
            <a:endParaRPr dirty="0"/>
          </a:p>
          <a:p>
            <a:pPr marL="0" lvl="0" indent="0" algn="l" rtl="0">
              <a:spcBef>
                <a:spcPts val="0"/>
              </a:spcBef>
              <a:spcAft>
                <a:spcPts val="0"/>
              </a:spcAft>
              <a:buClr>
                <a:schemeClr val="dk1"/>
              </a:buClr>
              <a:buSzPts val="1200"/>
              <a:buFont typeface="Arial"/>
              <a:buNone/>
            </a:pPr>
            <a:r>
              <a:rPr lang="es-us" b="1" dirty="0"/>
              <a:t>Para proveedores</a:t>
            </a:r>
            <a:r>
              <a:rPr lang="es-us" dirty="0"/>
              <a:t>:</a:t>
            </a:r>
            <a:r>
              <a:rPr lang="es-us" i="1" dirty="0"/>
              <a:t> es fundamental preguntar a los cuidadores sobre los tipos de entornos que experimentan sus niños. Celebre lo positivo y trabaje con las familias para ayudar a garantizar que sus hijos tengan la oportunidad de vivir, aprender y jugar en entornos seguros y enriquecedores.</a:t>
            </a:r>
            <a:endParaRPr i="1"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s-us" b="1" dirty="0"/>
              <a:t>Para padres/familias: </a:t>
            </a:r>
            <a:r>
              <a:rPr lang="es-us" i="1" dirty="0"/>
              <a:t>es importante pensar en los tipos de entornos que experimentan sus hijos. Celebre lo positivo y trabaje para garantizar que su hijo tenga la oportunidad de vivir, aprender y jugar en entornos seguros y enriquecedores. </a:t>
            </a:r>
            <a:endParaRPr i="1" dirty="0"/>
          </a:p>
          <a:p>
            <a:pPr marL="0" lvl="0" indent="0" algn="l" rtl="0">
              <a:spcBef>
                <a:spcPts val="0"/>
              </a:spcBef>
              <a:spcAft>
                <a:spcPts val="0"/>
              </a:spcAft>
              <a:buClr>
                <a:schemeClr val="dk1"/>
              </a:buClr>
              <a:buSzPts val="1200"/>
              <a:buFont typeface="Calibri"/>
              <a:buNone/>
            </a:pPr>
            <a:endParaRPr i="1" dirty="0"/>
          </a:p>
          <a:p>
            <a:pPr marL="0" lvl="0" indent="0" algn="l" rtl="0">
              <a:spcBef>
                <a:spcPts val="0"/>
              </a:spcBef>
              <a:spcAft>
                <a:spcPts val="0"/>
              </a:spcAft>
              <a:buClr>
                <a:schemeClr val="dk1"/>
              </a:buClr>
              <a:buSzPts val="1200"/>
              <a:buFont typeface="Calibri"/>
              <a:buNone/>
            </a:pPr>
            <a:r>
              <a:rPr lang="es-us" i="1" dirty="0"/>
              <a:t>Piense en el entorno de su hijo: ¿qué cosas positivas experimenta su hijo en su entorno</a:t>
            </a:r>
            <a:r>
              <a:rPr lang="es-us" dirty="0"/>
              <a:t>?</a:t>
            </a:r>
            <a:endParaRPr dirty="0">
              <a:latin typeface="Arial"/>
              <a:ea typeface="Arial"/>
              <a:cs typeface="Arial"/>
              <a:sym typeface="Arial"/>
            </a:endParaRPr>
          </a:p>
          <a:p>
            <a:pPr marL="0" lvl="0" indent="0" algn="l" rtl="0">
              <a:spcBef>
                <a:spcPts val="0"/>
              </a:spcBef>
              <a:spcAft>
                <a:spcPts val="0"/>
              </a:spcAft>
              <a:buClr>
                <a:schemeClr val="dk1"/>
              </a:buClr>
              <a:buSzPts val="1200"/>
              <a:buFont typeface="Calibri"/>
              <a:buNone/>
            </a:pPr>
            <a:r>
              <a:rPr lang="es-us" i="1" dirty="0"/>
              <a:t>¿Tienen amigos en su vecindario con quienes les gusta jugar? ¿Tiene un jardín donde puedan disfrutar aprendiendo al aire libre? </a:t>
            </a:r>
            <a:endParaRPr i="1" dirty="0"/>
          </a:p>
          <a:p>
            <a:pPr marL="0" lvl="0" indent="0" algn="l" rtl="0">
              <a:spcBef>
                <a:spcPts val="0"/>
              </a:spcBef>
              <a:spcAft>
                <a:spcPts val="0"/>
              </a:spcAft>
              <a:buClr>
                <a:schemeClr val="dk1"/>
              </a:buClr>
              <a:buSzPts val="1200"/>
              <a:buFont typeface="Calibri"/>
              <a:buNone/>
            </a:pPr>
            <a:endParaRPr i="1" dirty="0"/>
          </a:p>
          <a:p>
            <a:pPr marL="0" lvl="0" indent="0" algn="l" rtl="0">
              <a:spcBef>
                <a:spcPts val="0"/>
              </a:spcBef>
              <a:spcAft>
                <a:spcPts val="0"/>
              </a:spcAft>
              <a:buClr>
                <a:schemeClr val="dk1"/>
              </a:buClr>
              <a:buSzPts val="1200"/>
              <a:buFont typeface="Calibri"/>
              <a:buNone/>
            </a:pPr>
            <a:r>
              <a:rPr lang="es-us" i="1" dirty="0"/>
              <a:t>Ahora pasaremos a analizar el elemento estructural de la participación. </a:t>
            </a:r>
            <a:endParaRPr i="1" dirty="0"/>
          </a:p>
        </p:txBody>
      </p:sp>
      <p:sp>
        <p:nvSpPr>
          <p:cNvPr id="248" name="Google Shape;248;gcd68bf6984_0_3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cd68bf6984_0_5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gcd68bf6984_0_540: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rtlCol="0" anchor="t" anchorCtr="0">
            <a:noAutofit/>
          </a:bodyPr>
          <a:lstStyle/>
          <a:p>
            <a:pPr marL="0" lvl="0" indent="0" algn="l" rtl="0">
              <a:spcBef>
                <a:spcPts val="383"/>
              </a:spcBef>
              <a:spcAft>
                <a:spcPts val="0"/>
              </a:spcAft>
              <a:buClr>
                <a:schemeClr val="dk1"/>
              </a:buClr>
              <a:buSzPts val="1400"/>
              <a:buFont typeface="Arial"/>
              <a:buNone/>
            </a:pPr>
            <a:r>
              <a:rPr lang="es-us" i="1" dirty="0"/>
              <a:t>Los niños necesitan oportunidades para participar socialmente y desarrollar un sentido de conexión. Desarrollar una conexión y un sentido de pertenencia con una comunidad, así como un sentido de su importancia en ella, describe la esencia del tercero de los Cuatro elementos estructurales de HOPE. ¿Cuáles son algunos ejemplos de participación social y comunitaria?</a:t>
            </a:r>
            <a:endParaRPr i="1" dirty="0"/>
          </a:p>
          <a:p>
            <a:pPr marL="171450" lvl="0" indent="-171450" algn="l" rtl="0">
              <a:spcBef>
                <a:spcPts val="383"/>
              </a:spcBef>
              <a:spcAft>
                <a:spcPts val="0"/>
              </a:spcAft>
              <a:buClr>
                <a:schemeClr val="dk1"/>
              </a:buClr>
              <a:buSzPts val="1400"/>
              <a:buFont typeface="Calibri"/>
              <a:buChar char="•"/>
            </a:pPr>
            <a:r>
              <a:rPr lang="es-us" i="1" dirty="0"/>
              <a:t>Estar involucrado en proyectos, tutoría entre pares o servicio comunitario a través de la escuela u organización religiosa propia</a:t>
            </a:r>
            <a:endParaRPr i="1" dirty="0"/>
          </a:p>
          <a:p>
            <a:pPr marL="171450" lvl="0" indent="-171450" algn="l" rtl="0">
              <a:spcBef>
                <a:spcPts val="383"/>
              </a:spcBef>
              <a:spcAft>
                <a:spcPts val="0"/>
              </a:spcAft>
              <a:buClr>
                <a:schemeClr val="dk1"/>
              </a:buClr>
              <a:buSzPts val="1400"/>
              <a:buFont typeface="Calibri"/>
              <a:buChar char="•"/>
            </a:pPr>
            <a:r>
              <a:rPr lang="es-us" i="1" dirty="0"/>
              <a:t>Participar en las tradiciones culturales familiares</a:t>
            </a:r>
            <a:endParaRPr i="1" dirty="0"/>
          </a:p>
          <a:p>
            <a:pPr marL="171450" lvl="0" indent="-171450" algn="l" rtl="0">
              <a:spcBef>
                <a:spcPts val="383"/>
              </a:spcBef>
              <a:spcAft>
                <a:spcPts val="0"/>
              </a:spcAft>
              <a:buClr>
                <a:schemeClr val="dk1"/>
              </a:buClr>
              <a:buSzPts val="1400"/>
              <a:buFont typeface="Calibri"/>
              <a:buChar char="•"/>
            </a:pPr>
            <a:r>
              <a:rPr lang="es-us" i="1" dirty="0"/>
              <a:t>Participar en música, arte o deportes organizados</a:t>
            </a:r>
            <a:endParaRPr i="1" dirty="0"/>
          </a:p>
          <a:p>
            <a:pPr marL="0" lvl="0" indent="0" algn="l" rtl="0">
              <a:spcBef>
                <a:spcPts val="0"/>
              </a:spcBef>
              <a:spcAft>
                <a:spcPts val="0"/>
              </a:spcAft>
              <a:buClr>
                <a:schemeClr val="dk1"/>
              </a:buClr>
              <a:buSzPts val="1400"/>
              <a:buFont typeface="Arial"/>
              <a:buNone/>
            </a:pPr>
            <a:endParaRPr dirty="0">
              <a:latin typeface="Arial"/>
              <a:ea typeface="Arial"/>
              <a:cs typeface="Arial"/>
              <a:sym typeface="Arial"/>
            </a:endParaRPr>
          </a:p>
          <a:p>
            <a:pPr marL="0" lvl="0" indent="0" algn="l" rtl="0">
              <a:spcBef>
                <a:spcPts val="383"/>
              </a:spcBef>
              <a:spcAft>
                <a:spcPts val="0"/>
              </a:spcAft>
              <a:buClr>
                <a:schemeClr val="dk1"/>
              </a:buClr>
              <a:buSzPts val="1100"/>
              <a:buFont typeface="Arial"/>
              <a:buNone/>
            </a:pPr>
            <a:r>
              <a:rPr lang="es-us" b="1" dirty="0"/>
              <a:t>Nota para el capacitador:</a:t>
            </a:r>
            <a:endParaRPr b="1" dirty="0"/>
          </a:p>
          <a:p>
            <a:pPr marL="0" lvl="0" indent="0" algn="l" rtl="0">
              <a:spcBef>
                <a:spcPts val="383"/>
              </a:spcBef>
              <a:spcAft>
                <a:spcPts val="0"/>
              </a:spcAft>
              <a:buClr>
                <a:schemeClr val="dk1"/>
              </a:buClr>
              <a:buSzPts val="1100"/>
              <a:buFont typeface="Arial"/>
              <a:buNone/>
            </a:pPr>
            <a:r>
              <a:rPr lang="es-us" dirty="0"/>
              <a:t>A continuación hay más información sobre este elemento estructural de HOPE. Proporciona un contexto más fácil de identificar. Sin embargo, si antes ya cubrió los elementos estructurales de HOPE con el grupo con el que está trabajando, utilice su discreción al repasar la información. </a:t>
            </a:r>
            <a:endParaRPr dirty="0"/>
          </a:p>
          <a:p>
            <a:pPr marL="0" lvl="0" indent="0" algn="l" rtl="0">
              <a:spcBef>
                <a:spcPts val="0"/>
              </a:spcBef>
              <a:spcAft>
                <a:spcPts val="0"/>
              </a:spcAft>
              <a:buClr>
                <a:schemeClr val="dk1"/>
              </a:buClr>
              <a:buSzPts val="1400"/>
              <a:buFont typeface="Arial"/>
              <a:buNone/>
            </a:pPr>
            <a:endParaRPr dirty="0">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s-us" i="1" dirty="0"/>
              <a:t>Los niños necesitan sentirse conectados con sus comunidades, amados y valorados. Tener este tipo de compromiso (participación en instituciones y entornos sociales, conciencia de las costumbres y tradiciones culturales y un “sentido de importancia” y pertenencia cultivados) ayuda a los niños a convertirse en adultos seguros y resilientes.</a:t>
            </a:r>
            <a:endParaRPr i="1" dirty="0"/>
          </a:p>
          <a:p>
            <a:pPr marL="0" lvl="0" indent="0" algn="l" rtl="0">
              <a:spcBef>
                <a:spcPts val="0"/>
              </a:spcBef>
              <a:spcAft>
                <a:spcPts val="0"/>
              </a:spcAft>
              <a:buClr>
                <a:schemeClr val="dk1"/>
              </a:buClr>
              <a:buSzPts val="1200"/>
              <a:buFont typeface="Calibri"/>
              <a:buNone/>
            </a:pPr>
            <a:endParaRPr i="1" dirty="0"/>
          </a:p>
          <a:p>
            <a:pPr marL="0" lvl="0" indent="0" algn="l" rtl="0">
              <a:spcBef>
                <a:spcPts val="0"/>
              </a:spcBef>
              <a:spcAft>
                <a:spcPts val="0"/>
              </a:spcAft>
              <a:buClr>
                <a:schemeClr val="dk1"/>
              </a:buClr>
              <a:buSzPts val="1200"/>
              <a:buFont typeface="Calibri"/>
              <a:buNone/>
            </a:pPr>
            <a:r>
              <a:rPr lang="es-us" i="1" dirty="0"/>
              <a:t>¿Ha experimentado beneficios positivos o ha tenido buenas experiencias al formar parte de un grupo comunitario o de amigos con los que se sentiría cómodo compartiendo?</a:t>
            </a:r>
            <a:endParaRPr i="1" dirty="0"/>
          </a:p>
          <a:p>
            <a:pPr marL="0" lvl="0" indent="0" algn="l" rtl="0">
              <a:spcBef>
                <a:spcPts val="0"/>
              </a:spcBef>
              <a:spcAft>
                <a:spcPts val="0"/>
              </a:spcAft>
              <a:buClr>
                <a:schemeClr val="dk1"/>
              </a:buClr>
              <a:buSzPts val="1200"/>
              <a:buFont typeface="Calibri"/>
              <a:buNone/>
            </a:pPr>
            <a:r>
              <a:rPr lang="es-us" b="1" dirty="0"/>
              <a:t>Nota para el capacitador: </a:t>
            </a:r>
            <a:r>
              <a:rPr lang="es-us" dirty="0"/>
              <a:t>agregue una historia o experiencia personal aquí si los participantes no se sienten cómodos compartiendo. </a:t>
            </a:r>
            <a:endParaRPr i="1" dirty="0"/>
          </a:p>
          <a:p>
            <a:pPr marL="0" lvl="0" indent="0" algn="l" rtl="0">
              <a:spcBef>
                <a:spcPts val="0"/>
              </a:spcBef>
              <a:spcAft>
                <a:spcPts val="0"/>
              </a:spcAft>
              <a:buClr>
                <a:schemeClr val="dk1"/>
              </a:buClr>
              <a:buSzPts val="1200"/>
              <a:buFont typeface="Calibri"/>
              <a:buNone/>
            </a:pPr>
            <a:endParaRPr i="1" dirty="0"/>
          </a:p>
          <a:p>
            <a:pPr marL="0" lvl="0" indent="0" algn="l" rtl="0">
              <a:spcBef>
                <a:spcPts val="0"/>
              </a:spcBef>
              <a:spcAft>
                <a:spcPts val="0"/>
              </a:spcAft>
              <a:buClr>
                <a:schemeClr val="dk1"/>
              </a:buClr>
              <a:buSzPts val="1200"/>
              <a:buFont typeface="Calibri"/>
              <a:buNone/>
            </a:pPr>
            <a:r>
              <a:rPr lang="es-us" i="1" dirty="0"/>
              <a:t>Ahora pasemos a analizar el último elemento estructural: crecimiento emocional.</a:t>
            </a:r>
            <a:endParaRPr i="1" dirty="0"/>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259" name="Google Shape;259;gcd68bf6984_0_5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cd68bf6984_0_7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gcd68bf6984_0_713: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rtlCol="0" anchor="t" anchorCtr="0">
            <a:noAutofit/>
          </a:bodyPr>
          <a:lstStyle/>
          <a:p>
            <a:pPr marL="0" lvl="0" indent="0" algn="l" rtl="0">
              <a:spcBef>
                <a:spcPts val="0"/>
              </a:spcBef>
              <a:spcAft>
                <a:spcPts val="0"/>
              </a:spcAft>
              <a:buClr>
                <a:schemeClr val="dk1"/>
              </a:buClr>
              <a:buSzPts val="1400"/>
              <a:buFont typeface="Arial"/>
              <a:buNone/>
            </a:pPr>
            <a:r>
              <a:rPr lang="es-us" i="1" dirty="0"/>
              <a:t>El último elemento estructural de HOPE es el crecimiento emocional: a través del juego y la interacción con compañeros para la autoconciencia y la autorregulación. </a:t>
            </a:r>
            <a:endParaRPr i="1" dirty="0"/>
          </a:p>
          <a:p>
            <a:pPr marL="0" lvl="0" indent="0" algn="l" rtl="0">
              <a:spcBef>
                <a:spcPts val="0"/>
              </a:spcBef>
              <a:spcAft>
                <a:spcPts val="0"/>
              </a:spcAft>
              <a:buClr>
                <a:schemeClr val="dk1"/>
              </a:buClr>
              <a:buSzPts val="1400"/>
              <a:buFont typeface="Arial"/>
              <a:buNone/>
            </a:pPr>
            <a:endParaRPr i="1" dirty="0"/>
          </a:p>
          <a:p>
            <a:pPr marL="0" lvl="0" indent="0" algn="l" rtl="0">
              <a:spcBef>
                <a:spcPts val="0"/>
              </a:spcBef>
              <a:spcAft>
                <a:spcPts val="0"/>
              </a:spcAft>
              <a:buClr>
                <a:schemeClr val="dk1"/>
              </a:buClr>
              <a:buSzPts val="1400"/>
              <a:buFont typeface="Arial"/>
              <a:buNone/>
            </a:pPr>
            <a:r>
              <a:rPr lang="es-us" i="1" dirty="0"/>
              <a:t>Los niños necesitan oportunidades para el desarrollo social y emocional. ¿Qué queremos decir con desarrollo social y emocional?</a:t>
            </a:r>
            <a:endParaRPr i="1" dirty="0"/>
          </a:p>
          <a:p>
            <a:pPr marL="171450" lvl="0" indent="-171450" algn="l" rtl="0">
              <a:spcBef>
                <a:spcPts val="0"/>
              </a:spcBef>
              <a:spcAft>
                <a:spcPts val="0"/>
              </a:spcAft>
              <a:buClr>
                <a:schemeClr val="dk1"/>
              </a:buClr>
              <a:buSzPts val="1200"/>
              <a:buFont typeface="Calibri"/>
              <a:buChar char="•"/>
            </a:pPr>
            <a:r>
              <a:rPr lang="es-us" i="1" dirty="0"/>
              <a:t>Desarrollar un sentido de autorregulación emocional y conductual</a:t>
            </a:r>
            <a:endParaRPr i="1" dirty="0"/>
          </a:p>
          <a:p>
            <a:pPr marL="171450" lvl="0" indent="-171450" algn="l" rtl="0">
              <a:spcBef>
                <a:spcPts val="0"/>
              </a:spcBef>
              <a:spcAft>
                <a:spcPts val="0"/>
              </a:spcAft>
              <a:buClr>
                <a:schemeClr val="dk1"/>
              </a:buClr>
              <a:buSzPts val="1200"/>
              <a:buFont typeface="Calibri"/>
              <a:buChar char="•"/>
            </a:pPr>
            <a:r>
              <a:rPr lang="es-us" i="1" dirty="0"/>
              <a:t>Tener la habilidad de responder a los desafíos de manera productiva</a:t>
            </a:r>
            <a:endParaRPr i="1" dirty="0"/>
          </a:p>
          <a:p>
            <a:pPr marL="171450" lvl="0" indent="-171450" algn="l" rtl="0">
              <a:spcBef>
                <a:spcPts val="0"/>
              </a:spcBef>
              <a:spcAft>
                <a:spcPts val="0"/>
              </a:spcAft>
              <a:buClr>
                <a:schemeClr val="dk1"/>
              </a:buClr>
              <a:buSzPts val="1200"/>
              <a:buFont typeface="Calibri"/>
              <a:buChar char="•"/>
            </a:pPr>
            <a:r>
              <a:rPr lang="es-us" i="1" dirty="0"/>
              <a:t>Desarrollar habilidades interpersonales y de comunicación social y culturalmente apropiadas</a:t>
            </a:r>
            <a:endParaRPr i="1" dirty="0"/>
          </a:p>
          <a:p>
            <a:pPr marL="0" lvl="0" indent="0" algn="l" rtl="0">
              <a:spcBef>
                <a:spcPts val="0"/>
              </a:spcBef>
              <a:spcAft>
                <a:spcPts val="0"/>
              </a:spcAft>
              <a:buClr>
                <a:schemeClr val="dk1"/>
              </a:buClr>
              <a:buSzPts val="1400"/>
              <a:buFont typeface="Arial"/>
              <a:buNone/>
            </a:pPr>
            <a:endParaRPr i="1" dirty="0"/>
          </a:p>
          <a:p>
            <a:pPr marL="0" lvl="0" indent="0" algn="l" rtl="0">
              <a:spcBef>
                <a:spcPts val="0"/>
              </a:spcBef>
              <a:spcAft>
                <a:spcPts val="0"/>
              </a:spcAft>
              <a:buClr>
                <a:schemeClr val="dk1"/>
              </a:buClr>
              <a:buSzPts val="1200"/>
              <a:buFont typeface="Arial"/>
              <a:buNone/>
            </a:pPr>
            <a:r>
              <a:rPr lang="es-us" i="1" dirty="0"/>
              <a:t>Los niños necesitan tener amplias oportunidades para desarrollar su sentido social y de autoconciencia, aprender a autorregular las emociones y los comportamientos y adquirir las habilidades necesarias para responder a los desafíos de forma funcional y productiva. </a:t>
            </a:r>
            <a:endParaRPr i="1" dirty="0"/>
          </a:p>
          <a:p>
            <a:pPr marL="0" lvl="0" indent="0" algn="l" rtl="0">
              <a:spcBef>
                <a:spcPts val="0"/>
              </a:spcBef>
              <a:spcAft>
                <a:spcPts val="0"/>
              </a:spcAft>
              <a:buClr>
                <a:schemeClr val="dk1"/>
              </a:buClr>
              <a:buSzPts val="1200"/>
              <a:buFont typeface="Arial"/>
              <a:buNone/>
            </a:pPr>
            <a:r>
              <a:rPr lang="es-us" b="1" dirty="0"/>
              <a:t>Nota para el capacitador: (haga énfasis en este punto)</a:t>
            </a:r>
            <a:r>
              <a:rPr lang="es-us" b="1" i="1" dirty="0"/>
              <a:t>:</a:t>
            </a:r>
            <a:r>
              <a:rPr lang="es-us" i="1" dirty="0"/>
              <a:t> las oportunidades para desarrollar estas habilidades surgen durante el juego centrado en el niño. Los niños necesitan el apoyo de los adultos para nombrar y comprender el significado de sus emociones. Ya sea que un niño necesite ayuda para desarrollar estas habilidades o las adquiera de forma natural, estas habilidades son fundamentales para que los niños puedan convertirse en adultos resilientes y emocionalmente sanos.</a:t>
            </a:r>
            <a:r>
              <a:rPr lang="es-us" b="1" i="1" dirty="0"/>
              <a:t> </a:t>
            </a:r>
            <a:endParaRPr b="1" i="1" dirty="0"/>
          </a:p>
          <a:p>
            <a:pPr marL="0" lvl="0" indent="0" algn="l" rtl="0">
              <a:spcBef>
                <a:spcPts val="0"/>
              </a:spcBef>
              <a:spcAft>
                <a:spcPts val="0"/>
              </a:spcAft>
              <a:buClr>
                <a:schemeClr val="dk1"/>
              </a:buClr>
              <a:buSzPts val="1400"/>
              <a:buFont typeface="Arial"/>
              <a:buNone/>
            </a:pPr>
            <a:endParaRPr b="1" i="1" dirty="0"/>
          </a:p>
          <a:p>
            <a:pPr marL="0" lvl="0" indent="0" algn="l" rtl="0">
              <a:spcBef>
                <a:spcPts val="0"/>
              </a:spcBef>
              <a:spcAft>
                <a:spcPts val="0"/>
              </a:spcAft>
              <a:buClr>
                <a:schemeClr val="dk1"/>
              </a:buClr>
              <a:buSzPts val="1400"/>
              <a:buFont typeface="Arial"/>
              <a:buNone/>
            </a:pPr>
            <a:r>
              <a:rPr lang="es-us" b="1" dirty="0"/>
              <a:t>Nota para el capacitador:</a:t>
            </a:r>
            <a:endParaRPr b="1" dirty="0"/>
          </a:p>
          <a:p>
            <a:pPr marL="0" lvl="0" indent="0" algn="l" rtl="0">
              <a:spcBef>
                <a:spcPts val="0"/>
              </a:spcBef>
              <a:spcAft>
                <a:spcPts val="0"/>
              </a:spcAft>
              <a:buClr>
                <a:schemeClr val="dk1"/>
              </a:buClr>
              <a:buSzPts val="1200"/>
              <a:buFont typeface="Arial"/>
              <a:buNone/>
            </a:pPr>
            <a:r>
              <a:rPr lang="es-us" dirty="0"/>
              <a:t>Ejemplos de juego y desarrollo socioemocional:</a:t>
            </a:r>
            <a:endParaRPr dirty="0"/>
          </a:p>
          <a:p>
            <a:pPr marL="171450" lvl="0" indent="-171450" algn="l" rtl="0">
              <a:spcBef>
                <a:spcPts val="0"/>
              </a:spcBef>
              <a:spcAft>
                <a:spcPts val="0"/>
              </a:spcAft>
              <a:buClr>
                <a:schemeClr val="dk1"/>
              </a:buClr>
              <a:buSzPts val="1200"/>
              <a:buFont typeface="Calibri"/>
              <a:buChar char="•"/>
            </a:pPr>
            <a:r>
              <a:rPr lang="es-us" dirty="0"/>
              <a:t>Juegue a fingir con muñecos de juguete con su hijo. Esto ayuda a desarrollar la empatía a partir de los dieciocho meses. Diga en voz alta lo que está haciendo respondiendo al “llanto” del bebé y nombrando sus sentimientos. “Ah, el bebé debe estar triste”. Luego entregue el muñeco a su hijo y aliéntelo a hacer lo mismo.</a:t>
            </a:r>
            <a:endParaRPr dirty="0"/>
          </a:p>
          <a:p>
            <a:pPr marL="171450" lvl="0" indent="-171450" algn="l" rtl="0">
              <a:spcBef>
                <a:spcPts val="0"/>
              </a:spcBef>
              <a:spcAft>
                <a:spcPts val="0"/>
              </a:spcAft>
              <a:buClr>
                <a:schemeClr val="dk1"/>
              </a:buClr>
              <a:buSzPts val="1200"/>
              <a:buFont typeface="Calibri"/>
              <a:buChar char="•"/>
            </a:pPr>
            <a:r>
              <a:rPr lang="es-us" dirty="0"/>
              <a:t>Juegue a disfrazarse e imite las actividades de las tareas del hogar para ayudarlos a desarrollar un sentido de independencia.  </a:t>
            </a:r>
            <a:endParaRPr dirty="0"/>
          </a:p>
          <a:p>
            <a:pPr marL="171450" lvl="0" indent="-171450" algn="l" rtl="0">
              <a:spcBef>
                <a:spcPts val="0"/>
              </a:spcBef>
              <a:spcAft>
                <a:spcPts val="0"/>
              </a:spcAft>
              <a:buClr>
                <a:schemeClr val="dk1"/>
              </a:buClr>
              <a:buSzPts val="1200"/>
              <a:buFont typeface="Calibri"/>
              <a:buChar char="•"/>
            </a:pPr>
            <a:r>
              <a:rPr lang="es-us" dirty="0"/>
              <a:t>Practique la toma de turnos. Utilice un juguete (es decir, un auto de carreras, bloques, etc.) para modelar esta habilidad. Use indicaciones como “mi turno, tu turno”, “Me encanta la forma en que eres paciente mientras esperas tu turno”. Puede practicar esta habilidad con un bebé jugando juegos como </a:t>
            </a:r>
            <a:r>
              <a:rPr lang="es-us" dirty="0" err="1"/>
              <a:t>cu-cú</a:t>
            </a:r>
            <a:r>
              <a:rPr lang="es-us" dirty="0"/>
              <a:t> y arrullar en ambos sentidos. </a:t>
            </a:r>
            <a:endParaRPr i="1" dirty="0"/>
          </a:p>
          <a:p>
            <a:pPr marL="0" lvl="0" indent="0" algn="l" rtl="0">
              <a:lnSpc>
                <a:spcPct val="100000"/>
              </a:lnSpc>
              <a:spcBef>
                <a:spcPts val="0"/>
              </a:spcBef>
              <a:spcAft>
                <a:spcPts val="0"/>
              </a:spcAft>
              <a:buSzPts val="1400"/>
              <a:buNone/>
            </a:pPr>
            <a:endParaRPr i="1" dirty="0"/>
          </a:p>
          <a:p>
            <a:pPr marL="0" marR="0" lvl="0" indent="0" algn="l" rtl="0">
              <a:lnSpc>
                <a:spcPct val="100000"/>
              </a:lnSpc>
              <a:spcBef>
                <a:spcPts val="0"/>
              </a:spcBef>
              <a:spcAft>
                <a:spcPts val="0"/>
              </a:spcAft>
              <a:buClr>
                <a:srgbClr val="000000"/>
              </a:buClr>
              <a:buSzPts val="1400"/>
              <a:buFont typeface="Arial"/>
              <a:buNone/>
            </a:pPr>
            <a:endParaRPr i="1" dirty="0"/>
          </a:p>
          <a:p>
            <a:pPr marL="0" lvl="0" indent="0" algn="l" rtl="0">
              <a:lnSpc>
                <a:spcPct val="100000"/>
              </a:lnSpc>
              <a:spcBef>
                <a:spcPts val="0"/>
              </a:spcBef>
              <a:spcAft>
                <a:spcPts val="0"/>
              </a:spcAft>
              <a:buSzPts val="1400"/>
              <a:buNone/>
            </a:pPr>
            <a:endParaRPr b="0" i="0"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270" name="Google Shape;270;gcd68bf6984_0_7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rtlCol="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rtlCol="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pPr rtl="0"/>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rtlCol="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rtlCol="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rtlCol="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rtlCol="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67" name="Google Shape;67;p1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rtlCol="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rtl="0"/>
            <a:endParaRPr/>
          </a:p>
        </p:txBody>
      </p:sp>
      <p:sp>
        <p:nvSpPr>
          <p:cNvPr id="68" name="Google Shape;68;p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rtlCol="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rtl="0"/>
            <a:endParaRPr/>
          </a:p>
        </p:txBody>
      </p:sp>
      <p:sp>
        <p:nvSpPr>
          <p:cNvPr id="69" name="Google Shape;69;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rtlCol="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70" name="Google Shape;70;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rtlCol="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71" name="Google Shape;71;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rtlCol="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sp>
        <p:nvSpPr>
          <p:cNvPr id="73" name="Google Shape;73;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rtlCol="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74" name="Google Shape;74;p1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rtlCol="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pPr rtl="0"/>
            <a:endParaRPr/>
          </a:p>
        </p:txBody>
      </p:sp>
      <p:sp>
        <p:nvSpPr>
          <p:cNvPr id="75" name="Google Shape;75;p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rtlCol="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rtl="0"/>
            <a:endParaRPr/>
          </a:p>
        </p:txBody>
      </p:sp>
      <p:sp>
        <p:nvSpPr>
          <p:cNvPr id="76" name="Google Shape;76;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rtlCol="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77" name="Google Shape;77;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rtlCol="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78" name="Google Shape;78;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rtlCol="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sp>
        <p:nvSpPr>
          <p:cNvPr id="80" name="Google Shape;8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rtlCol="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81" name="Google Shape;81;p1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rtlCol="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rtl="0"/>
            <a:endParaRPr/>
          </a:p>
        </p:txBody>
      </p:sp>
      <p:sp>
        <p:nvSpPr>
          <p:cNvPr id="82" name="Google Shape;8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rtlCol="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83" name="Google Shape;8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rtlCol="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84" name="Google Shape;8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rtlCol="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1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rtlCol="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87" name="Google Shape;87;p1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rtlCol="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rtl="0"/>
            <a:endParaRPr/>
          </a:p>
        </p:txBody>
      </p:sp>
      <p:sp>
        <p:nvSpPr>
          <p:cNvPr id="88" name="Google Shape;8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rtlCol="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89" name="Google Shape;8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rtlCol="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90" name="Google Shape;9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rtlCol="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7"/>
        <p:cNvGrpSpPr/>
        <p:nvPr/>
      </p:nvGrpSpPr>
      <p:grpSpPr>
        <a:xfrm>
          <a:off x="0" y="0"/>
          <a:ext cx="0" cy="0"/>
          <a:chOff x="0" y="0"/>
          <a:chExt cx="0" cy="0"/>
        </a:xfrm>
      </p:grpSpPr>
      <p:sp>
        <p:nvSpPr>
          <p:cNvPr id="98" name="Google Shape;98;p16"/>
          <p:cNvSpPr txBox="1">
            <a:spLocks noGrp="1"/>
          </p:cNvSpPr>
          <p:nvPr>
            <p:ph type="ctrTitle"/>
          </p:nvPr>
        </p:nvSpPr>
        <p:spPr>
          <a:xfrm>
            <a:off x="1428053" y="1052215"/>
            <a:ext cx="8568317" cy="2238375"/>
          </a:xfrm>
          <a:prstGeom prst="rect">
            <a:avLst/>
          </a:prstGeom>
          <a:noFill/>
          <a:ln>
            <a:noFill/>
          </a:ln>
        </p:spPr>
        <p:txBody>
          <a:bodyPr spcFirstLastPara="1" wrap="square" lIns="85675" tIns="42825" rIns="85675" bIns="42825" rtlCol="0" anchor="b" anchorCtr="0">
            <a:normAutofit/>
          </a:bodyPr>
          <a:lstStyle>
            <a:lvl1pPr lvl="0" algn="ctr">
              <a:spcBef>
                <a:spcPts val="0"/>
              </a:spcBef>
              <a:spcAft>
                <a:spcPts val="0"/>
              </a:spcAft>
              <a:buClr>
                <a:schemeClr val="dk1"/>
              </a:buClr>
              <a:buSzPts val="5600"/>
              <a:buFont typeface="Calibri"/>
              <a:buNone/>
              <a:defRPr sz="56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pPr rtl="0"/>
            <a:endParaRPr/>
          </a:p>
        </p:txBody>
      </p:sp>
      <p:sp>
        <p:nvSpPr>
          <p:cNvPr id="99" name="Google Shape;99;p16"/>
          <p:cNvSpPr txBox="1">
            <a:spLocks noGrp="1"/>
          </p:cNvSpPr>
          <p:nvPr>
            <p:ph type="subTitle" idx="1"/>
          </p:nvPr>
        </p:nvSpPr>
        <p:spPr>
          <a:xfrm>
            <a:off x="1428053" y="3376911"/>
            <a:ext cx="8568317" cy="1552277"/>
          </a:xfrm>
          <a:prstGeom prst="rect">
            <a:avLst/>
          </a:prstGeom>
          <a:noFill/>
          <a:ln>
            <a:noFill/>
          </a:ln>
        </p:spPr>
        <p:txBody>
          <a:bodyPr spcFirstLastPara="1" wrap="square" lIns="85675" tIns="42825" rIns="85675" bIns="42825" rtlCol="0" anchor="t" anchorCtr="0">
            <a:normAutofit/>
          </a:bodyPr>
          <a:lstStyle>
            <a:lvl1pPr lvl="0" algn="ctr">
              <a:spcBef>
                <a:spcPts val="400"/>
              </a:spcBef>
              <a:spcAft>
                <a:spcPts val="0"/>
              </a:spcAft>
              <a:buClr>
                <a:schemeClr val="dk1"/>
              </a:buClr>
              <a:buSzPts val="2200"/>
              <a:buNone/>
              <a:defRPr sz="2200"/>
            </a:lvl1pPr>
            <a:lvl2pPr lvl="1" algn="ctr">
              <a:spcBef>
                <a:spcPts val="400"/>
              </a:spcBef>
              <a:spcAft>
                <a:spcPts val="0"/>
              </a:spcAft>
              <a:buClr>
                <a:schemeClr val="dk1"/>
              </a:buClr>
              <a:buSzPts val="1900"/>
              <a:buNone/>
              <a:defRPr sz="1900"/>
            </a:lvl2pPr>
            <a:lvl3pPr lvl="2" algn="ctr">
              <a:spcBef>
                <a:spcPts val="300"/>
              </a:spcBef>
              <a:spcAft>
                <a:spcPts val="0"/>
              </a:spcAft>
              <a:buClr>
                <a:schemeClr val="dk1"/>
              </a:buClr>
              <a:buSzPts val="1700"/>
              <a:buNone/>
              <a:defRPr sz="1700"/>
            </a:lvl3pPr>
            <a:lvl4pPr lvl="3" algn="ctr">
              <a:spcBef>
                <a:spcPts val="300"/>
              </a:spcBef>
              <a:spcAft>
                <a:spcPts val="0"/>
              </a:spcAft>
              <a:buClr>
                <a:schemeClr val="dk1"/>
              </a:buClr>
              <a:buSzPts val="1500"/>
              <a:buNone/>
              <a:defRPr sz="1500"/>
            </a:lvl4pPr>
            <a:lvl5pPr lvl="4" algn="ctr">
              <a:spcBef>
                <a:spcPts val="300"/>
              </a:spcBef>
              <a:spcAft>
                <a:spcPts val="0"/>
              </a:spcAft>
              <a:buClr>
                <a:schemeClr val="dk1"/>
              </a:buClr>
              <a:buSzPts val="1500"/>
              <a:buNone/>
              <a:defRPr sz="1500"/>
            </a:lvl5pPr>
            <a:lvl6pPr lvl="5" algn="ctr">
              <a:spcBef>
                <a:spcPts val="300"/>
              </a:spcBef>
              <a:spcAft>
                <a:spcPts val="0"/>
              </a:spcAft>
              <a:buClr>
                <a:schemeClr val="dk1"/>
              </a:buClr>
              <a:buSzPts val="1500"/>
              <a:buNone/>
              <a:defRPr sz="1500"/>
            </a:lvl6pPr>
            <a:lvl7pPr lvl="6" algn="ctr">
              <a:spcBef>
                <a:spcPts val="300"/>
              </a:spcBef>
              <a:spcAft>
                <a:spcPts val="0"/>
              </a:spcAft>
              <a:buClr>
                <a:schemeClr val="dk1"/>
              </a:buClr>
              <a:buSzPts val="1500"/>
              <a:buNone/>
              <a:defRPr sz="1500"/>
            </a:lvl7pPr>
            <a:lvl8pPr lvl="7" algn="ctr">
              <a:spcBef>
                <a:spcPts val="300"/>
              </a:spcBef>
              <a:spcAft>
                <a:spcPts val="0"/>
              </a:spcAft>
              <a:buClr>
                <a:schemeClr val="dk1"/>
              </a:buClr>
              <a:buSzPts val="1500"/>
              <a:buNone/>
              <a:defRPr sz="1500"/>
            </a:lvl8pPr>
            <a:lvl9pPr lvl="8" algn="ctr">
              <a:spcBef>
                <a:spcPts val="300"/>
              </a:spcBef>
              <a:spcAft>
                <a:spcPts val="0"/>
              </a:spcAft>
              <a:buClr>
                <a:schemeClr val="dk1"/>
              </a:buClr>
              <a:buSzPts val="1500"/>
              <a:buNone/>
              <a:defRPr sz="1500"/>
            </a:lvl9pPr>
          </a:lstStyle>
          <a:p>
            <a:pPr rtl="0"/>
            <a:endParaRPr/>
          </a:p>
        </p:txBody>
      </p:sp>
      <p:sp>
        <p:nvSpPr>
          <p:cNvPr id="100" name="Google Shape;100;p16"/>
          <p:cNvSpPr txBox="1">
            <a:spLocks noGrp="1"/>
          </p:cNvSpPr>
          <p:nvPr>
            <p:ph type="dt" idx="10"/>
          </p:nvPr>
        </p:nvSpPr>
        <p:spPr>
          <a:xfrm>
            <a:off x="428416" y="5959078"/>
            <a:ext cx="1999274" cy="342305"/>
          </a:xfrm>
          <a:prstGeom prst="rect">
            <a:avLst/>
          </a:prstGeom>
          <a:noFill/>
          <a:ln>
            <a:noFill/>
          </a:ln>
        </p:spPr>
        <p:txBody>
          <a:bodyPr spcFirstLastPara="1" wrap="square" lIns="85675" tIns="42825" rIns="85675" bIns="42825" rtlCol="0" anchor="ctr" anchorCtr="0">
            <a:noAutofit/>
          </a:bodyPr>
          <a:lstStyle>
            <a:lvl1pPr lvl="0" algn="l">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pPr rtl="0"/>
            <a:endParaRPr/>
          </a:p>
        </p:txBody>
      </p:sp>
      <p:sp>
        <p:nvSpPr>
          <p:cNvPr id="101" name="Google Shape;101;p16"/>
          <p:cNvSpPr txBox="1">
            <a:spLocks noGrp="1"/>
          </p:cNvSpPr>
          <p:nvPr>
            <p:ph type="ftr" idx="11"/>
          </p:nvPr>
        </p:nvSpPr>
        <p:spPr>
          <a:xfrm>
            <a:off x="2927508" y="5959078"/>
            <a:ext cx="2713300" cy="342305"/>
          </a:xfrm>
          <a:prstGeom prst="rect">
            <a:avLst/>
          </a:prstGeom>
          <a:noFill/>
          <a:ln>
            <a:noFill/>
          </a:ln>
        </p:spPr>
        <p:txBody>
          <a:bodyPr spcFirstLastPara="1" wrap="square" lIns="85675" tIns="42825" rIns="85675" bIns="42825" rtlCol="0" anchor="ctr" anchorCtr="0">
            <a:noAutofit/>
          </a:bodyPr>
          <a:lstStyle>
            <a:lvl1pPr lvl="0" algn="ctr">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pPr rtl="0"/>
            <a:endParaRPr/>
          </a:p>
        </p:txBody>
      </p:sp>
      <p:sp>
        <p:nvSpPr>
          <p:cNvPr id="102" name="Google Shape;102;p16"/>
          <p:cNvSpPr txBox="1">
            <a:spLocks noGrp="1"/>
          </p:cNvSpPr>
          <p:nvPr>
            <p:ph type="sldNum" idx="12"/>
          </p:nvPr>
        </p:nvSpPr>
        <p:spPr>
          <a:xfrm>
            <a:off x="6140627" y="5959078"/>
            <a:ext cx="1999274" cy="342305"/>
          </a:xfrm>
          <a:prstGeom prst="rect">
            <a:avLst/>
          </a:prstGeom>
          <a:noFill/>
          <a:ln>
            <a:noFill/>
          </a:ln>
        </p:spPr>
        <p:txBody>
          <a:bodyPr spcFirstLastPara="1" wrap="square" lIns="85675" tIns="42825" rIns="85675" bIns="42825"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428416" y="257473"/>
            <a:ext cx="7711485" cy="1071563"/>
          </a:xfrm>
          <a:prstGeom prst="rect">
            <a:avLst/>
          </a:prstGeom>
          <a:noFill/>
          <a:ln>
            <a:noFill/>
          </a:ln>
        </p:spPr>
        <p:txBody>
          <a:bodyPr spcFirstLastPara="1" wrap="square" lIns="85675" tIns="42825" rIns="85675" bIns="42825" rtlCol="0" anchor="ctr" anchorCtr="0">
            <a:normAutofit/>
          </a:bodyPr>
          <a:lstStyle>
            <a:lvl1pPr lvl="0" algn="ctr">
              <a:spcBef>
                <a:spcPts val="0"/>
              </a:spcBef>
              <a:spcAft>
                <a:spcPts val="0"/>
              </a:spcAft>
              <a:buClr>
                <a:schemeClr val="dk1"/>
              </a:buClr>
              <a:buSzPts val="1700"/>
              <a:buNone/>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pPr rtl="0"/>
            <a:endParaRPr/>
          </a:p>
        </p:txBody>
      </p:sp>
      <p:sp>
        <p:nvSpPr>
          <p:cNvPr id="105" name="Google Shape;105;p17"/>
          <p:cNvSpPr txBox="1">
            <a:spLocks noGrp="1"/>
          </p:cNvSpPr>
          <p:nvPr>
            <p:ph type="body" idx="1"/>
          </p:nvPr>
        </p:nvSpPr>
        <p:spPr>
          <a:xfrm>
            <a:off x="428416" y="1500188"/>
            <a:ext cx="7711485" cy="4243090"/>
          </a:xfrm>
          <a:prstGeom prst="rect">
            <a:avLst/>
          </a:prstGeom>
          <a:noFill/>
          <a:ln>
            <a:noFill/>
          </a:ln>
        </p:spPr>
        <p:txBody>
          <a:bodyPr spcFirstLastPara="1" wrap="square" lIns="85675" tIns="42825" rIns="85675" bIns="42825" rtlCol="0" anchor="t" anchorCtr="0">
            <a:normAutofit/>
          </a:bodyPr>
          <a:lstStyle>
            <a:lvl1pPr marL="457200" lvl="0" indent="-336550" algn="l">
              <a:spcBef>
                <a:spcPts val="300"/>
              </a:spcBef>
              <a:spcAft>
                <a:spcPts val="0"/>
              </a:spcAft>
              <a:buClr>
                <a:schemeClr val="dk1"/>
              </a:buClr>
              <a:buSzPts val="1700"/>
              <a:buChar char="•"/>
              <a:defRPr/>
            </a:lvl1pPr>
            <a:lvl2pPr marL="914400" lvl="1" indent="-336550" algn="l">
              <a:spcBef>
                <a:spcPts val="300"/>
              </a:spcBef>
              <a:spcAft>
                <a:spcPts val="0"/>
              </a:spcAft>
              <a:buClr>
                <a:schemeClr val="dk1"/>
              </a:buClr>
              <a:buSzPts val="1700"/>
              <a:buChar char="–"/>
              <a:defRPr/>
            </a:lvl2pPr>
            <a:lvl3pPr marL="1371600" lvl="2" indent="-336550" algn="l">
              <a:spcBef>
                <a:spcPts val="300"/>
              </a:spcBef>
              <a:spcAft>
                <a:spcPts val="0"/>
              </a:spcAft>
              <a:buClr>
                <a:schemeClr val="dk1"/>
              </a:buClr>
              <a:buSzPts val="1700"/>
              <a:buChar char="•"/>
              <a:defRPr/>
            </a:lvl3pPr>
            <a:lvl4pPr marL="1828800" lvl="3" indent="-336550" algn="l">
              <a:spcBef>
                <a:spcPts val="300"/>
              </a:spcBef>
              <a:spcAft>
                <a:spcPts val="0"/>
              </a:spcAft>
              <a:buClr>
                <a:schemeClr val="dk1"/>
              </a:buClr>
              <a:buSzPts val="1700"/>
              <a:buChar char="–"/>
              <a:defRPr/>
            </a:lvl4pPr>
            <a:lvl5pPr marL="2286000" lvl="4" indent="-336550" algn="l">
              <a:spcBef>
                <a:spcPts val="300"/>
              </a:spcBef>
              <a:spcAft>
                <a:spcPts val="0"/>
              </a:spcAft>
              <a:buClr>
                <a:schemeClr val="dk1"/>
              </a:buClr>
              <a:buSzPts val="1700"/>
              <a:buChar char="»"/>
              <a:defRPr/>
            </a:lvl5pPr>
            <a:lvl6pPr marL="2743200" lvl="5" indent="-336550" algn="l">
              <a:spcBef>
                <a:spcPts val="300"/>
              </a:spcBef>
              <a:spcAft>
                <a:spcPts val="0"/>
              </a:spcAft>
              <a:buClr>
                <a:schemeClr val="dk1"/>
              </a:buClr>
              <a:buSzPts val="1700"/>
              <a:buChar char="•"/>
              <a:defRPr/>
            </a:lvl6pPr>
            <a:lvl7pPr marL="3200400" lvl="6" indent="-336550" algn="l">
              <a:spcBef>
                <a:spcPts val="300"/>
              </a:spcBef>
              <a:spcAft>
                <a:spcPts val="0"/>
              </a:spcAft>
              <a:buClr>
                <a:schemeClr val="dk1"/>
              </a:buClr>
              <a:buSzPts val="1700"/>
              <a:buChar char="•"/>
              <a:defRPr/>
            </a:lvl7pPr>
            <a:lvl8pPr marL="3657600" lvl="7" indent="-336550" algn="l">
              <a:spcBef>
                <a:spcPts val="300"/>
              </a:spcBef>
              <a:spcAft>
                <a:spcPts val="0"/>
              </a:spcAft>
              <a:buClr>
                <a:schemeClr val="dk1"/>
              </a:buClr>
              <a:buSzPts val="1700"/>
              <a:buChar char="•"/>
              <a:defRPr/>
            </a:lvl8pPr>
            <a:lvl9pPr marL="4114800" lvl="8" indent="-336550" algn="l">
              <a:spcBef>
                <a:spcPts val="300"/>
              </a:spcBef>
              <a:spcAft>
                <a:spcPts val="0"/>
              </a:spcAft>
              <a:buClr>
                <a:schemeClr val="dk1"/>
              </a:buClr>
              <a:buSzPts val="1700"/>
              <a:buChar char="•"/>
              <a:defRPr/>
            </a:lvl9pPr>
          </a:lstStyle>
          <a:p>
            <a:pPr rtl="0"/>
            <a:endParaRPr/>
          </a:p>
        </p:txBody>
      </p:sp>
      <p:sp>
        <p:nvSpPr>
          <p:cNvPr id="106" name="Google Shape;106;p17"/>
          <p:cNvSpPr txBox="1">
            <a:spLocks noGrp="1"/>
          </p:cNvSpPr>
          <p:nvPr>
            <p:ph type="dt" idx="10"/>
          </p:nvPr>
        </p:nvSpPr>
        <p:spPr>
          <a:xfrm>
            <a:off x="428416" y="5959078"/>
            <a:ext cx="1999274" cy="342305"/>
          </a:xfrm>
          <a:prstGeom prst="rect">
            <a:avLst/>
          </a:prstGeom>
          <a:noFill/>
          <a:ln>
            <a:noFill/>
          </a:ln>
        </p:spPr>
        <p:txBody>
          <a:bodyPr spcFirstLastPara="1" wrap="square" lIns="85675" tIns="42825" rIns="85675" bIns="42825" rtlCol="0" anchor="ctr" anchorCtr="0">
            <a:noAutofit/>
          </a:bodyPr>
          <a:lstStyle>
            <a:lvl1pPr lvl="0" algn="l">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pPr rtl="0"/>
            <a:endParaRPr/>
          </a:p>
        </p:txBody>
      </p:sp>
      <p:sp>
        <p:nvSpPr>
          <p:cNvPr id="107" name="Google Shape;107;p17"/>
          <p:cNvSpPr txBox="1">
            <a:spLocks noGrp="1"/>
          </p:cNvSpPr>
          <p:nvPr>
            <p:ph type="ftr" idx="11"/>
          </p:nvPr>
        </p:nvSpPr>
        <p:spPr>
          <a:xfrm>
            <a:off x="2927508" y="5959078"/>
            <a:ext cx="2713300" cy="342305"/>
          </a:xfrm>
          <a:prstGeom prst="rect">
            <a:avLst/>
          </a:prstGeom>
          <a:noFill/>
          <a:ln>
            <a:noFill/>
          </a:ln>
        </p:spPr>
        <p:txBody>
          <a:bodyPr spcFirstLastPara="1" wrap="square" lIns="85675" tIns="42825" rIns="85675" bIns="42825" rtlCol="0" anchor="ctr" anchorCtr="0">
            <a:noAutofit/>
          </a:bodyPr>
          <a:lstStyle>
            <a:lvl1pPr lvl="0" algn="ctr">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pPr rtl="0"/>
            <a:endParaRPr/>
          </a:p>
        </p:txBody>
      </p:sp>
      <p:sp>
        <p:nvSpPr>
          <p:cNvPr id="108" name="Google Shape;108;p17"/>
          <p:cNvSpPr txBox="1">
            <a:spLocks noGrp="1"/>
          </p:cNvSpPr>
          <p:nvPr>
            <p:ph type="sldNum" idx="12"/>
          </p:nvPr>
        </p:nvSpPr>
        <p:spPr>
          <a:xfrm>
            <a:off x="6140627" y="5959078"/>
            <a:ext cx="1999274" cy="342305"/>
          </a:xfrm>
          <a:prstGeom prst="rect">
            <a:avLst/>
          </a:prstGeom>
          <a:noFill/>
          <a:ln>
            <a:noFill/>
          </a:ln>
        </p:spPr>
        <p:txBody>
          <a:bodyPr spcFirstLastPara="1" wrap="square" lIns="85675" tIns="42825" rIns="85675" bIns="42825"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676838" y="4131469"/>
            <a:ext cx="7283069" cy="1276945"/>
          </a:xfrm>
          <a:prstGeom prst="rect">
            <a:avLst/>
          </a:prstGeom>
          <a:noFill/>
          <a:ln>
            <a:noFill/>
          </a:ln>
        </p:spPr>
        <p:txBody>
          <a:bodyPr spcFirstLastPara="1" wrap="square" lIns="85675" tIns="42825" rIns="85675" bIns="42825" rtlCol="0" anchor="t" anchorCtr="0">
            <a:normAutofit/>
          </a:bodyPr>
          <a:lstStyle>
            <a:lvl1pPr lvl="0" algn="l">
              <a:spcBef>
                <a:spcPts val="0"/>
              </a:spcBef>
              <a:spcAft>
                <a:spcPts val="0"/>
              </a:spcAft>
              <a:buClr>
                <a:schemeClr val="dk1"/>
              </a:buClr>
              <a:buSzPts val="3700"/>
              <a:buFont typeface="Calibri"/>
              <a:buNone/>
              <a:defRPr sz="3700" b="1" cap="none"/>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pPr rtl="0"/>
            <a:endParaRPr/>
          </a:p>
        </p:txBody>
      </p:sp>
      <p:sp>
        <p:nvSpPr>
          <p:cNvPr id="111" name="Google Shape;111;p18"/>
          <p:cNvSpPr txBox="1">
            <a:spLocks noGrp="1"/>
          </p:cNvSpPr>
          <p:nvPr>
            <p:ph type="body" idx="1"/>
          </p:nvPr>
        </p:nvSpPr>
        <p:spPr>
          <a:xfrm>
            <a:off x="676838" y="2725044"/>
            <a:ext cx="7283069" cy="1406425"/>
          </a:xfrm>
          <a:prstGeom prst="rect">
            <a:avLst/>
          </a:prstGeom>
          <a:noFill/>
          <a:ln>
            <a:noFill/>
          </a:ln>
        </p:spPr>
        <p:txBody>
          <a:bodyPr spcFirstLastPara="1" wrap="square" lIns="85675" tIns="42825" rIns="85675" bIns="42825" rtlCol="0" anchor="b" anchorCtr="0">
            <a:normAutofit/>
          </a:bodyPr>
          <a:lstStyle>
            <a:lvl1pPr marL="457200" lvl="0" indent="-228600" algn="l">
              <a:spcBef>
                <a:spcPts val="400"/>
              </a:spcBef>
              <a:spcAft>
                <a:spcPts val="0"/>
              </a:spcAft>
              <a:buClr>
                <a:srgbClr val="888888"/>
              </a:buClr>
              <a:buSzPts val="1900"/>
              <a:buNone/>
              <a:defRPr sz="1900">
                <a:solidFill>
                  <a:srgbClr val="888888"/>
                </a:solidFill>
              </a:defRPr>
            </a:lvl1pPr>
            <a:lvl2pPr marL="914400" lvl="1" indent="-228600" algn="l">
              <a:spcBef>
                <a:spcPts val="300"/>
              </a:spcBef>
              <a:spcAft>
                <a:spcPts val="0"/>
              </a:spcAft>
              <a:buClr>
                <a:srgbClr val="888888"/>
              </a:buClr>
              <a:buSzPts val="1700"/>
              <a:buNone/>
              <a:defRPr sz="1700">
                <a:solidFill>
                  <a:srgbClr val="888888"/>
                </a:solidFill>
              </a:defRPr>
            </a:lvl2pPr>
            <a:lvl3pPr marL="1371600" lvl="2" indent="-228600" algn="l">
              <a:spcBef>
                <a:spcPts val="300"/>
              </a:spcBef>
              <a:spcAft>
                <a:spcPts val="0"/>
              </a:spcAft>
              <a:buClr>
                <a:srgbClr val="888888"/>
              </a:buClr>
              <a:buSzPts val="1500"/>
              <a:buNone/>
              <a:defRPr sz="1500">
                <a:solidFill>
                  <a:srgbClr val="888888"/>
                </a:solidFill>
              </a:defRPr>
            </a:lvl3pPr>
            <a:lvl4pPr marL="1828800" lvl="3" indent="-228600" algn="l">
              <a:spcBef>
                <a:spcPts val="300"/>
              </a:spcBef>
              <a:spcAft>
                <a:spcPts val="0"/>
              </a:spcAft>
              <a:buClr>
                <a:srgbClr val="888888"/>
              </a:buClr>
              <a:buSzPts val="1300"/>
              <a:buNone/>
              <a:defRPr sz="1300">
                <a:solidFill>
                  <a:srgbClr val="888888"/>
                </a:solidFill>
              </a:defRPr>
            </a:lvl4pPr>
            <a:lvl5pPr marL="2286000" lvl="4" indent="-228600" algn="l">
              <a:spcBef>
                <a:spcPts val="300"/>
              </a:spcBef>
              <a:spcAft>
                <a:spcPts val="0"/>
              </a:spcAft>
              <a:buClr>
                <a:srgbClr val="888888"/>
              </a:buClr>
              <a:buSzPts val="1300"/>
              <a:buNone/>
              <a:defRPr sz="1300">
                <a:solidFill>
                  <a:srgbClr val="888888"/>
                </a:solidFill>
              </a:defRPr>
            </a:lvl5pPr>
            <a:lvl6pPr marL="2743200" lvl="5" indent="-228600" algn="l">
              <a:spcBef>
                <a:spcPts val="300"/>
              </a:spcBef>
              <a:spcAft>
                <a:spcPts val="0"/>
              </a:spcAft>
              <a:buClr>
                <a:srgbClr val="888888"/>
              </a:buClr>
              <a:buSzPts val="1300"/>
              <a:buNone/>
              <a:defRPr sz="1300">
                <a:solidFill>
                  <a:srgbClr val="888888"/>
                </a:solidFill>
              </a:defRPr>
            </a:lvl6pPr>
            <a:lvl7pPr marL="3200400" lvl="6" indent="-228600" algn="l">
              <a:spcBef>
                <a:spcPts val="300"/>
              </a:spcBef>
              <a:spcAft>
                <a:spcPts val="0"/>
              </a:spcAft>
              <a:buClr>
                <a:srgbClr val="888888"/>
              </a:buClr>
              <a:buSzPts val="1300"/>
              <a:buNone/>
              <a:defRPr sz="1300">
                <a:solidFill>
                  <a:srgbClr val="888888"/>
                </a:solidFill>
              </a:defRPr>
            </a:lvl7pPr>
            <a:lvl8pPr marL="3657600" lvl="7" indent="-228600" algn="l">
              <a:spcBef>
                <a:spcPts val="300"/>
              </a:spcBef>
              <a:spcAft>
                <a:spcPts val="0"/>
              </a:spcAft>
              <a:buClr>
                <a:srgbClr val="888888"/>
              </a:buClr>
              <a:buSzPts val="1300"/>
              <a:buNone/>
              <a:defRPr sz="1300">
                <a:solidFill>
                  <a:srgbClr val="888888"/>
                </a:solidFill>
              </a:defRPr>
            </a:lvl8pPr>
            <a:lvl9pPr marL="4114800" lvl="8" indent="-228600" algn="l">
              <a:spcBef>
                <a:spcPts val="300"/>
              </a:spcBef>
              <a:spcAft>
                <a:spcPts val="0"/>
              </a:spcAft>
              <a:buClr>
                <a:srgbClr val="888888"/>
              </a:buClr>
              <a:buSzPts val="1300"/>
              <a:buNone/>
              <a:defRPr sz="1300">
                <a:solidFill>
                  <a:srgbClr val="888888"/>
                </a:solidFill>
              </a:defRPr>
            </a:lvl9pPr>
          </a:lstStyle>
          <a:p>
            <a:pPr rtl="0"/>
            <a:endParaRPr/>
          </a:p>
        </p:txBody>
      </p:sp>
      <p:sp>
        <p:nvSpPr>
          <p:cNvPr id="112" name="Google Shape;112;p18"/>
          <p:cNvSpPr txBox="1">
            <a:spLocks noGrp="1"/>
          </p:cNvSpPr>
          <p:nvPr>
            <p:ph type="dt" idx="10"/>
          </p:nvPr>
        </p:nvSpPr>
        <p:spPr>
          <a:xfrm>
            <a:off x="428416" y="5959078"/>
            <a:ext cx="1999274" cy="342305"/>
          </a:xfrm>
          <a:prstGeom prst="rect">
            <a:avLst/>
          </a:prstGeom>
          <a:noFill/>
          <a:ln>
            <a:noFill/>
          </a:ln>
        </p:spPr>
        <p:txBody>
          <a:bodyPr spcFirstLastPara="1" wrap="square" lIns="85675" tIns="42825" rIns="85675" bIns="42825" rtlCol="0" anchor="ctr" anchorCtr="0">
            <a:noAutofit/>
          </a:bodyPr>
          <a:lstStyle>
            <a:lvl1pPr lvl="0" algn="l">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pPr rtl="0"/>
            <a:endParaRPr/>
          </a:p>
        </p:txBody>
      </p:sp>
      <p:sp>
        <p:nvSpPr>
          <p:cNvPr id="113" name="Google Shape;113;p18"/>
          <p:cNvSpPr txBox="1">
            <a:spLocks noGrp="1"/>
          </p:cNvSpPr>
          <p:nvPr>
            <p:ph type="ftr" idx="11"/>
          </p:nvPr>
        </p:nvSpPr>
        <p:spPr>
          <a:xfrm>
            <a:off x="2927508" y="5959078"/>
            <a:ext cx="2713300" cy="342305"/>
          </a:xfrm>
          <a:prstGeom prst="rect">
            <a:avLst/>
          </a:prstGeom>
          <a:noFill/>
          <a:ln>
            <a:noFill/>
          </a:ln>
        </p:spPr>
        <p:txBody>
          <a:bodyPr spcFirstLastPara="1" wrap="square" lIns="85675" tIns="42825" rIns="85675" bIns="42825" rtlCol="0" anchor="ctr" anchorCtr="0">
            <a:noAutofit/>
          </a:bodyPr>
          <a:lstStyle>
            <a:lvl1pPr lvl="0" algn="ctr">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pPr rtl="0"/>
            <a:endParaRPr/>
          </a:p>
        </p:txBody>
      </p:sp>
      <p:sp>
        <p:nvSpPr>
          <p:cNvPr id="114" name="Google Shape;114;p18"/>
          <p:cNvSpPr txBox="1">
            <a:spLocks noGrp="1"/>
          </p:cNvSpPr>
          <p:nvPr>
            <p:ph type="sldNum" idx="12"/>
          </p:nvPr>
        </p:nvSpPr>
        <p:spPr>
          <a:xfrm>
            <a:off x="6140627" y="5959078"/>
            <a:ext cx="1999274" cy="342305"/>
          </a:xfrm>
          <a:prstGeom prst="rect">
            <a:avLst/>
          </a:prstGeom>
          <a:noFill/>
          <a:ln>
            <a:noFill/>
          </a:ln>
        </p:spPr>
        <p:txBody>
          <a:bodyPr spcFirstLastPara="1" wrap="square" lIns="85675" tIns="42825" rIns="85675" bIns="42825"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5"/>
        <p:cNvGrpSpPr/>
        <p:nvPr/>
      </p:nvGrpSpPr>
      <p:grpSpPr>
        <a:xfrm>
          <a:off x="0" y="0"/>
          <a:ext cx="0" cy="0"/>
          <a:chOff x="0" y="0"/>
          <a:chExt cx="0" cy="0"/>
        </a:xfrm>
      </p:grpSpPr>
      <p:sp>
        <p:nvSpPr>
          <p:cNvPr id="116" name="Google Shape;116;p19"/>
          <p:cNvSpPr txBox="1">
            <a:spLocks noGrp="1"/>
          </p:cNvSpPr>
          <p:nvPr>
            <p:ph type="title"/>
          </p:nvPr>
        </p:nvSpPr>
        <p:spPr>
          <a:xfrm>
            <a:off x="428416" y="257473"/>
            <a:ext cx="7711485" cy="1071563"/>
          </a:xfrm>
          <a:prstGeom prst="rect">
            <a:avLst/>
          </a:prstGeom>
          <a:noFill/>
          <a:ln>
            <a:noFill/>
          </a:ln>
        </p:spPr>
        <p:txBody>
          <a:bodyPr spcFirstLastPara="1" wrap="square" lIns="85675" tIns="42825" rIns="85675" bIns="42825" rtlCol="0" anchor="ctr" anchorCtr="0">
            <a:normAutofit/>
          </a:bodyPr>
          <a:lstStyle>
            <a:lvl1pPr lvl="0" algn="ctr">
              <a:spcBef>
                <a:spcPts val="0"/>
              </a:spcBef>
              <a:spcAft>
                <a:spcPts val="0"/>
              </a:spcAft>
              <a:buClr>
                <a:schemeClr val="dk1"/>
              </a:buClr>
              <a:buSzPts val="1700"/>
              <a:buNone/>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pPr rtl="0"/>
            <a:endParaRPr/>
          </a:p>
        </p:txBody>
      </p:sp>
      <p:sp>
        <p:nvSpPr>
          <p:cNvPr id="117" name="Google Shape;117;p19"/>
          <p:cNvSpPr txBox="1">
            <a:spLocks noGrp="1"/>
          </p:cNvSpPr>
          <p:nvPr>
            <p:ph type="body" idx="1"/>
          </p:nvPr>
        </p:nvSpPr>
        <p:spPr>
          <a:xfrm>
            <a:off x="428416" y="1500188"/>
            <a:ext cx="3784340" cy="4243090"/>
          </a:xfrm>
          <a:prstGeom prst="rect">
            <a:avLst/>
          </a:prstGeom>
          <a:noFill/>
          <a:ln>
            <a:noFill/>
          </a:ln>
        </p:spPr>
        <p:txBody>
          <a:bodyPr spcFirstLastPara="1" wrap="square" lIns="85675" tIns="42825" rIns="85675" bIns="42825" rtlCol="0" anchor="t" anchorCtr="0">
            <a:normAutofit/>
          </a:bodyPr>
          <a:lstStyle>
            <a:lvl1pPr marL="457200" lvl="0" indent="-393700" algn="l">
              <a:spcBef>
                <a:spcPts val="500"/>
              </a:spcBef>
              <a:spcAft>
                <a:spcPts val="0"/>
              </a:spcAft>
              <a:buClr>
                <a:schemeClr val="dk1"/>
              </a:buClr>
              <a:buSzPts val="2600"/>
              <a:buChar char="•"/>
              <a:defRPr sz="2600"/>
            </a:lvl1pPr>
            <a:lvl2pPr marL="914400" lvl="1" indent="-368300" algn="l">
              <a:spcBef>
                <a:spcPts val="400"/>
              </a:spcBef>
              <a:spcAft>
                <a:spcPts val="0"/>
              </a:spcAft>
              <a:buClr>
                <a:schemeClr val="dk1"/>
              </a:buClr>
              <a:buSzPts val="2200"/>
              <a:buChar char="–"/>
              <a:defRPr sz="2200"/>
            </a:lvl2pPr>
            <a:lvl3pPr marL="1371600" lvl="2" indent="-349250" algn="l">
              <a:spcBef>
                <a:spcPts val="400"/>
              </a:spcBef>
              <a:spcAft>
                <a:spcPts val="0"/>
              </a:spcAft>
              <a:buClr>
                <a:schemeClr val="dk1"/>
              </a:buClr>
              <a:buSzPts val="1900"/>
              <a:buChar char="•"/>
              <a:defRPr sz="1900"/>
            </a:lvl3pPr>
            <a:lvl4pPr marL="1828800" lvl="3" indent="-336550" algn="l">
              <a:spcBef>
                <a:spcPts val="300"/>
              </a:spcBef>
              <a:spcAft>
                <a:spcPts val="0"/>
              </a:spcAft>
              <a:buClr>
                <a:schemeClr val="dk1"/>
              </a:buClr>
              <a:buSzPts val="1700"/>
              <a:buChar char="–"/>
              <a:defRPr sz="1700"/>
            </a:lvl4pPr>
            <a:lvl5pPr marL="2286000" lvl="4" indent="-336550" algn="l">
              <a:spcBef>
                <a:spcPts val="300"/>
              </a:spcBef>
              <a:spcAft>
                <a:spcPts val="0"/>
              </a:spcAft>
              <a:buClr>
                <a:schemeClr val="dk1"/>
              </a:buClr>
              <a:buSzPts val="1700"/>
              <a:buChar char="»"/>
              <a:defRPr sz="1700"/>
            </a:lvl5pPr>
            <a:lvl6pPr marL="2743200" lvl="5" indent="-336550" algn="l">
              <a:spcBef>
                <a:spcPts val="300"/>
              </a:spcBef>
              <a:spcAft>
                <a:spcPts val="0"/>
              </a:spcAft>
              <a:buClr>
                <a:schemeClr val="dk1"/>
              </a:buClr>
              <a:buSzPts val="1700"/>
              <a:buChar char="•"/>
              <a:defRPr sz="1700"/>
            </a:lvl6pPr>
            <a:lvl7pPr marL="3200400" lvl="6" indent="-336550" algn="l">
              <a:spcBef>
                <a:spcPts val="300"/>
              </a:spcBef>
              <a:spcAft>
                <a:spcPts val="0"/>
              </a:spcAft>
              <a:buClr>
                <a:schemeClr val="dk1"/>
              </a:buClr>
              <a:buSzPts val="1700"/>
              <a:buChar char="•"/>
              <a:defRPr sz="1700"/>
            </a:lvl7pPr>
            <a:lvl8pPr marL="3657600" lvl="7" indent="-336550" algn="l">
              <a:spcBef>
                <a:spcPts val="300"/>
              </a:spcBef>
              <a:spcAft>
                <a:spcPts val="0"/>
              </a:spcAft>
              <a:buClr>
                <a:schemeClr val="dk1"/>
              </a:buClr>
              <a:buSzPts val="1700"/>
              <a:buChar char="•"/>
              <a:defRPr sz="1700"/>
            </a:lvl8pPr>
            <a:lvl9pPr marL="4114800" lvl="8" indent="-336550" algn="l">
              <a:spcBef>
                <a:spcPts val="300"/>
              </a:spcBef>
              <a:spcAft>
                <a:spcPts val="0"/>
              </a:spcAft>
              <a:buClr>
                <a:schemeClr val="dk1"/>
              </a:buClr>
              <a:buSzPts val="1700"/>
              <a:buChar char="•"/>
              <a:defRPr sz="1700"/>
            </a:lvl9pPr>
          </a:lstStyle>
          <a:p>
            <a:pPr rtl="0"/>
            <a:endParaRPr/>
          </a:p>
        </p:txBody>
      </p:sp>
      <p:sp>
        <p:nvSpPr>
          <p:cNvPr id="118" name="Google Shape;118;p19"/>
          <p:cNvSpPr txBox="1">
            <a:spLocks noGrp="1"/>
          </p:cNvSpPr>
          <p:nvPr>
            <p:ph type="body" idx="2"/>
          </p:nvPr>
        </p:nvSpPr>
        <p:spPr>
          <a:xfrm>
            <a:off x="4355561" y="1500188"/>
            <a:ext cx="3784340" cy="4243090"/>
          </a:xfrm>
          <a:prstGeom prst="rect">
            <a:avLst/>
          </a:prstGeom>
          <a:noFill/>
          <a:ln>
            <a:noFill/>
          </a:ln>
        </p:spPr>
        <p:txBody>
          <a:bodyPr spcFirstLastPara="1" wrap="square" lIns="85675" tIns="42825" rIns="85675" bIns="42825" rtlCol="0" anchor="t" anchorCtr="0">
            <a:normAutofit/>
          </a:bodyPr>
          <a:lstStyle>
            <a:lvl1pPr marL="457200" lvl="0" indent="-393700" algn="l">
              <a:spcBef>
                <a:spcPts val="500"/>
              </a:spcBef>
              <a:spcAft>
                <a:spcPts val="0"/>
              </a:spcAft>
              <a:buClr>
                <a:schemeClr val="dk1"/>
              </a:buClr>
              <a:buSzPts val="2600"/>
              <a:buChar char="•"/>
              <a:defRPr sz="2600"/>
            </a:lvl1pPr>
            <a:lvl2pPr marL="914400" lvl="1" indent="-368300" algn="l">
              <a:spcBef>
                <a:spcPts val="400"/>
              </a:spcBef>
              <a:spcAft>
                <a:spcPts val="0"/>
              </a:spcAft>
              <a:buClr>
                <a:schemeClr val="dk1"/>
              </a:buClr>
              <a:buSzPts val="2200"/>
              <a:buChar char="–"/>
              <a:defRPr sz="2200"/>
            </a:lvl2pPr>
            <a:lvl3pPr marL="1371600" lvl="2" indent="-349250" algn="l">
              <a:spcBef>
                <a:spcPts val="400"/>
              </a:spcBef>
              <a:spcAft>
                <a:spcPts val="0"/>
              </a:spcAft>
              <a:buClr>
                <a:schemeClr val="dk1"/>
              </a:buClr>
              <a:buSzPts val="1900"/>
              <a:buChar char="•"/>
              <a:defRPr sz="1900"/>
            </a:lvl3pPr>
            <a:lvl4pPr marL="1828800" lvl="3" indent="-336550" algn="l">
              <a:spcBef>
                <a:spcPts val="300"/>
              </a:spcBef>
              <a:spcAft>
                <a:spcPts val="0"/>
              </a:spcAft>
              <a:buClr>
                <a:schemeClr val="dk1"/>
              </a:buClr>
              <a:buSzPts val="1700"/>
              <a:buChar char="–"/>
              <a:defRPr sz="1700"/>
            </a:lvl4pPr>
            <a:lvl5pPr marL="2286000" lvl="4" indent="-336550" algn="l">
              <a:spcBef>
                <a:spcPts val="300"/>
              </a:spcBef>
              <a:spcAft>
                <a:spcPts val="0"/>
              </a:spcAft>
              <a:buClr>
                <a:schemeClr val="dk1"/>
              </a:buClr>
              <a:buSzPts val="1700"/>
              <a:buChar char="»"/>
              <a:defRPr sz="1700"/>
            </a:lvl5pPr>
            <a:lvl6pPr marL="2743200" lvl="5" indent="-336550" algn="l">
              <a:spcBef>
                <a:spcPts val="300"/>
              </a:spcBef>
              <a:spcAft>
                <a:spcPts val="0"/>
              </a:spcAft>
              <a:buClr>
                <a:schemeClr val="dk1"/>
              </a:buClr>
              <a:buSzPts val="1700"/>
              <a:buChar char="•"/>
              <a:defRPr sz="1700"/>
            </a:lvl6pPr>
            <a:lvl7pPr marL="3200400" lvl="6" indent="-336550" algn="l">
              <a:spcBef>
                <a:spcPts val="300"/>
              </a:spcBef>
              <a:spcAft>
                <a:spcPts val="0"/>
              </a:spcAft>
              <a:buClr>
                <a:schemeClr val="dk1"/>
              </a:buClr>
              <a:buSzPts val="1700"/>
              <a:buChar char="•"/>
              <a:defRPr sz="1700"/>
            </a:lvl7pPr>
            <a:lvl8pPr marL="3657600" lvl="7" indent="-336550" algn="l">
              <a:spcBef>
                <a:spcPts val="300"/>
              </a:spcBef>
              <a:spcAft>
                <a:spcPts val="0"/>
              </a:spcAft>
              <a:buClr>
                <a:schemeClr val="dk1"/>
              </a:buClr>
              <a:buSzPts val="1700"/>
              <a:buChar char="•"/>
              <a:defRPr sz="1700"/>
            </a:lvl8pPr>
            <a:lvl9pPr marL="4114800" lvl="8" indent="-336550" algn="l">
              <a:spcBef>
                <a:spcPts val="300"/>
              </a:spcBef>
              <a:spcAft>
                <a:spcPts val="0"/>
              </a:spcAft>
              <a:buClr>
                <a:schemeClr val="dk1"/>
              </a:buClr>
              <a:buSzPts val="1700"/>
              <a:buChar char="•"/>
              <a:defRPr sz="1700"/>
            </a:lvl9pPr>
          </a:lstStyle>
          <a:p>
            <a:pPr rtl="0"/>
            <a:endParaRPr/>
          </a:p>
        </p:txBody>
      </p:sp>
      <p:sp>
        <p:nvSpPr>
          <p:cNvPr id="119" name="Google Shape;119;p19"/>
          <p:cNvSpPr txBox="1">
            <a:spLocks noGrp="1"/>
          </p:cNvSpPr>
          <p:nvPr>
            <p:ph type="dt" idx="10"/>
          </p:nvPr>
        </p:nvSpPr>
        <p:spPr>
          <a:xfrm>
            <a:off x="428416" y="5959078"/>
            <a:ext cx="1999274" cy="342305"/>
          </a:xfrm>
          <a:prstGeom prst="rect">
            <a:avLst/>
          </a:prstGeom>
          <a:noFill/>
          <a:ln>
            <a:noFill/>
          </a:ln>
        </p:spPr>
        <p:txBody>
          <a:bodyPr spcFirstLastPara="1" wrap="square" lIns="85675" tIns="42825" rIns="85675" bIns="42825" rtlCol="0" anchor="ctr" anchorCtr="0">
            <a:noAutofit/>
          </a:bodyPr>
          <a:lstStyle>
            <a:lvl1pPr lvl="0" algn="l">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pPr rtl="0"/>
            <a:endParaRPr/>
          </a:p>
        </p:txBody>
      </p:sp>
      <p:sp>
        <p:nvSpPr>
          <p:cNvPr id="120" name="Google Shape;120;p19"/>
          <p:cNvSpPr txBox="1">
            <a:spLocks noGrp="1"/>
          </p:cNvSpPr>
          <p:nvPr>
            <p:ph type="ftr" idx="11"/>
          </p:nvPr>
        </p:nvSpPr>
        <p:spPr>
          <a:xfrm>
            <a:off x="2927508" y="5959078"/>
            <a:ext cx="2713300" cy="342305"/>
          </a:xfrm>
          <a:prstGeom prst="rect">
            <a:avLst/>
          </a:prstGeom>
          <a:noFill/>
          <a:ln>
            <a:noFill/>
          </a:ln>
        </p:spPr>
        <p:txBody>
          <a:bodyPr spcFirstLastPara="1" wrap="square" lIns="85675" tIns="42825" rIns="85675" bIns="42825" rtlCol="0" anchor="ctr" anchorCtr="0">
            <a:noAutofit/>
          </a:bodyPr>
          <a:lstStyle>
            <a:lvl1pPr lvl="0" algn="ctr">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pPr rtl="0"/>
            <a:endParaRPr/>
          </a:p>
        </p:txBody>
      </p:sp>
      <p:sp>
        <p:nvSpPr>
          <p:cNvPr id="121" name="Google Shape;121;p19"/>
          <p:cNvSpPr txBox="1">
            <a:spLocks noGrp="1"/>
          </p:cNvSpPr>
          <p:nvPr>
            <p:ph type="sldNum" idx="12"/>
          </p:nvPr>
        </p:nvSpPr>
        <p:spPr>
          <a:xfrm>
            <a:off x="6140627" y="5959078"/>
            <a:ext cx="1999274" cy="342305"/>
          </a:xfrm>
          <a:prstGeom prst="rect">
            <a:avLst/>
          </a:prstGeom>
          <a:noFill/>
          <a:ln>
            <a:noFill/>
          </a:ln>
        </p:spPr>
        <p:txBody>
          <a:bodyPr spcFirstLastPara="1" wrap="square" lIns="85675" tIns="42825" rIns="85675" bIns="42825"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2"/>
        <p:cNvGrpSpPr/>
        <p:nvPr/>
      </p:nvGrpSpPr>
      <p:grpSpPr>
        <a:xfrm>
          <a:off x="0" y="0"/>
          <a:ext cx="0" cy="0"/>
          <a:chOff x="0" y="0"/>
          <a:chExt cx="0" cy="0"/>
        </a:xfrm>
      </p:grpSpPr>
      <p:sp>
        <p:nvSpPr>
          <p:cNvPr id="123" name="Google Shape;123;p20"/>
          <p:cNvSpPr txBox="1">
            <a:spLocks noGrp="1"/>
          </p:cNvSpPr>
          <p:nvPr>
            <p:ph type="title"/>
          </p:nvPr>
        </p:nvSpPr>
        <p:spPr>
          <a:xfrm>
            <a:off x="428416" y="257473"/>
            <a:ext cx="7711485" cy="1071563"/>
          </a:xfrm>
          <a:prstGeom prst="rect">
            <a:avLst/>
          </a:prstGeom>
          <a:noFill/>
          <a:ln>
            <a:noFill/>
          </a:ln>
        </p:spPr>
        <p:txBody>
          <a:bodyPr spcFirstLastPara="1" wrap="square" lIns="85675" tIns="42825" rIns="85675" bIns="42825" rtlCol="0" anchor="ctr" anchorCtr="0">
            <a:normAutofit/>
          </a:bodyPr>
          <a:lstStyle>
            <a:lvl1pPr lvl="0" algn="ctr">
              <a:spcBef>
                <a:spcPts val="0"/>
              </a:spcBef>
              <a:spcAft>
                <a:spcPts val="0"/>
              </a:spcAft>
              <a:buClr>
                <a:schemeClr val="dk1"/>
              </a:buClr>
              <a:buSzPts val="4100"/>
              <a:buFont typeface="Calibri"/>
              <a:buNone/>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pPr rtl="0"/>
            <a:endParaRPr/>
          </a:p>
        </p:txBody>
      </p:sp>
      <p:sp>
        <p:nvSpPr>
          <p:cNvPr id="124" name="Google Shape;124;p20"/>
          <p:cNvSpPr txBox="1">
            <a:spLocks noGrp="1"/>
          </p:cNvSpPr>
          <p:nvPr>
            <p:ph type="body" idx="1"/>
          </p:nvPr>
        </p:nvSpPr>
        <p:spPr>
          <a:xfrm>
            <a:off x="428416" y="1439168"/>
            <a:ext cx="3785828" cy="599777"/>
          </a:xfrm>
          <a:prstGeom prst="rect">
            <a:avLst/>
          </a:prstGeom>
          <a:noFill/>
          <a:ln>
            <a:noFill/>
          </a:ln>
        </p:spPr>
        <p:txBody>
          <a:bodyPr spcFirstLastPara="1" wrap="square" lIns="85675" tIns="42825" rIns="85675" bIns="42825" rtlCol="0" anchor="b" anchorCtr="0">
            <a:normAutofit/>
          </a:bodyPr>
          <a:lstStyle>
            <a:lvl1pPr marL="457200" lvl="0" indent="-228600" algn="l">
              <a:spcBef>
                <a:spcPts val="400"/>
              </a:spcBef>
              <a:spcAft>
                <a:spcPts val="0"/>
              </a:spcAft>
              <a:buClr>
                <a:schemeClr val="dk1"/>
              </a:buClr>
              <a:buSzPts val="2200"/>
              <a:buNone/>
              <a:defRPr sz="2200" b="1"/>
            </a:lvl1pPr>
            <a:lvl2pPr marL="914400" lvl="1" indent="-228600" algn="l">
              <a:spcBef>
                <a:spcPts val="400"/>
              </a:spcBef>
              <a:spcAft>
                <a:spcPts val="0"/>
              </a:spcAft>
              <a:buClr>
                <a:schemeClr val="dk1"/>
              </a:buClr>
              <a:buSzPts val="1900"/>
              <a:buNone/>
              <a:defRPr sz="1900" b="1"/>
            </a:lvl2pPr>
            <a:lvl3pPr marL="1371600" lvl="2" indent="-228600" algn="l">
              <a:spcBef>
                <a:spcPts val="300"/>
              </a:spcBef>
              <a:spcAft>
                <a:spcPts val="0"/>
              </a:spcAft>
              <a:buClr>
                <a:schemeClr val="dk1"/>
              </a:buClr>
              <a:buSzPts val="1700"/>
              <a:buNone/>
              <a:defRPr sz="1700" b="1"/>
            </a:lvl3pPr>
            <a:lvl4pPr marL="1828800" lvl="3" indent="-228600" algn="l">
              <a:spcBef>
                <a:spcPts val="300"/>
              </a:spcBef>
              <a:spcAft>
                <a:spcPts val="0"/>
              </a:spcAft>
              <a:buClr>
                <a:schemeClr val="dk1"/>
              </a:buClr>
              <a:buSzPts val="1500"/>
              <a:buNone/>
              <a:defRPr sz="1500" b="1"/>
            </a:lvl4pPr>
            <a:lvl5pPr marL="2286000" lvl="4" indent="-228600" algn="l">
              <a:spcBef>
                <a:spcPts val="300"/>
              </a:spcBef>
              <a:spcAft>
                <a:spcPts val="0"/>
              </a:spcAft>
              <a:buClr>
                <a:schemeClr val="dk1"/>
              </a:buClr>
              <a:buSzPts val="1500"/>
              <a:buNone/>
              <a:defRPr sz="1500" b="1"/>
            </a:lvl5pPr>
            <a:lvl6pPr marL="2743200" lvl="5" indent="-228600" algn="l">
              <a:spcBef>
                <a:spcPts val="300"/>
              </a:spcBef>
              <a:spcAft>
                <a:spcPts val="0"/>
              </a:spcAft>
              <a:buClr>
                <a:schemeClr val="dk1"/>
              </a:buClr>
              <a:buSzPts val="1500"/>
              <a:buNone/>
              <a:defRPr sz="1500" b="1"/>
            </a:lvl6pPr>
            <a:lvl7pPr marL="3200400" lvl="6" indent="-228600" algn="l">
              <a:spcBef>
                <a:spcPts val="300"/>
              </a:spcBef>
              <a:spcAft>
                <a:spcPts val="0"/>
              </a:spcAft>
              <a:buClr>
                <a:schemeClr val="dk1"/>
              </a:buClr>
              <a:buSzPts val="1500"/>
              <a:buNone/>
              <a:defRPr sz="1500" b="1"/>
            </a:lvl7pPr>
            <a:lvl8pPr marL="3657600" lvl="7" indent="-228600" algn="l">
              <a:spcBef>
                <a:spcPts val="300"/>
              </a:spcBef>
              <a:spcAft>
                <a:spcPts val="0"/>
              </a:spcAft>
              <a:buClr>
                <a:schemeClr val="dk1"/>
              </a:buClr>
              <a:buSzPts val="1500"/>
              <a:buNone/>
              <a:defRPr sz="1500" b="1"/>
            </a:lvl8pPr>
            <a:lvl9pPr marL="4114800" lvl="8" indent="-228600" algn="l">
              <a:spcBef>
                <a:spcPts val="300"/>
              </a:spcBef>
              <a:spcAft>
                <a:spcPts val="0"/>
              </a:spcAft>
              <a:buClr>
                <a:schemeClr val="dk1"/>
              </a:buClr>
              <a:buSzPts val="1500"/>
              <a:buNone/>
              <a:defRPr sz="1500" b="1"/>
            </a:lvl9pPr>
          </a:lstStyle>
          <a:p>
            <a:pPr rtl="0"/>
            <a:endParaRPr/>
          </a:p>
        </p:txBody>
      </p:sp>
      <p:sp>
        <p:nvSpPr>
          <p:cNvPr id="125" name="Google Shape;125;p20"/>
          <p:cNvSpPr txBox="1">
            <a:spLocks noGrp="1"/>
          </p:cNvSpPr>
          <p:nvPr>
            <p:ph type="body" idx="2"/>
          </p:nvPr>
        </p:nvSpPr>
        <p:spPr>
          <a:xfrm>
            <a:off x="428416" y="2038945"/>
            <a:ext cx="3785828" cy="3704332"/>
          </a:xfrm>
          <a:prstGeom prst="rect">
            <a:avLst/>
          </a:prstGeom>
          <a:noFill/>
          <a:ln>
            <a:noFill/>
          </a:ln>
        </p:spPr>
        <p:txBody>
          <a:bodyPr spcFirstLastPara="1" wrap="square" lIns="85675" tIns="42825" rIns="85675" bIns="42825" rtlCol="0" anchor="t" anchorCtr="0">
            <a:normAutofit/>
          </a:bodyPr>
          <a:lstStyle>
            <a:lvl1pPr marL="457200" lvl="0" indent="-368300" algn="l">
              <a:spcBef>
                <a:spcPts val="400"/>
              </a:spcBef>
              <a:spcAft>
                <a:spcPts val="0"/>
              </a:spcAft>
              <a:buClr>
                <a:schemeClr val="dk1"/>
              </a:buClr>
              <a:buSzPts val="2200"/>
              <a:buChar char="•"/>
              <a:defRPr sz="2200"/>
            </a:lvl1pPr>
            <a:lvl2pPr marL="914400" lvl="1" indent="-349250" algn="l">
              <a:spcBef>
                <a:spcPts val="400"/>
              </a:spcBef>
              <a:spcAft>
                <a:spcPts val="0"/>
              </a:spcAft>
              <a:buClr>
                <a:schemeClr val="dk1"/>
              </a:buClr>
              <a:buSzPts val="1900"/>
              <a:buChar char="–"/>
              <a:defRPr sz="1900"/>
            </a:lvl2pPr>
            <a:lvl3pPr marL="1371600" lvl="2" indent="-336550" algn="l">
              <a:spcBef>
                <a:spcPts val="300"/>
              </a:spcBef>
              <a:spcAft>
                <a:spcPts val="0"/>
              </a:spcAft>
              <a:buClr>
                <a:schemeClr val="dk1"/>
              </a:buClr>
              <a:buSzPts val="1700"/>
              <a:buChar char="•"/>
              <a:defRPr sz="1700"/>
            </a:lvl3pPr>
            <a:lvl4pPr marL="1828800" lvl="3" indent="-323850" algn="l">
              <a:spcBef>
                <a:spcPts val="300"/>
              </a:spcBef>
              <a:spcAft>
                <a:spcPts val="0"/>
              </a:spcAft>
              <a:buClr>
                <a:schemeClr val="dk1"/>
              </a:buClr>
              <a:buSzPts val="1500"/>
              <a:buChar char="–"/>
              <a:defRPr sz="1500"/>
            </a:lvl4pPr>
            <a:lvl5pPr marL="2286000" lvl="4" indent="-323850" algn="l">
              <a:spcBef>
                <a:spcPts val="300"/>
              </a:spcBef>
              <a:spcAft>
                <a:spcPts val="0"/>
              </a:spcAft>
              <a:buClr>
                <a:schemeClr val="dk1"/>
              </a:buClr>
              <a:buSzPts val="1500"/>
              <a:buChar char="»"/>
              <a:defRPr sz="1500"/>
            </a:lvl5pPr>
            <a:lvl6pPr marL="2743200" lvl="5" indent="-323850" algn="l">
              <a:spcBef>
                <a:spcPts val="300"/>
              </a:spcBef>
              <a:spcAft>
                <a:spcPts val="0"/>
              </a:spcAft>
              <a:buClr>
                <a:schemeClr val="dk1"/>
              </a:buClr>
              <a:buSzPts val="1500"/>
              <a:buChar char="•"/>
              <a:defRPr sz="1500"/>
            </a:lvl6pPr>
            <a:lvl7pPr marL="3200400" lvl="6" indent="-323850" algn="l">
              <a:spcBef>
                <a:spcPts val="300"/>
              </a:spcBef>
              <a:spcAft>
                <a:spcPts val="0"/>
              </a:spcAft>
              <a:buClr>
                <a:schemeClr val="dk1"/>
              </a:buClr>
              <a:buSzPts val="1500"/>
              <a:buChar char="•"/>
              <a:defRPr sz="1500"/>
            </a:lvl7pPr>
            <a:lvl8pPr marL="3657600" lvl="7" indent="-323850" algn="l">
              <a:spcBef>
                <a:spcPts val="300"/>
              </a:spcBef>
              <a:spcAft>
                <a:spcPts val="0"/>
              </a:spcAft>
              <a:buClr>
                <a:schemeClr val="dk1"/>
              </a:buClr>
              <a:buSzPts val="1500"/>
              <a:buChar char="•"/>
              <a:defRPr sz="1500"/>
            </a:lvl8pPr>
            <a:lvl9pPr marL="4114800" lvl="8" indent="-323850" algn="l">
              <a:spcBef>
                <a:spcPts val="300"/>
              </a:spcBef>
              <a:spcAft>
                <a:spcPts val="0"/>
              </a:spcAft>
              <a:buClr>
                <a:schemeClr val="dk1"/>
              </a:buClr>
              <a:buSzPts val="1500"/>
              <a:buChar char="•"/>
              <a:defRPr sz="1500"/>
            </a:lvl9pPr>
          </a:lstStyle>
          <a:p>
            <a:pPr rtl="0"/>
            <a:endParaRPr/>
          </a:p>
        </p:txBody>
      </p:sp>
      <p:sp>
        <p:nvSpPr>
          <p:cNvPr id="126" name="Google Shape;126;p20"/>
          <p:cNvSpPr txBox="1">
            <a:spLocks noGrp="1"/>
          </p:cNvSpPr>
          <p:nvPr>
            <p:ph type="body" idx="3"/>
          </p:nvPr>
        </p:nvSpPr>
        <p:spPr>
          <a:xfrm>
            <a:off x="4352586" y="1439168"/>
            <a:ext cx="3787315" cy="599777"/>
          </a:xfrm>
          <a:prstGeom prst="rect">
            <a:avLst/>
          </a:prstGeom>
          <a:noFill/>
          <a:ln>
            <a:noFill/>
          </a:ln>
        </p:spPr>
        <p:txBody>
          <a:bodyPr spcFirstLastPara="1" wrap="square" lIns="85675" tIns="42825" rIns="85675" bIns="42825" rtlCol="0" anchor="b" anchorCtr="0">
            <a:normAutofit/>
          </a:bodyPr>
          <a:lstStyle>
            <a:lvl1pPr marL="457200" lvl="0" indent="-228600" algn="l">
              <a:spcBef>
                <a:spcPts val="400"/>
              </a:spcBef>
              <a:spcAft>
                <a:spcPts val="0"/>
              </a:spcAft>
              <a:buClr>
                <a:schemeClr val="dk1"/>
              </a:buClr>
              <a:buSzPts val="2200"/>
              <a:buNone/>
              <a:defRPr sz="2200" b="1"/>
            </a:lvl1pPr>
            <a:lvl2pPr marL="914400" lvl="1" indent="-228600" algn="l">
              <a:spcBef>
                <a:spcPts val="400"/>
              </a:spcBef>
              <a:spcAft>
                <a:spcPts val="0"/>
              </a:spcAft>
              <a:buClr>
                <a:schemeClr val="dk1"/>
              </a:buClr>
              <a:buSzPts val="1900"/>
              <a:buNone/>
              <a:defRPr sz="1900" b="1"/>
            </a:lvl2pPr>
            <a:lvl3pPr marL="1371600" lvl="2" indent="-228600" algn="l">
              <a:spcBef>
                <a:spcPts val="300"/>
              </a:spcBef>
              <a:spcAft>
                <a:spcPts val="0"/>
              </a:spcAft>
              <a:buClr>
                <a:schemeClr val="dk1"/>
              </a:buClr>
              <a:buSzPts val="1700"/>
              <a:buNone/>
              <a:defRPr sz="1700" b="1"/>
            </a:lvl3pPr>
            <a:lvl4pPr marL="1828800" lvl="3" indent="-228600" algn="l">
              <a:spcBef>
                <a:spcPts val="300"/>
              </a:spcBef>
              <a:spcAft>
                <a:spcPts val="0"/>
              </a:spcAft>
              <a:buClr>
                <a:schemeClr val="dk1"/>
              </a:buClr>
              <a:buSzPts val="1500"/>
              <a:buNone/>
              <a:defRPr sz="1500" b="1"/>
            </a:lvl4pPr>
            <a:lvl5pPr marL="2286000" lvl="4" indent="-228600" algn="l">
              <a:spcBef>
                <a:spcPts val="300"/>
              </a:spcBef>
              <a:spcAft>
                <a:spcPts val="0"/>
              </a:spcAft>
              <a:buClr>
                <a:schemeClr val="dk1"/>
              </a:buClr>
              <a:buSzPts val="1500"/>
              <a:buNone/>
              <a:defRPr sz="1500" b="1"/>
            </a:lvl5pPr>
            <a:lvl6pPr marL="2743200" lvl="5" indent="-228600" algn="l">
              <a:spcBef>
                <a:spcPts val="300"/>
              </a:spcBef>
              <a:spcAft>
                <a:spcPts val="0"/>
              </a:spcAft>
              <a:buClr>
                <a:schemeClr val="dk1"/>
              </a:buClr>
              <a:buSzPts val="1500"/>
              <a:buNone/>
              <a:defRPr sz="1500" b="1"/>
            </a:lvl6pPr>
            <a:lvl7pPr marL="3200400" lvl="6" indent="-228600" algn="l">
              <a:spcBef>
                <a:spcPts val="300"/>
              </a:spcBef>
              <a:spcAft>
                <a:spcPts val="0"/>
              </a:spcAft>
              <a:buClr>
                <a:schemeClr val="dk1"/>
              </a:buClr>
              <a:buSzPts val="1500"/>
              <a:buNone/>
              <a:defRPr sz="1500" b="1"/>
            </a:lvl7pPr>
            <a:lvl8pPr marL="3657600" lvl="7" indent="-228600" algn="l">
              <a:spcBef>
                <a:spcPts val="300"/>
              </a:spcBef>
              <a:spcAft>
                <a:spcPts val="0"/>
              </a:spcAft>
              <a:buClr>
                <a:schemeClr val="dk1"/>
              </a:buClr>
              <a:buSzPts val="1500"/>
              <a:buNone/>
              <a:defRPr sz="1500" b="1"/>
            </a:lvl8pPr>
            <a:lvl9pPr marL="4114800" lvl="8" indent="-228600" algn="l">
              <a:spcBef>
                <a:spcPts val="300"/>
              </a:spcBef>
              <a:spcAft>
                <a:spcPts val="0"/>
              </a:spcAft>
              <a:buClr>
                <a:schemeClr val="dk1"/>
              </a:buClr>
              <a:buSzPts val="1500"/>
              <a:buNone/>
              <a:defRPr sz="1500" b="1"/>
            </a:lvl9pPr>
          </a:lstStyle>
          <a:p>
            <a:pPr rtl="0"/>
            <a:endParaRPr/>
          </a:p>
        </p:txBody>
      </p:sp>
      <p:sp>
        <p:nvSpPr>
          <p:cNvPr id="127" name="Google Shape;127;p20"/>
          <p:cNvSpPr txBox="1">
            <a:spLocks noGrp="1"/>
          </p:cNvSpPr>
          <p:nvPr>
            <p:ph type="body" idx="4"/>
          </p:nvPr>
        </p:nvSpPr>
        <p:spPr>
          <a:xfrm>
            <a:off x="4352586" y="2038945"/>
            <a:ext cx="3787315" cy="3704332"/>
          </a:xfrm>
          <a:prstGeom prst="rect">
            <a:avLst/>
          </a:prstGeom>
          <a:noFill/>
          <a:ln>
            <a:noFill/>
          </a:ln>
        </p:spPr>
        <p:txBody>
          <a:bodyPr spcFirstLastPara="1" wrap="square" lIns="85675" tIns="42825" rIns="85675" bIns="42825" rtlCol="0" anchor="t" anchorCtr="0">
            <a:normAutofit/>
          </a:bodyPr>
          <a:lstStyle>
            <a:lvl1pPr marL="457200" lvl="0" indent="-368300" algn="l">
              <a:spcBef>
                <a:spcPts val="400"/>
              </a:spcBef>
              <a:spcAft>
                <a:spcPts val="0"/>
              </a:spcAft>
              <a:buClr>
                <a:schemeClr val="dk1"/>
              </a:buClr>
              <a:buSzPts val="2200"/>
              <a:buChar char="•"/>
              <a:defRPr sz="2200"/>
            </a:lvl1pPr>
            <a:lvl2pPr marL="914400" lvl="1" indent="-349250" algn="l">
              <a:spcBef>
                <a:spcPts val="400"/>
              </a:spcBef>
              <a:spcAft>
                <a:spcPts val="0"/>
              </a:spcAft>
              <a:buClr>
                <a:schemeClr val="dk1"/>
              </a:buClr>
              <a:buSzPts val="1900"/>
              <a:buChar char="–"/>
              <a:defRPr sz="1900"/>
            </a:lvl2pPr>
            <a:lvl3pPr marL="1371600" lvl="2" indent="-336550" algn="l">
              <a:spcBef>
                <a:spcPts val="300"/>
              </a:spcBef>
              <a:spcAft>
                <a:spcPts val="0"/>
              </a:spcAft>
              <a:buClr>
                <a:schemeClr val="dk1"/>
              </a:buClr>
              <a:buSzPts val="1700"/>
              <a:buChar char="•"/>
              <a:defRPr sz="1700"/>
            </a:lvl3pPr>
            <a:lvl4pPr marL="1828800" lvl="3" indent="-323850" algn="l">
              <a:spcBef>
                <a:spcPts val="300"/>
              </a:spcBef>
              <a:spcAft>
                <a:spcPts val="0"/>
              </a:spcAft>
              <a:buClr>
                <a:schemeClr val="dk1"/>
              </a:buClr>
              <a:buSzPts val="1500"/>
              <a:buChar char="–"/>
              <a:defRPr sz="1500"/>
            </a:lvl4pPr>
            <a:lvl5pPr marL="2286000" lvl="4" indent="-323850" algn="l">
              <a:spcBef>
                <a:spcPts val="300"/>
              </a:spcBef>
              <a:spcAft>
                <a:spcPts val="0"/>
              </a:spcAft>
              <a:buClr>
                <a:schemeClr val="dk1"/>
              </a:buClr>
              <a:buSzPts val="1500"/>
              <a:buChar char="»"/>
              <a:defRPr sz="1500"/>
            </a:lvl5pPr>
            <a:lvl6pPr marL="2743200" lvl="5" indent="-323850" algn="l">
              <a:spcBef>
                <a:spcPts val="300"/>
              </a:spcBef>
              <a:spcAft>
                <a:spcPts val="0"/>
              </a:spcAft>
              <a:buClr>
                <a:schemeClr val="dk1"/>
              </a:buClr>
              <a:buSzPts val="1500"/>
              <a:buChar char="•"/>
              <a:defRPr sz="1500"/>
            </a:lvl6pPr>
            <a:lvl7pPr marL="3200400" lvl="6" indent="-323850" algn="l">
              <a:spcBef>
                <a:spcPts val="300"/>
              </a:spcBef>
              <a:spcAft>
                <a:spcPts val="0"/>
              </a:spcAft>
              <a:buClr>
                <a:schemeClr val="dk1"/>
              </a:buClr>
              <a:buSzPts val="1500"/>
              <a:buChar char="•"/>
              <a:defRPr sz="1500"/>
            </a:lvl7pPr>
            <a:lvl8pPr marL="3657600" lvl="7" indent="-323850" algn="l">
              <a:spcBef>
                <a:spcPts val="300"/>
              </a:spcBef>
              <a:spcAft>
                <a:spcPts val="0"/>
              </a:spcAft>
              <a:buClr>
                <a:schemeClr val="dk1"/>
              </a:buClr>
              <a:buSzPts val="1500"/>
              <a:buChar char="•"/>
              <a:defRPr sz="1500"/>
            </a:lvl8pPr>
            <a:lvl9pPr marL="4114800" lvl="8" indent="-323850" algn="l">
              <a:spcBef>
                <a:spcPts val="300"/>
              </a:spcBef>
              <a:spcAft>
                <a:spcPts val="0"/>
              </a:spcAft>
              <a:buClr>
                <a:schemeClr val="dk1"/>
              </a:buClr>
              <a:buSzPts val="1500"/>
              <a:buChar char="•"/>
              <a:defRPr sz="1500"/>
            </a:lvl9pPr>
          </a:lstStyle>
          <a:p>
            <a:pPr rtl="0"/>
            <a:endParaRPr/>
          </a:p>
        </p:txBody>
      </p:sp>
      <p:sp>
        <p:nvSpPr>
          <p:cNvPr id="128" name="Google Shape;128;p20"/>
          <p:cNvSpPr txBox="1">
            <a:spLocks noGrp="1"/>
          </p:cNvSpPr>
          <p:nvPr>
            <p:ph type="dt" idx="10"/>
          </p:nvPr>
        </p:nvSpPr>
        <p:spPr>
          <a:xfrm>
            <a:off x="428416" y="5959078"/>
            <a:ext cx="1999274" cy="342305"/>
          </a:xfrm>
          <a:prstGeom prst="rect">
            <a:avLst/>
          </a:prstGeom>
          <a:noFill/>
          <a:ln>
            <a:noFill/>
          </a:ln>
        </p:spPr>
        <p:txBody>
          <a:bodyPr spcFirstLastPara="1" wrap="square" lIns="85675" tIns="42825" rIns="85675" bIns="42825" rtlCol="0" anchor="ctr" anchorCtr="0">
            <a:noAutofit/>
          </a:bodyPr>
          <a:lstStyle>
            <a:lvl1pPr lvl="0" algn="l">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pPr rtl="0"/>
            <a:endParaRPr/>
          </a:p>
        </p:txBody>
      </p:sp>
      <p:sp>
        <p:nvSpPr>
          <p:cNvPr id="129" name="Google Shape;129;p20"/>
          <p:cNvSpPr txBox="1">
            <a:spLocks noGrp="1"/>
          </p:cNvSpPr>
          <p:nvPr>
            <p:ph type="ftr" idx="11"/>
          </p:nvPr>
        </p:nvSpPr>
        <p:spPr>
          <a:xfrm>
            <a:off x="2927508" y="5959078"/>
            <a:ext cx="2713300" cy="342305"/>
          </a:xfrm>
          <a:prstGeom prst="rect">
            <a:avLst/>
          </a:prstGeom>
          <a:noFill/>
          <a:ln>
            <a:noFill/>
          </a:ln>
        </p:spPr>
        <p:txBody>
          <a:bodyPr spcFirstLastPara="1" wrap="square" lIns="85675" tIns="42825" rIns="85675" bIns="42825" rtlCol="0" anchor="ctr" anchorCtr="0">
            <a:noAutofit/>
          </a:bodyPr>
          <a:lstStyle>
            <a:lvl1pPr lvl="0" algn="ctr">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pPr rtl="0"/>
            <a:endParaRPr/>
          </a:p>
        </p:txBody>
      </p:sp>
      <p:sp>
        <p:nvSpPr>
          <p:cNvPr id="130" name="Google Shape;130;p20"/>
          <p:cNvSpPr txBox="1">
            <a:spLocks noGrp="1"/>
          </p:cNvSpPr>
          <p:nvPr>
            <p:ph type="sldNum" idx="12"/>
          </p:nvPr>
        </p:nvSpPr>
        <p:spPr>
          <a:xfrm>
            <a:off x="6140627" y="5959078"/>
            <a:ext cx="1999274" cy="342305"/>
          </a:xfrm>
          <a:prstGeom prst="rect">
            <a:avLst/>
          </a:prstGeom>
          <a:noFill/>
          <a:ln>
            <a:noFill/>
          </a:ln>
        </p:spPr>
        <p:txBody>
          <a:bodyPr spcFirstLastPara="1" wrap="square" lIns="85675" tIns="42825" rIns="85675" bIns="42825"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
        <p:cNvGrpSpPr/>
        <p:nvPr/>
      </p:nvGrpSpPr>
      <p:grpSpPr>
        <a:xfrm>
          <a:off x="0" y="0"/>
          <a:ext cx="0" cy="0"/>
          <a:chOff x="0" y="0"/>
          <a:chExt cx="0" cy="0"/>
        </a:xfrm>
      </p:grpSpPr>
      <p:sp>
        <p:nvSpPr>
          <p:cNvPr id="132" name="Google Shape;132;p21"/>
          <p:cNvSpPr txBox="1">
            <a:spLocks noGrp="1"/>
          </p:cNvSpPr>
          <p:nvPr>
            <p:ph type="title"/>
          </p:nvPr>
        </p:nvSpPr>
        <p:spPr>
          <a:xfrm>
            <a:off x="428416" y="257473"/>
            <a:ext cx="7711485" cy="1071563"/>
          </a:xfrm>
          <a:prstGeom prst="rect">
            <a:avLst/>
          </a:prstGeom>
          <a:noFill/>
          <a:ln>
            <a:noFill/>
          </a:ln>
        </p:spPr>
        <p:txBody>
          <a:bodyPr spcFirstLastPara="1" wrap="square" lIns="85675" tIns="42825" rIns="85675" bIns="42825" rtlCol="0" anchor="ctr" anchorCtr="0">
            <a:normAutofit/>
          </a:bodyPr>
          <a:lstStyle>
            <a:lvl1pPr lvl="0" algn="ctr">
              <a:spcBef>
                <a:spcPts val="0"/>
              </a:spcBef>
              <a:spcAft>
                <a:spcPts val="0"/>
              </a:spcAft>
              <a:buClr>
                <a:schemeClr val="dk1"/>
              </a:buClr>
              <a:buSzPts val="1700"/>
              <a:buNone/>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pPr rtl="0"/>
            <a:endParaRPr/>
          </a:p>
        </p:txBody>
      </p:sp>
      <p:sp>
        <p:nvSpPr>
          <p:cNvPr id="133" name="Google Shape;133;p21"/>
          <p:cNvSpPr txBox="1">
            <a:spLocks noGrp="1"/>
          </p:cNvSpPr>
          <p:nvPr>
            <p:ph type="dt" idx="10"/>
          </p:nvPr>
        </p:nvSpPr>
        <p:spPr>
          <a:xfrm>
            <a:off x="428416" y="5959078"/>
            <a:ext cx="1999274" cy="342305"/>
          </a:xfrm>
          <a:prstGeom prst="rect">
            <a:avLst/>
          </a:prstGeom>
          <a:noFill/>
          <a:ln>
            <a:noFill/>
          </a:ln>
        </p:spPr>
        <p:txBody>
          <a:bodyPr spcFirstLastPara="1" wrap="square" lIns="85675" tIns="42825" rIns="85675" bIns="42825" rtlCol="0" anchor="ctr" anchorCtr="0">
            <a:noAutofit/>
          </a:bodyPr>
          <a:lstStyle>
            <a:lvl1pPr lvl="0" algn="l">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pPr rtl="0"/>
            <a:endParaRPr/>
          </a:p>
        </p:txBody>
      </p:sp>
      <p:sp>
        <p:nvSpPr>
          <p:cNvPr id="134" name="Google Shape;134;p21"/>
          <p:cNvSpPr txBox="1">
            <a:spLocks noGrp="1"/>
          </p:cNvSpPr>
          <p:nvPr>
            <p:ph type="ftr" idx="11"/>
          </p:nvPr>
        </p:nvSpPr>
        <p:spPr>
          <a:xfrm>
            <a:off x="2927508" y="5959078"/>
            <a:ext cx="2713300" cy="342305"/>
          </a:xfrm>
          <a:prstGeom prst="rect">
            <a:avLst/>
          </a:prstGeom>
          <a:noFill/>
          <a:ln>
            <a:noFill/>
          </a:ln>
        </p:spPr>
        <p:txBody>
          <a:bodyPr spcFirstLastPara="1" wrap="square" lIns="85675" tIns="42825" rIns="85675" bIns="42825" rtlCol="0" anchor="ctr" anchorCtr="0">
            <a:noAutofit/>
          </a:bodyPr>
          <a:lstStyle>
            <a:lvl1pPr lvl="0" algn="ctr">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pPr rtl="0"/>
            <a:endParaRPr/>
          </a:p>
        </p:txBody>
      </p:sp>
      <p:sp>
        <p:nvSpPr>
          <p:cNvPr id="135" name="Google Shape;135;p21"/>
          <p:cNvSpPr txBox="1">
            <a:spLocks noGrp="1"/>
          </p:cNvSpPr>
          <p:nvPr>
            <p:ph type="sldNum" idx="12"/>
          </p:nvPr>
        </p:nvSpPr>
        <p:spPr>
          <a:xfrm>
            <a:off x="6140627" y="5959078"/>
            <a:ext cx="1999274" cy="342305"/>
          </a:xfrm>
          <a:prstGeom prst="rect">
            <a:avLst/>
          </a:prstGeom>
          <a:noFill/>
          <a:ln>
            <a:noFill/>
          </a:ln>
        </p:spPr>
        <p:txBody>
          <a:bodyPr spcFirstLastPara="1" wrap="square" lIns="85675" tIns="42825" rIns="85675" bIns="42825"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rtlCol="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23" name="Google Shape;23;p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rtlCol="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rtl="0"/>
            <a:endParaRPr/>
          </a:p>
        </p:txBody>
      </p:sp>
      <p:sp>
        <p:nvSpPr>
          <p:cNvPr id="24" name="Google Shape;24;p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rtlCol="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rtl="0"/>
            <a:endParaRPr/>
          </a:p>
        </p:txBody>
      </p:sp>
      <p:sp>
        <p:nvSpPr>
          <p:cNvPr id="25" name="Google Shape;25;p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rtlCol="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rtl="0"/>
            <a:endParaRPr/>
          </a:p>
        </p:txBody>
      </p:sp>
      <p:sp>
        <p:nvSpPr>
          <p:cNvPr id="26" name="Google Shape;26;p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rtlCol="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rtl="0"/>
            <a:endParaRPr/>
          </a:p>
        </p:txBody>
      </p:sp>
      <p:sp>
        <p:nvSpPr>
          <p:cNvPr id="27" name="Google Shape;27;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rtlCol="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28" name="Google Shape;28;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rtlCol="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29" name="Google Shape;29;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rtlCol="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6"/>
        <p:cNvGrpSpPr/>
        <p:nvPr/>
      </p:nvGrpSpPr>
      <p:grpSpPr>
        <a:xfrm>
          <a:off x="0" y="0"/>
          <a:ext cx="0" cy="0"/>
          <a:chOff x="0" y="0"/>
          <a:chExt cx="0" cy="0"/>
        </a:xfrm>
      </p:grpSpPr>
      <p:sp>
        <p:nvSpPr>
          <p:cNvPr id="137" name="Google Shape;137;p22"/>
          <p:cNvSpPr txBox="1">
            <a:spLocks noGrp="1"/>
          </p:cNvSpPr>
          <p:nvPr>
            <p:ph type="dt" idx="10"/>
          </p:nvPr>
        </p:nvSpPr>
        <p:spPr>
          <a:xfrm>
            <a:off x="428416" y="5959078"/>
            <a:ext cx="1999274" cy="342305"/>
          </a:xfrm>
          <a:prstGeom prst="rect">
            <a:avLst/>
          </a:prstGeom>
          <a:noFill/>
          <a:ln>
            <a:noFill/>
          </a:ln>
        </p:spPr>
        <p:txBody>
          <a:bodyPr spcFirstLastPara="1" wrap="square" lIns="85675" tIns="42825" rIns="85675" bIns="42825" rtlCol="0" anchor="ctr" anchorCtr="0">
            <a:noAutofit/>
          </a:bodyPr>
          <a:lstStyle>
            <a:lvl1pPr lvl="0" algn="l">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pPr rtl="0"/>
            <a:endParaRPr/>
          </a:p>
        </p:txBody>
      </p:sp>
      <p:sp>
        <p:nvSpPr>
          <p:cNvPr id="138" name="Google Shape;138;p22"/>
          <p:cNvSpPr txBox="1">
            <a:spLocks noGrp="1"/>
          </p:cNvSpPr>
          <p:nvPr>
            <p:ph type="ftr" idx="11"/>
          </p:nvPr>
        </p:nvSpPr>
        <p:spPr>
          <a:xfrm>
            <a:off x="2927508" y="5959078"/>
            <a:ext cx="2713300" cy="342305"/>
          </a:xfrm>
          <a:prstGeom prst="rect">
            <a:avLst/>
          </a:prstGeom>
          <a:noFill/>
          <a:ln>
            <a:noFill/>
          </a:ln>
        </p:spPr>
        <p:txBody>
          <a:bodyPr spcFirstLastPara="1" wrap="square" lIns="85675" tIns="42825" rIns="85675" bIns="42825" rtlCol="0" anchor="ctr" anchorCtr="0">
            <a:noAutofit/>
          </a:bodyPr>
          <a:lstStyle>
            <a:lvl1pPr lvl="0" algn="ctr">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pPr rtl="0"/>
            <a:endParaRPr/>
          </a:p>
        </p:txBody>
      </p:sp>
      <p:sp>
        <p:nvSpPr>
          <p:cNvPr id="139" name="Google Shape;139;p22"/>
          <p:cNvSpPr txBox="1">
            <a:spLocks noGrp="1"/>
          </p:cNvSpPr>
          <p:nvPr>
            <p:ph type="sldNum" idx="12"/>
          </p:nvPr>
        </p:nvSpPr>
        <p:spPr>
          <a:xfrm>
            <a:off x="6140627" y="5959078"/>
            <a:ext cx="1999274" cy="342305"/>
          </a:xfrm>
          <a:prstGeom prst="rect">
            <a:avLst/>
          </a:prstGeom>
          <a:noFill/>
          <a:ln>
            <a:noFill/>
          </a:ln>
        </p:spPr>
        <p:txBody>
          <a:bodyPr spcFirstLastPara="1" wrap="square" lIns="85675" tIns="42825" rIns="85675" bIns="42825"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0"/>
        <p:cNvGrpSpPr/>
        <p:nvPr/>
      </p:nvGrpSpPr>
      <p:grpSpPr>
        <a:xfrm>
          <a:off x="0" y="0"/>
          <a:ext cx="0" cy="0"/>
          <a:chOff x="0" y="0"/>
          <a:chExt cx="0" cy="0"/>
        </a:xfrm>
      </p:grpSpPr>
      <p:sp>
        <p:nvSpPr>
          <p:cNvPr id="141" name="Google Shape;141;p23"/>
          <p:cNvSpPr txBox="1">
            <a:spLocks noGrp="1"/>
          </p:cNvSpPr>
          <p:nvPr>
            <p:ph type="title"/>
          </p:nvPr>
        </p:nvSpPr>
        <p:spPr>
          <a:xfrm>
            <a:off x="428416" y="255984"/>
            <a:ext cx="2818917" cy="1089422"/>
          </a:xfrm>
          <a:prstGeom prst="rect">
            <a:avLst/>
          </a:prstGeom>
          <a:noFill/>
          <a:ln>
            <a:noFill/>
          </a:ln>
        </p:spPr>
        <p:txBody>
          <a:bodyPr spcFirstLastPara="1" wrap="square" lIns="85675" tIns="42825" rIns="85675" bIns="42825" rtlCol="0" anchor="b" anchorCtr="0">
            <a:normAutofit/>
          </a:bodyPr>
          <a:lstStyle>
            <a:lvl1pPr lvl="0" algn="l">
              <a:spcBef>
                <a:spcPts val="0"/>
              </a:spcBef>
              <a:spcAft>
                <a:spcPts val="0"/>
              </a:spcAft>
              <a:buClr>
                <a:schemeClr val="dk1"/>
              </a:buClr>
              <a:buSzPts val="1900"/>
              <a:buFont typeface="Calibri"/>
              <a:buNone/>
              <a:defRPr sz="1900" b="1"/>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pPr rtl="0"/>
            <a:endParaRPr/>
          </a:p>
        </p:txBody>
      </p:sp>
      <p:sp>
        <p:nvSpPr>
          <p:cNvPr id="142" name="Google Shape;142;p23"/>
          <p:cNvSpPr txBox="1">
            <a:spLocks noGrp="1"/>
          </p:cNvSpPr>
          <p:nvPr>
            <p:ph type="body" idx="1"/>
          </p:nvPr>
        </p:nvSpPr>
        <p:spPr>
          <a:xfrm>
            <a:off x="3349974" y="255984"/>
            <a:ext cx="4789927" cy="5487293"/>
          </a:xfrm>
          <a:prstGeom prst="rect">
            <a:avLst/>
          </a:prstGeom>
          <a:noFill/>
          <a:ln>
            <a:noFill/>
          </a:ln>
        </p:spPr>
        <p:txBody>
          <a:bodyPr spcFirstLastPara="1" wrap="square" lIns="85675" tIns="42825" rIns="85675" bIns="42825" rtlCol="0" anchor="t" anchorCtr="0">
            <a:normAutofit/>
          </a:bodyPr>
          <a:lstStyle>
            <a:lvl1pPr marL="457200" lvl="0" indent="-419100" algn="l">
              <a:spcBef>
                <a:spcPts val="600"/>
              </a:spcBef>
              <a:spcAft>
                <a:spcPts val="0"/>
              </a:spcAft>
              <a:buClr>
                <a:schemeClr val="dk1"/>
              </a:buClr>
              <a:buSzPts val="3000"/>
              <a:buChar char="•"/>
              <a:defRPr sz="3000"/>
            </a:lvl1pPr>
            <a:lvl2pPr marL="914400" lvl="1" indent="-393700" algn="l">
              <a:spcBef>
                <a:spcPts val="500"/>
              </a:spcBef>
              <a:spcAft>
                <a:spcPts val="0"/>
              </a:spcAft>
              <a:buClr>
                <a:schemeClr val="dk1"/>
              </a:buClr>
              <a:buSzPts val="2600"/>
              <a:buChar char="–"/>
              <a:defRPr sz="2600"/>
            </a:lvl2pPr>
            <a:lvl3pPr marL="1371600" lvl="2" indent="-368300" algn="l">
              <a:spcBef>
                <a:spcPts val="400"/>
              </a:spcBef>
              <a:spcAft>
                <a:spcPts val="0"/>
              </a:spcAft>
              <a:buClr>
                <a:schemeClr val="dk1"/>
              </a:buClr>
              <a:buSzPts val="2200"/>
              <a:buChar char="•"/>
              <a:defRPr sz="2200"/>
            </a:lvl3pPr>
            <a:lvl4pPr marL="1828800" lvl="3" indent="-349250" algn="l">
              <a:spcBef>
                <a:spcPts val="400"/>
              </a:spcBef>
              <a:spcAft>
                <a:spcPts val="0"/>
              </a:spcAft>
              <a:buClr>
                <a:schemeClr val="dk1"/>
              </a:buClr>
              <a:buSzPts val="1900"/>
              <a:buChar char="–"/>
              <a:defRPr sz="1900"/>
            </a:lvl4pPr>
            <a:lvl5pPr marL="2286000" lvl="4" indent="-349250" algn="l">
              <a:spcBef>
                <a:spcPts val="400"/>
              </a:spcBef>
              <a:spcAft>
                <a:spcPts val="0"/>
              </a:spcAft>
              <a:buClr>
                <a:schemeClr val="dk1"/>
              </a:buClr>
              <a:buSzPts val="1900"/>
              <a:buChar char="»"/>
              <a:defRPr sz="1900"/>
            </a:lvl5pPr>
            <a:lvl6pPr marL="2743200" lvl="5" indent="-349250" algn="l">
              <a:spcBef>
                <a:spcPts val="400"/>
              </a:spcBef>
              <a:spcAft>
                <a:spcPts val="0"/>
              </a:spcAft>
              <a:buClr>
                <a:schemeClr val="dk1"/>
              </a:buClr>
              <a:buSzPts val="1900"/>
              <a:buChar char="•"/>
              <a:defRPr sz="1900"/>
            </a:lvl6pPr>
            <a:lvl7pPr marL="3200400" lvl="6" indent="-349250" algn="l">
              <a:spcBef>
                <a:spcPts val="400"/>
              </a:spcBef>
              <a:spcAft>
                <a:spcPts val="0"/>
              </a:spcAft>
              <a:buClr>
                <a:schemeClr val="dk1"/>
              </a:buClr>
              <a:buSzPts val="1900"/>
              <a:buChar char="•"/>
              <a:defRPr sz="1900"/>
            </a:lvl7pPr>
            <a:lvl8pPr marL="3657600" lvl="7" indent="-349250" algn="l">
              <a:spcBef>
                <a:spcPts val="400"/>
              </a:spcBef>
              <a:spcAft>
                <a:spcPts val="0"/>
              </a:spcAft>
              <a:buClr>
                <a:schemeClr val="dk1"/>
              </a:buClr>
              <a:buSzPts val="1900"/>
              <a:buChar char="•"/>
              <a:defRPr sz="1900"/>
            </a:lvl8pPr>
            <a:lvl9pPr marL="4114800" lvl="8" indent="-349250" algn="l">
              <a:spcBef>
                <a:spcPts val="400"/>
              </a:spcBef>
              <a:spcAft>
                <a:spcPts val="0"/>
              </a:spcAft>
              <a:buClr>
                <a:schemeClr val="dk1"/>
              </a:buClr>
              <a:buSzPts val="1900"/>
              <a:buChar char="•"/>
              <a:defRPr sz="1900"/>
            </a:lvl9pPr>
          </a:lstStyle>
          <a:p>
            <a:pPr rtl="0"/>
            <a:endParaRPr/>
          </a:p>
        </p:txBody>
      </p:sp>
      <p:sp>
        <p:nvSpPr>
          <p:cNvPr id="143" name="Google Shape;143;p23"/>
          <p:cNvSpPr txBox="1">
            <a:spLocks noGrp="1"/>
          </p:cNvSpPr>
          <p:nvPr>
            <p:ph type="body" idx="2"/>
          </p:nvPr>
        </p:nvSpPr>
        <p:spPr>
          <a:xfrm>
            <a:off x="428416" y="1345406"/>
            <a:ext cx="2818917" cy="4397872"/>
          </a:xfrm>
          <a:prstGeom prst="rect">
            <a:avLst/>
          </a:prstGeom>
          <a:noFill/>
          <a:ln>
            <a:noFill/>
          </a:ln>
        </p:spPr>
        <p:txBody>
          <a:bodyPr spcFirstLastPara="1" wrap="square" lIns="85675" tIns="42825" rIns="85675" bIns="42825" rtlCol="0" anchor="t" anchorCtr="0">
            <a:normAutofit/>
          </a:bodyPr>
          <a:lstStyle>
            <a:lvl1pPr marL="457200" lvl="0" indent="-228600" algn="l">
              <a:spcBef>
                <a:spcPts val="300"/>
              </a:spcBef>
              <a:spcAft>
                <a:spcPts val="0"/>
              </a:spcAft>
              <a:buClr>
                <a:schemeClr val="dk1"/>
              </a:buClr>
              <a:buSzPts val="1300"/>
              <a:buNone/>
              <a:defRPr sz="1300"/>
            </a:lvl1pPr>
            <a:lvl2pPr marL="914400" lvl="1" indent="-228600" algn="l">
              <a:spcBef>
                <a:spcPts val="200"/>
              </a:spcBef>
              <a:spcAft>
                <a:spcPts val="0"/>
              </a:spcAft>
              <a:buClr>
                <a:schemeClr val="dk1"/>
              </a:buClr>
              <a:buSzPts val="1100"/>
              <a:buNone/>
              <a:defRPr sz="1100"/>
            </a:lvl2pPr>
            <a:lvl3pPr marL="1371600" lvl="2" indent="-228600" algn="l">
              <a:spcBef>
                <a:spcPts val="200"/>
              </a:spcBef>
              <a:spcAft>
                <a:spcPts val="0"/>
              </a:spcAft>
              <a:buClr>
                <a:schemeClr val="dk1"/>
              </a:buClr>
              <a:buSzPts val="900"/>
              <a:buNone/>
              <a:defRPr sz="900"/>
            </a:lvl3pPr>
            <a:lvl4pPr marL="1828800" lvl="3" indent="-228600" algn="l">
              <a:spcBef>
                <a:spcPts val="200"/>
              </a:spcBef>
              <a:spcAft>
                <a:spcPts val="0"/>
              </a:spcAft>
              <a:buClr>
                <a:schemeClr val="dk1"/>
              </a:buClr>
              <a:buSzPts val="800"/>
              <a:buNone/>
              <a:defRPr sz="800"/>
            </a:lvl4pPr>
            <a:lvl5pPr marL="2286000" lvl="4" indent="-228600" algn="l">
              <a:spcBef>
                <a:spcPts val="200"/>
              </a:spcBef>
              <a:spcAft>
                <a:spcPts val="0"/>
              </a:spcAft>
              <a:buClr>
                <a:schemeClr val="dk1"/>
              </a:buClr>
              <a:buSzPts val="800"/>
              <a:buNone/>
              <a:defRPr sz="800"/>
            </a:lvl5pPr>
            <a:lvl6pPr marL="2743200" lvl="5" indent="-228600" algn="l">
              <a:spcBef>
                <a:spcPts val="200"/>
              </a:spcBef>
              <a:spcAft>
                <a:spcPts val="0"/>
              </a:spcAft>
              <a:buClr>
                <a:schemeClr val="dk1"/>
              </a:buClr>
              <a:buSzPts val="800"/>
              <a:buNone/>
              <a:defRPr sz="800"/>
            </a:lvl6pPr>
            <a:lvl7pPr marL="3200400" lvl="6" indent="-228600" algn="l">
              <a:spcBef>
                <a:spcPts val="200"/>
              </a:spcBef>
              <a:spcAft>
                <a:spcPts val="0"/>
              </a:spcAft>
              <a:buClr>
                <a:schemeClr val="dk1"/>
              </a:buClr>
              <a:buSzPts val="800"/>
              <a:buNone/>
              <a:defRPr sz="800"/>
            </a:lvl7pPr>
            <a:lvl8pPr marL="3657600" lvl="7" indent="-228600" algn="l">
              <a:spcBef>
                <a:spcPts val="200"/>
              </a:spcBef>
              <a:spcAft>
                <a:spcPts val="0"/>
              </a:spcAft>
              <a:buClr>
                <a:schemeClr val="dk1"/>
              </a:buClr>
              <a:buSzPts val="800"/>
              <a:buNone/>
              <a:defRPr sz="800"/>
            </a:lvl8pPr>
            <a:lvl9pPr marL="4114800" lvl="8" indent="-228600" algn="l">
              <a:spcBef>
                <a:spcPts val="200"/>
              </a:spcBef>
              <a:spcAft>
                <a:spcPts val="0"/>
              </a:spcAft>
              <a:buClr>
                <a:schemeClr val="dk1"/>
              </a:buClr>
              <a:buSzPts val="800"/>
              <a:buNone/>
              <a:defRPr sz="800"/>
            </a:lvl9pPr>
          </a:lstStyle>
          <a:p>
            <a:pPr rtl="0"/>
            <a:endParaRPr/>
          </a:p>
        </p:txBody>
      </p:sp>
      <p:sp>
        <p:nvSpPr>
          <p:cNvPr id="144" name="Google Shape;144;p23"/>
          <p:cNvSpPr txBox="1">
            <a:spLocks noGrp="1"/>
          </p:cNvSpPr>
          <p:nvPr>
            <p:ph type="dt" idx="10"/>
          </p:nvPr>
        </p:nvSpPr>
        <p:spPr>
          <a:xfrm>
            <a:off x="428416" y="5959078"/>
            <a:ext cx="1999274" cy="342305"/>
          </a:xfrm>
          <a:prstGeom prst="rect">
            <a:avLst/>
          </a:prstGeom>
          <a:noFill/>
          <a:ln>
            <a:noFill/>
          </a:ln>
        </p:spPr>
        <p:txBody>
          <a:bodyPr spcFirstLastPara="1" wrap="square" lIns="85675" tIns="42825" rIns="85675" bIns="42825" rtlCol="0" anchor="ctr" anchorCtr="0">
            <a:noAutofit/>
          </a:bodyPr>
          <a:lstStyle>
            <a:lvl1pPr lvl="0" algn="l">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pPr rtl="0"/>
            <a:endParaRPr/>
          </a:p>
        </p:txBody>
      </p:sp>
      <p:sp>
        <p:nvSpPr>
          <p:cNvPr id="145" name="Google Shape;145;p23"/>
          <p:cNvSpPr txBox="1">
            <a:spLocks noGrp="1"/>
          </p:cNvSpPr>
          <p:nvPr>
            <p:ph type="ftr" idx="11"/>
          </p:nvPr>
        </p:nvSpPr>
        <p:spPr>
          <a:xfrm>
            <a:off x="2927508" y="5959078"/>
            <a:ext cx="2713300" cy="342305"/>
          </a:xfrm>
          <a:prstGeom prst="rect">
            <a:avLst/>
          </a:prstGeom>
          <a:noFill/>
          <a:ln>
            <a:noFill/>
          </a:ln>
        </p:spPr>
        <p:txBody>
          <a:bodyPr spcFirstLastPara="1" wrap="square" lIns="85675" tIns="42825" rIns="85675" bIns="42825" rtlCol="0" anchor="ctr" anchorCtr="0">
            <a:noAutofit/>
          </a:bodyPr>
          <a:lstStyle>
            <a:lvl1pPr lvl="0" algn="ctr">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pPr rtl="0"/>
            <a:endParaRPr/>
          </a:p>
        </p:txBody>
      </p:sp>
      <p:sp>
        <p:nvSpPr>
          <p:cNvPr id="146" name="Google Shape;146;p23"/>
          <p:cNvSpPr txBox="1">
            <a:spLocks noGrp="1"/>
          </p:cNvSpPr>
          <p:nvPr>
            <p:ph type="sldNum" idx="12"/>
          </p:nvPr>
        </p:nvSpPr>
        <p:spPr>
          <a:xfrm>
            <a:off x="6140627" y="5959078"/>
            <a:ext cx="1999274" cy="342305"/>
          </a:xfrm>
          <a:prstGeom prst="rect">
            <a:avLst/>
          </a:prstGeom>
          <a:noFill/>
          <a:ln>
            <a:noFill/>
          </a:ln>
        </p:spPr>
        <p:txBody>
          <a:bodyPr spcFirstLastPara="1" wrap="square" lIns="85675" tIns="42825" rIns="85675" bIns="42825"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7"/>
        <p:cNvGrpSpPr/>
        <p:nvPr/>
      </p:nvGrpSpPr>
      <p:grpSpPr>
        <a:xfrm>
          <a:off x="0" y="0"/>
          <a:ext cx="0" cy="0"/>
          <a:chOff x="0" y="0"/>
          <a:chExt cx="0" cy="0"/>
        </a:xfrm>
      </p:grpSpPr>
      <p:sp>
        <p:nvSpPr>
          <p:cNvPr id="148" name="Google Shape;148;p24"/>
          <p:cNvSpPr txBox="1">
            <a:spLocks noGrp="1"/>
          </p:cNvSpPr>
          <p:nvPr>
            <p:ph type="title"/>
          </p:nvPr>
        </p:nvSpPr>
        <p:spPr>
          <a:xfrm>
            <a:off x="1679450" y="4500563"/>
            <a:ext cx="5140990" cy="531317"/>
          </a:xfrm>
          <a:prstGeom prst="rect">
            <a:avLst/>
          </a:prstGeom>
          <a:noFill/>
          <a:ln>
            <a:noFill/>
          </a:ln>
        </p:spPr>
        <p:txBody>
          <a:bodyPr spcFirstLastPara="1" wrap="square" lIns="85675" tIns="42825" rIns="85675" bIns="42825" rtlCol="0" anchor="b" anchorCtr="0">
            <a:normAutofit/>
          </a:bodyPr>
          <a:lstStyle>
            <a:lvl1pPr lvl="0" algn="l">
              <a:spcBef>
                <a:spcPts val="0"/>
              </a:spcBef>
              <a:spcAft>
                <a:spcPts val="0"/>
              </a:spcAft>
              <a:buClr>
                <a:schemeClr val="dk1"/>
              </a:buClr>
              <a:buSzPts val="1900"/>
              <a:buFont typeface="Calibri"/>
              <a:buNone/>
              <a:defRPr sz="1900" b="1"/>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pPr rtl="0"/>
            <a:endParaRPr/>
          </a:p>
        </p:txBody>
      </p:sp>
      <p:sp>
        <p:nvSpPr>
          <p:cNvPr id="149" name="Google Shape;149;p24"/>
          <p:cNvSpPr>
            <a:spLocks noGrp="1"/>
          </p:cNvSpPr>
          <p:nvPr>
            <p:ph type="pic" idx="2"/>
          </p:nvPr>
        </p:nvSpPr>
        <p:spPr>
          <a:xfrm>
            <a:off x="1679450" y="574477"/>
            <a:ext cx="5140990" cy="3857625"/>
          </a:xfrm>
          <a:prstGeom prst="rect">
            <a:avLst/>
          </a:prstGeom>
          <a:noFill/>
          <a:ln>
            <a:noFill/>
          </a:ln>
        </p:spPr>
        <p:txBody>
          <a:bodyPr spcFirstLastPara="1" wrap="square" lIns="85675" tIns="42825" rIns="85675" bIns="42825" rtlCol="0" anchor="t" anchorCtr="0">
            <a:noAutofit/>
          </a:bodyPr>
          <a:lstStyle>
            <a:lvl1pPr marR="0" lvl="0" algn="l" rtl="0">
              <a:spcBef>
                <a:spcPts val="600"/>
              </a:spcBef>
              <a:spcAft>
                <a:spcPts val="0"/>
              </a:spcAft>
              <a:buClr>
                <a:schemeClr val="dk1"/>
              </a:buClr>
              <a:buSzPts val="3000"/>
              <a:buFont typeface="Arial"/>
              <a:buNone/>
              <a:defRPr sz="3000" b="0" i="0" u="none" strike="noStrike" cap="none">
                <a:solidFill>
                  <a:schemeClr val="dk1"/>
                </a:solidFill>
                <a:latin typeface="Calibri"/>
                <a:ea typeface="Calibri"/>
                <a:cs typeface="Calibri"/>
                <a:sym typeface="Calibri"/>
              </a:defRPr>
            </a:lvl1pPr>
            <a:lvl2pPr marR="0" lvl="1" algn="l" rtl="0">
              <a:spcBef>
                <a:spcPts val="500"/>
              </a:spcBef>
              <a:spcAft>
                <a:spcPts val="0"/>
              </a:spcAft>
              <a:buClr>
                <a:schemeClr val="dk1"/>
              </a:buClr>
              <a:buSzPts val="2600"/>
              <a:buFont typeface="Arial"/>
              <a:buNone/>
              <a:defRPr sz="2600" b="0" i="0" u="none" strike="noStrike" cap="none">
                <a:solidFill>
                  <a:schemeClr val="dk1"/>
                </a:solidFill>
                <a:latin typeface="Calibri"/>
                <a:ea typeface="Calibri"/>
                <a:cs typeface="Calibri"/>
                <a:sym typeface="Calibri"/>
              </a:defRPr>
            </a:lvl2pPr>
            <a:lvl3pPr marR="0" lvl="2" algn="l" rtl="0">
              <a:spcBef>
                <a:spcPts val="400"/>
              </a:spcBef>
              <a:spcAft>
                <a:spcPts val="0"/>
              </a:spcAft>
              <a:buClr>
                <a:schemeClr val="dk1"/>
              </a:buClr>
              <a:buSzPts val="2200"/>
              <a:buFont typeface="Arial"/>
              <a:buNone/>
              <a:defRPr sz="22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9pPr>
          </a:lstStyle>
          <a:p>
            <a:pPr rtl="0"/>
            <a:endParaRPr/>
          </a:p>
        </p:txBody>
      </p:sp>
      <p:sp>
        <p:nvSpPr>
          <p:cNvPr id="150" name="Google Shape;150;p24"/>
          <p:cNvSpPr txBox="1">
            <a:spLocks noGrp="1"/>
          </p:cNvSpPr>
          <p:nvPr>
            <p:ph type="body" idx="1"/>
          </p:nvPr>
        </p:nvSpPr>
        <p:spPr>
          <a:xfrm>
            <a:off x="1679450" y="5031879"/>
            <a:ext cx="5140990" cy="754558"/>
          </a:xfrm>
          <a:prstGeom prst="rect">
            <a:avLst/>
          </a:prstGeom>
          <a:noFill/>
          <a:ln>
            <a:noFill/>
          </a:ln>
        </p:spPr>
        <p:txBody>
          <a:bodyPr spcFirstLastPara="1" wrap="square" lIns="85675" tIns="42825" rIns="85675" bIns="42825" rtlCol="0" anchor="t" anchorCtr="0">
            <a:normAutofit/>
          </a:bodyPr>
          <a:lstStyle>
            <a:lvl1pPr marL="457200" lvl="0" indent="-228600" algn="l">
              <a:spcBef>
                <a:spcPts val="300"/>
              </a:spcBef>
              <a:spcAft>
                <a:spcPts val="0"/>
              </a:spcAft>
              <a:buClr>
                <a:schemeClr val="dk1"/>
              </a:buClr>
              <a:buSzPts val="1300"/>
              <a:buNone/>
              <a:defRPr sz="1300"/>
            </a:lvl1pPr>
            <a:lvl2pPr marL="914400" lvl="1" indent="-228600" algn="l">
              <a:spcBef>
                <a:spcPts val="200"/>
              </a:spcBef>
              <a:spcAft>
                <a:spcPts val="0"/>
              </a:spcAft>
              <a:buClr>
                <a:schemeClr val="dk1"/>
              </a:buClr>
              <a:buSzPts val="1100"/>
              <a:buNone/>
              <a:defRPr sz="1100"/>
            </a:lvl2pPr>
            <a:lvl3pPr marL="1371600" lvl="2" indent="-228600" algn="l">
              <a:spcBef>
                <a:spcPts val="200"/>
              </a:spcBef>
              <a:spcAft>
                <a:spcPts val="0"/>
              </a:spcAft>
              <a:buClr>
                <a:schemeClr val="dk1"/>
              </a:buClr>
              <a:buSzPts val="900"/>
              <a:buNone/>
              <a:defRPr sz="900"/>
            </a:lvl3pPr>
            <a:lvl4pPr marL="1828800" lvl="3" indent="-228600" algn="l">
              <a:spcBef>
                <a:spcPts val="200"/>
              </a:spcBef>
              <a:spcAft>
                <a:spcPts val="0"/>
              </a:spcAft>
              <a:buClr>
                <a:schemeClr val="dk1"/>
              </a:buClr>
              <a:buSzPts val="800"/>
              <a:buNone/>
              <a:defRPr sz="800"/>
            </a:lvl4pPr>
            <a:lvl5pPr marL="2286000" lvl="4" indent="-228600" algn="l">
              <a:spcBef>
                <a:spcPts val="200"/>
              </a:spcBef>
              <a:spcAft>
                <a:spcPts val="0"/>
              </a:spcAft>
              <a:buClr>
                <a:schemeClr val="dk1"/>
              </a:buClr>
              <a:buSzPts val="800"/>
              <a:buNone/>
              <a:defRPr sz="800"/>
            </a:lvl5pPr>
            <a:lvl6pPr marL="2743200" lvl="5" indent="-228600" algn="l">
              <a:spcBef>
                <a:spcPts val="200"/>
              </a:spcBef>
              <a:spcAft>
                <a:spcPts val="0"/>
              </a:spcAft>
              <a:buClr>
                <a:schemeClr val="dk1"/>
              </a:buClr>
              <a:buSzPts val="800"/>
              <a:buNone/>
              <a:defRPr sz="800"/>
            </a:lvl6pPr>
            <a:lvl7pPr marL="3200400" lvl="6" indent="-228600" algn="l">
              <a:spcBef>
                <a:spcPts val="200"/>
              </a:spcBef>
              <a:spcAft>
                <a:spcPts val="0"/>
              </a:spcAft>
              <a:buClr>
                <a:schemeClr val="dk1"/>
              </a:buClr>
              <a:buSzPts val="800"/>
              <a:buNone/>
              <a:defRPr sz="800"/>
            </a:lvl7pPr>
            <a:lvl8pPr marL="3657600" lvl="7" indent="-228600" algn="l">
              <a:spcBef>
                <a:spcPts val="200"/>
              </a:spcBef>
              <a:spcAft>
                <a:spcPts val="0"/>
              </a:spcAft>
              <a:buClr>
                <a:schemeClr val="dk1"/>
              </a:buClr>
              <a:buSzPts val="800"/>
              <a:buNone/>
              <a:defRPr sz="800"/>
            </a:lvl8pPr>
            <a:lvl9pPr marL="4114800" lvl="8" indent="-228600" algn="l">
              <a:spcBef>
                <a:spcPts val="200"/>
              </a:spcBef>
              <a:spcAft>
                <a:spcPts val="0"/>
              </a:spcAft>
              <a:buClr>
                <a:schemeClr val="dk1"/>
              </a:buClr>
              <a:buSzPts val="800"/>
              <a:buNone/>
              <a:defRPr sz="800"/>
            </a:lvl9pPr>
          </a:lstStyle>
          <a:p>
            <a:pPr rtl="0"/>
            <a:endParaRPr/>
          </a:p>
        </p:txBody>
      </p:sp>
      <p:sp>
        <p:nvSpPr>
          <p:cNvPr id="151" name="Google Shape;151;p24"/>
          <p:cNvSpPr txBox="1">
            <a:spLocks noGrp="1"/>
          </p:cNvSpPr>
          <p:nvPr>
            <p:ph type="dt" idx="10"/>
          </p:nvPr>
        </p:nvSpPr>
        <p:spPr>
          <a:xfrm>
            <a:off x="428416" y="5959078"/>
            <a:ext cx="1999274" cy="342305"/>
          </a:xfrm>
          <a:prstGeom prst="rect">
            <a:avLst/>
          </a:prstGeom>
          <a:noFill/>
          <a:ln>
            <a:noFill/>
          </a:ln>
        </p:spPr>
        <p:txBody>
          <a:bodyPr spcFirstLastPara="1" wrap="square" lIns="85675" tIns="42825" rIns="85675" bIns="42825" rtlCol="0" anchor="ctr" anchorCtr="0">
            <a:noAutofit/>
          </a:bodyPr>
          <a:lstStyle>
            <a:lvl1pPr lvl="0" algn="l">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pPr rtl="0"/>
            <a:endParaRPr/>
          </a:p>
        </p:txBody>
      </p:sp>
      <p:sp>
        <p:nvSpPr>
          <p:cNvPr id="152" name="Google Shape;152;p24"/>
          <p:cNvSpPr txBox="1">
            <a:spLocks noGrp="1"/>
          </p:cNvSpPr>
          <p:nvPr>
            <p:ph type="ftr" idx="11"/>
          </p:nvPr>
        </p:nvSpPr>
        <p:spPr>
          <a:xfrm>
            <a:off x="2927508" y="5959078"/>
            <a:ext cx="2713300" cy="342305"/>
          </a:xfrm>
          <a:prstGeom prst="rect">
            <a:avLst/>
          </a:prstGeom>
          <a:noFill/>
          <a:ln>
            <a:noFill/>
          </a:ln>
        </p:spPr>
        <p:txBody>
          <a:bodyPr spcFirstLastPara="1" wrap="square" lIns="85675" tIns="42825" rIns="85675" bIns="42825" rtlCol="0" anchor="ctr" anchorCtr="0">
            <a:noAutofit/>
          </a:bodyPr>
          <a:lstStyle>
            <a:lvl1pPr lvl="0" algn="ctr">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pPr rtl="0"/>
            <a:endParaRPr/>
          </a:p>
        </p:txBody>
      </p:sp>
      <p:sp>
        <p:nvSpPr>
          <p:cNvPr id="153" name="Google Shape;153;p24"/>
          <p:cNvSpPr txBox="1">
            <a:spLocks noGrp="1"/>
          </p:cNvSpPr>
          <p:nvPr>
            <p:ph type="sldNum" idx="12"/>
          </p:nvPr>
        </p:nvSpPr>
        <p:spPr>
          <a:xfrm>
            <a:off x="6140627" y="5959078"/>
            <a:ext cx="1999274" cy="342305"/>
          </a:xfrm>
          <a:prstGeom prst="rect">
            <a:avLst/>
          </a:prstGeom>
          <a:noFill/>
          <a:ln>
            <a:noFill/>
          </a:ln>
        </p:spPr>
        <p:txBody>
          <a:bodyPr spcFirstLastPara="1" wrap="square" lIns="85675" tIns="42825" rIns="85675" bIns="42825"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4"/>
        <p:cNvGrpSpPr/>
        <p:nvPr/>
      </p:nvGrpSpPr>
      <p:grpSpPr>
        <a:xfrm>
          <a:off x="0" y="0"/>
          <a:ext cx="0" cy="0"/>
          <a:chOff x="0" y="0"/>
          <a:chExt cx="0" cy="0"/>
        </a:xfrm>
      </p:grpSpPr>
      <p:sp>
        <p:nvSpPr>
          <p:cNvPr id="155" name="Google Shape;155;p25"/>
          <p:cNvSpPr txBox="1">
            <a:spLocks noGrp="1"/>
          </p:cNvSpPr>
          <p:nvPr>
            <p:ph type="title"/>
          </p:nvPr>
        </p:nvSpPr>
        <p:spPr>
          <a:xfrm>
            <a:off x="428416" y="257473"/>
            <a:ext cx="7711485" cy="1071563"/>
          </a:xfrm>
          <a:prstGeom prst="rect">
            <a:avLst/>
          </a:prstGeom>
          <a:noFill/>
          <a:ln>
            <a:noFill/>
          </a:ln>
        </p:spPr>
        <p:txBody>
          <a:bodyPr spcFirstLastPara="1" wrap="square" lIns="85675" tIns="42825" rIns="85675" bIns="42825" rtlCol="0" anchor="ctr" anchorCtr="0">
            <a:normAutofit/>
          </a:bodyPr>
          <a:lstStyle>
            <a:lvl1pPr lvl="0" algn="ctr">
              <a:spcBef>
                <a:spcPts val="0"/>
              </a:spcBef>
              <a:spcAft>
                <a:spcPts val="0"/>
              </a:spcAft>
              <a:buClr>
                <a:schemeClr val="dk1"/>
              </a:buClr>
              <a:buSzPts val="1700"/>
              <a:buNone/>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pPr rtl="0"/>
            <a:endParaRPr/>
          </a:p>
        </p:txBody>
      </p:sp>
      <p:sp>
        <p:nvSpPr>
          <p:cNvPr id="156" name="Google Shape;156;p25"/>
          <p:cNvSpPr txBox="1">
            <a:spLocks noGrp="1"/>
          </p:cNvSpPr>
          <p:nvPr>
            <p:ph type="body" idx="1"/>
          </p:nvPr>
        </p:nvSpPr>
        <p:spPr>
          <a:xfrm rot="5400000">
            <a:off x="2162613" y="-234010"/>
            <a:ext cx="4243090" cy="7711485"/>
          </a:xfrm>
          <a:prstGeom prst="rect">
            <a:avLst/>
          </a:prstGeom>
          <a:noFill/>
          <a:ln>
            <a:noFill/>
          </a:ln>
        </p:spPr>
        <p:txBody>
          <a:bodyPr spcFirstLastPara="1" wrap="square" lIns="85675" tIns="42825" rIns="85675" bIns="42825" rtlCol="0" anchor="t" anchorCtr="0">
            <a:normAutofit/>
          </a:bodyPr>
          <a:lstStyle>
            <a:lvl1pPr marL="457200" lvl="0" indent="-336550" algn="l">
              <a:spcBef>
                <a:spcPts val="300"/>
              </a:spcBef>
              <a:spcAft>
                <a:spcPts val="0"/>
              </a:spcAft>
              <a:buClr>
                <a:schemeClr val="dk1"/>
              </a:buClr>
              <a:buSzPts val="1700"/>
              <a:buChar char="•"/>
              <a:defRPr/>
            </a:lvl1pPr>
            <a:lvl2pPr marL="914400" lvl="1" indent="-336550" algn="l">
              <a:spcBef>
                <a:spcPts val="300"/>
              </a:spcBef>
              <a:spcAft>
                <a:spcPts val="0"/>
              </a:spcAft>
              <a:buClr>
                <a:schemeClr val="dk1"/>
              </a:buClr>
              <a:buSzPts val="1700"/>
              <a:buChar char="–"/>
              <a:defRPr/>
            </a:lvl2pPr>
            <a:lvl3pPr marL="1371600" lvl="2" indent="-336550" algn="l">
              <a:spcBef>
                <a:spcPts val="300"/>
              </a:spcBef>
              <a:spcAft>
                <a:spcPts val="0"/>
              </a:spcAft>
              <a:buClr>
                <a:schemeClr val="dk1"/>
              </a:buClr>
              <a:buSzPts val="1700"/>
              <a:buChar char="•"/>
              <a:defRPr/>
            </a:lvl3pPr>
            <a:lvl4pPr marL="1828800" lvl="3" indent="-336550" algn="l">
              <a:spcBef>
                <a:spcPts val="300"/>
              </a:spcBef>
              <a:spcAft>
                <a:spcPts val="0"/>
              </a:spcAft>
              <a:buClr>
                <a:schemeClr val="dk1"/>
              </a:buClr>
              <a:buSzPts val="1700"/>
              <a:buChar char="–"/>
              <a:defRPr/>
            </a:lvl4pPr>
            <a:lvl5pPr marL="2286000" lvl="4" indent="-336550" algn="l">
              <a:spcBef>
                <a:spcPts val="300"/>
              </a:spcBef>
              <a:spcAft>
                <a:spcPts val="0"/>
              </a:spcAft>
              <a:buClr>
                <a:schemeClr val="dk1"/>
              </a:buClr>
              <a:buSzPts val="1700"/>
              <a:buChar char="»"/>
              <a:defRPr/>
            </a:lvl5pPr>
            <a:lvl6pPr marL="2743200" lvl="5" indent="-336550" algn="l">
              <a:spcBef>
                <a:spcPts val="300"/>
              </a:spcBef>
              <a:spcAft>
                <a:spcPts val="0"/>
              </a:spcAft>
              <a:buClr>
                <a:schemeClr val="dk1"/>
              </a:buClr>
              <a:buSzPts val="1700"/>
              <a:buChar char="•"/>
              <a:defRPr/>
            </a:lvl6pPr>
            <a:lvl7pPr marL="3200400" lvl="6" indent="-336550" algn="l">
              <a:spcBef>
                <a:spcPts val="300"/>
              </a:spcBef>
              <a:spcAft>
                <a:spcPts val="0"/>
              </a:spcAft>
              <a:buClr>
                <a:schemeClr val="dk1"/>
              </a:buClr>
              <a:buSzPts val="1700"/>
              <a:buChar char="•"/>
              <a:defRPr/>
            </a:lvl7pPr>
            <a:lvl8pPr marL="3657600" lvl="7" indent="-336550" algn="l">
              <a:spcBef>
                <a:spcPts val="300"/>
              </a:spcBef>
              <a:spcAft>
                <a:spcPts val="0"/>
              </a:spcAft>
              <a:buClr>
                <a:schemeClr val="dk1"/>
              </a:buClr>
              <a:buSzPts val="1700"/>
              <a:buChar char="•"/>
              <a:defRPr/>
            </a:lvl8pPr>
            <a:lvl9pPr marL="4114800" lvl="8" indent="-336550" algn="l">
              <a:spcBef>
                <a:spcPts val="300"/>
              </a:spcBef>
              <a:spcAft>
                <a:spcPts val="0"/>
              </a:spcAft>
              <a:buClr>
                <a:schemeClr val="dk1"/>
              </a:buClr>
              <a:buSzPts val="1700"/>
              <a:buChar char="•"/>
              <a:defRPr/>
            </a:lvl9pPr>
          </a:lstStyle>
          <a:p>
            <a:pPr rtl="0"/>
            <a:endParaRPr/>
          </a:p>
        </p:txBody>
      </p:sp>
      <p:sp>
        <p:nvSpPr>
          <p:cNvPr id="157" name="Google Shape;157;p25"/>
          <p:cNvSpPr txBox="1">
            <a:spLocks noGrp="1"/>
          </p:cNvSpPr>
          <p:nvPr>
            <p:ph type="dt" idx="10"/>
          </p:nvPr>
        </p:nvSpPr>
        <p:spPr>
          <a:xfrm>
            <a:off x="428416" y="5959078"/>
            <a:ext cx="1999274" cy="342305"/>
          </a:xfrm>
          <a:prstGeom prst="rect">
            <a:avLst/>
          </a:prstGeom>
          <a:noFill/>
          <a:ln>
            <a:noFill/>
          </a:ln>
        </p:spPr>
        <p:txBody>
          <a:bodyPr spcFirstLastPara="1" wrap="square" lIns="85675" tIns="42825" rIns="85675" bIns="42825" rtlCol="0" anchor="ctr" anchorCtr="0">
            <a:noAutofit/>
          </a:bodyPr>
          <a:lstStyle>
            <a:lvl1pPr lvl="0" algn="l">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pPr rtl="0"/>
            <a:endParaRPr/>
          </a:p>
        </p:txBody>
      </p:sp>
      <p:sp>
        <p:nvSpPr>
          <p:cNvPr id="158" name="Google Shape;158;p25"/>
          <p:cNvSpPr txBox="1">
            <a:spLocks noGrp="1"/>
          </p:cNvSpPr>
          <p:nvPr>
            <p:ph type="ftr" idx="11"/>
          </p:nvPr>
        </p:nvSpPr>
        <p:spPr>
          <a:xfrm>
            <a:off x="2927508" y="5959078"/>
            <a:ext cx="2713300" cy="342305"/>
          </a:xfrm>
          <a:prstGeom prst="rect">
            <a:avLst/>
          </a:prstGeom>
          <a:noFill/>
          <a:ln>
            <a:noFill/>
          </a:ln>
        </p:spPr>
        <p:txBody>
          <a:bodyPr spcFirstLastPara="1" wrap="square" lIns="85675" tIns="42825" rIns="85675" bIns="42825" rtlCol="0" anchor="ctr" anchorCtr="0">
            <a:noAutofit/>
          </a:bodyPr>
          <a:lstStyle>
            <a:lvl1pPr lvl="0" algn="ctr">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pPr rtl="0"/>
            <a:endParaRPr/>
          </a:p>
        </p:txBody>
      </p:sp>
      <p:sp>
        <p:nvSpPr>
          <p:cNvPr id="159" name="Google Shape;159;p25"/>
          <p:cNvSpPr txBox="1">
            <a:spLocks noGrp="1"/>
          </p:cNvSpPr>
          <p:nvPr>
            <p:ph type="sldNum" idx="12"/>
          </p:nvPr>
        </p:nvSpPr>
        <p:spPr>
          <a:xfrm>
            <a:off x="6140627" y="5959078"/>
            <a:ext cx="1999274" cy="342305"/>
          </a:xfrm>
          <a:prstGeom prst="rect">
            <a:avLst/>
          </a:prstGeom>
          <a:noFill/>
          <a:ln>
            <a:noFill/>
          </a:ln>
        </p:spPr>
        <p:txBody>
          <a:bodyPr spcFirstLastPara="1" wrap="square" lIns="85675" tIns="42825" rIns="85675" bIns="42825"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0"/>
        <p:cNvGrpSpPr/>
        <p:nvPr/>
      </p:nvGrpSpPr>
      <p:grpSpPr>
        <a:xfrm>
          <a:off x="0" y="0"/>
          <a:ext cx="0" cy="0"/>
          <a:chOff x="0" y="0"/>
          <a:chExt cx="0" cy="0"/>
        </a:xfrm>
      </p:grpSpPr>
      <p:sp>
        <p:nvSpPr>
          <p:cNvPr id="161" name="Google Shape;161;p26"/>
          <p:cNvSpPr txBox="1">
            <a:spLocks noGrp="1"/>
          </p:cNvSpPr>
          <p:nvPr>
            <p:ph type="title"/>
          </p:nvPr>
        </p:nvSpPr>
        <p:spPr>
          <a:xfrm rot="5400000">
            <a:off x="4433062" y="2036440"/>
            <a:ext cx="5485805" cy="1927871"/>
          </a:xfrm>
          <a:prstGeom prst="rect">
            <a:avLst/>
          </a:prstGeom>
          <a:noFill/>
          <a:ln>
            <a:noFill/>
          </a:ln>
        </p:spPr>
        <p:txBody>
          <a:bodyPr spcFirstLastPara="1" wrap="square" lIns="85675" tIns="42825" rIns="85675" bIns="42825" rtlCol="0" anchor="ctr" anchorCtr="0">
            <a:normAutofit/>
          </a:bodyPr>
          <a:lstStyle>
            <a:lvl1pPr lvl="0" algn="ctr">
              <a:spcBef>
                <a:spcPts val="0"/>
              </a:spcBef>
              <a:spcAft>
                <a:spcPts val="0"/>
              </a:spcAft>
              <a:buClr>
                <a:schemeClr val="dk1"/>
              </a:buClr>
              <a:buSzPts val="1700"/>
              <a:buNone/>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pPr rtl="0"/>
            <a:endParaRPr/>
          </a:p>
        </p:txBody>
      </p:sp>
      <p:sp>
        <p:nvSpPr>
          <p:cNvPr id="162" name="Google Shape;162;p26"/>
          <p:cNvSpPr txBox="1">
            <a:spLocks noGrp="1"/>
          </p:cNvSpPr>
          <p:nvPr>
            <p:ph type="body" idx="1"/>
          </p:nvPr>
        </p:nvSpPr>
        <p:spPr>
          <a:xfrm rot="5400000">
            <a:off x="505918" y="179972"/>
            <a:ext cx="5485805" cy="5640808"/>
          </a:xfrm>
          <a:prstGeom prst="rect">
            <a:avLst/>
          </a:prstGeom>
          <a:noFill/>
          <a:ln>
            <a:noFill/>
          </a:ln>
        </p:spPr>
        <p:txBody>
          <a:bodyPr spcFirstLastPara="1" wrap="square" lIns="85675" tIns="42825" rIns="85675" bIns="42825" rtlCol="0" anchor="t" anchorCtr="0">
            <a:normAutofit/>
          </a:bodyPr>
          <a:lstStyle>
            <a:lvl1pPr marL="457200" lvl="0" indent="-336550" algn="l">
              <a:spcBef>
                <a:spcPts val="300"/>
              </a:spcBef>
              <a:spcAft>
                <a:spcPts val="0"/>
              </a:spcAft>
              <a:buClr>
                <a:schemeClr val="dk1"/>
              </a:buClr>
              <a:buSzPts val="1700"/>
              <a:buChar char="•"/>
              <a:defRPr/>
            </a:lvl1pPr>
            <a:lvl2pPr marL="914400" lvl="1" indent="-336550" algn="l">
              <a:spcBef>
                <a:spcPts val="300"/>
              </a:spcBef>
              <a:spcAft>
                <a:spcPts val="0"/>
              </a:spcAft>
              <a:buClr>
                <a:schemeClr val="dk1"/>
              </a:buClr>
              <a:buSzPts val="1700"/>
              <a:buChar char="–"/>
              <a:defRPr/>
            </a:lvl2pPr>
            <a:lvl3pPr marL="1371600" lvl="2" indent="-336550" algn="l">
              <a:spcBef>
                <a:spcPts val="300"/>
              </a:spcBef>
              <a:spcAft>
                <a:spcPts val="0"/>
              </a:spcAft>
              <a:buClr>
                <a:schemeClr val="dk1"/>
              </a:buClr>
              <a:buSzPts val="1700"/>
              <a:buChar char="•"/>
              <a:defRPr/>
            </a:lvl3pPr>
            <a:lvl4pPr marL="1828800" lvl="3" indent="-336550" algn="l">
              <a:spcBef>
                <a:spcPts val="300"/>
              </a:spcBef>
              <a:spcAft>
                <a:spcPts val="0"/>
              </a:spcAft>
              <a:buClr>
                <a:schemeClr val="dk1"/>
              </a:buClr>
              <a:buSzPts val="1700"/>
              <a:buChar char="–"/>
              <a:defRPr/>
            </a:lvl4pPr>
            <a:lvl5pPr marL="2286000" lvl="4" indent="-336550" algn="l">
              <a:spcBef>
                <a:spcPts val="300"/>
              </a:spcBef>
              <a:spcAft>
                <a:spcPts val="0"/>
              </a:spcAft>
              <a:buClr>
                <a:schemeClr val="dk1"/>
              </a:buClr>
              <a:buSzPts val="1700"/>
              <a:buChar char="»"/>
              <a:defRPr/>
            </a:lvl5pPr>
            <a:lvl6pPr marL="2743200" lvl="5" indent="-336550" algn="l">
              <a:spcBef>
                <a:spcPts val="300"/>
              </a:spcBef>
              <a:spcAft>
                <a:spcPts val="0"/>
              </a:spcAft>
              <a:buClr>
                <a:schemeClr val="dk1"/>
              </a:buClr>
              <a:buSzPts val="1700"/>
              <a:buChar char="•"/>
              <a:defRPr/>
            </a:lvl6pPr>
            <a:lvl7pPr marL="3200400" lvl="6" indent="-336550" algn="l">
              <a:spcBef>
                <a:spcPts val="300"/>
              </a:spcBef>
              <a:spcAft>
                <a:spcPts val="0"/>
              </a:spcAft>
              <a:buClr>
                <a:schemeClr val="dk1"/>
              </a:buClr>
              <a:buSzPts val="1700"/>
              <a:buChar char="•"/>
              <a:defRPr/>
            </a:lvl7pPr>
            <a:lvl8pPr marL="3657600" lvl="7" indent="-336550" algn="l">
              <a:spcBef>
                <a:spcPts val="300"/>
              </a:spcBef>
              <a:spcAft>
                <a:spcPts val="0"/>
              </a:spcAft>
              <a:buClr>
                <a:schemeClr val="dk1"/>
              </a:buClr>
              <a:buSzPts val="1700"/>
              <a:buChar char="•"/>
              <a:defRPr/>
            </a:lvl8pPr>
            <a:lvl9pPr marL="4114800" lvl="8" indent="-336550" algn="l">
              <a:spcBef>
                <a:spcPts val="300"/>
              </a:spcBef>
              <a:spcAft>
                <a:spcPts val="0"/>
              </a:spcAft>
              <a:buClr>
                <a:schemeClr val="dk1"/>
              </a:buClr>
              <a:buSzPts val="1700"/>
              <a:buChar char="•"/>
              <a:defRPr/>
            </a:lvl9pPr>
          </a:lstStyle>
          <a:p>
            <a:pPr rtl="0"/>
            <a:endParaRPr/>
          </a:p>
        </p:txBody>
      </p:sp>
      <p:sp>
        <p:nvSpPr>
          <p:cNvPr id="163" name="Google Shape;163;p26"/>
          <p:cNvSpPr txBox="1">
            <a:spLocks noGrp="1"/>
          </p:cNvSpPr>
          <p:nvPr>
            <p:ph type="dt" idx="10"/>
          </p:nvPr>
        </p:nvSpPr>
        <p:spPr>
          <a:xfrm>
            <a:off x="428416" y="5959078"/>
            <a:ext cx="1999274" cy="342305"/>
          </a:xfrm>
          <a:prstGeom prst="rect">
            <a:avLst/>
          </a:prstGeom>
          <a:noFill/>
          <a:ln>
            <a:noFill/>
          </a:ln>
        </p:spPr>
        <p:txBody>
          <a:bodyPr spcFirstLastPara="1" wrap="square" lIns="85675" tIns="42825" rIns="85675" bIns="42825" rtlCol="0" anchor="ctr" anchorCtr="0">
            <a:noAutofit/>
          </a:bodyPr>
          <a:lstStyle>
            <a:lvl1pPr lvl="0" algn="l">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pPr rtl="0"/>
            <a:endParaRPr/>
          </a:p>
        </p:txBody>
      </p:sp>
      <p:sp>
        <p:nvSpPr>
          <p:cNvPr id="164" name="Google Shape;164;p26"/>
          <p:cNvSpPr txBox="1">
            <a:spLocks noGrp="1"/>
          </p:cNvSpPr>
          <p:nvPr>
            <p:ph type="ftr" idx="11"/>
          </p:nvPr>
        </p:nvSpPr>
        <p:spPr>
          <a:xfrm>
            <a:off x="2927508" y="5959078"/>
            <a:ext cx="2713300" cy="342305"/>
          </a:xfrm>
          <a:prstGeom prst="rect">
            <a:avLst/>
          </a:prstGeom>
          <a:noFill/>
          <a:ln>
            <a:noFill/>
          </a:ln>
        </p:spPr>
        <p:txBody>
          <a:bodyPr spcFirstLastPara="1" wrap="square" lIns="85675" tIns="42825" rIns="85675" bIns="42825" rtlCol="0" anchor="ctr" anchorCtr="0">
            <a:noAutofit/>
          </a:bodyPr>
          <a:lstStyle>
            <a:lvl1pPr lvl="0" algn="ctr">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pPr rtl="0"/>
            <a:endParaRPr/>
          </a:p>
        </p:txBody>
      </p:sp>
      <p:sp>
        <p:nvSpPr>
          <p:cNvPr id="165" name="Google Shape;165;p26"/>
          <p:cNvSpPr txBox="1">
            <a:spLocks noGrp="1"/>
          </p:cNvSpPr>
          <p:nvPr>
            <p:ph type="sldNum" idx="12"/>
          </p:nvPr>
        </p:nvSpPr>
        <p:spPr>
          <a:xfrm>
            <a:off x="6140627" y="5959078"/>
            <a:ext cx="1999274" cy="342305"/>
          </a:xfrm>
          <a:prstGeom prst="rect">
            <a:avLst/>
          </a:prstGeom>
          <a:noFill/>
          <a:ln>
            <a:noFill/>
          </a:ln>
        </p:spPr>
        <p:txBody>
          <a:bodyPr spcFirstLastPara="1" wrap="square" lIns="85675" tIns="42825" rIns="85675" bIns="42825"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rtlCol="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32" name="Google Shape;32;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rtlCol="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rtl="0"/>
            <a:endParaRPr/>
          </a:p>
        </p:txBody>
      </p:sp>
      <p:sp>
        <p:nvSpPr>
          <p:cNvPr id="33" name="Google Shape;33;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rtlCol="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34" name="Google Shape;34;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rtlCol="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35" name="Google Shape;35;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rtlCol="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426720" y="685800"/>
            <a:ext cx="10972800" cy="301752"/>
          </a:xfrm>
          <a:prstGeom prst="rect">
            <a:avLst/>
          </a:prstGeom>
          <a:noFill/>
          <a:ln>
            <a:noFill/>
          </a:ln>
        </p:spPr>
        <p:txBody>
          <a:bodyPr spcFirstLastPara="1" wrap="square" lIns="91425" tIns="45700" rIns="91425" bIns="45700" rtlCol="0" anchor="ctr" anchorCtr="0">
            <a:noAutofit/>
          </a:bodyPr>
          <a:lstStyle>
            <a:lvl1pPr lvl="0" algn="l">
              <a:lnSpc>
                <a:spcPct val="90000"/>
              </a:lnSpc>
              <a:spcBef>
                <a:spcPts val="0"/>
              </a:spcBef>
              <a:spcAft>
                <a:spcPts val="0"/>
              </a:spcAft>
              <a:buClr>
                <a:schemeClr val="dk1"/>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38" name="Google Shape;38;p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rtlCol="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r>
              <a:rPr lang="es-us"/>
              <a:t>  </a:t>
            </a:r>
            <a:endParaRPr sz="12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 Bullets">
  <p:cSld name="Title and Content - Bullets">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426720" y="685800"/>
            <a:ext cx="10972800" cy="301752"/>
          </a:xfrm>
          <a:prstGeom prst="rect">
            <a:avLst/>
          </a:prstGeom>
          <a:noFill/>
          <a:ln>
            <a:noFill/>
          </a:ln>
        </p:spPr>
        <p:txBody>
          <a:bodyPr spcFirstLastPara="1" wrap="square" lIns="91425" tIns="45700" rIns="91425" bIns="45700" rtlCol="0" anchor="ctr" anchorCtr="0">
            <a:normAutofit/>
          </a:bodyPr>
          <a:lstStyle>
            <a:lvl1pPr lvl="0" algn="l">
              <a:lnSpc>
                <a:spcPct val="90000"/>
              </a:lnSpc>
              <a:spcBef>
                <a:spcPts val="0"/>
              </a:spcBef>
              <a:spcAft>
                <a:spcPts val="0"/>
              </a:spcAft>
              <a:buClr>
                <a:schemeClr val="dk1"/>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41" name="Google Shape;41;p6"/>
          <p:cNvSpPr txBox="1">
            <a:spLocks noGrp="1"/>
          </p:cNvSpPr>
          <p:nvPr>
            <p:ph type="body" idx="1"/>
          </p:nvPr>
        </p:nvSpPr>
        <p:spPr>
          <a:xfrm>
            <a:off x="426720" y="1371601"/>
            <a:ext cx="10972800" cy="4152900"/>
          </a:xfrm>
          <a:prstGeom prst="rect">
            <a:avLst/>
          </a:prstGeom>
          <a:noFill/>
          <a:ln>
            <a:noFill/>
          </a:ln>
        </p:spPr>
        <p:txBody>
          <a:bodyPr spcFirstLastPara="1" wrap="square" lIns="91425" tIns="45700" rIns="91425" bIns="45700" rtlCol="0" anchor="t" anchorCtr="0">
            <a:normAutofit/>
          </a:bodyPr>
          <a:lstStyle>
            <a:lvl1pPr marL="457200" lvl="0" indent="-342900" algn="l">
              <a:lnSpc>
                <a:spcPct val="90000"/>
              </a:lnSpc>
              <a:spcBef>
                <a:spcPts val="751"/>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rtl="0"/>
            <a:endParaRPr/>
          </a:p>
        </p:txBody>
      </p:sp>
      <p:sp>
        <p:nvSpPr>
          <p:cNvPr id="42" name="Google Shape;42;p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rtlCol="0"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r>
              <a:rPr lang="es-us"/>
              <a:t>  </a:t>
            </a:r>
            <a:endParaRPr sz="12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rtlCol="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45" name="Google Shape;45;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rtlCol="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rtl="0"/>
            <a:endParaRPr/>
          </a:p>
        </p:txBody>
      </p:sp>
      <p:sp>
        <p:nvSpPr>
          <p:cNvPr id="46" name="Google Shape;46;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rtlCol="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rtl="0"/>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rtlCol="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rtlCol="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rtlCol="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rtlCol="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rtlCol="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rtlCol="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rtlCol="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56" name="Google Shape;56;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rtlCol="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rtl="0"/>
            <a:endParaRPr/>
          </a:p>
        </p:txBody>
      </p:sp>
      <p:sp>
        <p:nvSpPr>
          <p:cNvPr id="57" name="Google Shape;57;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rtlCol="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58" name="Google Shape;58;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rtlCol="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59" name="Google Shape;5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rtlCol="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rtlCol="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62" name="Google Shape;6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rtlCol="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63" name="Google Shape;6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rtlCol="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64" name="Google Shape;6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rtlCol="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rtlCol="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rtl="0"/>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rtlCol="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rtlCol="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rtl="0"/>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rtlCol="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rtl="0"/>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rtlCol="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15"/>
          <p:cNvSpPr txBox="1">
            <a:spLocks noGrp="1"/>
          </p:cNvSpPr>
          <p:nvPr>
            <p:ph type="title"/>
          </p:nvPr>
        </p:nvSpPr>
        <p:spPr>
          <a:xfrm>
            <a:off x="428416" y="257473"/>
            <a:ext cx="7711485" cy="1071563"/>
          </a:xfrm>
          <a:prstGeom prst="rect">
            <a:avLst/>
          </a:prstGeom>
          <a:noFill/>
          <a:ln>
            <a:noFill/>
          </a:ln>
        </p:spPr>
        <p:txBody>
          <a:bodyPr spcFirstLastPara="1" wrap="square" lIns="85675" tIns="42825" rIns="85675" bIns="42825" rtlCol="0" anchor="ctr" anchorCtr="0">
            <a:normAutofit/>
          </a:bodyPr>
          <a:lstStyle>
            <a:lvl1pPr marR="0" lvl="0" algn="ctr" rtl="0">
              <a:spcBef>
                <a:spcPts val="0"/>
              </a:spcBef>
              <a:spcAft>
                <a:spcPts val="0"/>
              </a:spcAft>
              <a:buClr>
                <a:schemeClr val="dk1"/>
              </a:buClr>
              <a:buSzPts val="4100"/>
              <a:buFont typeface="Calibri"/>
              <a:buNone/>
              <a:defRPr sz="4100" b="0" i="0" u="none" strike="noStrike" cap="none">
                <a:solidFill>
                  <a:schemeClr val="dk1"/>
                </a:solidFill>
                <a:latin typeface="Calibri"/>
                <a:ea typeface="Calibri"/>
                <a:cs typeface="Calibri"/>
                <a:sym typeface="Calibri"/>
              </a:defRPr>
            </a:lvl1pPr>
            <a:lvl2pPr lvl="1">
              <a:spcBef>
                <a:spcPts val="0"/>
              </a:spcBef>
              <a:spcAft>
                <a:spcPts val="0"/>
              </a:spcAft>
              <a:buSzPts val="1300"/>
              <a:buNone/>
              <a:defRPr sz="1700"/>
            </a:lvl2pPr>
            <a:lvl3pPr lvl="2">
              <a:spcBef>
                <a:spcPts val="0"/>
              </a:spcBef>
              <a:spcAft>
                <a:spcPts val="0"/>
              </a:spcAft>
              <a:buSzPts val="1300"/>
              <a:buNone/>
              <a:defRPr sz="1700"/>
            </a:lvl3pPr>
            <a:lvl4pPr lvl="3">
              <a:spcBef>
                <a:spcPts val="0"/>
              </a:spcBef>
              <a:spcAft>
                <a:spcPts val="0"/>
              </a:spcAft>
              <a:buSzPts val="1300"/>
              <a:buNone/>
              <a:defRPr sz="1700"/>
            </a:lvl4pPr>
            <a:lvl5pPr lvl="4">
              <a:spcBef>
                <a:spcPts val="0"/>
              </a:spcBef>
              <a:spcAft>
                <a:spcPts val="0"/>
              </a:spcAft>
              <a:buSzPts val="1300"/>
              <a:buNone/>
              <a:defRPr sz="1700"/>
            </a:lvl5pPr>
            <a:lvl6pPr lvl="5">
              <a:spcBef>
                <a:spcPts val="0"/>
              </a:spcBef>
              <a:spcAft>
                <a:spcPts val="0"/>
              </a:spcAft>
              <a:buSzPts val="1300"/>
              <a:buNone/>
              <a:defRPr sz="1700"/>
            </a:lvl6pPr>
            <a:lvl7pPr lvl="6">
              <a:spcBef>
                <a:spcPts val="0"/>
              </a:spcBef>
              <a:spcAft>
                <a:spcPts val="0"/>
              </a:spcAft>
              <a:buSzPts val="1300"/>
              <a:buNone/>
              <a:defRPr sz="1700"/>
            </a:lvl7pPr>
            <a:lvl8pPr lvl="7">
              <a:spcBef>
                <a:spcPts val="0"/>
              </a:spcBef>
              <a:spcAft>
                <a:spcPts val="0"/>
              </a:spcAft>
              <a:buSzPts val="1300"/>
              <a:buNone/>
              <a:defRPr sz="1700"/>
            </a:lvl8pPr>
            <a:lvl9pPr lvl="8">
              <a:spcBef>
                <a:spcPts val="0"/>
              </a:spcBef>
              <a:spcAft>
                <a:spcPts val="0"/>
              </a:spcAft>
              <a:buSzPts val="1300"/>
              <a:buNone/>
              <a:defRPr sz="1700"/>
            </a:lvl9pPr>
          </a:lstStyle>
          <a:p>
            <a:pPr rtl="0"/>
            <a:endParaRPr/>
          </a:p>
        </p:txBody>
      </p:sp>
      <p:sp>
        <p:nvSpPr>
          <p:cNvPr id="93" name="Google Shape;93;p15"/>
          <p:cNvSpPr txBox="1">
            <a:spLocks noGrp="1"/>
          </p:cNvSpPr>
          <p:nvPr>
            <p:ph type="body" idx="1"/>
          </p:nvPr>
        </p:nvSpPr>
        <p:spPr>
          <a:xfrm>
            <a:off x="428416" y="1500188"/>
            <a:ext cx="7711485" cy="4243090"/>
          </a:xfrm>
          <a:prstGeom prst="rect">
            <a:avLst/>
          </a:prstGeom>
          <a:noFill/>
          <a:ln>
            <a:noFill/>
          </a:ln>
        </p:spPr>
        <p:txBody>
          <a:bodyPr spcFirstLastPara="1" wrap="square" lIns="85675" tIns="42825" rIns="85675" bIns="42825" rtlCol="0" anchor="t" anchorCtr="0">
            <a:normAutofit/>
          </a:bodyPr>
          <a:lstStyle>
            <a:lvl1pPr marL="457200" marR="0" lvl="0" indent="-419100" algn="l" rtl="0">
              <a:spcBef>
                <a:spcPts val="60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1pPr>
            <a:lvl2pPr marL="914400" marR="0" lvl="1" indent="-393700" algn="l" rtl="0">
              <a:spcBef>
                <a:spcPts val="500"/>
              </a:spcBef>
              <a:spcAft>
                <a:spcPts val="0"/>
              </a:spcAft>
              <a:buClr>
                <a:schemeClr val="dk1"/>
              </a:buClr>
              <a:buSzPts val="2600"/>
              <a:buFont typeface="Arial"/>
              <a:buChar char="–"/>
              <a:defRPr sz="2600" b="0" i="0" u="none" strike="noStrike" cap="none">
                <a:solidFill>
                  <a:schemeClr val="dk1"/>
                </a:solidFill>
                <a:latin typeface="Calibri"/>
                <a:ea typeface="Calibri"/>
                <a:cs typeface="Calibri"/>
                <a:sym typeface="Calibri"/>
              </a:defRPr>
            </a:lvl2pPr>
            <a:lvl3pPr marL="1371600" marR="0" lvl="2" indent="-368300" algn="l" rtl="0">
              <a:spcBef>
                <a:spcPts val="4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pPr rtl="0"/>
            <a:endParaRPr/>
          </a:p>
        </p:txBody>
      </p:sp>
      <p:sp>
        <p:nvSpPr>
          <p:cNvPr id="94" name="Google Shape;94;p15"/>
          <p:cNvSpPr txBox="1">
            <a:spLocks noGrp="1"/>
          </p:cNvSpPr>
          <p:nvPr>
            <p:ph type="dt" idx="10"/>
          </p:nvPr>
        </p:nvSpPr>
        <p:spPr>
          <a:xfrm>
            <a:off x="428416" y="5959078"/>
            <a:ext cx="1999274" cy="342305"/>
          </a:xfrm>
          <a:prstGeom prst="rect">
            <a:avLst/>
          </a:prstGeom>
          <a:noFill/>
          <a:ln>
            <a:noFill/>
          </a:ln>
        </p:spPr>
        <p:txBody>
          <a:bodyPr spcFirstLastPara="1" wrap="square" lIns="85675" tIns="42825" rIns="85675" bIns="42825" rtlCol="0" anchor="ctr" anchorCtr="0">
            <a:noAutofit/>
          </a:bodyPr>
          <a:lstStyle>
            <a:lvl1pPr marR="0" lvl="0" algn="l" rtl="0">
              <a:spcBef>
                <a:spcPts val="0"/>
              </a:spcBef>
              <a:spcAft>
                <a:spcPts val="0"/>
              </a:spcAft>
              <a:buSzPts val="1300"/>
              <a:buNone/>
              <a:defRPr sz="11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300"/>
              <a:buNone/>
              <a:defRPr sz="1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300"/>
              <a:buNone/>
              <a:defRPr sz="1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300"/>
              <a:buNone/>
              <a:defRPr sz="1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300"/>
              <a:buNone/>
              <a:defRPr sz="1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300"/>
              <a:buNone/>
              <a:defRPr sz="1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300"/>
              <a:buNone/>
              <a:defRPr sz="1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300"/>
              <a:buNone/>
              <a:defRPr sz="1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300"/>
              <a:buNone/>
              <a:defRPr sz="1700" b="0" i="0" u="none" strike="noStrike" cap="none">
                <a:solidFill>
                  <a:schemeClr val="dk1"/>
                </a:solidFill>
                <a:latin typeface="Calibri"/>
                <a:ea typeface="Calibri"/>
                <a:cs typeface="Calibri"/>
                <a:sym typeface="Calibri"/>
              </a:defRPr>
            </a:lvl9pPr>
          </a:lstStyle>
          <a:p>
            <a:pPr rtl="0"/>
            <a:endParaRPr/>
          </a:p>
        </p:txBody>
      </p:sp>
      <p:sp>
        <p:nvSpPr>
          <p:cNvPr id="95" name="Google Shape;95;p15"/>
          <p:cNvSpPr txBox="1">
            <a:spLocks noGrp="1"/>
          </p:cNvSpPr>
          <p:nvPr>
            <p:ph type="ftr" idx="11"/>
          </p:nvPr>
        </p:nvSpPr>
        <p:spPr>
          <a:xfrm>
            <a:off x="2927508" y="5959078"/>
            <a:ext cx="2713300" cy="342305"/>
          </a:xfrm>
          <a:prstGeom prst="rect">
            <a:avLst/>
          </a:prstGeom>
          <a:noFill/>
          <a:ln>
            <a:noFill/>
          </a:ln>
        </p:spPr>
        <p:txBody>
          <a:bodyPr spcFirstLastPara="1" wrap="square" lIns="85675" tIns="42825" rIns="85675" bIns="42825" rtlCol="0" anchor="ctr" anchorCtr="0">
            <a:noAutofit/>
          </a:bodyPr>
          <a:lstStyle>
            <a:lvl1pPr marR="0" lvl="0" algn="ctr" rtl="0">
              <a:spcBef>
                <a:spcPts val="0"/>
              </a:spcBef>
              <a:spcAft>
                <a:spcPts val="0"/>
              </a:spcAft>
              <a:buSzPts val="1300"/>
              <a:buNone/>
              <a:defRPr sz="11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300"/>
              <a:buNone/>
              <a:defRPr sz="1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300"/>
              <a:buNone/>
              <a:defRPr sz="1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300"/>
              <a:buNone/>
              <a:defRPr sz="1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300"/>
              <a:buNone/>
              <a:defRPr sz="1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300"/>
              <a:buNone/>
              <a:defRPr sz="1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300"/>
              <a:buNone/>
              <a:defRPr sz="1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300"/>
              <a:buNone/>
              <a:defRPr sz="1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300"/>
              <a:buNone/>
              <a:defRPr sz="1700" b="0" i="0" u="none" strike="noStrike" cap="none">
                <a:solidFill>
                  <a:schemeClr val="dk1"/>
                </a:solidFill>
                <a:latin typeface="Calibri"/>
                <a:ea typeface="Calibri"/>
                <a:cs typeface="Calibri"/>
                <a:sym typeface="Calibri"/>
              </a:defRPr>
            </a:lvl9pPr>
          </a:lstStyle>
          <a:p>
            <a:pPr rtl="0"/>
            <a:endParaRPr/>
          </a:p>
        </p:txBody>
      </p:sp>
      <p:sp>
        <p:nvSpPr>
          <p:cNvPr id="96" name="Google Shape;96;p15"/>
          <p:cNvSpPr txBox="1">
            <a:spLocks noGrp="1"/>
          </p:cNvSpPr>
          <p:nvPr>
            <p:ph type="sldNum" idx="12"/>
          </p:nvPr>
        </p:nvSpPr>
        <p:spPr>
          <a:xfrm>
            <a:off x="6140627" y="5959078"/>
            <a:ext cx="1999274" cy="342305"/>
          </a:xfrm>
          <a:prstGeom prst="rect">
            <a:avLst/>
          </a:prstGeom>
          <a:noFill/>
          <a:ln>
            <a:noFill/>
          </a:ln>
        </p:spPr>
        <p:txBody>
          <a:bodyPr spcFirstLastPara="1" wrap="square" lIns="85675" tIns="42825" rIns="85675" bIns="42825" rtlCol="0" anchor="ctr" anchorCtr="0">
            <a:noAutofit/>
          </a:bodyPr>
          <a:lstStyle>
            <a:lvl1pPr marL="0" marR="0" lvl="0" indent="0" algn="r" rtl="0">
              <a:spcBef>
                <a:spcPts val="0"/>
              </a:spcBef>
              <a:buNone/>
              <a:defRPr sz="1100" b="0" i="0" u="none" strike="noStrike" cap="none">
                <a:solidFill>
                  <a:srgbClr val="888888"/>
                </a:solidFill>
                <a:latin typeface="Calibri"/>
                <a:ea typeface="Calibri"/>
                <a:cs typeface="Calibri"/>
                <a:sym typeface="Calibri"/>
              </a:defRPr>
            </a:lvl1pPr>
            <a:lvl2pPr marL="0" marR="0" lvl="1" indent="0" algn="r" rtl="0">
              <a:spcBef>
                <a:spcPts val="0"/>
              </a:spcBef>
              <a:buNone/>
              <a:defRPr sz="1100" b="0" i="0" u="none" strike="noStrike" cap="none">
                <a:solidFill>
                  <a:srgbClr val="888888"/>
                </a:solidFill>
                <a:latin typeface="Calibri"/>
                <a:ea typeface="Calibri"/>
                <a:cs typeface="Calibri"/>
                <a:sym typeface="Calibri"/>
              </a:defRPr>
            </a:lvl2pPr>
            <a:lvl3pPr marL="0" marR="0" lvl="2" indent="0" algn="r" rtl="0">
              <a:spcBef>
                <a:spcPts val="0"/>
              </a:spcBef>
              <a:buNone/>
              <a:defRPr sz="1100" b="0" i="0" u="none" strike="noStrike" cap="none">
                <a:solidFill>
                  <a:srgbClr val="888888"/>
                </a:solidFill>
                <a:latin typeface="Calibri"/>
                <a:ea typeface="Calibri"/>
                <a:cs typeface="Calibri"/>
                <a:sym typeface="Calibri"/>
              </a:defRPr>
            </a:lvl3pPr>
            <a:lvl4pPr marL="0" marR="0" lvl="3" indent="0" algn="r" rtl="0">
              <a:spcBef>
                <a:spcPts val="0"/>
              </a:spcBef>
              <a:buNone/>
              <a:defRPr sz="1100" b="0" i="0" u="none" strike="noStrike" cap="none">
                <a:solidFill>
                  <a:srgbClr val="888888"/>
                </a:solidFill>
                <a:latin typeface="Calibri"/>
                <a:ea typeface="Calibri"/>
                <a:cs typeface="Calibri"/>
                <a:sym typeface="Calibri"/>
              </a:defRPr>
            </a:lvl4pPr>
            <a:lvl5pPr marL="0" marR="0" lvl="4" indent="0" algn="r" rtl="0">
              <a:spcBef>
                <a:spcPts val="0"/>
              </a:spcBef>
              <a:buNone/>
              <a:defRPr sz="1100" b="0" i="0" u="none" strike="noStrike" cap="none">
                <a:solidFill>
                  <a:srgbClr val="888888"/>
                </a:solidFill>
                <a:latin typeface="Calibri"/>
                <a:ea typeface="Calibri"/>
                <a:cs typeface="Calibri"/>
                <a:sym typeface="Calibri"/>
              </a:defRPr>
            </a:lvl5pPr>
            <a:lvl6pPr marL="0" marR="0" lvl="5" indent="0" algn="r" rtl="0">
              <a:spcBef>
                <a:spcPts val="0"/>
              </a:spcBef>
              <a:buNone/>
              <a:defRPr sz="1100" b="0" i="0" u="none" strike="noStrike" cap="none">
                <a:solidFill>
                  <a:srgbClr val="888888"/>
                </a:solidFill>
                <a:latin typeface="Calibri"/>
                <a:ea typeface="Calibri"/>
                <a:cs typeface="Calibri"/>
                <a:sym typeface="Calibri"/>
              </a:defRPr>
            </a:lvl6pPr>
            <a:lvl7pPr marL="0" marR="0" lvl="6" indent="0" algn="r" rtl="0">
              <a:spcBef>
                <a:spcPts val="0"/>
              </a:spcBef>
              <a:buNone/>
              <a:defRPr sz="1100" b="0" i="0" u="none" strike="noStrike" cap="none">
                <a:solidFill>
                  <a:srgbClr val="888888"/>
                </a:solidFill>
                <a:latin typeface="Calibri"/>
                <a:ea typeface="Calibri"/>
                <a:cs typeface="Calibri"/>
                <a:sym typeface="Calibri"/>
              </a:defRPr>
            </a:lvl7pPr>
            <a:lvl8pPr marL="0" marR="0" lvl="7" indent="0" algn="r" rtl="0">
              <a:spcBef>
                <a:spcPts val="0"/>
              </a:spcBef>
              <a:buNone/>
              <a:defRPr sz="1100" b="0" i="0" u="none" strike="noStrike" cap="none">
                <a:solidFill>
                  <a:srgbClr val="888888"/>
                </a:solidFill>
                <a:latin typeface="Calibri"/>
                <a:ea typeface="Calibri"/>
                <a:cs typeface="Calibri"/>
                <a:sym typeface="Calibri"/>
              </a:defRPr>
            </a:lvl8pPr>
            <a:lvl9pPr marL="0" marR="0" lvl="8" indent="0" algn="r" rtl="0">
              <a:spcBef>
                <a:spcPts val="0"/>
              </a:spcBef>
              <a:buNone/>
              <a:defRPr sz="11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jp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2.jpg"/><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5.jpg"/><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jp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6.jp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0"/>
        <p:cNvGrpSpPr/>
        <p:nvPr/>
      </p:nvGrpSpPr>
      <p:grpSpPr>
        <a:xfrm>
          <a:off x="0" y="0"/>
          <a:ext cx="0" cy="0"/>
          <a:chOff x="0" y="0"/>
          <a:chExt cx="0" cy="0"/>
        </a:xfrm>
      </p:grpSpPr>
      <p:sp>
        <p:nvSpPr>
          <p:cNvPr id="171" name="Google Shape;171;p27"/>
          <p:cNvSpPr/>
          <p:nvPr/>
        </p:nvSpPr>
        <p:spPr>
          <a:xfrm>
            <a:off x="321000" y="1949250"/>
            <a:ext cx="11550000" cy="2959500"/>
          </a:xfrm>
          <a:prstGeom prst="rect">
            <a:avLst/>
          </a:prstGeom>
          <a:noFill/>
          <a:ln>
            <a:noFill/>
          </a:ln>
        </p:spPr>
        <p:txBody>
          <a:bodyPr spcFirstLastPara="1" wrap="square" lIns="0" tIns="0" rIns="0" bIns="0" rtlCol="0" anchor="t" anchorCtr="0">
            <a:noAutofit/>
          </a:bodyPr>
          <a:lstStyle/>
          <a:p>
            <a:pPr marL="0" marR="0" lvl="0" indent="0" algn="ctr" rtl="0">
              <a:lnSpc>
                <a:spcPct val="125000"/>
              </a:lnSpc>
              <a:spcBef>
                <a:spcPts val="0"/>
              </a:spcBef>
              <a:spcAft>
                <a:spcPts val="0"/>
              </a:spcAft>
              <a:buNone/>
            </a:pPr>
            <a:r>
              <a:rPr lang="es-us" sz="6100" b="1" i="0" u="none" strike="noStrike" cap="none" dirty="0">
                <a:solidFill>
                  <a:srgbClr val="2061A3"/>
                </a:solidFill>
                <a:latin typeface="Roboto"/>
                <a:ea typeface="Roboto"/>
                <a:cs typeface="Roboto"/>
                <a:sym typeface="Roboto"/>
              </a:rPr>
              <a:t>Familias activas, niños activos: </a:t>
            </a:r>
            <a:endParaRPr sz="6100" b="1" i="0" u="none" strike="noStrike" cap="none" dirty="0">
              <a:solidFill>
                <a:srgbClr val="2061A3"/>
              </a:solidFill>
              <a:latin typeface="Roboto"/>
              <a:ea typeface="Roboto"/>
              <a:cs typeface="Roboto"/>
              <a:sym typeface="Roboto"/>
            </a:endParaRPr>
          </a:p>
          <a:p>
            <a:pPr marL="0" marR="0" lvl="0" indent="0" algn="ctr" rtl="0">
              <a:lnSpc>
                <a:spcPct val="125000"/>
              </a:lnSpc>
              <a:spcBef>
                <a:spcPts val="0"/>
              </a:spcBef>
              <a:spcAft>
                <a:spcPts val="0"/>
              </a:spcAft>
              <a:buNone/>
            </a:pPr>
            <a:r>
              <a:rPr lang="es-us" sz="5900" b="1" dirty="0">
                <a:solidFill>
                  <a:srgbClr val="2061A3"/>
                </a:solidFill>
                <a:latin typeface="Roboto"/>
                <a:ea typeface="Roboto"/>
                <a:cs typeface="Roboto"/>
                <a:sym typeface="Roboto"/>
              </a:rPr>
              <a:t>C</a:t>
            </a:r>
            <a:r>
              <a:rPr lang="es-us" sz="5900" b="1" i="0" u="none" strike="noStrike" cap="none" dirty="0">
                <a:solidFill>
                  <a:srgbClr val="2061A3"/>
                </a:solidFill>
                <a:latin typeface="Roboto"/>
                <a:ea typeface="Roboto"/>
                <a:cs typeface="Roboto"/>
                <a:sym typeface="Roboto"/>
              </a:rPr>
              <a:t>ómo</a:t>
            </a:r>
            <a:r>
              <a:rPr lang="es-us" sz="5900" b="1" dirty="0">
                <a:solidFill>
                  <a:srgbClr val="2061A3"/>
                </a:solidFill>
                <a:latin typeface="Roboto"/>
                <a:ea typeface="Roboto"/>
                <a:cs typeface="Roboto"/>
                <a:sym typeface="Roboto"/>
              </a:rPr>
              <a:t> se benefician todos </a:t>
            </a:r>
            <a:endParaRPr sz="5900" b="1" dirty="0">
              <a:solidFill>
                <a:srgbClr val="2061A3"/>
              </a:solidFill>
              <a:latin typeface="Roboto"/>
              <a:ea typeface="Roboto"/>
              <a:cs typeface="Roboto"/>
              <a:sym typeface="Roboto"/>
            </a:endParaRPr>
          </a:p>
          <a:p>
            <a:pPr marL="0" marR="0" lvl="0" indent="0" algn="ctr" rtl="0">
              <a:lnSpc>
                <a:spcPct val="125000"/>
              </a:lnSpc>
              <a:spcBef>
                <a:spcPts val="0"/>
              </a:spcBef>
              <a:spcAft>
                <a:spcPts val="0"/>
              </a:spcAft>
              <a:buNone/>
            </a:pPr>
            <a:r>
              <a:rPr sz="5900" b="1" dirty="0">
                <a:solidFill>
                  <a:srgbClr val="2061A3"/>
                </a:solidFill>
                <a:latin typeface="Roboto"/>
                <a:ea typeface="Roboto"/>
                <a:cs typeface="Roboto"/>
              </a:rPr>
              <a:t>del m</a:t>
            </a:r>
            <a:r>
              <a:rPr lang="es-us" sz="5900" b="1" dirty="0" err="1">
                <a:solidFill>
                  <a:srgbClr val="2061A3"/>
                </a:solidFill>
                <a:latin typeface="Roboto"/>
                <a:ea typeface="Roboto"/>
                <a:cs typeface="Roboto"/>
                <a:sym typeface="Roboto"/>
              </a:rPr>
              <a:t>ovimiento</a:t>
            </a:r>
            <a:endParaRPr sz="5900" b="1" dirty="0">
              <a:solidFill>
                <a:srgbClr val="2061A3"/>
              </a:solidFill>
              <a:latin typeface="Roboto"/>
              <a:ea typeface="Roboto"/>
              <a:cs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2"/>
        <p:cNvGrpSpPr/>
        <p:nvPr/>
      </p:nvGrpSpPr>
      <p:grpSpPr>
        <a:xfrm>
          <a:off x="0" y="0"/>
          <a:ext cx="0" cy="0"/>
          <a:chOff x="0" y="0"/>
          <a:chExt cx="0" cy="0"/>
        </a:xfrm>
      </p:grpSpPr>
      <p:sp>
        <p:nvSpPr>
          <p:cNvPr id="283" name="Google Shape;283;p36"/>
          <p:cNvSpPr/>
          <p:nvPr/>
        </p:nvSpPr>
        <p:spPr>
          <a:xfrm>
            <a:off x="946085" y="739606"/>
            <a:ext cx="10290900" cy="714300"/>
          </a:xfrm>
          <a:prstGeom prst="rect">
            <a:avLst/>
          </a:prstGeom>
          <a:noFill/>
          <a:ln>
            <a:noFill/>
          </a:ln>
        </p:spPr>
        <p:txBody>
          <a:bodyPr spcFirstLastPara="1" wrap="square" lIns="89275" tIns="89275" rIns="89275" bIns="0" rtlCol="0"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s-us" sz="3500" b="1" i="0" u="none" strike="noStrike" cap="none">
                <a:solidFill>
                  <a:srgbClr val="121212"/>
                </a:solidFill>
                <a:latin typeface="Roboto"/>
                <a:ea typeface="Roboto"/>
                <a:cs typeface="Roboto"/>
                <a:sym typeface="Roboto"/>
              </a:rPr>
              <a:t>¿Por qué HOPE?</a:t>
            </a:r>
            <a:endParaRPr sz="1300" b="0" i="0" u="none" strike="noStrike" cap="none">
              <a:solidFill>
                <a:srgbClr val="000000"/>
              </a:solidFill>
              <a:latin typeface="Arial"/>
              <a:ea typeface="Arial"/>
              <a:cs typeface="Arial"/>
              <a:sym typeface="Arial"/>
            </a:endParaRPr>
          </a:p>
        </p:txBody>
      </p:sp>
      <p:pic>
        <p:nvPicPr>
          <p:cNvPr id="284" name="Google Shape;284;p36"/>
          <p:cNvPicPr preferRelativeResize="0"/>
          <p:nvPr/>
        </p:nvPicPr>
        <p:blipFill rotWithShape="1">
          <a:blip r:embed="rId3">
            <a:alphaModFix/>
          </a:blip>
          <a:srcRect/>
          <a:stretch/>
        </p:blipFill>
        <p:spPr>
          <a:xfrm rot="10800000" flipH="1">
            <a:off x="5756837" y="-8808"/>
            <a:ext cx="692457" cy="249909"/>
          </a:xfrm>
          <a:prstGeom prst="rect">
            <a:avLst/>
          </a:prstGeom>
          <a:noFill/>
          <a:ln>
            <a:noFill/>
          </a:ln>
        </p:spPr>
      </p:pic>
      <p:pic>
        <p:nvPicPr>
          <p:cNvPr id="285" name="Google Shape;285;p36"/>
          <p:cNvPicPr preferRelativeResize="0"/>
          <p:nvPr/>
        </p:nvPicPr>
        <p:blipFill rotWithShape="1">
          <a:blip r:embed="rId4">
            <a:alphaModFix/>
          </a:blip>
          <a:srcRect/>
          <a:stretch/>
        </p:blipFill>
        <p:spPr>
          <a:xfrm>
            <a:off x="10960182" y="5813227"/>
            <a:ext cx="1231820" cy="1026833"/>
          </a:xfrm>
          <a:prstGeom prst="rect">
            <a:avLst/>
          </a:prstGeom>
          <a:noFill/>
          <a:ln>
            <a:noFill/>
          </a:ln>
        </p:spPr>
      </p:pic>
      <p:sp>
        <p:nvSpPr>
          <p:cNvPr id="286" name="Google Shape;286;p36"/>
          <p:cNvSpPr/>
          <p:nvPr/>
        </p:nvSpPr>
        <p:spPr>
          <a:xfrm>
            <a:off x="954447" y="2053828"/>
            <a:ext cx="10346100" cy="2410800"/>
          </a:xfrm>
          <a:prstGeom prst="rect">
            <a:avLst/>
          </a:prstGeom>
          <a:noFill/>
          <a:ln>
            <a:noFill/>
          </a:ln>
        </p:spPr>
        <p:txBody>
          <a:bodyPr spcFirstLastPara="1" wrap="square" lIns="89275" tIns="89275" rIns="89275" bIns="0" rtlCol="0" anchor="t" anchorCtr="0">
            <a:noAutofit/>
          </a:bodyPr>
          <a:lstStyle/>
          <a:p>
            <a:pPr marL="0" marR="0" lvl="0" indent="0" algn="ctr" rtl="0">
              <a:lnSpc>
                <a:spcPct val="125000"/>
              </a:lnSpc>
              <a:spcBef>
                <a:spcPts val="0"/>
              </a:spcBef>
              <a:spcAft>
                <a:spcPts val="0"/>
              </a:spcAft>
              <a:buClr>
                <a:srgbClr val="000000"/>
              </a:buClr>
              <a:buSzPts val="2400"/>
              <a:buFont typeface="Arial"/>
              <a:buNone/>
            </a:pPr>
            <a:r>
              <a:rPr lang="es-us" sz="2400" b="0" i="0" u="none" strike="noStrike" cap="none" dirty="0">
                <a:solidFill>
                  <a:srgbClr val="292929"/>
                </a:solidFill>
                <a:latin typeface="Roboto"/>
                <a:ea typeface="Roboto"/>
                <a:cs typeface="Roboto"/>
                <a:sym typeface="Roboto"/>
              </a:rPr>
              <a:t>Las experiencias positivas pueden aliviar el estrés tóxico y ayudar a los niños a convertirse en adultos más resilientes y saludables. </a:t>
            </a:r>
            <a:endParaRPr sz="1300" b="0" i="0" u="none" strike="noStrike" cap="none" dirty="0">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2400"/>
              <a:buFont typeface="Arial"/>
              <a:buNone/>
            </a:pPr>
            <a:endParaRPr sz="2400" b="0" i="0" u="none" strike="noStrike" cap="none" dirty="0">
              <a:solidFill>
                <a:srgbClr val="292929"/>
              </a:solidFill>
              <a:latin typeface="Roboto"/>
              <a:ea typeface="Roboto"/>
              <a:cs typeface="Roboto"/>
              <a:sym typeface="Roboto"/>
            </a:endParaRPr>
          </a:p>
          <a:p>
            <a:pPr marL="0" marR="0" lvl="0" indent="0" algn="ctr" rtl="0">
              <a:lnSpc>
                <a:spcPct val="125000"/>
              </a:lnSpc>
              <a:spcBef>
                <a:spcPts val="0"/>
              </a:spcBef>
              <a:spcAft>
                <a:spcPts val="0"/>
              </a:spcAft>
              <a:buClr>
                <a:srgbClr val="000000"/>
              </a:buClr>
              <a:buSzPts val="2400"/>
              <a:buFont typeface="Arial"/>
              <a:buNone/>
            </a:pPr>
            <a:r>
              <a:rPr lang="es-us" sz="2400" b="0" i="0" u="none" strike="noStrike" cap="none" dirty="0">
                <a:solidFill>
                  <a:srgbClr val="292929"/>
                </a:solidFill>
                <a:latin typeface="Roboto"/>
                <a:ea typeface="Roboto"/>
                <a:cs typeface="Roboto"/>
                <a:sym typeface="Roboto"/>
              </a:rPr>
              <a:t>HOPE tiene como objetivo mejorar nuestra comprensión y apoyo </a:t>
            </a:r>
            <a:endParaRPr sz="1300" b="0" i="0" u="none" strike="noStrike" cap="none" dirty="0">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2400"/>
              <a:buFont typeface="Arial"/>
              <a:buNone/>
            </a:pPr>
            <a:r>
              <a:rPr lang="es-us" sz="2400" b="0" i="0" u="none" strike="noStrike" cap="none" dirty="0">
                <a:solidFill>
                  <a:srgbClr val="292929"/>
                </a:solidFill>
                <a:latin typeface="Roboto"/>
                <a:ea typeface="Roboto"/>
                <a:cs typeface="Roboto"/>
                <a:sym typeface="Roboto"/>
              </a:rPr>
              <a:t>a estas experiencias clave.</a:t>
            </a:r>
            <a:endParaRPr sz="1300" b="0" i="0" u="none" strike="noStrike" cap="none" dirty="0">
              <a:solidFill>
                <a:srgbClr val="000000"/>
              </a:solidFill>
              <a:latin typeface="Arial"/>
              <a:ea typeface="Arial"/>
              <a:cs typeface="Arial"/>
              <a:sym typeface="Arial"/>
            </a:endParaRPr>
          </a:p>
        </p:txBody>
      </p:sp>
      <p:pic>
        <p:nvPicPr>
          <p:cNvPr id="287" name="Google Shape;287;p36"/>
          <p:cNvPicPr preferRelativeResize="0"/>
          <p:nvPr/>
        </p:nvPicPr>
        <p:blipFill>
          <a:blip r:embed="rId5">
            <a:alphaModFix/>
          </a:blip>
          <a:stretch>
            <a:fillRect/>
          </a:stretch>
        </p:blipFill>
        <p:spPr>
          <a:xfrm>
            <a:off x="169750" y="5848738"/>
            <a:ext cx="1094676" cy="8033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2"/>
        <p:cNvGrpSpPr/>
        <p:nvPr/>
      </p:nvGrpSpPr>
      <p:grpSpPr>
        <a:xfrm>
          <a:off x="0" y="0"/>
          <a:ext cx="0" cy="0"/>
          <a:chOff x="0" y="0"/>
          <a:chExt cx="0" cy="0"/>
        </a:xfrm>
      </p:grpSpPr>
      <p:pic>
        <p:nvPicPr>
          <p:cNvPr id="293" name="Google Shape;293;p37"/>
          <p:cNvPicPr preferRelativeResize="0"/>
          <p:nvPr/>
        </p:nvPicPr>
        <p:blipFill rotWithShape="1">
          <a:blip r:embed="rId3">
            <a:alphaModFix/>
          </a:blip>
          <a:srcRect/>
          <a:stretch/>
        </p:blipFill>
        <p:spPr>
          <a:xfrm rot="5400000" flipH="1">
            <a:off x="-187432" y="794960"/>
            <a:ext cx="624773" cy="267760"/>
          </a:xfrm>
          <a:prstGeom prst="rect">
            <a:avLst/>
          </a:prstGeom>
          <a:noFill/>
          <a:ln>
            <a:noFill/>
          </a:ln>
        </p:spPr>
      </p:pic>
      <p:sp>
        <p:nvSpPr>
          <p:cNvPr id="294" name="Google Shape;294;p37"/>
          <p:cNvSpPr/>
          <p:nvPr/>
        </p:nvSpPr>
        <p:spPr>
          <a:xfrm>
            <a:off x="757188" y="616148"/>
            <a:ext cx="10665600" cy="750000"/>
          </a:xfrm>
          <a:prstGeom prst="rect">
            <a:avLst/>
          </a:prstGeom>
          <a:noFill/>
          <a:ln>
            <a:noFill/>
          </a:ln>
        </p:spPr>
        <p:txBody>
          <a:bodyPr spcFirstLastPara="1" wrap="square" lIns="89275" tIns="44625" rIns="89275" bIns="0" rtlCol="0" anchor="t" anchorCtr="0">
            <a:noAutofit/>
          </a:bodyPr>
          <a:lstStyle/>
          <a:p>
            <a:pPr marL="0" marR="0" lvl="0" indent="0" algn="l" rtl="0">
              <a:lnSpc>
                <a:spcPct val="125000"/>
              </a:lnSpc>
              <a:spcBef>
                <a:spcPts val="0"/>
              </a:spcBef>
              <a:spcAft>
                <a:spcPts val="0"/>
              </a:spcAft>
              <a:buClr>
                <a:srgbClr val="000000"/>
              </a:buClr>
              <a:buSzPts val="3500"/>
              <a:buFont typeface="Arial"/>
              <a:buNone/>
            </a:pPr>
            <a:r>
              <a:rPr lang="es-us" sz="3500" b="1" i="0" u="none" strike="noStrike" cap="none">
                <a:solidFill>
                  <a:srgbClr val="121212"/>
                </a:solidFill>
                <a:latin typeface="Roboto"/>
                <a:ea typeface="Roboto"/>
                <a:cs typeface="Roboto"/>
                <a:sym typeface="Roboto"/>
              </a:rPr>
              <a:t>Actividad de socios</a:t>
            </a:r>
            <a:endParaRPr sz="1300" b="0" i="0" u="none" strike="noStrike" cap="none">
              <a:solidFill>
                <a:srgbClr val="000000"/>
              </a:solidFill>
              <a:latin typeface="Arial"/>
              <a:ea typeface="Arial"/>
              <a:cs typeface="Arial"/>
              <a:sym typeface="Arial"/>
            </a:endParaRPr>
          </a:p>
        </p:txBody>
      </p:sp>
      <p:pic>
        <p:nvPicPr>
          <p:cNvPr id="295" name="Google Shape;295;p37"/>
          <p:cNvPicPr preferRelativeResize="0"/>
          <p:nvPr/>
        </p:nvPicPr>
        <p:blipFill rotWithShape="1">
          <a:blip r:embed="rId4">
            <a:alphaModFix/>
          </a:blip>
          <a:srcRect/>
          <a:stretch/>
        </p:blipFill>
        <p:spPr>
          <a:xfrm>
            <a:off x="4550454" y="1616273"/>
            <a:ext cx="6701280" cy="4069950"/>
          </a:xfrm>
          <a:prstGeom prst="rect">
            <a:avLst/>
          </a:prstGeom>
          <a:noFill/>
          <a:ln>
            <a:noFill/>
          </a:ln>
        </p:spPr>
      </p:pic>
      <p:sp>
        <p:nvSpPr>
          <p:cNvPr id="296" name="Google Shape;296;p37"/>
          <p:cNvSpPr/>
          <p:nvPr/>
        </p:nvSpPr>
        <p:spPr>
          <a:xfrm>
            <a:off x="4888788" y="2912502"/>
            <a:ext cx="6024600" cy="1477500"/>
          </a:xfrm>
          <a:prstGeom prst="rect">
            <a:avLst/>
          </a:prstGeom>
          <a:noFill/>
          <a:ln>
            <a:noFill/>
          </a:ln>
        </p:spPr>
        <p:txBody>
          <a:bodyPr spcFirstLastPara="1" wrap="square" lIns="89275" tIns="89275" rIns="89275" bIns="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us" sz="2300" dirty="0">
                <a:solidFill>
                  <a:schemeClr val="dk1"/>
                </a:solidFill>
                <a:latin typeface="Roboto"/>
                <a:ea typeface="Roboto"/>
                <a:cs typeface="Roboto"/>
                <a:sym typeface="Roboto"/>
              </a:rPr>
              <a:t>¿Cuál es su recuerdo favorito de actividad física cuando era niño? </a:t>
            </a:r>
            <a:endParaRPr sz="2300" dirty="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2300" dirty="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s-us" sz="2300" dirty="0">
                <a:solidFill>
                  <a:schemeClr val="dk1"/>
                </a:solidFill>
                <a:latin typeface="Roboto"/>
                <a:ea typeface="Roboto"/>
                <a:cs typeface="Roboto"/>
                <a:sym typeface="Roboto"/>
              </a:rPr>
              <a:t> </a:t>
            </a:r>
            <a:endParaRPr sz="3600" dirty="0">
              <a:solidFill>
                <a:schemeClr val="dk1"/>
              </a:solidFill>
              <a:latin typeface="Roboto"/>
              <a:ea typeface="Roboto"/>
              <a:cs typeface="Roboto"/>
              <a:sym typeface="Roboto"/>
            </a:endParaRPr>
          </a:p>
          <a:p>
            <a:pPr marL="0" marR="0" lvl="0" indent="0" algn="l" rtl="0">
              <a:lnSpc>
                <a:spcPct val="125000"/>
              </a:lnSpc>
              <a:spcBef>
                <a:spcPts val="0"/>
              </a:spcBef>
              <a:spcAft>
                <a:spcPts val="0"/>
              </a:spcAft>
              <a:buClr>
                <a:srgbClr val="000000"/>
              </a:buClr>
              <a:buSzPts val="2400"/>
              <a:buFont typeface="Arial"/>
              <a:buNone/>
            </a:pPr>
            <a:endParaRPr sz="2400" b="0" i="0" u="none" strike="noStrike" cap="none" dirty="0">
              <a:solidFill>
                <a:srgbClr val="000000"/>
              </a:solidFill>
              <a:latin typeface="Roboto"/>
              <a:ea typeface="Roboto"/>
              <a:cs typeface="Roboto"/>
              <a:sym typeface="Roboto"/>
            </a:endParaRPr>
          </a:p>
        </p:txBody>
      </p:sp>
      <p:pic>
        <p:nvPicPr>
          <p:cNvPr id="297" name="Google Shape;297;p37"/>
          <p:cNvPicPr preferRelativeResize="0"/>
          <p:nvPr/>
        </p:nvPicPr>
        <p:blipFill rotWithShape="1">
          <a:blip r:embed="rId5">
            <a:alphaModFix/>
          </a:blip>
          <a:srcRect/>
          <a:stretch/>
        </p:blipFill>
        <p:spPr>
          <a:xfrm>
            <a:off x="10960182" y="5813227"/>
            <a:ext cx="1231820" cy="1026833"/>
          </a:xfrm>
          <a:prstGeom prst="rect">
            <a:avLst/>
          </a:prstGeom>
          <a:noFill/>
          <a:ln>
            <a:noFill/>
          </a:ln>
        </p:spPr>
      </p:pic>
      <p:pic>
        <p:nvPicPr>
          <p:cNvPr id="298" name="Google Shape;298;p37"/>
          <p:cNvPicPr preferRelativeResize="0"/>
          <p:nvPr/>
        </p:nvPicPr>
        <p:blipFill rotWithShape="1">
          <a:blip r:embed="rId6">
            <a:alphaModFix/>
          </a:blip>
          <a:srcRect/>
          <a:stretch/>
        </p:blipFill>
        <p:spPr>
          <a:xfrm>
            <a:off x="896344" y="1616273"/>
            <a:ext cx="3659352" cy="4069950"/>
          </a:xfrm>
          <a:prstGeom prst="rect">
            <a:avLst/>
          </a:prstGeom>
          <a:noFill/>
          <a:ln>
            <a:noFill/>
          </a:ln>
        </p:spPr>
      </p:pic>
      <p:pic>
        <p:nvPicPr>
          <p:cNvPr id="299" name="Google Shape;299;p37"/>
          <p:cNvPicPr preferRelativeResize="0"/>
          <p:nvPr/>
        </p:nvPicPr>
        <p:blipFill rotWithShape="1">
          <a:blip r:embed="rId7">
            <a:alphaModFix/>
          </a:blip>
          <a:srcRect/>
          <a:stretch/>
        </p:blipFill>
        <p:spPr>
          <a:xfrm>
            <a:off x="1834035" y="2416410"/>
            <a:ext cx="1778729" cy="2470457"/>
          </a:xfrm>
          <a:prstGeom prst="rect">
            <a:avLst/>
          </a:prstGeom>
          <a:noFill/>
          <a:ln>
            <a:noFill/>
          </a:ln>
        </p:spPr>
      </p:pic>
      <p:pic>
        <p:nvPicPr>
          <p:cNvPr id="300" name="Google Shape;300;p37"/>
          <p:cNvPicPr preferRelativeResize="0"/>
          <p:nvPr/>
        </p:nvPicPr>
        <p:blipFill>
          <a:blip r:embed="rId8">
            <a:alphaModFix/>
          </a:blip>
          <a:stretch>
            <a:fillRect/>
          </a:stretch>
        </p:blipFill>
        <p:spPr>
          <a:xfrm>
            <a:off x="169750" y="5848738"/>
            <a:ext cx="1094676" cy="8033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38"/>
          <p:cNvPicPr preferRelativeResize="0"/>
          <p:nvPr/>
        </p:nvPicPr>
        <p:blipFill>
          <a:blip r:embed="rId3"/>
          <a:srcRect/>
          <a:stretch/>
        </p:blipFill>
        <p:spPr>
          <a:xfrm>
            <a:off x="1678372" y="1115750"/>
            <a:ext cx="8849375" cy="5667923"/>
          </a:xfrm>
          <a:prstGeom prst="rect">
            <a:avLst/>
          </a:prstGeom>
          <a:noFill/>
          <a:ln>
            <a:noFill/>
          </a:ln>
        </p:spPr>
      </p:pic>
      <p:pic>
        <p:nvPicPr>
          <p:cNvPr id="307" name="Google Shape;307;p38"/>
          <p:cNvPicPr preferRelativeResize="0"/>
          <p:nvPr/>
        </p:nvPicPr>
        <p:blipFill rotWithShape="1">
          <a:blip r:embed="rId4">
            <a:alphaModFix/>
          </a:blip>
          <a:srcRect/>
          <a:stretch/>
        </p:blipFill>
        <p:spPr>
          <a:xfrm>
            <a:off x="10960182" y="5813227"/>
            <a:ext cx="1231820" cy="1026833"/>
          </a:xfrm>
          <a:prstGeom prst="rect">
            <a:avLst/>
          </a:prstGeom>
          <a:noFill/>
          <a:ln>
            <a:noFill/>
          </a:ln>
        </p:spPr>
      </p:pic>
      <p:sp>
        <p:nvSpPr>
          <p:cNvPr id="308" name="Google Shape;308;p38"/>
          <p:cNvSpPr txBox="1"/>
          <p:nvPr/>
        </p:nvSpPr>
        <p:spPr>
          <a:xfrm>
            <a:off x="0" y="6486050"/>
            <a:ext cx="6243600" cy="3540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es-us" sz="1100" dirty="0">
                <a:latin typeface="Roboto"/>
                <a:ea typeface="Roboto"/>
                <a:cs typeface="Roboto"/>
                <a:sym typeface="Roboto"/>
              </a:rPr>
              <a:t>©2021 </a:t>
            </a:r>
            <a:r>
              <a:rPr lang="es-us" sz="1100" dirty="0" err="1">
                <a:latin typeface="Roboto"/>
                <a:ea typeface="Roboto"/>
                <a:cs typeface="Roboto"/>
                <a:sym typeface="Roboto"/>
              </a:rPr>
              <a:t>The</a:t>
            </a:r>
            <a:r>
              <a:rPr lang="es-us" sz="1100" dirty="0">
                <a:latin typeface="Roboto"/>
                <a:ea typeface="Roboto"/>
                <a:cs typeface="Roboto"/>
                <a:sym typeface="Roboto"/>
              </a:rPr>
              <a:t> Nemours </a:t>
            </a:r>
            <a:r>
              <a:rPr lang="es-us" sz="1100" dirty="0" err="1">
                <a:latin typeface="Roboto"/>
                <a:ea typeface="Roboto"/>
                <a:cs typeface="Roboto"/>
                <a:sym typeface="Roboto"/>
              </a:rPr>
              <a:t>Foundation</a:t>
            </a:r>
            <a:r>
              <a:rPr lang="es-us" sz="1100" dirty="0">
                <a:latin typeface="Roboto"/>
                <a:ea typeface="Roboto"/>
                <a:cs typeface="Roboto"/>
                <a:sym typeface="Roboto"/>
              </a:rPr>
              <a:t> &amp; </a:t>
            </a:r>
            <a:r>
              <a:rPr lang="es-us" sz="1100" dirty="0" err="1">
                <a:latin typeface="Roboto"/>
                <a:ea typeface="Roboto"/>
                <a:cs typeface="Roboto"/>
                <a:sym typeface="Roboto"/>
              </a:rPr>
              <a:t>The</a:t>
            </a:r>
            <a:r>
              <a:rPr lang="es-us" sz="1100" dirty="0">
                <a:latin typeface="Roboto"/>
                <a:ea typeface="Roboto"/>
                <a:cs typeface="Roboto"/>
                <a:sym typeface="Roboto"/>
              </a:rPr>
              <a:t> </a:t>
            </a:r>
            <a:r>
              <a:rPr lang="es-us" sz="1100" dirty="0" err="1">
                <a:latin typeface="Roboto"/>
                <a:ea typeface="Roboto"/>
                <a:cs typeface="Roboto"/>
                <a:sym typeface="Roboto"/>
              </a:rPr>
              <a:t>University</a:t>
            </a:r>
            <a:r>
              <a:rPr lang="es-us" sz="1100" dirty="0">
                <a:latin typeface="Roboto"/>
                <a:ea typeface="Roboto"/>
                <a:cs typeface="Roboto"/>
                <a:sym typeface="Roboto"/>
              </a:rPr>
              <a:t> </a:t>
            </a:r>
            <a:r>
              <a:rPr lang="es-us" sz="1100" dirty="0" err="1">
                <a:latin typeface="Roboto"/>
                <a:ea typeface="Roboto"/>
                <a:cs typeface="Roboto"/>
                <a:sym typeface="Roboto"/>
              </a:rPr>
              <a:t>of</a:t>
            </a:r>
            <a:r>
              <a:rPr lang="es-us" sz="1100" dirty="0">
                <a:latin typeface="Roboto"/>
                <a:ea typeface="Roboto"/>
                <a:cs typeface="Roboto"/>
                <a:sym typeface="Roboto"/>
              </a:rPr>
              <a:t> North Carolina at Chapel Hill</a:t>
            </a:r>
            <a:endParaRPr sz="1100" dirty="0">
              <a:latin typeface="Roboto"/>
              <a:ea typeface="Roboto"/>
              <a:cs typeface="Roboto"/>
              <a:sym typeface="Roboto"/>
            </a:endParaRPr>
          </a:p>
        </p:txBody>
      </p:sp>
      <p:pic>
        <p:nvPicPr>
          <p:cNvPr id="309" name="Google Shape;309;p38"/>
          <p:cNvPicPr preferRelativeResize="0"/>
          <p:nvPr/>
        </p:nvPicPr>
        <p:blipFill rotWithShape="1">
          <a:blip r:embed="rId5">
            <a:alphaModFix/>
          </a:blip>
          <a:srcRect/>
          <a:stretch/>
        </p:blipFill>
        <p:spPr>
          <a:xfrm rot="10800000" flipH="1">
            <a:off x="5756837" y="-8808"/>
            <a:ext cx="692457" cy="249909"/>
          </a:xfrm>
          <a:prstGeom prst="rect">
            <a:avLst/>
          </a:prstGeom>
          <a:noFill/>
          <a:ln>
            <a:noFill/>
          </a:ln>
        </p:spPr>
      </p:pic>
      <p:sp>
        <p:nvSpPr>
          <p:cNvPr id="310" name="Google Shape;310;p38"/>
          <p:cNvSpPr/>
          <p:nvPr/>
        </p:nvSpPr>
        <p:spPr>
          <a:xfrm>
            <a:off x="950560" y="396706"/>
            <a:ext cx="10290900" cy="714300"/>
          </a:xfrm>
          <a:prstGeom prst="rect">
            <a:avLst/>
          </a:prstGeom>
          <a:noFill/>
          <a:ln>
            <a:noFill/>
          </a:ln>
        </p:spPr>
        <p:txBody>
          <a:bodyPr spcFirstLastPara="1" wrap="square" lIns="89275" tIns="89275" rIns="89275" bIns="0" rtlCol="0" anchor="t" anchorCtr="0">
            <a:noAutofit/>
          </a:bodyPr>
          <a:lstStyle/>
          <a:p>
            <a:pPr marL="0" lvl="0" indent="0" algn="ctr" rtl="0">
              <a:spcBef>
                <a:spcPts val="0"/>
              </a:spcBef>
              <a:spcAft>
                <a:spcPts val="0"/>
              </a:spcAft>
              <a:buClr>
                <a:srgbClr val="000000"/>
              </a:buClr>
              <a:buSzPts val="3500"/>
              <a:buFont typeface="Arial"/>
              <a:buNone/>
            </a:pPr>
            <a:r>
              <a:rPr lang="es-us" sz="3500" b="1">
                <a:solidFill>
                  <a:srgbClr val="121212"/>
                </a:solidFill>
                <a:latin typeface="Roboto"/>
                <a:ea typeface="Roboto"/>
                <a:cs typeface="Roboto"/>
                <a:sym typeface="Roboto"/>
              </a:rPr>
              <a:t>La actividad física y el niño integral</a:t>
            </a:r>
            <a:endParaRPr sz="1300"/>
          </a:p>
          <a:p>
            <a:pPr marL="0" marR="0" lvl="0" indent="0" algn="ctr" rtl="0">
              <a:lnSpc>
                <a:spcPct val="100000"/>
              </a:lnSpc>
              <a:spcBef>
                <a:spcPts val="0"/>
              </a:spcBef>
              <a:spcAft>
                <a:spcPts val="0"/>
              </a:spcAft>
              <a:buClr>
                <a:srgbClr val="000000"/>
              </a:buClr>
              <a:buSzPts val="3500"/>
              <a:buFont typeface="Arial"/>
              <a:buNone/>
            </a:pPr>
            <a:endParaRPr sz="3500" b="1">
              <a:solidFill>
                <a:srgbClr val="121212"/>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5"/>
        <p:cNvGrpSpPr/>
        <p:nvPr/>
      </p:nvGrpSpPr>
      <p:grpSpPr>
        <a:xfrm>
          <a:off x="0" y="0"/>
          <a:ext cx="0" cy="0"/>
          <a:chOff x="0" y="0"/>
          <a:chExt cx="0" cy="0"/>
        </a:xfrm>
      </p:grpSpPr>
      <p:sp>
        <p:nvSpPr>
          <p:cNvPr id="316" name="Google Shape;316;p39"/>
          <p:cNvSpPr/>
          <p:nvPr/>
        </p:nvSpPr>
        <p:spPr>
          <a:xfrm>
            <a:off x="946085" y="739606"/>
            <a:ext cx="10290900" cy="714300"/>
          </a:xfrm>
          <a:prstGeom prst="rect">
            <a:avLst/>
          </a:prstGeom>
          <a:noFill/>
          <a:ln>
            <a:noFill/>
          </a:ln>
        </p:spPr>
        <p:txBody>
          <a:bodyPr spcFirstLastPara="1" wrap="square" lIns="89275" tIns="89275" rIns="89275" bIns="0" rtlCol="0"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s-us" sz="3500" b="1">
                <a:solidFill>
                  <a:srgbClr val="121212"/>
                </a:solidFill>
                <a:latin typeface="Roboto"/>
                <a:ea typeface="Roboto"/>
                <a:cs typeface="Roboto"/>
                <a:sym typeface="Roboto"/>
              </a:rPr>
              <a:t>Actividad física</a:t>
            </a:r>
            <a:endParaRPr sz="1300" b="0" i="0" u="none" strike="noStrike" cap="none">
              <a:solidFill>
                <a:srgbClr val="000000"/>
              </a:solidFill>
              <a:latin typeface="Arial"/>
              <a:ea typeface="Arial"/>
              <a:cs typeface="Arial"/>
              <a:sym typeface="Arial"/>
            </a:endParaRPr>
          </a:p>
        </p:txBody>
      </p:sp>
      <p:pic>
        <p:nvPicPr>
          <p:cNvPr id="317" name="Google Shape;317;p39"/>
          <p:cNvPicPr preferRelativeResize="0"/>
          <p:nvPr/>
        </p:nvPicPr>
        <p:blipFill rotWithShape="1">
          <a:blip r:embed="rId3">
            <a:alphaModFix/>
          </a:blip>
          <a:srcRect/>
          <a:stretch/>
        </p:blipFill>
        <p:spPr>
          <a:xfrm rot="10800000" flipH="1">
            <a:off x="5756837" y="-8808"/>
            <a:ext cx="692457" cy="249909"/>
          </a:xfrm>
          <a:prstGeom prst="rect">
            <a:avLst/>
          </a:prstGeom>
          <a:noFill/>
          <a:ln>
            <a:noFill/>
          </a:ln>
        </p:spPr>
      </p:pic>
      <p:pic>
        <p:nvPicPr>
          <p:cNvPr id="318" name="Google Shape;318;p39"/>
          <p:cNvPicPr preferRelativeResize="0"/>
          <p:nvPr/>
        </p:nvPicPr>
        <p:blipFill rotWithShape="1">
          <a:blip r:embed="rId4">
            <a:alphaModFix/>
          </a:blip>
          <a:srcRect/>
          <a:stretch/>
        </p:blipFill>
        <p:spPr>
          <a:xfrm>
            <a:off x="10960182" y="5813227"/>
            <a:ext cx="1231820" cy="1026833"/>
          </a:xfrm>
          <a:prstGeom prst="rect">
            <a:avLst/>
          </a:prstGeom>
          <a:noFill/>
          <a:ln>
            <a:noFill/>
          </a:ln>
        </p:spPr>
      </p:pic>
      <p:sp>
        <p:nvSpPr>
          <p:cNvPr id="319" name="Google Shape;319;p39"/>
          <p:cNvSpPr/>
          <p:nvPr/>
        </p:nvSpPr>
        <p:spPr>
          <a:xfrm>
            <a:off x="6276475" y="2833344"/>
            <a:ext cx="5093700" cy="1191300"/>
          </a:xfrm>
          <a:prstGeom prst="rect">
            <a:avLst/>
          </a:prstGeom>
          <a:noFill/>
          <a:ln>
            <a:noFill/>
          </a:ln>
        </p:spPr>
        <p:txBody>
          <a:bodyPr spcFirstLastPara="1" wrap="square" lIns="89275" tIns="89275" rIns="89275" bIns="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us" sz="2800" dirty="0">
                <a:solidFill>
                  <a:schemeClr val="dk1"/>
                </a:solidFill>
                <a:latin typeface="Roboto"/>
                <a:ea typeface="Roboto"/>
                <a:cs typeface="Roboto"/>
                <a:sym typeface="Roboto"/>
              </a:rPr>
              <a:t>Cuando realiza actividad física, ¿cómo se siente en su cuerpo?   </a:t>
            </a:r>
            <a:endParaRPr sz="2800" dirty="0">
              <a:solidFill>
                <a:schemeClr val="dk1"/>
              </a:solidFill>
              <a:latin typeface="Roboto"/>
              <a:ea typeface="Roboto"/>
              <a:cs typeface="Roboto"/>
              <a:sym typeface="Roboto"/>
            </a:endParaRPr>
          </a:p>
          <a:p>
            <a:pPr marL="0" marR="0" lvl="0" indent="0" algn="ctr" rtl="0">
              <a:lnSpc>
                <a:spcPct val="125000"/>
              </a:lnSpc>
              <a:spcBef>
                <a:spcPts val="0"/>
              </a:spcBef>
              <a:spcAft>
                <a:spcPts val="0"/>
              </a:spcAft>
              <a:buClr>
                <a:srgbClr val="000000"/>
              </a:buClr>
              <a:buSzPts val="2400"/>
              <a:buFont typeface="Arial"/>
              <a:buNone/>
            </a:pPr>
            <a:endParaRPr sz="2400" dirty="0">
              <a:solidFill>
                <a:srgbClr val="292929"/>
              </a:solidFill>
              <a:latin typeface="Roboto"/>
              <a:ea typeface="Roboto"/>
              <a:cs typeface="Roboto"/>
              <a:sym typeface="Roboto"/>
            </a:endParaRPr>
          </a:p>
          <a:p>
            <a:pPr marL="0" marR="0" lvl="0" indent="0" algn="ctr" rtl="0">
              <a:lnSpc>
                <a:spcPct val="125000"/>
              </a:lnSpc>
              <a:spcBef>
                <a:spcPts val="0"/>
              </a:spcBef>
              <a:spcAft>
                <a:spcPts val="0"/>
              </a:spcAft>
              <a:buClr>
                <a:srgbClr val="000000"/>
              </a:buClr>
              <a:buSzPts val="2400"/>
              <a:buFont typeface="Arial"/>
              <a:buNone/>
            </a:pPr>
            <a:endParaRPr sz="2400" b="0" i="0" u="none" strike="noStrike" cap="none" dirty="0">
              <a:solidFill>
                <a:srgbClr val="292929"/>
              </a:solidFill>
              <a:latin typeface="Roboto"/>
              <a:ea typeface="Roboto"/>
              <a:cs typeface="Roboto"/>
              <a:sym typeface="Roboto"/>
            </a:endParaRPr>
          </a:p>
        </p:txBody>
      </p:sp>
      <p:pic>
        <p:nvPicPr>
          <p:cNvPr id="320" name="Google Shape;320;p39"/>
          <p:cNvPicPr preferRelativeResize="0"/>
          <p:nvPr/>
        </p:nvPicPr>
        <p:blipFill>
          <a:blip r:embed="rId5">
            <a:alphaModFix/>
          </a:blip>
          <a:stretch>
            <a:fillRect/>
          </a:stretch>
        </p:blipFill>
        <p:spPr>
          <a:xfrm>
            <a:off x="671082" y="1960524"/>
            <a:ext cx="5321119" cy="3546550"/>
          </a:xfrm>
          <a:prstGeom prst="rect">
            <a:avLst/>
          </a:prstGeom>
          <a:noFill/>
          <a:ln>
            <a:noFill/>
          </a:ln>
        </p:spPr>
      </p:pic>
      <p:pic>
        <p:nvPicPr>
          <p:cNvPr id="321" name="Google Shape;321;p39"/>
          <p:cNvPicPr preferRelativeResize="0"/>
          <p:nvPr/>
        </p:nvPicPr>
        <p:blipFill>
          <a:blip r:embed="rId6">
            <a:alphaModFix/>
          </a:blip>
          <a:stretch>
            <a:fillRect/>
          </a:stretch>
        </p:blipFill>
        <p:spPr>
          <a:xfrm>
            <a:off x="169750" y="5848738"/>
            <a:ext cx="1094676" cy="8033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40"/>
          <p:cNvPicPr preferRelativeResize="0"/>
          <p:nvPr/>
        </p:nvPicPr>
        <p:blipFill>
          <a:blip r:embed="rId3"/>
          <a:srcRect/>
          <a:stretch/>
        </p:blipFill>
        <p:spPr>
          <a:xfrm>
            <a:off x="3517051" y="69825"/>
            <a:ext cx="5157898" cy="6718350"/>
          </a:xfrm>
          <a:prstGeom prst="rect">
            <a:avLst/>
          </a:prstGeom>
          <a:noFill/>
          <a:ln>
            <a:noFill/>
          </a:ln>
        </p:spPr>
      </p:pic>
      <p:pic>
        <p:nvPicPr>
          <p:cNvPr id="328" name="Google Shape;328;p40"/>
          <p:cNvPicPr preferRelativeResize="0"/>
          <p:nvPr/>
        </p:nvPicPr>
        <p:blipFill rotWithShape="1">
          <a:blip r:embed="rId4">
            <a:alphaModFix/>
          </a:blip>
          <a:srcRect/>
          <a:stretch/>
        </p:blipFill>
        <p:spPr>
          <a:xfrm>
            <a:off x="10960182" y="5813227"/>
            <a:ext cx="1231820" cy="1026833"/>
          </a:xfrm>
          <a:prstGeom prst="rect">
            <a:avLst/>
          </a:prstGeom>
          <a:noFill/>
          <a:ln>
            <a:noFill/>
          </a:ln>
        </p:spPr>
      </p:pic>
      <p:pic>
        <p:nvPicPr>
          <p:cNvPr id="329" name="Google Shape;329;p40"/>
          <p:cNvPicPr preferRelativeResize="0"/>
          <p:nvPr/>
        </p:nvPicPr>
        <p:blipFill>
          <a:blip r:embed="rId5">
            <a:alphaModFix/>
          </a:blip>
          <a:stretch>
            <a:fillRect/>
          </a:stretch>
        </p:blipFill>
        <p:spPr>
          <a:xfrm>
            <a:off x="169750" y="5848738"/>
            <a:ext cx="1094676" cy="8033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34"/>
        <p:cNvGrpSpPr/>
        <p:nvPr/>
      </p:nvGrpSpPr>
      <p:grpSpPr>
        <a:xfrm>
          <a:off x="0" y="0"/>
          <a:ext cx="0" cy="0"/>
          <a:chOff x="0" y="0"/>
          <a:chExt cx="0" cy="0"/>
        </a:xfrm>
      </p:grpSpPr>
      <p:pic>
        <p:nvPicPr>
          <p:cNvPr id="335" name="Google Shape;335;p41"/>
          <p:cNvPicPr preferRelativeResize="0"/>
          <p:nvPr/>
        </p:nvPicPr>
        <p:blipFill rotWithShape="1">
          <a:blip r:embed="rId3">
            <a:alphaModFix/>
          </a:blip>
          <a:srcRect/>
          <a:stretch/>
        </p:blipFill>
        <p:spPr>
          <a:xfrm>
            <a:off x="10960182" y="5813227"/>
            <a:ext cx="1231820" cy="1026833"/>
          </a:xfrm>
          <a:prstGeom prst="rect">
            <a:avLst/>
          </a:prstGeom>
          <a:noFill/>
          <a:ln>
            <a:noFill/>
          </a:ln>
        </p:spPr>
      </p:pic>
      <p:sp>
        <p:nvSpPr>
          <p:cNvPr id="336" name="Google Shape;336;p41"/>
          <p:cNvSpPr/>
          <p:nvPr/>
        </p:nvSpPr>
        <p:spPr>
          <a:xfrm>
            <a:off x="730275" y="1520625"/>
            <a:ext cx="5667300" cy="4959000"/>
          </a:xfrm>
          <a:prstGeom prst="rect">
            <a:avLst/>
          </a:prstGeom>
          <a:noFill/>
          <a:ln>
            <a:noFill/>
          </a:ln>
        </p:spPr>
        <p:txBody>
          <a:bodyPr spcFirstLastPara="1" wrap="square" lIns="89275" tIns="89275" rIns="89275" bIns="0" rtlCol="0" anchor="t" anchorCtr="0">
            <a:noAutofit/>
          </a:bodyPr>
          <a:lstStyle/>
          <a:p>
            <a:pPr marL="0" lvl="0" indent="0" algn="l" rtl="0">
              <a:lnSpc>
                <a:spcPct val="90000"/>
              </a:lnSpc>
              <a:spcBef>
                <a:spcPts val="1000"/>
              </a:spcBef>
              <a:spcAft>
                <a:spcPts val="0"/>
              </a:spcAft>
              <a:buNone/>
            </a:pPr>
            <a:r>
              <a:rPr lang="es-us" sz="2800" dirty="0">
                <a:solidFill>
                  <a:schemeClr val="dk1"/>
                </a:solidFill>
                <a:latin typeface="Roboto"/>
                <a:ea typeface="Roboto"/>
                <a:cs typeface="Roboto"/>
                <a:sym typeface="Roboto"/>
              </a:rPr>
              <a:t>Buenas prácticas recomendadas:</a:t>
            </a:r>
            <a:endParaRPr sz="2800" dirty="0">
              <a:solidFill>
                <a:schemeClr val="dk1"/>
              </a:solidFill>
              <a:latin typeface="Roboto"/>
              <a:ea typeface="Roboto"/>
              <a:cs typeface="Roboto"/>
              <a:sym typeface="Roboto"/>
            </a:endParaRPr>
          </a:p>
          <a:p>
            <a:pPr marL="457200" lvl="0" indent="-342900" algn="l" rtl="0">
              <a:lnSpc>
                <a:spcPct val="90000"/>
              </a:lnSpc>
              <a:spcBef>
                <a:spcPts val="1000"/>
              </a:spcBef>
              <a:spcAft>
                <a:spcPts val="0"/>
              </a:spcAft>
              <a:buClr>
                <a:schemeClr val="dk1"/>
              </a:buClr>
              <a:buSzPts val="1800"/>
              <a:buFont typeface="Roboto"/>
              <a:buChar char="•"/>
            </a:pPr>
            <a:r>
              <a:rPr lang="es-us" sz="2800" dirty="0">
                <a:solidFill>
                  <a:schemeClr val="dk1"/>
                </a:solidFill>
                <a:latin typeface="Roboto"/>
                <a:ea typeface="Roboto"/>
                <a:cs typeface="Roboto"/>
                <a:sym typeface="Roboto"/>
              </a:rPr>
              <a:t>Los niños pequeños reciben </a:t>
            </a:r>
            <a:br>
              <a:rPr lang="es-us" sz="2800" dirty="0">
                <a:solidFill>
                  <a:schemeClr val="dk1"/>
                </a:solidFill>
                <a:latin typeface="Roboto"/>
                <a:ea typeface="Roboto"/>
                <a:cs typeface="Roboto"/>
                <a:sym typeface="Roboto"/>
              </a:rPr>
            </a:br>
            <a:r>
              <a:rPr lang="es-us" sz="2800" dirty="0">
                <a:solidFill>
                  <a:schemeClr val="dk1"/>
                </a:solidFill>
                <a:latin typeface="Roboto"/>
                <a:ea typeface="Roboto"/>
                <a:cs typeface="Roboto"/>
                <a:sym typeface="Roboto"/>
              </a:rPr>
              <a:t>90 minutos o más de actividad física en el interior y al aire libre cada día</a:t>
            </a:r>
            <a:endParaRPr sz="2800" dirty="0">
              <a:solidFill>
                <a:schemeClr val="dk1"/>
              </a:solidFill>
              <a:latin typeface="Roboto"/>
              <a:ea typeface="Roboto"/>
              <a:cs typeface="Roboto"/>
              <a:sym typeface="Roboto"/>
            </a:endParaRPr>
          </a:p>
          <a:p>
            <a:pPr marL="457200" lvl="0" indent="0" algn="l" rtl="0">
              <a:lnSpc>
                <a:spcPct val="90000"/>
              </a:lnSpc>
              <a:spcBef>
                <a:spcPts val="1000"/>
              </a:spcBef>
              <a:spcAft>
                <a:spcPts val="0"/>
              </a:spcAft>
              <a:buNone/>
            </a:pPr>
            <a:endParaRPr sz="1800" dirty="0">
              <a:solidFill>
                <a:schemeClr val="dk1"/>
              </a:solidFill>
              <a:latin typeface="Roboto"/>
              <a:ea typeface="Roboto"/>
              <a:cs typeface="Roboto"/>
              <a:sym typeface="Roboto"/>
            </a:endParaRPr>
          </a:p>
          <a:p>
            <a:pPr marL="457200" lvl="0" indent="-342900" algn="l" rtl="0">
              <a:lnSpc>
                <a:spcPct val="90000"/>
              </a:lnSpc>
              <a:spcBef>
                <a:spcPts val="1000"/>
              </a:spcBef>
              <a:spcAft>
                <a:spcPts val="0"/>
              </a:spcAft>
              <a:buClr>
                <a:schemeClr val="dk1"/>
              </a:buClr>
              <a:buSzPts val="1800"/>
              <a:buFont typeface="Roboto"/>
              <a:buChar char="•"/>
            </a:pPr>
            <a:r>
              <a:rPr lang="es-us" sz="2800" dirty="0">
                <a:solidFill>
                  <a:schemeClr val="dk1"/>
                </a:solidFill>
                <a:latin typeface="Roboto"/>
                <a:ea typeface="Roboto"/>
                <a:cs typeface="Roboto"/>
                <a:sym typeface="Roboto"/>
              </a:rPr>
              <a:t>Los niños en edad preescolar reciben 120 minutos o más de actividad física en el interior y al aire libre cada día</a:t>
            </a:r>
            <a:endParaRPr sz="2150" dirty="0">
              <a:solidFill>
                <a:schemeClr val="dk1"/>
              </a:solidFill>
              <a:highlight>
                <a:schemeClr val="lt1"/>
              </a:highlight>
              <a:latin typeface="Roboto"/>
              <a:ea typeface="Roboto"/>
              <a:cs typeface="Roboto"/>
              <a:sym typeface="Roboto"/>
            </a:endParaRPr>
          </a:p>
        </p:txBody>
      </p:sp>
      <p:pic>
        <p:nvPicPr>
          <p:cNvPr id="337" name="Google Shape;337;p41"/>
          <p:cNvPicPr preferRelativeResize="0"/>
          <p:nvPr/>
        </p:nvPicPr>
        <p:blipFill rotWithShape="1">
          <a:blip r:embed="rId4">
            <a:alphaModFix/>
          </a:blip>
          <a:srcRect/>
          <a:stretch/>
        </p:blipFill>
        <p:spPr>
          <a:xfrm rot="5400000" flipH="1">
            <a:off x="-187432" y="794960"/>
            <a:ext cx="624773" cy="267760"/>
          </a:xfrm>
          <a:prstGeom prst="rect">
            <a:avLst/>
          </a:prstGeom>
          <a:noFill/>
          <a:ln>
            <a:noFill/>
          </a:ln>
        </p:spPr>
      </p:pic>
      <p:sp>
        <p:nvSpPr>
          <p:cNvPr id="338" name="Google Shape;338;p41"/>
          <p:cNvSpPr/>
          <p:nvPr/>
        </p:nvSpPr>
        <p:spPr>
          <a:xfrm>
            <a:off x="757188" y="616148"/>
            <a:ext cx="10665600" cy="750000"/>
          </a:xfrm>
          <a:prstGeom prst="rect">
            <a:avLst/>
          </a:prstGeom>
          <a:noFill/>
          <a:ln>
            <a:noFill/>
          </a:ln>
        </p:spPr>
        <p:txBody>
          <a:bodyPr spcFirstLastPara="1" wrap="square" lIns="89275" tIns="44625" rIns="89275" bIns="0" rtlCol="0" anchor="t" anchorCtr="0">
            <a:noAutofit/>
          </a:bodyPr>
          <a:lstStyle/>
          <a:p>
            <a:pPr marL="0" marR="0" lvl="0" indent="0" algn="l" rtl="0">
              <a:lnSpc>
                <a:spcPct val="125000"/>
              </a:lnSpc>
              <a:spcBef>
                <a:spcPts val="0"/>
              </a:spcBef>
              <a:spcAft>
                <a:spcPts val="0"/>
              </a:spcAft>
              <a:buClr>
                <a:srgbClr val="000000"/>
              </a:buClr>
              <a:buSzPts val="3500"/>
              <a:buFont typeface="Arial"/>
              <a:buNone/>
            </a:pPr>
            <a:r>
              <a:rPr lang="es-us" sz="3500" b="1">
                <a:solidFill>
                  <a:srgbClr val="121212"/>
                </a:solidFill>
                <a:latin typeface="Roboto"/>
                <a:ea typeface="Roboto"/>
                <a:cs typeface="Roboto"/>
                <a:sym typeface="Roboto"/>
              </a:rPr>
              <a:t>Actividad física juntos</a:t>
            </a:r>
            <a:endParaRPr sz="1300" b="0" i="0" u="none" strike="noStrike" cap="none">
              <a:solidFill>
                <a:srgbClr val="000000"/>
              </a:solidFill>
              <a:latin typeface="Arial"/>
              <a:ea typeface="Arial"/>
              <a:cs typeface="Arial"/>
              <a:sym typeface="Arial"/>
            </a:endParaRPr>
          </a:p>
        </p:txBody>
      </p:sp>
      <p:pic>
        <p:nvPicPr>
          <p:cNvPr id="339" name="Google Shape;339;p41"/>
          <p:cNvPicPr preferRelativeResize="0"/>
          <p:nvPr/>
        </p:nvPicPr>
        <p:blipFill rotWithShape="1">
          <a:blip r:embed="rId5">
            <a:alphaModFix/>
          </a:blip>
          <a:srcRect/>
          <a:stretch/>
        </p:blipFill>
        <p:spPr>
          <a:xfrm>
            <a:off x="6557476" y="1805450"/>
            <a:ext cx="5293949" cy="3568475"/>
          </a:xfrm>
          <a:prstGeom prst="rect">
            <a:avLst/>
          </a:prstGeom>
          <a:noFill/>
          <a:ln>
            <a:noFill/>
          </a:ln>
        </p:spPr>
      </p:pic>
      <p:pic>
        <p:nvPicPr>
          <p:cNvPr id="340" name="Google Shape;340;p41"/>
          <p:cNvPicPr preferRelativeResize="0"/>
          <p:nvPr/>
        </p:nvPicPr>
        <p:blipFill>
          <a:blip r:embed="rId6">
            <a:alphaModFix/>
          </a:blip>
          <a:stretch>
            <a:fillRect/>
          </a:stretch>
        </p:blipFill>
        <p:spPr>
          <a:xfrm>
            <a:off x="169750" y="5848738"/>
            <a:ext cx="1094676" cy="8033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45"/>
        <p:cNvGrpSpPr/>
        <p:nvPr/>
      </p:nvGrpSpPr>
      <p:grpSpPr>
        <a:xfrm>
          <a:off x="0" y="0"/>
          <a:ext cx="0" cy="0"/>
          <a:chOff x="0" y="0"/>
          <a:chExt cx="0" cy="0"/>
        </a:xfrm>
      </p:grpSpPr>
      <p:sp>
        <p:nvSpPr>
          <p:cNvPr id="346" name="Google Shape;346;p42"/>
          <p:cNvSpPr/>
          <p:nvPr/>
        </p:nvSpPr>
        <p:spPr>
          <a:xfrm>
            <a:off x="946085" y="739606"/>
            <a:ext cx="10290900" cy="714300"/>
          </a:xfrm>
          <a:prstGeom prst="rect">
            <a:avLst/>
          </a:prstGeom>
          <a:noFill/>
          <a:ln>
            <a:noFill/>
          </a:ln>
        </p:spPr>
        <p:txBody>
          <a:bodyPr spcFirstLastPara="1" wrap="square" lIns="89275" tIns="89275" rIns="89275" bIns="0" rtlCol="0"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s-us" sz="3500" b="1" i="0" u="none" strike="noStrike" cap="none">
                <a:solidFill>
                  <a:srgbClr val="121212"/>
                </a:solidFill>
                <a:latin typeface="Roboto"/>
                <a:ea typeface="Roboto"/>
                <a:cs typeface="Roboto"/>
                <a:sym typeface="Roboto"/>
              </a:rPr>
              <a:t>Crear un ambiente emocionalmente seguro</a:t>
            </a:r>
            <a:endParaRPr sz="1300" b="0" i="0" u="none" strike="noStrike" cap="none">
              <a:solidFill>
                <a:srgbClr val="000000"/>
              </a:solidFill>
              <a:latin typeface="Arial"/>
              <a:ea typeface="Arial"/>
              <a:cs typeface="Arial"/>
              <a:sym typeface="Arial"/>
            </a:endParaRPr>
          </a:p>
        </p:txBody>
      </p:sp>
      <p:pic>
        <p:nvPicPr>
          <p:cNvPr id="347" name="Google Shape;347;p42"/>
          <p:cNvPicPr preferRelativeResize="0"/>
          <p:nvPr/>
        </p:nvPicPr>
        <p:blipFill rotWithShape="1">
          <a:blip r:embed="rId3">
            <a:alphaModFix/>
          </a:blip>
          <a:srcRect/>
          <a:stretch/>
        </p:blipFill>
        <p:spPr>
          <a:xfrm rot="10800000" flipH="1">
            <a:off x="5756837" y="-8808"/>
            <a:ext cx="692457" cy="249909"/>
          </a:xfrm>
          <a:prstGeom prst="rect">
            <a:avLst/>
          </a:prstGeom>
          <a:noFill/>
          <a:ln>
            <a:noFill/>
          </a:ln>
        </p:spPr>
      </p:pic>
      <p:pic>
        <p:nvPicPr>
          <p:cNvPr id="348" name="Google Shape;348;p42"/>
          <p:cNvPicPr preferRelativeResize="0"/>
          <p:nvPr/>
        </p:nvPicPr>
        <p:blipFill rotWithShape="1">
          <a:blip r:embed="rId4">
            <a:alphaModFix/>
          </a:blip>
          <a:srcRect/>
          <a:stretch/>
        </p:blipFill>
        <p:spPr>
          <a:xfrm>
            <a:off x="10960182" y="5813227"/>
            <a:ext cx="1231820" cy="1026833"/>
          </a:xfrm>
          <a:prstGeom prst="rect">
            <a:avLst/>
          </a:prstGeom>
          <a:noFill/>
          <a:ln>
            <a:noFill/>
          </a:ln>
        </p:spPr>
      </p:pic>
      <p:sp>
        <p:nvSpPr>
          <p:cNvPr id="349" name="Google Shape;349;p42"/>
          <p:cNvSpPr/>
          <p:nvPr/>
        </p:nvSpPr>
        <p:spPr>
          <a:xfrm>
            <a:off x="944922" y="2034778"/>
            <a:ext cx="5751153" cy="3750600"/>
          </a:xfrm>
          <a:prstGeom prst="rect">
            <a:avLst/>
          </a:prstGeom>
          <a:noFill/>
          <a:ln>
            <a:noFill/>
          </a:ln>
        </p:spPr>
        <p:txBody>
          <a:bodyPr spcFirstLastPara="1" wrap="square" lIns="89275" tIns="89275" rIns="89275" bIns="0" rtlCol="0" anchor="t" anchorCtr="0">
            <a:noAutofit/>
          </a:bodyPr>
          <a:lstStyle/>
          <a:p>
            <a:pPr marL="304800" marR="0" lvl="0" indent="-304800" algn="l" rtl="0">
              <a:lnSpc>
                <a:spcPct val="125000"/>
              </a:lnSpc>
              <a:spcBef>
                <a:spcPts val="0"/>
              </a:spcBef>
              <a:spcAft>
                <a:spcPts val="0"/>
              </a:spcAft>
              <a:buClr>
                <a:srgbClr val="292929"/>
              </a:buClr>
              <a:buSzPts val="2400"/>
              <a:buFont typeface="Courier New"/>
              <a:buChar char="o"/>
            </a:pPr>
            <a:r>
              <a:rPr lang="es-us" sz="2400" b="0" i="0" u="none" strike="noStrike" cap="none" dirty="0">
                <a:solidFill>
                  <a:srgbClr val="292929"/>
                </a:solidFill>
                <a:latin typeface="Roboto"/>
                <a:ea typeface="Roboto"/>
                <a:cs typeface="Roboto"/>
                <a:sym typeface="Roboto"/>
              </a:rPr>
              <a:t>Escucha activa</a:t>
            </a:r>
            <a:endParaRPr sz="13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2400"/>
              <a:buFont typeface="Arial"/>
              <a:buNone/>
            </a:pPr>
            <a:endParaRPr sz="2400" b="0" i="0" u="none" strike="noStrike" cap="none" dirty="0">
              <a:solidFill>
                <a:srgbClr val="292929"/>
              </a:solidFill>
              <a:latin typeface="Roboto"/>
              <a:ea typeface="Roboto"/>
              <a:cs typeface="Roboto"/>
              <a:sym typeface="Roboto"/>
            </a:endParaRPr>
          </a:p>
          <a:p>
            <a:pPr marL="304800" marR="0" lvl="0" indent="-304800" algn="l" rtl="0">
              <a:lnSpc>
                <a:spcPct val="125000"/>
              </a:lnSpc>
              <a:spcBef>
                <a:spcPts val="0"/>
              </a:spcBef>
              <a:spcAft>
                <a:spcPts val="0"/>
              </a:spcAft>
              <a:buClr>
                <a:srgbClr val="292929"/>
              </a:buClr>
              <a:buSzPts val="2400"/>
              <a:buFont typeface="Courier New"/>
              <a:buChar char="o"/>
            </a:pPr>
            <a:r>
              <a:rPr lang="es-us" sz="2400" b="0" i="0" u="none" strike="noStrike" cap="none" dirty="0">
                <a:solidFill>
                  <a:srgbClr val="292929"/>
                </a:solidFill>
                <a:latin typeface="Roboto"/>
                <a:ea typeface="Roboto"/>
                <a:cs typeface="Roboto"/>
                <a:sym typeface="Roboto"/>
              </a:rPr>
              <a:t>Zona libre de juicio/lugar seguro</a:t>
            </a:r>
            <a:endParaRPr sz="13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2400"/>
              <a:buFont typeface="Arial"/>
              <a:buNone/>
            </a:pPr>
            <a:endParaRPr sz="2400" b="0" i="0" u="none" strike="noStrike" cap="none" dirty="0">
              <a:solidFill>
                <a:srgbClr val="292929"/>
              </a:solidFill>
              <a:latin typeface="Roboto"/>
              <a:ea typeface="Roboto"/>
              <a:cs typeface="Roboto"/>
              <a:sym typeface="Roboto"/>
            </a:endParaRPr>
          </a:p>
          <a:p>
            <a:pPr marL="304800" marR="0" lvl="0" indent="-304800" algn="l" rtl="0">
              <a:lnSpc>
                <a:spcPct val="125000"/>
              </a:lnSpc>
              <a:spcBef>
                <a:spcPts val="0"/>
              </a:spcBef>
              <a:spcAft>
                <a:spcPts val="0"/>
              </a:spcAft>
              <a:buClr>
                <a:srgbClr val="292929"/>
              </a:buClr>
              <a:buSzPts val="2400"/>
              <a:buFont typeface="Courier New"/>
              <a:buChar char="o"/>
            </a:pPr>
            <a:r>
              <a:rPr lang="es-us" sz="2400" b="0" i="0" u="none" strike="noStrike" cap="none" dirty="0">
                <a:solidFill>
                  <a:srgbClr val="292929"/>
                </a:solidFill>
                <a:latin typeface="Roboto"/>
                <a:ea typeface="Roboto"/>
                <a:cs typeface="Roboto"/>
                <a:sym typeface="Roboto"/>
              </a:rPr>
              <a:t>Confidencialidad</a:t>
            </a:r>
            <a:endParaRPr sz="13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2400"/>
              <a:buFont typeface="Arial"/>
              <a:buNone/>
            </a:pPr>
            <a:endParaRPr sz="2400" b="0" i="0" u="none" strike="noStrike" cap="none" dirty="0">
              <a:solidFill>
                <a:srgbClr val="292929"/>
              </a:solidFill>
              <a:latin typeface="Roboto"/>
              <a:ea typeface="Roboto"/>
              <a:cs typeface="Roboto"/>
              <a:sym typeface="Roboto"/>
            </a:endParaRPr>
          </a:p>
          <a:p>
            <a:pPr marL="304800" marR="0" lvl="0" indent="-304800" algn="l" rtl="0">
              <a:lnSpc>
                <a:spcPct val="125000"/>
              </a:lnSpc>
              <a:spcBef>
                <a:spcPts val="0"/>
              </a:spcBef>
              <a:spcAft>
                <a:spcPts val="0"/>
              </a:spcAft>
              <a:buClr>
                <a:srgbClr val="292929"/>
              </a:buClr>
              <a:buSzPts val="2400"/>
              <a:buFont typeface="Courier New"/>
              <a:buChar char="o"/>
            </a:pPr>
            <a:r>
              <a:rPr lang="es-us" sz="2400" b="0" i="0" u="none" strike="noStrike" cap="none" dirty="0">
                <a:solidFill>
                  <a:srgbClr val="292929"/>
                </a:solidFill>
                <a:latin typeface="Roboto"/>
                <a:ea typeface="Roboto"/>
                <a:cs typeface="Roboto"/>
                <a:sym typeface="Roboto"/>
              </a:rPr>
              <a:t>¡Todas las respuestas son bienvenidas!</a:t>
            </a:r>
            <a:endParaRPr sz="13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2400"/>
              <a:buFont typeface="Arial"/>
              <a:buNone/>
            </a:pPr>
            <a:endParaRPr sz="2400" b="0" i="0" u="none" strike="noStrike" cap="none" dirty="0">
              <a:solidFill>
                <a:srgbClr val="292929"/>
              </a:solidFill>
              <a:latin typeface="Roboto"/>
              <a:ea typeface="Roboto"/>
              <a:cs typeface="Roboto"/>
              <a:sym typeface="Roboto"/>
            </a:endParaRPr>
          </a:p>
        </p:txBody>
      </p:sp>
      <p:pic>
        <p:nvPicPr>
          <p:cNvPr id="350" name="Google Shape;350;p42"/>
          <p:cNvPicPr preferRelativeResize="0"/>
          <p:nvPr/>
        </p:nvPicPr>
        <p:blipFill rotWithShape="1">
          <a:blip r:embed="rId5">
            <a:alphaModFix/>
          </a:blip>
          <a:srcRect/>
          <a:stretch/>
        </p:blipFill>
        <p:spPr>
          <a:xfrm>
            <a:off x="6622705" y="1854061"/>
            <a:ext cx="5117154" cy="3412427"/>
          </a:xfrm>
          <a:prstGeom prst="rect">
            <a:avLst/>
          </a:prstGeom>
          <a:noFill/>
          <a:ln>
            <a:noFill/>
          </a:ln>
        </p:spPr>
      </p:pic>
      <p:pic>
        <p:nvPicPr>
          <p:cNvPr id="351" name="Google Shape;351;p42"/>
          <p:cNvPicPr preferRelativeResize="0"/>
          <p:nvPr/>
        </p:nvPicPr>
        <p:blipFill>
          <a:blip r:embed="rId6">
            <a:alphaModFix/>
          </a:blip>
          <a:stretch>
            <a:fillRect/>
          </a:stretch>
        </p:blipFill>
        <p:spPr>
          <a:xfrm>
            <a:off x="169750" y="5848738"/>
            <a:ext cx="1094676" cy="8033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56"/>
        <p:cNvGrpSpPr/>
        <p:nvPr/>
      </p:nvGrpSpPr>
      <p:grpSpPr>
        <a:xfrm>
          <a:off x="0" y="0"/>
          <a:ext cx="0" cy="0"/>
          <a:chOff x="0" y="0"/>
          <a:chExt cx="0" cy="0"/>
        </a:xfrm>
      </p:grpSpPr>
      <p:sp>
        <p:nvSpPr>
          <p:cNvPr id="357" name="Google Shape;357;p43"/>
          <p:cNvSpPr/>
          <p:nvPr/>
        </p:nvSpPr>
        <p:spPr>
          <a:xfrm>
            <a:off x="5435526" y="2629792"/>
            <a:ext cx="5801700" cy="812400"/>
          </a:xfrm>
          <a:prstGeom prst="rect">
            <a:avLst/>
          </a:prstGeom>
          <a:noFill/>
          <a:ln>
            <a:noFill/>
          </a:ln>
        </p:spPr>
        <p:txBody>
          <a:bodyPr spcFirstLastPara="1" wrap="square" lIns="89275" tIns="89275" rIns="89275" bIns="0" rtlCol="0"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s-us" sz="4200" b="1" i="0" u="none" strike="noStrike" cap="none">
                <a:solidFill>
                  <a:srgbClr val="121212"/>
                </a:solidFill>
                <a:latin typeface="Roboto"/>
                <a:ea typeface="Roboto"/>
                <a:cs typeface="Roboto"/>
                <a:sym typeface="Roboto"/>
              </a:rPr>
              <a:t>Preguntas del Café</a:t>
            </a:r>
            <a:endParaRPr sz="1300" b="0" i="0" u="none" strike="noStrike" cap="none">
              <a:solidFill>
                <a:srgbClr val="000000"/>
              </a:solidFill>
              <a:latin typeface="Arial"/>
              <a:ea typeface="Arial"/>
              <a:cs typeface="Arial"/>
              <a:sym typeface="Arial"/>
            </a:endParaRPr>
          </a:p>
        </p:txBody>
      </p:sp>
      <p:sp>
        <p:nvSpPr>
          <p:cNvPr id="358" name="Google Shape;358;p43"/>
          <p:cNvSpPr/>
          <p:nvPr/>
        </p:nvSpPr>
        <p:spPr>
          <a:xfrm>
            <a:off x="5435526" y="3406676"/>
            <a:ext cx="6110700" cy="500100"/>
          </a:xfrm>
          <a:prstGeom prst="rect">
            <a:avLst/>
          </a:prstGeom>
          <a:noFill/>
          <a:ln>
            <a:noFill/>
          </a:ln>
        </p:spPr>
        <p:txBody>
          <a:bodyPr spcFirstLastPara="1" wrap="square" lIns="89275" tIns="89275" rIns="89275" bIns="0" rtlCol="0"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s-us" sz="2100">
                <a:solidFill>
                  <a:srgbClr val="121212"/>
                </a:solidFill>
                <a:latin typeface="Roboto"/>
                <a:ea typeface="Roboto"/>
                <a:cs typeface="Roboto"/>
                <a:sym typeface="Roboto"/>
              </a:rPr>
              <a:t>Familias activas, niños activos: </a:t>
            </a:r>
            <a:endParaRPr sz="2100">
              <a:solidFill>
                <a:srgbClr val="12121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100"/>
              <a:buFont typeface="Arial"/>
              <a:buNone/>
            </a:pPr>
            <a:r>
              <a:rPr lang="es-us" sz="2100">
                <a:solidFill>
                  <a:srgbClr val="121212"/>
                </a:solidFill>
                <a:latin typeface="Roboto"/>
                <a:ea typeface="Roboto"/>
                <a:cs typeface="Roboto"/>
                <a:sym typeface="Roboto"/>
              </a:rPr>
              <a:t>Cómo se benefician todos del movimiento</a:t>
            </a:r>
            <a:endParaRPr sz="1300" b="0" i="0" u="none" strike="noStrike" cap="none">
              <a:solidFill>
                <a:srgbClr val="000000"/>
              </a:solidFill>
              <a:latin typeface="Arial"/>
              <a:ea typeface="Arial"/>
              <a:cs typeface="Arial"/>
              <a:sym typeface="Arial"/>
            </a:endParaRPr>
          </a:p>
        </p:txBody>
      </p:sp>
      <p:pic>
        <p:nvPicPr>
          <p:cNvPr id="359" name="Google Shape;359;p43"/>
          <p:cNvPicPr preferRelativeResize="0"/>
          <p:nvPr/>
        </p:nvPicPr>
        <p:blipFill rotWithShape="1">
          <a:blip r:embed="rId3">
            <a:alphaModFix/>
          </a:blip>
          <a:srcRect/>
          <a:stretch/>
        </p:blipFill>
        <p:spPr>
          <a:xfrm>
            <a:off x="-56150" y="2200"/>
            <a:ext cx="4462665" cy="6854653"/>
          </a:xfrm>
          <a:prstGeom prst="rect">
            <a:avLst/>
          </a:prstGeom>
          <a:noFill/>
          <a:ln>
            <a:noFill/>
          </a:ln>
        </p:spPr>
      </p:pic>
      <p:pic>
        <p:nvPicPr>
          <p:cNvPr id="360" name="Google Shape;360;p43"/>
          <p:cNvPicPr preferRelativeResize="0"/>
          <p:nvPr/>
        </p:nvPicPr>
        <p:blipFill rotWithShape="1">
          <a:blip r:embed="rId4">
            <a:alphaModFix/>
          </a:blip>
          <a:srcRect/>
          <a:stretch/>
        </p:blipFill>
        <p:spPr>
          <a:xfrm rot="-5400000">
            <a:off x="2696530" y="2817500"/>
            <a:ext cx="2142079" cy="1224046"/>
          </a:xfrm>
          <a:prstGeom prst="rect">
            <a:avLst/>
          </a:prstGeom>
          <a:noFill/>
          <a:ln>
            <a:noFill/>
          </a:ln>
        </p:spPr>
      </p:pic>
      <p:pic>
        <p:nvPicPr>
          <p:cNvPr id="361" name="Google Shape;361;p43"/>
          <p:cNvPicPr preferRelativeResize="0"/>
          <p:nvPr/>
        </p:nvPicPr>
        <p:blipFill rotWithShape="1">
          <a:blip r:embed="rId5">
            <a:alphaModFix/>
          </a:blip>
          <a:srcRect/>
          <a:stretch/>
        </p:blipFill>
        <p:spPr>
          <a:xfrm>
            <a:off x="10960182" y="5813227"/>
            <a:ext cx="1231820" cy="1026833"/>
          </a:xfrm>
          <a:prstGeom prst="rect">
            <a:avLst/>
          </a:prstGeom>
          <a:noFill/>
          <a:ln>
            <a:noFill/>
          </a:ln>
        </p:spPr>
      </p:pic>
      <p:pic>
        <p:nvPicPr>
          <p:cNvPr id="362" name="Google Shape;362;p43"/>
          <p:cNvPicPr preferRelativeResize="0"/>
          <p:nvPr/>
        </p:nvPicPr>
        <p:blipFill>
          <a:blip r:embed="rId6">
            <a:alphaModFix/>
          </a:blip>
          <a:stretch>
            <a:fillRect/>
          </a:stretch>
        </p:blipFill>
        <p:spPr>
          <a:xfrm>
            <a:off x="4589350" y="5848738"/>
            <a:ext cx="1094676" cy="8033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67"/>
        <p:cNvGrpSpPr/>
        <p:nvPr/>
      </p:nvGrpSpPr>
      <p:grpSpPr>
        <a:xfrm>
          <a:off x="0" y="0"/>
          <a:ext cx="0" cy="0"/>
          <a:chOff x="0" y="0"/>
          <a:chExt cx="0" cy="0"/>
        </a:xfrm>
      </p:grpSpPr>
      <p:sp>
        <p:nvSpPr>
          <p:cNvPr id="368" name="Google Shape;368;p44"/>
          <p:cNvSpPr/>
          <p:nvPr/>
        </p:nvSpPr>
        <p:spPr>
          <a:xfrm>
            <a:off x="4201820" y="2535150"/>
            <a:ext cx="6580476" cy="1482900"/>
          </a:xfrm>
          <a:prstGeom prst="rect">
            <a:avLst/>
          </a:prstGeom>
          <a:noFill/>
          <a:ln>
            <a:noFill/>
          </a:ln>
        </p:spPr>
        <p:txBody>
          <a:bodyPr spcFirstLastPara="1" wrap="square" lIns="89275" tIns="89275" rIns="89275" bIns="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us" sz="2600" dirty="0">
                <a:solidFill>
                  <a:schemeClr val="dk1"/>
                </a:solidFill>
                <a:highlight>
                  <a:schemeClr val="lt1"/>
                </a:highlight>
                <a:latin typeface="Roboto"/>
                <a:ea typeface="Roboto"/>
                <a:cs typeface="Roboto"/>
                <a:sym typeface="Roboto"/>
              </a:rPr>
              <a:t>¿En qué momento se sintió realmente bien? ¿Qué era lo que estaba sucediendo?</a:t>
            </a:r>
            <a:endParaRPr sz="5600" dirty="0">
              <a:solidFill>
                <a:srgbClr val="3C4043"/>
              </a:solidFill>
              <a:latin typeface="Roboto"/>
              <a:ea typeface="Roboto"/>
              <a:cs typeface="Roboto"/>
              <a:sym typeface="Roboto"/>
            </a:endParaRPr>
          </a:p>
          <a:p>
            <a:pPr marL="0" marR="0" lvl="0" indent="0" algn="l" rtl="0">
              <a:lnSpc>
                <a:spcPct val="125000"/>
              </a:lnSpc>
              <a:spcBef>
                <a:spcPts val="0"/>
              </a:spcBef>
              <a:spcAft>
                <a:spcPts val="0"/>
              </a:spcAft>
              <a:buClr>
                <a:srgbClr val="000000"/>
              </a:buClr>
              <a:buSzPts val="2600"/>
              <a:buFont typeface="Arial"/>
              <a:buNone/>
            </a:pPr>
            <a:endParaRPr sz="2600" dirty="0">
              <a:latin typeface="Roboto"/>
              <a:ea typeface="Roboto"/>
              <a:cs typeface="Roboto"/>
              <a:sym typeface="Roboto"/>
            </a:endParaRPr>
          </a:p>
          <a:p>
            <a:pPr marL="0" marR="0" lvl="0" indent="0" algn="l" rtl="0">
              <a:lnSpc>
                <a:spcPct val="125000"/>
              </a:lnSpc>
              <a:spcBef>
                <a:spcPts val="0"/>
              </a:spcBef>
              <a:spcAft>
                <a:spcPts val="0"/>
              </a:spcAft>
              <a:buClr>
                <a:srgbClr val="000000"/>
              </a:buClr>
              <a:buSzPts val="2400"/>
              <a:buFont typeface="Arial"/>
              <a:buNone/>
            </a:pPr>
            <a:endParaRPr sz="2400" b="0" i="0" u="none" strike="noStrike" cap="none" dirty="0">
              <a:solidFill>
                <a:srgbClr val="000000"/>
              </a:solidFill>
              <a:latin typeface="Roboto"/>
              <a:ea typeface="Roboto"/>
              <a:cs typeface="Roboto"/>
              <a:sym typeface="Roboto"/>
            </a:endParaRPr>
          </a:p>
        </p:txBody>
      </p:sp>
      <p:pic>
        <p:nvPicPr>
          <p:cNvPr id="369" name="Google Shape;369;p44"/>
          <p:cNvPicPr preferRelativeResize="0"/>
          <p:nvPr/>
        </p:nvPicPr>
        <p:blipFill rotWithShape="1">
          <a:blip r:embed="rId3">
            <a:alphaModFix/>
          </a:blip>
          <a:srcRect/>
          <a:stretch/>
        </p:blipFill>
        <p:spPr>
          <a:xfrm>
            <a:off x="10960182" y="5813227"/>
            <a:ext cx="1231820" cy="1026833"/>
          </a:xfrm>
          <a:prstGeom prst="rect">
            <a:avLst/>
          </a:prstGeom>
          <a:noFill/>
          <a:ln>
            <a:noFill/>
          </a:ln>
        </p:spPr>
      </p:pic>
      <p:pic>
        <p:nvPicPr>
          <p:cNvPr id="370" name="Google Shape;370;p44"/>
          <p:cNvPicPr preferRelativeResize="0"/>
          <p:nvPr/>
        </p:nvPicPr>
        <p:blipFill rotWithShape="1">
          <a:blip r:embed="rId4">
            <a:alphaModFix/>
          </a:blip>
          <a:srcRect/>
          <a:stretch/>
        </p:blipFill>
        <p:spPr>
          <a:xfrm>
            <a:off x="896344" y="1616273"/>
            <a:ext cx="2769405" cy="2983060"/>
          </a:xfrm>
          <a:prstGeom prst="rect">
            <a:avLst/>
          </a:prstGeom>
          <a:noFill/>
          <a:ln>
            <a:noFill/>
          </a:ln>
        </p:spPr>
      </p:pic>
      <p:sp>
        <p:nvSpPr>
          <p:cNvPr id="371" name="Google Shape;371;p44"/>
          <p:cNvSpPr/>
          <p:nvPr/>
        </p:nvSpPr>
        <p:spPr>
          <a:xfrm>
            <a:off x="360273" y="2433611"/>
            <a:ext cx="3570000" cy="1348200"/>
          </a:xfrm>
          <a:prstGeom prst="rect">
            <a:avLst/>
          </a:prstGeom>
          <a:noFill/>
          <a:ln>
            <a:noFill/>
          </a:ln>
        </p:spPr>
        <p:txBody>
          <a:bodyPr spcFirstLastPara="1" wrap="square" lIns="89275" tIns="89275" rIns="89275" bIns="0" rtlCol="0" anchor="t" anchorCtr="0">
            <a:noAutofit/>
          </a:bodyPr>
          <a:lstStyle/>
          <a:p>
            <a:pPr marL="0" marR="0" lvl="0" indent="0" algn="ctr" rtl="0">
              <a:lnSpc>
                <a:spcPct val="100000"/>
              </a:lnSpc>
              <a:spcBef>
                <a:spcPts val="0"/>
              </a:spcBef>
              <a:spcAft>
                <a:spcPts val="0"/>
              </a:spcAft>
              <a:buClr>
                <a:srgbClr val="000000"/>
              </a:buClr>
              <a:buSzPts val="7700"/>
              <a:buFont typeface="Arial"/>
              <a:buNone/>
            </a:pPr>
            <a:r>
              <a:rPr lang="es-us" sz="7700" b="1" i="0" u="none" strike="noStrike" cap="none">
                <a:solidFill>
                  <a:srgbClr val="FFFFFF"/>
                </a:solidFill>
                <a:latin typeface="Roboto"/>
                <a:ea typeface="Roboto"/>
                <a:cs typeface="Roboto"/>
                <a:sym typeface="Roboto"/>
              </a:rPr>
              <a:t>#1</a:t>
            </a:r>
            <a:endParaRPr sz="1300" b="0" i="0" u="none" strike="noStrike" cap="none">
              <a:solidFill>
                <a:srgbClr val="000000"/>
              </a:solidFill>
              <a:latin typeface="Arial"/>
              <a:ea typeface="Arial"/>
              <a:cs typeface="Arial"/>
              <a:sym typeface="Arial"/>
            </a:endParaRPr>
          </a:p>
        </p:txBody>
      </p:sp>
      <p:pic>
        <p:nvPicPr>
          <p:cNvPr id="372" name="Google Shape;372;p44"/>
          <p:cNvPicPr preferRelativeResize="0"/>
          <p:nvPr/>
        </p:nvPicPr>
        <p:blipFill>
          <a:blip r:embed="rId5">
            <a:alphaModFix/>
          </a:blip>
          <a:stretch>
            <a:fillRect/>
          </a:stretch>
        </p:blipFill>
        <p:spPr>
          <a:xfrm>
            <a:off x="169750" y="5848738"/>
            <a:ext cx="1094676" cy="8033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77"/>
        <p:cNvGrpSpPr/>
        <p:nvPr/>
      </p:nvGrpSpPr>
      <p:grpSpPr>
        <a:xfrm>
          <a:off x="0" y="0"/>
          <a:ext cx="0" cy="0"/>
          <a:chOff x="0" y="0"/>
          <a:chExt cx="0" cy="0"/>
        </a:xfrm>
      </p:grpSpPr>
      <p:sp>
        <p:nvSpPr>
          <p:cNvPr id="378" name="Google Shape;378;p45"/>
          <p:cNvSpPr/>
          <p:nvPr/>
        </p:nvSpPr>
        <p:spPr>
          <a:xfrm>
            <a:off x="4322275" y="1560850"/>
            <a:ext cx="7650650" cy="3116100"/>
          </a:xfrm>
          <a:prstGeom prst="rect">
            <a:avLst/>
          </a:prstGeom>
          <a:noFill/>
          <a:ln>
            <a:noFill/>
          </a:ln>
        </p:spPr>
        <p:txBody>
          <a:bodyPr spcFirstLastPara="1" wrap="square" lIns="89275" tIns="89275" rIns="89275" bIns="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us" sz="2800" dirty="0">
                <a:solidFill>
                  <a:schemeClr val="dk1"/>
                </a:solidFill>
                <a:highlight>
                  <a:schemeClr val="lt1"/>
                </a:highlight>
                <a:latin typeface="Roboto"/>
                <a:ea typeface="Roboto"/>
                <a:cs typeface="Roboto"/>
                <a:sym typeface="Roboto"/>
              </a:rPr>
              <a:t>Piense en una actividad que esté haciendo actualmente o que le gustaría realizar en familia. ¿Cuáles son las formas en que el modelo del niño integral respalda la actividad (cognitiva, lingüística, física, sensorial, socioemocional)? </a:t>
            </a:r>
            <a:endParaRPr sz="2800" dirty="0">
              <a:solidFill>
                <a:schemeClr val="dk1"/>
              </a:solidFill>
              <a:highlight>
                <a:schemeClr val="lt1"/>
              </a:highlight>
              <a:latin typeface="Roboto"/>
              <a:ea typeface="Roboto"/>
              <a:cs typeface="Roboto"/>
              <a:sym typeface="Roboto"/>
            </a:endParaRPr>
          </a:p>
          <a:p>
            <a:pPr marL="0" marR="0" lvl="0" indent="0" algn="l" rtl="0">
              <a:lnSpc>
                <a:spcPct val="125000"/>
              </a:lnSpc>
              <a:spcBef>
                <a:spcPts val="0"/>
              </a:spcBef>
              <a:spcAft>
                <a:spcPts val="0"/>
              </a:spcAft>
              <a:buClr>
                <a:srgbClr val="000000"/>
              </a:buClr>
              <a:buSzPts val="2600"/>
              <a:buFont typeface="Arial"/>
              <a:buNone/>
            </a:pPr>
            <a:endParaRPr sz="2600" dirty="0">
              <a:latin typeface="Roboto"/>
              <a:ea typeface="Roboto"/>
              <a:cs typeface="Roboto"/>
              <a:sym typeface="Roboto"/>
            </a:endParaRPr>
          </a:p>
          <a:p>
            <a:pPr marL="0" marR="0" lvl="0" indent="0" algn="l" rtl="0">
              <a:lnSpc>
                <a:spcPct val="125000"/>
              </a:lnSpc>
              <a:spcBef>
                <a:spcPts val="0"/>
              </a:spcBef>
              <a:spcAft>
                <a:spcPts val="0"/>
              </a:spcAft>
              <a:buClr>
                <a:srgbClr val="000000"/>
              </a:buClr>
              <a:buSzPts val="2400"/>
              <a:buFont typeface="Arial"/>
              <a:buNone/>
            </a:pPr>
            <a:endParaRPr sz="2400" b="0" i="0" u="none" strike="noStrike" cap="none" dirty="0">
              <a:solidFill>
                <a:srgbClr val="000000"/>
              </a:solidFill>
              <a:latin typeface="Roboto"/>
              <a:ea typeface="Roboto"/>
              <a:cs typeface="Roboto"/>
              <a:sym typeface="Roboto"/>
            </a:endParaRPr>
          </a:p>
        </p:txBody>
      </p:sp>
      <p:pic>
        <p:nvPicPr>
          <p:cNvPr id="379" name="Google Shape;379;p45"/>
          <p:cNvPicPr preferRelativeResize="0"/>
          <p:nvPr/>
        </p:nvPicPr>
        <p:blipFill rotWithShape="1">
          <a:blip r:embed="rId3">
            <a:alphaModFix/>
          </a:blip>
          <a:srcRect/>
          <a:stretch/>
        </p:blipFill>
        <p:spPr>
          <a:xfrm>
            <a:off x="10960182" y="5813227"/>
            <a:ext cx="1231820" cy="1026833"/>
          </a:xfrm>
          <a:prstGeom prst="rect">
            <a:avLst/>
          </a:prstGeom>
          <a:noFill/>
          <a:ln>
            <a:noFill/>
          </a:ln>
        </p:spPr>
      </p:pic>
      <p:pic>
        <p:nvPicPr>
          <p:cNvPr id="380" name="Google Shape;380;p45"/>
          <p:cNvPicPr preferRelativeResize="0"/>
          <p:nvPr/>
        </p:nvPicPr>
        <p:blipFill rotWithShape="1">
          <a:blip r:embed="rId4">
            <a:alphaModFix/>
          </a:blip>
          <a:srcRect/>
          <a:stretch/>
        </p:blipFill>
        <p:spPr>
          <a:xfrm>
            <a:off x="918694" y="1616273"/>
            <a:ext cx="2769405" cy="2983060"/>
          </a:xfrm>
          <a:prstGeom prst="rect">
            <a:avLst/>
          </a:prstGeom>
          <a:noFill/>
          <a:ln>
            <a:noFill/>
          </a:ln>
        </p:spPr>
      </p:pic>
      <p:sp>
        <p:nvSpPr>
          <p:cNvPr id="381" name="Google Shape;381;p45"/>
          <p:cNvSpPr/>
          <p:nvPr/>
        </p:nvSpPr>
        <p:spPr>
          <a:xfrm>
            <a:off x="360273" y="2433611"/>
            <a:ext cx="3570000" cy="1348200"/>
          </a:xfrm>
          <a:prstGeom prst="rect">
            <a:avLst/>
          </a:prstGeom>
          <a:noFill/>
          <a:ln>
            <a:noFill/>
          </a:ln>
        </p:spPr>
        <p:txBody>
          <a:bodyPr spcFirstLastPara="1" wrap="square" lIns="89275" tIns="89275" rIns="89275" bIns="0" rtlCol="0" anchor="t" anchorCtr="0">
            <a:noAutofit/>
          </a:bodyPr>
          <a:lstStyle/>
          <a:p>
            <a:pPr marL="0" marR="0" lvl="0" indent="0" algn="ctr" rtl="0">
              <a:lnSpc>
                <a:spcPct val="100000"/>
              </a:lnSpc>
              <a:spcBef>
                <a:spcPts val="0"/>
              </a:spcBef>
              <a:spcAft>
                <a:spcPts val="0"/>
              </a:spcAft>
              <a:buClr>
                <a:srgbClr val="000000"/>
              </a:buClr>
              <a:buSzPts val="7700"/>
              <a:buFont typeface="Arial"/>
              <a:buNone/>
            </a:pPr>
            <a:r>
              <a:rPr lang="es-us" sz="7700" b="1" i="0" u="none" strike="noStrike" cap="none">
                <a:solidFill>
                  <a:srgbClr val="FFFFFF"/>
                </a:solidFill>
                <a:latin typeface="Roboto"/>
                <a:ea typeface="Roboto"/>
                <a:cs typeface="Roboto"/>
                <a:sym typeface="Roboto"/>
              </a:rPr>
              <a:t>#2</a:t>
            </a:r>
            <a:endParaRPr sz="7700" b="1" i="0" u="none" strike="noStrike" cap="none">
              <a:solidFill>
                <a:srgbClr val="FFFFFF"/>
              </a:solidFill>
              <a:latin typeface="Roboto"/>
              <a:ea typeface="Roboto"/>
              <a:cs typeface="Roboto"/>
              <a:sym typeface="Roboto"/>
            </a:endParaRPr>
          </a:p>
        </p:txBody>
      </p:sp>
      <p:pic>
        <p:nvPicPr>
          <p:cNvPr id="382" name="Google Shape;382;p45"/>
          <p:cNvPicPr preferRelativeResize="0"/>
          <p:nvPr/>
        </p:nvPicPr>
        <p:blipFill>
          <a:blip r:embed="rId5">
            <a:alphaModFix/>
          </a:blip>
          <a:stretch>
            <a:fillRect/>
          </a:stretch>
        </p:blipFill>
        <p:spPr>
          <a:xfrm>
            <a:off x="169750" y="5848738"/>
            <a:ext cx="1094676" cy="8033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6"/>
        <p:cNvGrpSpPr/>
        <p:nvPr/>
      </p:nvGrpSpPr>
      <p:grpSpPr>
        <a:xfrm>
          <a:off x="0" y="0"/>
          <a:ext cx="0" cy="0"/>
          <a:chOff x="0" y="0"/>
          <a:chExt cx="0" cy="0"/>
        </a:xfrm>
      </p:grpSpPr>
      <p:grpSp>
        <p:nvGrpSpPr>
          <p:cNvPr id="3" name="Grupo 2">
            <a:extLst>
              <a:ext uri="{FF2B5EF4-FFF2-40B4-BE49-F238E27FC236}">
                <a16:creationId xmlns:a16="http://schemas.microsoft.com/office/drawing/2014/main" id="{2DE22FA8-B0F7-2BB3-ACA5-2670746D4E89}"/>
              </a:ext>
            </a:extLst>
          </p:cNvPr>
          <p:cNvGrpSpPr/>
          <p:nvPr/>
        </p:nvGrpSpPr>
        <p:grpSpPr>
          <a:xfrm>
            <a:off x="1855910" y="1850788"/>
            <a:ext cx="9621715" cy="4430420"/>
            <a:chOff x="1855910" y="1850788"/>
            <a:chExt cx="9621715" cy="4430420"/>
          </a:xfrm>
        </p:grpSpPr>
        <p:sp>
          <p:nvSpPr>
            <p:cNvPr id="177" name="Google Shape;177;p28"/>
            <p:cNvSpPr/>
            <p:nvPr/>
          </p:nvSpPr>
          <p:spPr>
            <a:xfrm>
              <a:off x="1866831" y="1850788"/>
              <a:ext cx="3902286" cy="1428900"/>
            </a:xfrm>
            <a:prstGeom prst="rect">
              <a:avLst/>
            </a:prstGeom>
            <a:noFill/>
            <a:ln>
              <a:noFill/>
            </a:ln>
          </p:spPr>
          <p:txBody>
            <a:bodyPr spcFirstLastPara="1" wrap="square" lIns="89275" tIns="89275" rIns="89275" bIns="0" rtlCol="0" anchor="t" anchorCtr="0">
              <a:noAutofit/>
            </a:bodyPr>
            <a:lstStyle/>
            <a:p>
              <a:pPr marL="0" marR="0" lvl="0" indent="0" algn="l" rtl="0">
                <a:spcBef>
                  <a:spcPts val="0"/>
                </a:spcBef>
                <a:spcAft>
                  <a:spcPts val="0"/>
                </a:spcAft>
                <a:buClr>
                  <a:srgbClr val="000000"/>
                </a:buClr>
                <a:buSzPts val="1400"/>
                <a:buFont typeface="Arial"/>
                <a:buNone/>
              </a:pPr>
              <a:r>
                <a:rPr lang="es-us" sz="1400" b="1" i="0" u="none" strike="noStrike" cap="none" dirty="0">
                  <a:solidFill>
                    <a:srgbClr val="121212"/>
                  </a:solidFill>
                  <a:latin typeface="Roboto"/>
                  <a:ea typeface="Roboto"/>
                  <a:cs typeface="Roboto"/>
                  <a:sym typeface="Roboto"/>
                </a:rPr>
                <a:t>Cambie el nombre si su pantalla NO dice </a:t>
              </a:r>
              <a:br>
                <a:rPr lang="es-us" sz="1400" b="1" i="0" u="none" strike="noStrike" cap="none" dirty="0">
                  <a:solidFill>
                    <a:srgbClr val="121212"/>
                  </a:solidFill>
                  <a:latin typeface="Roboto"/>
                  <a:ea typeface="Roboto"/>
                  <a:cs typeface="Roboto"/>
                  <a:sym typeface="Roboto"/>
                </a:rPr>
              </a:br>
              <a:r>
                <a:rPr lang="es-us" sz="1400" b="1" i="0" u="none" strike="noStrike" cap="none" dirty="0">
                  <a:solidFill>
                    <a:srgbClr val="121212"/>
                  </a:solidFill>
                  <a:latin typeface="Roboto"/>
                  <a:ea typeface="Roboto"/>
                  <a:cs typeface="Roboto"/>
                  <a:sym typeface="Roboto"/>
                </a:rPr>
                <a:t>su nombre. </a:t>
              </a:r>
              <a:endParaRPr sz="1300" b="0" i="0" u="none" strike="noStrike" cap="none" dirty="0">
                <a:solidFill>
                  <a:srgbClr val="000000"/>
                </a:solidFill>
                <a:latin typeface="Arial"/>
                <a:ea typeface="Arial"/>
                <a:cs typeface="Arial"/>
                <a:sym typeface="Arial"/>
              </a:endParaRPr>
            </a:p>
            <a:p>
              <a:pPr marL="457200" marR="0" lvl="0" indent="-317500" algn="l" rtl="0">
                <a:lnSpc>
                  <a:spcPct val="115000"/>
                </a:lnSpc>
                <a:spcBef>
                  <a:spcPts val="0"/>
                </a:spcBef>
                <a:spcAft>
                  <a:spcPts val="0"/>
                </a:spcAft>
                <a:buClr>
                  <a:srgbClr val="121212"/>
                </a:buClr>
                <a:buSzPts val="1400"/>
                <a:buFont typeface="Roboto"/>
                <a:buChar char="○"/>
              </a:pPr>
              <a:r>
                <a:rPr lang="es-us" sz="1400" b="0" i="0" u="none" strike="noStrike" cap="none" dirty="0">
                  <a:solidFill>
                    <a:srgbClr val="121212"/>
                  </a:solidFill>
                  <a:latin typeface="Roboto"/>
                  <a:ea typeface="Roboto"/>
                  <a:cs typeface="Roboto"/>
                  <a:sym typeface="Roboto"/>
                </a:rPr>
                <a:t>Mueva el mouse sobre su imagen hasta que vea 3 pequeños puntos en la esquina superior derecha</a:t>
              </a:r>
              <a:endParaRPr sz="1300" b="0" i="0" u="none" strike="noStrike" cap="none" dirty="0">
                <a:solidFill>
                  <a:srgbClr val="000000"/>
                </a:solidFill>
                <a:latin typeface="Arial"/>
                <a:ea typeface="Arial"/>
                <a:cs typeface="Arial"/>
                <a:sym typeface="Arial"/>
              </a:endParaRPr>
            </a:p>
            <a:p>
              <a:pPr marL="457200" marR="0" lvl="0" indent="-317500" algn="l" rtl="0">
                <a:lnSpc>
                  <a:spcPct val="115000"/>
                </a:lnSpc>
                <a:spcBef>
                  <a:spcPts val="0"/>
                </a:spcBef>
                <a:spcAft>
                  <a:spcPts val="0"/>
                </a:spcAft>
                <a:buClr>
                  <a:srgbClr val="121212"/>
                </a:buClr>
                <a:buSzPts val="1400"/>
                <a:buFont typeface="Roboto"/>
                <a:buChar char="○"/>
              </a:pPr>
              <a:r>
                <a:rPr lang="es-us" sz="1400" b="0" i="0" u="none" strike="noStrike" cap="none" dirty="0">
                  <a:solidFill>
                    <a:srgbClr val="121212"/>
                  </a:solidFill>
                  <a:latin typeface="Roboto"/>
                  <a:ea typeface="Roboto"/>
                  <a:cs typeface="Roboto"/>
                  <a:sym typeface="Roboto"/>
                </a:rPr>
                <a:t>Haga clic en los puntos y luego haga clic en "</a:t>
              </a:r>
              <a:r>
                <a:rPr lang="es-us" sz="1400" b="0" i="0" u="none" strike="noStrike" cap="none" dirty="0" err="1">
                  <a:solidFill>
                    <a:srgbClr val="121212"/>
                  </a:solidFill>
                  <a:latin typeface="Roboto"/>
                  <a:ea typeface="Roboto"/>
                  <a:cs typeface="Roboto"/>
                  <a:sym typeface="Roboto"/>
                </a:rPr>
                <a:t>Rename</a:t>
              </a:r>
              <a:r>
                <a:rPr lang="es-us" sz="1400" b="0" i="0" u="none" strike="noStrike" cap="none" dirty="0">
                  <a:solidFill>
                    <a:srgbClr val="121212"/>
                  </a:solidFill>
                  <a:latin typeface="Roboto"/>
                  <a:ea typeface="Roboto"/>
                  <a:cs typeface="Roboto"/>
                  <a:sym typeface="Roboto"/>
                </a:rPr>
                <a:t>" (Cambiar nombre) y escriba su nombre y apellido</a:t>
              </a:r>
              <a:endParaRPr sz="1300" b="0" i="0" u="none" strike="noStrike" cap="none" dirty="0">
                <a:solidFill>
                  <a:srgbClr val="000000"/>
                </a:solidFill>
                <a:latin typeface="Arial"/>
                <a:ea typeface="Arial"/>
                <a:cs typeface="Arial"/>
                <a:sym typeface="Arial"/>
              </a:endParaRPr>
            </a:p>
            <a:p>
              <a:pPr marL="0" marR="0" lvl="0" indent="0" algn="l" rtl="0">
                <a:lnSpc>
                  <a:spcPct val="83333"/>
                </a:lnSpc>
                <a:spcBef>
                  <a:spcPts val="0"/>
                </a:spcBef>
                <a:spcAft>
                  <a:spcPts val="0"/>
                </a:spcAft>
                <a:buClr>
                  <a:srgbClr val="000000"/>
                </a:buClr>
                <a:buSzPts val="1400"/>
                <a:buFont typeface="Arial"/>
                <a:buNone/>
              </a:pPr>
              <a:endParaRPr sz="1400" b="0" i="0" u="none" strike="noStrike" cap="none" dirty="0">
                <a:solidFill>
                  <a:srgbClr val="121212"/>
                </a:solidFill>
                <a:latin typeface="Roboto"/>
                <a:ea typeface="Roboto"/>
                <a:cs typeface="Roboto"/>
                <a:sym typeface="Roboto"/>
              </a:endParaRPr>
            </a:p>
          </p:txBody>
        </p:sp>
        <p:sp>
          <p:nvSpPr>
            <p:cNvPr id="178" name="Google Shape;178;p28"/>
            <p:cNvSpPr/>
            <p:nvPr/>
          </p:nvSpPr>
          <p:spPr>
            <a:xfrm>
              <a:off x="1855910" y="3793331"/>
              <a:ext cx="3900927" cy="982200"/>
            </a:xfrm>
            <a:prstGeom prst="rect">
              <a:avLst/>
            </a:prstGeom>
            <a:noFill/>
            <a:ln>
              <a:noFill/>
            </a:ln>
          </p:spPr>
          <p:txBody>
            <a:bodyPr spcFirstLastPara="1" wrap="square" lIns="89275" tIns="89275" rIns="89275" bIns="0" rtlCol="0" anchor="t" anchorCtr="0">
              <a:noAutofit/>
            </a:bodyPr>
            <a:lstStyle/>
            <a:p>
              <a:pPr marL="0" marR="0" lvl="0" indent="0" algn="l" rtl="0">
                <a:spcBef>
                  <a:spcPts val="0"/>
                </a:spcBef>
                <a:spcAft>
                  <a:spcPts val="0"/>
                </a:spcAft>
                <a:buClr>
                  <a:srgbClr val="000000"/>
                </a:buClr>
                <a:buSzPts val="1400"/>
                <a:buFont typeface="Arial"/>
                <a:buNone/>
              </a:pPr>
              <a:r>
                <a:rPr lang="es-us" sz="1400" b="1" i="0" u="none" strike="noStrike" cap="none" dirty="0">
                  <a:solidFill>
                    <a:srgbClr val="121212"/>
                  </a:solidFill>
                  <a:latin typeface="Roboto"/>
                  <a:ea typeface="Roboto"/>
                  <a:cs typeface="Roboto"/>
                  <a:sym typeface="Roboto"/>
                </a:rPr>
                <a:t>Escriba la siguiente información en el cuadro de chat:</a:t>
              </a:r>
            </a:p>
            <a:p>
              <a:pPr marL="457200" marR="0" lvl="0" indent="-317500" algn="l" rtl="0">
                <a:lnSpc>
                  <a:spcPct val="115000"/>
                </a:lnSpc>
                <a:spcBef>
                  <a:spcPts val="0"/>
                </a:spcBef>
                <a:spcAft>
                  <a:spcPts val="0"/>
                </a:spcAft>
                <a:buClr>
                  <a:srgbClr val="121212"/>
                </a:buClr>
                <a:buSzPts val="1400"/>
                <a:buFont typeface="Roboto"/>
                <a:buChar char="○"/>
              </a:pPr>
              <a:r>
                <a:rPr lang="es-us" sz="1400" b="0" i="0" u="none" strike="noStrike" cap="none" dirty="0">
                  <a:solidFill>
                    <a:srgbClr val="121212"/>
                  </a:solidFill>
                  <a:latin typeface="Roboto"/>
                  <a:ea typeface="Roboto"/>
                  <a:cs typeface="Roboto"/>
                  <a:sym typeface="Roboto"/>
                </a:rPr>
                <a:t>Nombre y apellido</a:t>
              </a:r>
              <a:endParaRPr sz="1400" b="0" i="0" u="none" strike="noStrike" cap="none" dirty="0">
                <a:solidFill>
                  <a:srgbClr val="121212"/>
                </a:solidFill>
                <a:latin typeface="Roboto"/>
                <a:ea typeface="Roboto"/>
                <a:cs typeface="Roboto"/>
                <a:sym typeface="Roboto"/>
              </a:endParaRPr>
            </a:p>
            <a:p>
              <a:pPr marL="457200" lvl="0" indent="-317500" algn="l" rtl="0">
                <a:lnSpc>
                  <a:spcPct val="115000"/>
                </a:lnSpc>
                <a:spcBef>
                  <a:spcPts val="0"/>
                </a:spcBef>
                <a:spcAft>
                  <a:spcPts val="0"/>
                </a:spcAft>
                <a:buClr>
                  <a:srgbClr val="121212"/>
                </a:buClr>
                <a:buSzPts val="1400"/>
                <a:buFont typeface="Roboto"/>
                <a:buChar char="○"/>
              </a:pPr>
              <a:r>
                <a:rPr lang="es-us" dirty="0">
                  <a:solidFill>
                    <a:srgbClr val="121212"/>
                  </a:solidFill>
                  <a:latin typeface="Roboto"/>
                  <a:ea typeface="Roboto"/>
                  <a:cs typeface="Roboto"/>
                  <a:sym typeface="Roboto"/>
                </a:rPr>
                <a:t>Díganos el nombre del programa ECE </a:t>
              </a:r>
              <a:br>
                <a:rPr lang="es-us" dirty="0">
                  <a:solidFill>
                    <a:srgbClr val="121212"/>
                  </a:solidFill>
                  <a:latin typeface="Roboto"/>
                  <a:ea typeface="Roboto"/>
                  <a:cs typeface="Roboto"/>
                  <a:sym typeface="Roboto"/>
                </a:rPr>
              </a:br>
              <a:r>
                <a:rPr lang="es-us" dirty="0">
                  <a:solidFill>
                    <a:srgbClr val="121212"/>
                  </a:solidFill>
                  <a:latin typeface="Roboto"/>
                  <a:ea typeface="Roboto"/>
                  <a:cs typeface="Roboto"/>
                  <a:sym typeface="Roboto"/>
                </a:rPr>
                <a:t>al que asiste su hijo </a:t>
              </a:r>
              <a:endParaRPr dirty="0">
                <a:solidFill>
                  <a:srgbClr val="121212"/>
                </a:solidFill>
                <a:latin typeface="Roboto"/>
                <a:ea typeface="Roboto"/>
                <a:cs typeface="Roboto"/>
                <a:sym typeface="Roboto"/>
              </a:endParaRPr>
            </a:p>
            <a:p>
              <a:pPr marL="431800" marR="0" lvl="0" indent="0" algn="l" rtl="0">
                <a:lnSpc>
                  <a:spcPct val="125000"/>
                </a:lnSpc>
                <a:spcBef>
                  <a:spcPts val="0"/>
                </a:spcBef>
                <a:spcAft>
                  <a:spcPts val="0"/>
                </a:spcAft>
                <a:buNone/>
              </a:pPr>
              <a:endParaRPr dirty="0">
                <a:solidFill>
                  <a:srgbClr val="121212"/>
                </a:solidFill>
                <a:latin typeface="Roboto"/>
                <a:ea typeface="Roboto"/>
                <a:cs typeface="Roboto"/>
                <a:sym typeface="Roboto"/>
              </a:endParaRPr>
            </a:p>
            <a:p>
              <a:pPr marL="0" marR="0" lvl="0" indent="0" algn="l" rtl="0">
                <a:lnSpc>
                  <a:spcPct val="125000"/>
                </a:lnSpc>
                <a:spcBef>
                  <a:spcPts val="0"/>
                </a:spcBef>
                <a:spcAft>
                  <a:spcPts val="0"/>
                </a:spcAft>
                <a:buClr>
                  <a:srgbClr val="000000"/>
                </a:buClr>
                <a:buSzPts val="1400"/>
                <a:buFont typeface="Arial"/>
                <a:buNone/>
              </a:pPr>
              <a:endParaRPr sz="1400" b="0" i="0" u="none" strike="noStrike" cap="none" dirty="0">
                <a:solidFill>
                  <a:srgbClr val="121212"/>
                </a:solidFill>
                <a:latin typeface="Roboto"/>
                <a:ea typeface="Roboto"/>
                <a:cs typeface="Roboto"/>
                <a:sym typeface="Roboto"/>
              </a:endParaRPr>
            </a:p>
          </p:txBody>
        </p:sp>
        <p:sp>
          <p:nvSpPr>
            <p:cNvPr id="179" name="Google Shape;179;p28"/>
            <p:cNvSpPr/>
            <p:nvPr/>
          </p:nvSpPr>
          <p:spPr>
            <a:xfrm>
              <a:off x="7436575" y="1850788"/>
              <a:ext cx="3777490" cy="1527600"/>
            </a:xfrm>
            <a:prstGeom prst="rect">
              <a:avLst/>
            </a:prstGeom>
            <a:noFill/>
            <a:ln>
              <a:noFill/>
            </a:ln>
          </p:spPr>
          <p:txBody>
            <a:bodyPr spcFirstLastPara="1" wrap="square" lIns="89275" tIns="89275" rIns="89275" bIns="0" rtlCol="0" anchor="t" anchorCtr="0">
              <a:noAutofit/>
            </a:bodyPr>
            <a:lstStyle/>
            <a:p>
              <a:pPr marL="0" marR="0" lvl="0" indent="0" algn="l" rtl="0">
                <a:spcBef>
                  <a:spcPts val="0"/>
                </a:spcBef>
                <a:spcAft>
                  <a:spcPts val="0"/>
                </a:spcAft>
                <a:buClr>
                  <a:srgbClr val="000000"/>
                </a:buClr>
                <a:buSzPts val="1400"/>
                <a:buFont typeface="Arial"/>
                <a:buNone/>
              </a:pPr>
              <a:r>
                <a:rPr lang="es-us" sz="1400" b="1" i="0" strike="noStrike" cap="none" dirty="0">
                  <a:solidFill>
                    <a:srgbClr val="121212"/>
                  </a:solidFill>
                  <a:latin typeface="Roboto"/>
                  <a:ea typeface="Roboto"/>
                  <a:cs typeface="Roboto"/>
                  <a:sym typeface="Roboto"/>
                </a:rPr>
                <a:t>Participe activamente durante nuestro tiempo juntos </a:t>
              </a:r>
              <a:endParaRPr b="1" dirty="0">
                <a:solidFill>
                  <a:srgbClr val="121212"/>
                </a:solidFill>
                <a:latin typeface="Roboto"/>
                <a:ea typeface="Roboto"/>
                <a:cs typeface="Roboto"/>
                <a:sym typeface="Roboto"/>
              </a:endParaRPr>
            </a:p>
            <a:p>
              <a:pPr marL="457200" marR="0" lvl="0" indent="-317500" algn="l" rtl="0">
                <a:lnSpc>
                  <a:spcPct val="115000"/>
                </a:lnSpc>
                <a:spcBef>
                  <a:spcPts val="0"/>
                </a:spcBef>
                <a:spcAft>
                  <a:spcPts val="0"/>
                </a:spcAft>
                <a:buClr>
                  <a:srgbClr val="121212"/>
                </a:buClr>
                <a:buSzPts val="1400"/>
                <a:buFont typeface="Roboto"/>
                <a:buChar char="○"/>
              </a:pPr>
              <a:r>
                <a:rPr lang="es-us" dirty="0">
                  <a:solidFill>
                    <a:srgbClr val="121212"/>
                  </a:solidFill>
                  <a:latin typeface="Roboto"/>
                  <a:ea typeface="Roboto"/>
                  <a:cs typeface="Roboto"/>
                  <a:sym typeface="Roboto"/>
                </a:rPr>
                <a:t>P</a:t>
              </a:r>
              <a:r>
                <a:rPr lang="es-us" sz="1400" i="0" strike="noStrike" cap="none" dirty="0">
                  <a:solidFill>
                    <a:srgbClr val="121212"/>
                  </a:solidFill>
                  <a:latin typeface="Roboto"/>
                  <a:ea typeface="Roboto"/>
                  <a:cs typeface="Roboto"/>
                  <a:sym typeface="Roboto"/>
                </a:rPr>
                <a:t>articipar en el cuadro de chat, discutir temas, aportar a la conversación</a:t>
              </a:r>
              <a:endParaRPr sz="1400" b="1" i="0" u="sng" strike="noStrike" cap="none" dirty="0">
                <a:solidFill>
                  <a:srgbClr val="121212"/>
                </a:solidFill>
                <a:latin typeface="Roboto"/>
                <a:ea typeface="Roboto"/>
                <a:cs typeface="Roboto"/>
                <a:sym typeface="Roboto"/>
              </a:endParaRPr>
            </a:p>
          </p:txBody>
        </p:sp>
        <p:sp>
          <p:nvSpPr>
            <p:cNvPr id="180" name="Google Shape;180;p28"/>
            <p:cNvSpPr/>
            <p:nvPr/>
          </p:nvSpPr>
          <p:spPr>
            <a:xfrm>
              <a:off x="7433668" y="3793331"/>
              <a:ext cx="3847034" cy="714300"/>
            </a:xfrm>
            <a:prstGeom prst="rect">
              <a:avLst/>
            </a:prstGeom>
            <a:noFill/>
            <a:ln>
              <a:noFill/>
            </a:ln>
          </p:spPr>
          <p:txBody>
            <a:bodyPr spcFirstLastPara="1" wrap="square" lIns="89275" tIns="89275" rIns="89275" bIns="0" rtlCol="0" anchor="t" anchorCtr="0">
              <a:noAutofit/>
            </a:bodyPr>
            <a:lstStyle/>
            <a:p>
              <a:pPr marL="0" marR="0" lvl="0" indent="0" algn="l" rtl="0">
                <a:spcBef>
                  <a:spcPts val="0"/>
                </a:spcBef>
                <a:spcAft>
                  <a:spcPts val="0"/>
                </a:spcAft>
                <a:buClr>
                  <a:srgbClr val="000000"/>
                </a:buClr>
                <a:buSzPts val="1400"/>
                <a:buFont typeface="Arial"/>
                <a:buNone/>
              </a:pPr>
              <a:r>
                <a:rPr lang="es-us" sz="1400" b="1" i="0" u="none" strike="noStrike" cap="none" dirty="0">
                  <a:solidFill>
                    <a:srgbClr val="121212"/>
                  </a:solidFill>
                  <a:latin typeface="Roboto"/>
                  <a:ea typeface="Roboto"/>
                  <a:cs typeface="Roboto"/>
                  <a:sym typeface="Roboto"/>
                </a:rPr>
                <a:t>Permanezca silenciado a menos que tenga una pregunta o comentario.</a:t>
              </a:r>
              <a:endParaRPr sz="1300" b="1" i="0" u="none" strike="noStrike" cap="none" dirty="0">
                <a:solidFill>
                  <a:srgbClr val="000000"/>
                </a:solidFill>
              </a:endParaRPr>
            </a:p>
          </p:txBody>
        </p:sp>
        <p:sp>
          <p:nvSpPr>
            <p:cNvPr id="181" name="Google Shape;181;p28"/>
            <p:cNvSpPr/>
            <p:nvPr/>
          </p:nvSpPr>
          <p:spPr>
            <a:xfrm>
              <a:off x="1866825" y="5052693"/>
              <a:ext cx="3800550" cy="803400"/>
            </a:xfrm>
            <a:prstGeom prst="rect">
              <a:avLst/>
            </a:prstGeom>
            <a:noFill/>
            <a:ln>
              <a:noFill/>
            </a:ln>
          </p:spPr>
          <p:txBody>
            <a:bodyPr spcFirstLastPara="1" wrap="square" lIns="89275" tIns="89275" rIns="89275" bIns="0" rtlCol="0" anchor="t" anchorCtr="0">
              <a:noAutofit/>
            </a:bodyPr>
            <a:lstStyle/>
            <a:p>
              <a:pPr marL="0" marR="0" lvl="0" indent="0" algn="l" rtl="0">
                <a:lnSpc>
                  <a:spcPct val="125000"/>
                </a:lnSpc>
                <a:spcBef>
                  <a:spcPts val="0"/>
                </a:spcBef>
                <a:spcAft>
                  <a:spcPts val="0"/>
                </a:spcAft>
                <a:buClr>
                  <a:srgbClr val="000000"/>
                </a:buClr>
                <a:buSzPts val="1400"/>
                <a:buFont typeface="Arial"/>
                <a:buNone/>
              </a:pPr>
              <a:r>
                <a:rPr lang="es-us" sz="1400" b="1" i="0" u="none" strike="noStrike" cap="none" dirty="0">
                  <a:solidFill>
                    <a:srgbClr val="121212"/>
                  </a:solidFill>
                  <a:latin typeface="Roboto"/>
                  <a:ea typeface="Roboto"/>
                  <a:cs typeface="Roboto"/>
                  <a:sym typeface="Roboto"/>
                </a:rPr>
                <a:t>Encienda su video en este momento.</a:t>
              </a:r>
              <a:endParaRPr sz="1400" b="1" i="0" u="none" strike="noStrike" cap="none" dirty="0">
                <a:solidFill>
                  <a:srgbClr val="121212"/>
                </a:solidFill>
                <a:latin typeface="Roboto"/>
                <a:ea typeface="Roboto"/>
                <a:cs typeface="Roboto"/>
                <a:sym typeface="Roboto"/>
              </a:endParaRPr>
            </a:p>
            <a:p>
              <a:pPr marL="457200" lvl="0" indent="-317500" algn="l" rtl="0">
                <a:lnSpc>
                  <a:spcPct val="115000"/>
                </a:lnSpc>
                <a:spcBef>
                  <a:spcPts val="0"/>
                </a:spcBef>
                <a:spcAft>
                  <a:spcPts val="0"/>
                </a:spcAft>
                <a:buClr>
                  <a:srgbClr val="121212"/>
                </a:buClr>
                <a:buSzPts val="1400"/>
                <a:buFont typeface="Roboto"/>
                <a:buChar char="○"/>
              </a:pPr>
              <a:r>
                <a:rPr lang="es-us" dirty="0">
                  <a:solidFill>
                    <a:srgbClr val="121212"/>
                  </a:solidFill>
                  <a:latin typeface="Roboto"/>
                  <a:ea typeface="Roboto"/>
                  <a:cs typeface="Roboto"/>
                  <a:sym typeface="Roboto"/>
                </a:rPr>
                <a:t>Si dos de ustedes están mirando juntos, debemos poder verlos a ambos durante toda la capacitación  </a:t>
              </a:r>
              <a:endParaRPr dirty="0">
                <a:solidFill>
                  <a:srgbClr val="121212"/>
                </a:solidFill>
                <a:latin typeface="Roboto"/>
                <a:ea typeface="Roboto"/>
                <a:cs typeface="Roboto"/>
                <a:sym typeface="Roboto"/>
              </a:endParaRPr>
            </a:p>
          </p:txBody>
        </p:sp>
        <p:sp>
          <p:nvSpPr>
            <p:cNvPr id="182" name="Google Shape;182;p28"/>
            <p:cNvSpPr/>
            <p:nvPr/>
          </p:nvSpPr>
          <p:spPr>
            <a:xfrm>
              <a:off x="7394129" y="5031108"/>
              <a:ext cx="4083496" cy="1250100"/>
            </a:xfrm>
            <a:prstGeom prst="rect">
              <a:avLst/>
            </a:prstGeom>
            <a:noFill/>
            <a:ln>
              <a:noFill/>
            </a:ln>
          </p:spPr>
          <p:txBody>
            <a:bodyPr spcFirstLastPara="1" wrap="square" lIns="89275" tIns="89275" rIns="89275" bIns="0" rtlCol="0" anchor="t" anchorCtr="0">
              <a:noAutofit/>
            </a:bodyPr>
            <a:lstStyle/>
            <a:p>
              <a:pPr marL="0" marR="0" lvl="0" indent="0" algn="l" rtl="0">
                <a:spcBef>
                  <a:spcPts val="0"/>
                </a:spcBef>
                <a:spcAft>
                  <a:spcPts val="0"/>
                </a:spcAft>
                <a:buClr>
                  <a:srgbClr val="000000"/>
                </a:buClr>
                <a:buSzPts val="1400"/>
                <a:buFont typeface="Arial"/>
                <a:buNone/>
              </a:pPr>
              <a:r>
                <a:rPr lang="es-us" sz="1400" b="1" i="0" u="none" strike="noStrike" cap="none" dirty="0">
                  <a:solidFill>
                    <a:srgbClr val="121212"/>
                  </a:solidFill>
                  <a:latin typeface="Roboto"/>
                  <a:ea typeface="Roboto"/>
                  <a:cs typeface="Roboto"/>
                  <a:sym typeface="Roboto"/>
                </a:rPr>
                <a:t>Si se desconecta durante la capacitación debido a un problema tecnológico, vuelva a iniciar sesión utilizando el mismo enlace en su correo electrónico de confirmación.</a:t>
              </a:r>
              <a:endParaRPr sz="1300" b="1" i="0" u="none" strike="noStrike" cap="none" dirty="0">
                <a:solidFill>
                  <a:srgbClr val="000000"/>
                </a:solidFill>
              </a:endParaRPr>
            </a:p>
            <a:p>
              <a:pPr marL="0" marR="0" lvl="0" indent="0" algn="l" rtl="0">
                <a:lnSpc>
                  <a:spcPct val="125000"/>
                </a:lnSpc>
                <a:spcBef>
                  <a:spcPts val="0"/>
                </a:spcBef>
                <a:spcAft>
                  <a:spcPts val="0"/>
                </a:spcAft>
                <a:buClr>
                  <a:srgbClr val="000000"/>
                </a:buClr>
                <a:buSzPts val="1400"/>
                <a:buFont typeface="Arial"/>
                <a:buNone/>
              </a:pPr>
              <a:endParaRPr sz="1400" b="0" i="0" u="none" strike="noStrike" cap="none" dirty="0">
                <a:solidFill>
                  <a:srgbClr val="121212"/>
                </a:solidFill>
                <a:latin typeface="Roboto"/>
                <a:ea typeface="Roboto"/>
                <a:cs typeface="Roboto"/>
                <a:sym typeface="Roboto"/>
              </a:endParaRPr>
            </a:p>
          </p:txBody>
        </p:sp>
      </p:grpSp>
      <p:sp>
        <p:nvSpPr>
          <p:cNvPr id="187" name="Google Shape;187;p28"/>
          <p:cNvSpPr/>
          <p:nvPr/>
        </p:nvSpPr>
        <p:spPr>
          <a:xfrm>
            <a:off x="946083" y="730453"/>
            <a:ext cx="10290900" cy="750000"/>
          </a:xfrm>
          <a:prstGeom prst="rect">
            <a:avLst/>
          </a:prstGeom>
          <a:noFill/>
          <a:ln>
            <a:noFill/>
          </a:ln>
        </p:spPr>
        <p:txBody>
          <a:bodyPr spcFirstLastPara="1" wrap="square" lIns="89275" tIns="44625" rIns="89275" bIns="0" rtlCol="0" anchor="t" anchorCtr="0">
            <a:noAutofit/>
          </a:bodyPr>
          <a:lstStyle/>
          <a:p>
            <a:pPr marL="0" marR="0" lvl="0" indent="0" algn="ctr" rtl="0">
              <a:lnSpc>
                <a:spcPct val="125000"/>
              </a:lnSpc>
              <a:spcBef>
                <a:spcPts val="0"/>
              </a:spcBef>
              <a:spcAft>
                <a:spcPts val="0"/>
              </a:spcAft>
              <a:buClr>
                <a:srgbClr val="000000"/>
              </a:buClr>
              <a:buSzPts val="3500"/>
              <a:buFont typeface="Arial"/>
              <a:buNone/>
            </a:pPr>
            <a:r>
              <a:rPr lang="es-us" sz="3500" b="1" i="0" u="none" strike="noStrike" cap="none">
                <a:solidFill>
                  <a:schemeClr val="dk1"/>
                </a:solidFill>
                <a:latin typeface="Roboto"/>
                <a:ea typeface="Roboto"/>
                <a:cs typeface="Roboto"/>
                <a:sym typeface="Roboto"/>
              </a:rPr>
              <a:t>¡Preparémonos!</a:t>
            </a:r>
            <a:endParaRPr sz="1300" b="0" i="0" u="none" strike="noStrike" cap="none">
              <a:solidFill>
                <a:schemeClr val="dk1"/>
              </a:solidFill>
              <a:latin typeface="Arial"/>
              <a:ea typeface="Arial"/>
              <a:cs typeface="Arial"/>
              <a:sym typeface="Arial"/>
            </a:endParaRPr>
          </a:p>
        </p:txBody>
      </p:sp>
      <p:pic>
        <p:nvPicPr>
          <p:cNvPr id="188" name="Google Shape;188;p28"/>
          <p:cNvPicPr preferRelativeResize="0"/>
          <p:nvPr/>
        </p:nvPicPr>
        <p:blipFill rotWithShape="1">
          <a:blip r:embed="rId3">
            <a:alphaModFix/>
          </a:blip>
          <a:srcRect/>
          <a:stretch/>
        </p:blipFill>
        <p:spPr>
          <a:xfrm rot="10800000" flipH="1">
            <a:off x="5756837" y="-8808"/>
            <a:ext cx="692457" cy="249909"/>
          </a:xfrm>
          <a:prstGeom prst="rect">
            <a:avLst/>
          </a:prstGeom>
          <a:noFill/>
          <a:ln>
            <a:noFill/>
          </a:ln>
        </p:spPr>
      </p:pic>
      <p:grpSp>
        <p:nvGrpSpPr>
          <p:cNvPr id="2" name="Grupo 1">
            <a:extLst>
              <a:ext uri="{FF2B5EF4-FFF2-40B4-BE49-F238E27FC236}">
                <a16:creationId xmlns:a16="http://schemas.microsoft.com/office/drawing/2014/main" id="{21EE3F8D-B71B-1F7D-EC2E-1E742AE02830}"/>
              </a:ext>
            </a:extLst>
          </p:cNvPr>
          <p:cNvGrpSpPr/>
          <p:nvPr/>
        </p:nvGrpSpPr>
        <p:grpSpPr>
          <a:xfrm>
            <a:off x="909887" y="1761958"/>
            <a:ext cx="6316277" cy="4099097"/>
            <a:chOff x="909887" y="1761958"/>
            <a:chExt cx="6316277" cy="4099097"/>
          </a:xfrm>
        </p:grpSpPr>
        <p:pic>
          <p:nvPicPr>
            <p:cNvPr id="183" name="Google Shape;183;p28"/>
            <p:cNvPicPr preferRelativeResize="0"/>
            <p:nvPr/>
          </p:nvPicPr>
          <p:blipFill rotWithShape="1">
            <a:blip r:embed="rId4">
              <a:alphaModFix/>
            </a:blip>
            <a:srcRect/>
            <a:stretch/>
          </p:blipFill>
          <p:spPr>
            <a:xfrm rot="-5400000">
              <a:off x="-180339" y="3839914"/>
              <a:ext cx="2952000" cy="62477"/>
            </a:xfrm>
            <a:prstGeom prst="rect">
              <a:avLst/>
            </a:prstGeom>
            <a:noFill/>
            <a:ln>
              <a:noFill/>
            </a:ln>
          </p:spPr>
        </p:pic>
        <p:pic>
          <p:nvPicPr>
            <p:cNvPr id="184" name="Google Shape;184;p28"/>
            <p:cNvPicPr preferRelativeResize="0"/>
            <p:nvPr/>
          </p:nvPicPr>
          <p:blipFill rotWithShape="1">
            <a:blip r:embed="rId5">
              <a:alphaModFix/>
            </a:blip>
            <a:srcRect/>
            <a:stretch/>
          </p:blipFill>
          <p:spPr>
            <a:xfrm>
              <a:off x="915460" y="1762554"/>
              <a:ext cx="803280" cy="803280"/>
            </a:xfrm>
            <a:prstGeom prst="rect">
              <a:avLst/>
            </a:prstGeom>
            <a:noFill/>
            <a:ln>
              <a:noFill/>
            </a:ln>
          </p:spPr>
        </p:pic>
        <p:pic>
          <p:nvPicPr>
            <p:cNvPr id="185" name="Google Shape;185;p28"/>
            <p:cNvPicPr preferRelativeResize="0"/>
            <p:nvPr/>
          </p:nvPicPr>
          <p:blipFill rotWithShape="1">
            <a:blip r:embed="rId5">
              <a:alphaModFix/>
            </a:blip>
            <a:srcRect/>
            <a:stretch/>
          </p:blipFill>
          <p:spPr>
            <a:xfrm>
              <a:off x="911298" y="3674943"/>
              <a:ext cx="803280" cy="803280"/>
            </a:xfrm>
            <a:prstGeom prst="rect">
              <a:avLst/>
            </a:prstGeom>
            <a:noFill/>
            <a:ln>
              <a:noFill/>
            </a:ln>
          </p:spPr>
        </p:pic>
        <p:pic>
          <p:nvPicPr>
            <p:cNvPr id="186" name="Google Shape;186;p28"/>
            <p:cNvPicPr preferRelativeResize="0"/>
            <p:nvPr/>
          </p:nvPicPr>
          <p:blipFill rotWithShape="1">
            <a:blip r:embed="rId6">
              <a:alphaModFix/>
            </a:blip>
            <a:srcRect/>
            <a:stretch/>
          </p:blipFill>
          <p:spPr>
            <a:xfrm>
              <a:off x="909887" y="5048845"/>
              <a:ext cx="803280" cy="803280"/>
            </a:xfrm>
            <a:prstGeom prst="rect">
              <a:avLst/>
            </a:prstGeom>
            <a:noFill/>
            <a:ln>
              <a:noFill/>
            </a:ln>
          </p:spPr>
        </p:pic>
        <p:pic>
          <p:nvPicPr>
            <p:cNvPr id="189" name="Google Shape;189;p28"/>
            <p:cNvPicPr preferRelativeResize="0"/>
            <p:nvPr/>
          </p:nvPicPr>
          <p:blipFill rotWithShape="1">
            <a:blip r:embed="rId4">
              <a:alphaModFix/>
            </a:blip>
            <a:srcRect/>
            <a:stretch/>
          </p:blipFill>
          <p:spPr>
            <a:xfrm rot="-5400000">
              <a:off x="5327086" y="3848844"/>
              <a:ext cx="2952000" cy="62477"/>
            </a:xfrm>
            <a:prstGeom prst="rect">
              <a:avLst/>
            </a:prstGeom>
            <a:noFill/>
            <a:ln>
              <a:noFill/>
            </a:ln>
          </p:spPr>
        </p:pic>
        <p:pic>
          <p:nvPicPr>
            <p:cNvPr id="190" name="Google Shape;190;p28"/>
            <p:cNvPicPr preferRelativeResize="0"/>
            <p:nvPr/>
          </p:nvPicPr>
          <p:blipFill rotWithShape="1">
            <a:blip r:embed="rId5">
              <a:alphaModFix/>
            </a:blip>
            <a:srcRect/>
            <a:stretch/>
          </p:blipFill>
          <p:spPr>
            <a:xfrm>
              <a:off x="6422884" y="1761958"/>
              <a:ext cx="803280" cy="803280"/>
            </a:xfrm>
            <a:prstGeom prst="rect">
              <a:avLst/>
            </a:prstGeom>
            <a:noFill/>
            <a:ln>
              <a:noFill/>
            </a:ln>
          </p:spPr>
        </p:pic>
        <p:pic>
          <p:nvPicPr>
            <p:cNvPr id="191" name="Google Shape;191;p28"/>
            <p:cNvPicPr preferRelativeResize="0"/>
            <p:nvPr/>
          </p:nvPicPr>
          <p:blipFill rotWithShape="1">
            <a:blip r:embed="rId5">
              <a:alphaModFix/>
            </a:blip>
            <a:srcRect/>
            <a:stretch/>
          </p:blipFill>
          <p:spPr>
            <a:xfrm>
              <a:off x="6418723" y="3666530"/>
              <a:ext cx="803280" cy="803280"/>
            </a:xfrm>
            <a:prstGeom prst="rect">
              <a:avLst/>
            </a:prstGeom>
            <a:noFill/>
            <a:ln>
              <a:noFill/>
            </a:ln>
          </p:spPr>
        </p:pic>
        <p:pic>
          <p:nvPicPr>
            <p:cNvPr id="192" name="Google Shape;192;p28"/>
            <p:cNvPicPr preferRelativeResize="0"/>
            <p:nvPr/>
          </p:nvPicPr>
          <p:blipFill rotWithShape="1">
            <a:blip r:embed="rId6">
              <a:alphaModFix/>
            </a:blip>
            <a:srcRect/>
            <a:stretch/>
          </p:blipFill>
          <p:spPr>
            <a:xfrm>
              <a:off x="6417312" y="5057775"/>
              <a:ext cx="803280" cy="803280"/>
            </a:xfrm>
            <a:prstGeom prst="rect">
              <a:avLst/>
            </a:prstGeom>
            <a:noFill/>
            <a:ln>
              <a:noFill/>
            </a:ln>
          </p:spPr>
        </p:pic>
        <p:sp>
          <p:nvSpPr>
            <p:cNvPr id="193" name="Google Shape;193;p28"/>
            <p:cNvSpPr/>
            <p:nvPr/>
          </p:nvSpPr>
          <p:spPr>
            <a:xfrm>
              <a:off x="960376" y="1959007"/>
              <a:ext cx="696000" cy="393000"/>
            </a:xfrm>
            <a:prstGeom prst="rect">
              <a:avLst/>
            </a:prstGeom>
            <a:noFill/>
            <a:ln>
              <a:noFill/>
            </a:ln>
          </p:spPr>
          <p:txBody>
            <a:bodyPr spcFirstLastPara="1" wrap="square" lIns="89275" tIns="0" rIns="89275" bIns="0" rtlCol="0" anchor="t" anchorCtr="0">
              <a:noAutofit/>
            </a:bodyPr>
            <a:lstStyle/>
            <a:p>
              <a:pPr marL="0" marR="0" lvl="0" indent="0" algn="ctr" rtl="0">
                <a:lnSpc>
                  <a:spcPct val="125000"/>
                </a:lnSpc>
                <a:spcBef>
                  <a:spcPts val="0"/>
                </a:spcBef>
                <a:spcAft>
                  <a:spcPts val="0"/>
                </a:spcAft>
                <a:buClr>
                  <a:srgbClr val="000000"/>
                </a:buClr>
                <a:buSzPts val="2100"/>
                <a:buFont typeface="Arial"/>
                <a:buNone/>
              </a:pPr>
              <a:r>
                <a:rPr lang="es-us" sz="2100" b="0" i="0" u="none" strike="noStrike" cap="none" dirty="0">
                  <a:solidFill>
                    <a:srgbClr val="000000"/>
                  </a:solidFill>
                  <a:latin typeface="Roboto"/>
                  <a:ea typeface="Roboto"/>
                  <a:cs typeface="Roboto"/>
                  <a:sym typeface="Roboto"/>
                </a:rPr>
                <a:t>1</a:t>
              </a:r>
              <a:endParaRPr sz="1300" b="0" i="0" u="none" strike="noStrike" cap="none" dirty="0">
                <a:solidFill>
                  <a:srgbClr val="000000"/>
                </a:solidFill>
                <a:latin typeface="Arial"/>
                <a:ea typeface="Arial"/>
                <a:cs typeface="Arial"/>
                <a:sym typeface="Arial"/>
              </a:endParaRPr>
            </a:p>
          </p:txBody>
        </p:sp>
        <p:sp>
          <p:nvSpPr>
            <p:cNvPr id="194" name="Google Shape;194;p28"/>
            <p:cNvSpPr/>
            <p:nvPr/>
          </p:nvSpPr>
          <p:spPr>
            <a:xfrm>
              <a:off x="959617" y="3880083"/>
              <a:ext cx="696000" cy="393000"/>
            </a:xfrm>
            <a:prstGeom prst="rect">
              <a:avLst/>
            </a:prstGeom>
            <a:noFill/>
            <a:ln>
              <a:noFill/>
            </a:ln>
          </p:spPr>
          <p:txBody>
            <a:bodyPr spcFirstLastPara="1" wrap="square" lIns="89275" tIns="0" rIns="89275" bIns="0" rtlCol="0" anchor="t" anchorCtr="0">
              <a:noAutofit/>
            </a:bodyPr>
            <a:lstStyle/>
            <a:p>
              <a:pPr marL="0" marR="0" lvl="0" indent="0" algn="ctr" rtl="0">
                <a:lnSpc>
                  <a:spcPct val="125000"/>
                </a:lnSpc>
                <a:spcBef>
                  <a:spcPts val="0"/>
                </a:spcBef>
                <a:spcAft>
                  <a:spcPts val="0"/>
                </a:spcAft>
                <a:buClr>
                  <a:srgbClr val="000000"/>
                </a:buClr>
                <a:buSzPts val="2100"/>
                <a:buFont typeface="Arial"/>
                <a:buNone/>
              </a:pPr>
              <a:r>
                <a:rPr lang="es-us" sz="2100" b="0" i="0" u="none" strike="noStrike" cap="none" dirty="0">
                  <a:solidFill>
                    <a:srgbClr val="000000"/>
                  </a:solidFill>
                  <a:latin typeface="Roboto"/>
                  <a:ea typeface="Roboto"/>
                  <a:cs typeface="Roboto"/>
                  <a:sym typeface="Roboto"/>
                </a:rPr>
                <a:t>2</a:t>
              </a:r>
              <a:endParaRPr sz="1300" b="0" i="0" u="none" strike="noStrike" cap="none" dirty="0">
                <a:solidFill>
                  <a:srgbClr val="000000"/>
                </a:solidFill>
                <a:latin typeface="Arial"/>
                <a:ea typeface="Arial"/>
                <a:cs typeface="Arial"/>
                <a:sym typeface="Arial"/>
              </a:endParaRPr>
            </a:p>
          </p:txBody>
        </p:sp>
        <p:sp>
          <p:nvSpPr>
            <p:cNvPr id="195" name="Google Shape;195;p28"/>
            <p:cNvSpPr/>
            <p:nvPr/>
          </p:nvSpPr>
          <p:spPr>
            <a:xfrm>
              <a:off x="6465155" y="1958411"/>
              <a:ext cx="696000" cy="393000"/>
            </a:xfrm>
            <a:prstGeom prst="rect">
              <a:avLst/>
            </a:prstGeom>
            <a:noFill/>
            <a:ln>
              <a:noFill/>
            </a:ln>
          </p:spPr>
          <p:txBody>
            <a:bodyPr spcFirstLastPara="1" wrap="square" lIns="89275" tIns="0" rIns="89275" bIns="0" rtlCol="0" anchor="t" anchorCtr="0">
              <a:noAutofit/>
            </a:bodyPr>
            <a:lstStyle/>
            <a:p>
              <a:pPr marL="0" marR="0" lvl="0" indent="0" algn="ctr" rtl="0">
                <a:lnSpc>
                  <a:spcPct val="125000"/>
                </a:lnSpc>
                <a:spcBef>
                  <a:spcPts val="0"/>
                </a:spcBef>
                <a:spcAft>
                  <a:spcPts val="0"/>
                </a:spcAft>
                <a:buClr>
                  <a:srgbClr val="000000"/>
                </a:buClr>
                <a:buSzPts val="2100"/>
                <a:buFont typeface="Arial"/>
                <a:buNone/>
              </a:pPr>
              <a:r>
                <a:rPr lang="es-us" sz="2100" b="0" i="0" u="none" strike="noStrike" cap="none" dirty="0">
                  <a:solidFill>
                    <a:srgbClr val="000000"/>
                  </a:solidFill>
                  <a:latin typeface="Roboto"/>
                  <a:ea typeface="Roboto"/>
                  <a:cs typeface="Roboto"/>
                  <a:sym typeface="Roboto"/>
                </a:rPr>
                <a:t>4</a:t>
              </a:r>
              <a:endParaRPr sz="1300" b="0" i="0" u="none" strike="noStrike" cap="none" dirty="0">
                <a:solidFill>
                  <a:srgbClr val="000000"/>
                </a:solidFill>
                <a:latin typeface="Arial"/>
                <a:ea typeface="Arial"/>
                <a:cs typeface="Arial"/>
                <a:sym typeface="Arial"/>
              </a:endParaRPr>
            </a:p>
          </p:txBody>
        </p:sp>
        <p:sp>
          <p:nvSpPr>
            <p:cNvPr id="196" name="Google Shape;196;p28"/>
            <p:cNvSpPr/>
            <p:nvPr/>
          </p:nvSpPr>
          <p:spPr>
            <a:xfrm>
              <a:off x="6457375" y="5262915"/>
              <a:ext cx="696000" cy="393000"/>
            </a:xfrm>
            <a:prstGeom prst="rect">
              <a:avLst/>
            </a:prstGeom>
            <a:noFill/>
            <a:ln>
              <a:noFill/>
            </a:ln>
          </p:spPr>
          <p:txBody>
            <a:bodyPr spcFirstLastPara="1" wrap="square" lIns="89275" tIns="0" rIns="89275" bIns="0" rtlCol="0" anchor="t" anchorCtr="0">
              <a:noAutofit/>
            </a:bodyPr>
            <a:lstStyle/>
            <a:p>
              <a:pPr marL="0" marR="0" lvl="0" indent="0" algn="ctr" rtl="0">
                <a:lnSpc>
                  <a:spcPct val="125000"/>
                </a:lnSpc>
                <a:spcBef>
                  <a:spcPts val="0"/>
                </a:spcBef>
                <a:spcAft>
                  <a:spcPts val="0"/>
                </a:spcAft>
                <a:buClr>
                  <a:srgbClr val="000000"/>
                </a:buClr>
                <a:buSzPts val="2100"/>
                <a:buFont typeface="Arial"/>
                <a:buNone/>
              </a:pPr>
              <a:r>
                <a:rPr lang="es-us" sz="2100" b="0" i="0" u="none" strike="noStrike" cap="none">
                  <a:solidFill>
                    <a:srgbClr val="000000"/>
                  </a:solidFill>
                  <a:latin typeface="Roboto"/>
                  <a:ea typeface="Roboto"/>
                  <a:cs typeface="Roboto"/>
                  <a:sym typeface="Roboto"/>
                </a:rPr>
                <a:t>6</a:t>
              </a:r>
              <a:endParaRPr sz="1300" b="0" i="0" u="none" strike="noStrike" cap="none">
                <a:solidFill>
                  <a:srgbClr val="000000"/>
                </a:solidFill>
                <a:latin typeface="Arial"/>
                <a:ea typeface="Arial"/>
                <a:cs typeface="Arial"/>
                <a:sym typeface="Arial"/>
              </a:endParaRPr>
            </a:p>
          </p:txBody>
        </p:sp>
        <p:sp>
          <p:nvSpPr>
            <p:cNvPr id="197" name="Google Shape;197;p28"/>
            <p:cNvSpPr/>
            <p:nvPr/>
          </p:nvSpPr>
          <p:spPr>
            <a:xfrm>
              <a:off x="6470010" y="3862983"/>
              <a:ext cx="696000" cy="393000"/>
            </a:xfrm>
            <a:prstGeom prst="rect">
              <a:avLst/>
            </a:prstGeom>
            <a:noFill/>
            <a:ln>
              <a:noFill/>
            </a:ln>
          </p:spPr>
          <p:txBody>
            <a:bodyPr spcFirstLastPara="1" wrap="square" lIns="89275" tIns="0" rIns="89275" bIns="0" rtlCol="0" anchor="t" anchorCtr="0">
              <a:noAutofit/>
            </a:bodyPr>
            <a:lstStyle/>
            <a:p>
              <a:pPr marL="0" marR="0" lvl="0" indent="0" algn="ctr" rtl="0">
                <a:lnSpc>
                  <a:spcPct val="125000"/>
                </a:lnSpc>
                <a:spcBef>
                  <a:spcPts val="0"/>
                </a:spcBef>
                <a:spcAft>
                  <a:spcPts val="0"/>
                </a:spcAft>
                <a:buClr>
                  <a:srgbClr val="000000"/>
                </a:buClr>
                <a:buSzPts val="2100"/>
                <a:buFont typeface="Arial"/>
                <a:buNone/>
              </a:pPr>
              <a:r>
                <a:rPr lang="es-us" sz="2100" b="0" i="0" u="none" strike="noStrike" cap="none" dirty="0">
                  <a:solidFill>
                    <a:srgbClr val="000000"/>
                  </a:solidFill>
                  <a:latin typeface="Roboto"/>
                  <a:ea typeface="Roboto"/>
                  <a:cs typeface="Roboto"/>
                  <a:sym typeface="Roboto"/>
                </a:rPr>
                <a:t>5</a:t>
              </a:r>
              <a:endParaRPr sz="1300" b="0" i="0" u="none" strike="noStrike" cap="none" dirty="0">
                <a:solidFill>
                  <a:srgbClr val="000000"/>
                </a:solidFill>
                <a:latin typeface="Arial"/>
                <a:ea typeface="Arial"/>
                <a:cs typeface="Arial"/>
                <a:sym typeface="Arial"/>
              </a:endParaRPr>
            </a:p>
          </p:txBody>
        </p:sp>
        <p:sp>
          <p:nvSpPr>
            <p:cNvPr id="198" name="Google Shape;198;p28"/>
            <p:cNvSpPr/>
            <p:nvPr/>
          </p:nvSpPr>
          <p:spPr>
            <a:xfrm>
              <a:off x="966181" y="5253985"/>
              <a:ext cx="696000" cy="393000"/>
            </a:xfrm>
            <a:prstGeom prst="rect">
              <a:avLst/>
            </a:prstGeom>
            <a:noFill/>
            <a:ln>
              <a:noFill/>
            </a:ln>
          </p:spPr>
          <p:txBody>
            <a:bodyPr spcFirstLastPara="1" wrap="square" lIns="89275" tIns="0" rIns="89275" bIns="0" rtlCol="0" anchor="t" anchorCtr="0">
              <a:noAutofit/>
            </a:bodyPr>
            <a:lstStyle/>
            <a:p>
              <a:pPr marL="0" marR="0" lvl="0" indent="0" algn="ctr" rtl="0">
                <a:lnSpc>
                  <a:spcPct val="125000"/>
                </a:lnSpc>
                <a:spcBef>
                  <a:spcPts val="0"/>
                </a:spcBef>
                <a:spcAft>
                  <a:spcPts val="0"/>
                </a:spcAft>
                <a:buClr>
                  <a:srgbClr val="000000"/>
                </a:buClr>
                <a:buSzPts val="2100"/>
                <a:buFont typeface="Arial"/>
                <a:buNone/>
              </a:pPr>
              <a:r>
                <a:rPr lang="es-us" sz="2100" b="0" i="0" u="none" strike="noStrike" cap="none" dirty="0">
                  <a:solidFill>
                    <a:srgbClr val="000000"/>
                  </a:solidFill>
                  <a:latin typeface="Roboto"/>
                  <a:ea typeface="Roboto"/>
                  <a:cs typeface="Roboto"/>
                  <a:sym typeface="Roboto"/>
                </a:rPr>
                <a:t>3</a:t>
              </a:r>
              <a:endParaRPr sz="1300" b="0" i="0" u="none" strike="noStrike" cap="none" dirty="0">
                <a:solidFill>
                  <a:srgbClr val="000000"/>
                </a:solidFill>
                <a:latin typeface="Arial"/>
                <a:ea typeface="Arial"/>
                <a:cs typeface="Arial"/>
                <a:sym typeface="Arial"/>
              </a:endParaRPr>
            </a:p>
          </p:txBody>
        </p:sp>
      </p:grpSp>
      <p:pic>
        <p:nvPicPr>
          <p:cNvPr id="199" name="Google Shape;199;p28"/>
          <p:cNvPicPr preferRelativeResize="0"/>
          <p:nvPr/>
        </p:nvPicPr>
        <p:blipFill rotWithShape="1">
          <a:blip r:embed="rId7">
            <a:alphaModFix/>
          </a:blip>
          <a:srcRect/>
          <a:stretch/>
        </p:blipFill>
        <p:spPr>
          <a:xfrm>
            <a:off x="10960182" y="5813227"/>
            <a:ext cx="1231820" cy="1026833"/>
          </a:xfrm>
          <a:prstGeom prst="rect">
            <a:avLst/>
          </a:prstGeom>
          <a:noFill/>
          <a:ln>
            <a:noFill/>
          </a:ln>
        </p:spPr>
      </p:pic>
      <p:pic>
        <p:nvPicPr>
          <p:cNvPr id="200" name="Google Shape;200;p28"/>
          <p:cNvPicPr preferRelativeResize="0"/>
          <p:nvPr/>
        </p:nvPicPr>
        <p:blipFill>
          <a:blip r:embed="rId8">
            <a:alphaModFix/>
          </a:blip>
          <a:stretch>
            <a:fillRect/>
          </a:stretch>
        </p:blipFill>
        <p:spPr>
          <a:xfrm>
            <a:off x="169750" y="5848738"/>
            <a:ext cx="1094676" cy="8033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87"/>
        <p:cNvGrpSpPr/>
        <p:nvPr/>
      </p:nvGrpSpPr>
      <p:grpSpPr>
        <a:xfrm>
          <a:off x="0" y="0"/>
          <a:ext cx="0" cy="0"/>
          <a:chOff x="0" y="0"/>
          <a:chExt cx="0" cy="0"/>
        </a:xfrm>
      </p:grpSpPr>
      <p:pic>
        <p:nvPicPr>
          <p:cNvPr id="388" name="Google Shape;388;p46"/>
          <p:cNvPicPr preferRelativeResize="0"/>
          <p:nvPr/>
        </p:nvPicPr>
        <p:blipFill rotWithShape="1">
          <a:blip r:embed="rId3">
            <a:alphaModFix/>
          </a:blip>
          <a:srcRect/>
          <a:stretch/>
        </p:blipFill>
        <p:spPr>
          <a:xfrm>
            <a:off x="10960182" y="5813227"/>
            <a:ext cx="1231820" cy="1026833"/>
          </a:xfrm>
          <a:prstGeom prst="rect">
            <a:avLst/>
          </a:prstGeom>
          <a:noFill/>
          <a:ln>
            <a:noFill/>
          </a:ln>
        </p:spPr>
      </p:pic>
      <p:pic>
        <p:nvPicPr>
          <p:cNvPr id="389" name="Google Shape;389;p46"/>
          <p:cNvPicPr preferRelativeResize="0"/>
          <p:nvPr/>
        </p:nvPicPr>
        <p:blipFill rotWithShape="1">
          <a:blip r:embed="rId4">
            <a:alphaModFix/>
          </a:blip>
          <a:srcRect/>
          <a:stretch/>
        </p:blipFill>
        <p:spPr>
          <a:xfrm>
            <a:off x="896344" y="1616273"/>
            <a:ext cx="2791755" cy="2983060"/>
          </a:xfrm>
          <a:prstGeom prst="rect">
            <a:avLst/>
          </a:prstGeom>
          <a:noFill/>
          <a:ln>
            <a:noFill/>
          </a:ln>
        </p:spPr>
      </p:pic>
      <p:sp>
        <p:nvSpPr>
          <p:cNvPr id="390" name="Google Shape;390;p46"/>
          <p:cNvSpPr/>
          <p:nvPr/>
        </p:nvSpPr>
        <p:spPr>
          <a:xfrm>
            <a:off x="442231" y="2433611"/>
            <a:ext cx="3570000" cy="1348200"/>
          </a:xfrm>
          <a:prstGeom prst="rect">
            <a:avLst/>
          </a:prstGeom>
          <a:noFill/>
          <a:ln>
            <a:noFill/>
          </a:ln>
        </p:spPr>
        <p:txBody>
          <a:bodyPr spcFirstLastPara="1" wrap="square" lIns="89275" tIns="89275" rIns="89275" bIns="0" rtlCol="0" anchor="t" anchorCtr="0">
            <a:noAutofit/>
          </a:bodyPr>
          <a:lstStyle/>
          <a:p>
            <a:pPr marL="0" marR="0" lvl="0" indent="0" algn="ctr" rtl="0">
              <a:lnSpc>
                <a:spcPct val="100000"/>
              </a:lnSpc>
              <a:spcBef>
                <a:spcPts val="0"/>
              </a:spcBef>
              <a:spcAft>
                <a:spcPts val="0"/>
              </a:spcAft>
              <a:buClr>
                <a:srgbClr val="000000"/>
              </a:buClr>
              <a:buSzPts val="7700"/>
              <a:buFont typeface="Arial"/>
              <a:buNone/>
            </a:pPr>
            <a:r>
              <a:rPr lang="es-us" sz="7700" b="1" i="0" u="none" strike="noStrike" cap="none">
                <a:solidFill>
                  <a:srgbClr val="FFFFFF"/>
                </a:solidFill>
                <a:latin typeface="Roboto"/>
                <a:ea typeface="Roboto"/>
                <a:cs typeface="Roboto"/>
                <a:sym typeface="Roboto"/>
              </a:rPr>
              <a:t>#3</a:t>
            </a:r>
            <a:endParaRPr sz="1300" b="0" i="0" u="none" strike="noStrike" cap="none">
              <a:solidFill>
                <a:srgbClr val="000000"/>
              </a:solidFill>
              <a:latin typeface="Arial"/>
              <a:ea typeface="Arial"/>
              <a:cs typeface="Arial"/>
              <a:sym typeface="Arial"/>
            </a:endParaRPr>
          </a:p>
        </p:txBody>
      </p:sp>
      <p:sp>
        <p:nvSpPr>
          <p:cNvPr id="391" name="Google Shape;391;p46"/>
          <p:cNvSpPr/>
          <p:nvPr/>
        </p:nvSpPr>
        <p:spPr>
          <a:xfrm>
            <a:off x="4012224" y="2498399"/>
            <a:ext cx="6249375" cy="1218600"/>
          </a:xfrm>
          <a:prstGeom prst="rect">
            <a:avLst/>
          </a:prstGeom>
          <a:noFill/>
          <a:ln>
            <a:noFill/>
          </a:ln>
        </p:spPr>
        <p:txBody>
          <a:bodyPr spcFirstLastPara="1" wrap="square" lIns="89275" tIns="89275" rIns="89275" bIns="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us" sz="2700" dirty="0">
                <a:solidFill>
                  <a:schemeClr val="dk1"/>
                </a:solidFill>
                <a:highlight>
                  <a:schemeClr val="lt1"/>
                </a:highlight>
                <a:latin typeface="Roboto"/>
                <a:ea typeface="Roboto"/>
                <a:cs typeface="Roboto"/>
                <a:sym typeface="Roboto"/>
              </a:rPr>
              <a:t>¿Cuáles son algunas de sus actividades favoritas para hacer en familia? </a:t>
            </a:r>
            <a:endParaRPr sz="4000" dirty="0">
              <a:solidFill>
                <a:srgbClr val="3C4043"/>
              </a:solidFill>
              <a:latin typeface="Roboto"/>
              <a:ea typeface="Roboto"/>
              <a:cs typeface="Roboto"/>
              <a:sym typeface="Roboto"/>
            </a:endParaRPr>
          </a:p>
          <a:p>
            <a:pPr marL="0" marR="0" lvl="0" indent="0" algn="l" rtl="0">
              <a:lnSpc>
                <a:spcPct val="125000"/>
              </a:lnSpc>
              <a:spcBef>
                <a:spcPts val="0"/>
              </a:spcBef>
              <a:spcAft>
                <a:spcPts val="0"/>
              </a:spcAft>
              <a:buClr>
                <a:srgbClr val="000000"/>
              </a:buClr>
              <a:buSzPts val="2600"/>
              <a:buFont typeface="Arial"/>
              <a:buNone/>
            </a:pPr>
            <a:endParaRPr sz="2600" dirty="0">
              <a:latin typeface="Roboto"/>
              <a:ea typeface="Roboto"/>
              <a:cs typeface="Roboto"/>
              <a:sym typeface="Roboto"/>
            </a:endParaRPr>
          </a:p>
          <a:p>
            <a:pPr marL="0" marR="0" lvl="0" indent="0" algn="l" rtl="0">
              <a:lnSpc>
                <a:spcPct val="125000"/>
              </a:lnSpc>
              <a:spcBef>
                <a:spcPts val="0"/>
              </a:spcBef>
              <a:spcAft>
                <a:spcPts val="0"/>
              </a:spcAft>
              <a:buClr>
                <a:srgbClr val="000000"/>
              </a:buClr>
              <a:buSzPts val="2400"/>
              <a:buFont typeface="Arial"/>
              <a:buNone/>
            </a:pPr>
            <a:endParaRPr sz="2400" b="0" i="0" u="none" strike="noStrike" cap="none" dirty="0">
              <a:solidFill>
                <a:srgbClr val="000000"/>
              </a:solidFill>
              <a:latin typeface="Roboto"/>
              <a:ea typeface="Roboto"/>
              <a:cs typeface="Roboto"/>
              <a:sym typeface="Roboto"/>
            </a:endParaRPr>
          </a:p>
        </p:txBody>
      </p:sp>
      <p:pic>
        <p:nvPicPr>
          <p:cNvPr id="392" name="Google Shape;392;p46"/>
          <p:cNvPicPr preferRelativeResize="0"/>
          <p:nvPr/>
        </p:nvPicPr>
        <p:blipFill>
          <a:blip r:embed="rId5">
            <a:alphaModFix/>
          </a:blip>
          <a:stretch>
            <a:fillRect/>
          </a:stretch>
        </p:blipFill>
        <p:spPr>
          <a:xfrm>
            <a:off x="169750" y="5848738"/>
            <a:ext cx="1094676" cy="8033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97"/>
        <p:cNvGrpSpPr/>
        <p:nvPr/>
      </p:nvGrpSpPr>
      <p:grpSpPr>
        <a:xfrm>
          <a:off x="0" y="0"/>
          <a:ext cx="0" cy="0"/>
          <a:chOff x="0" y="0"/>
          <a:chExt cx="0" cy="0"/>
        </a:xfrm>
      </p:grpSpPr>
      <p:pic>
        <p:nvPicPr>
          <p:cNvPr id="398" name="Google Shape;398;p47"/>
          <p:cNvPicPr preferRelativeResize="0"/>
          <p:nvPr/>
        </p:nvPicPr>
        <p:blipFill rotWithShape="1">
          <a:blip r:embed="rId3">
            <a:alphaModFix/>
          </a:blip>
          <a:srcRect/>
          <a:stretch/>
        </p:blipFill>
        <p:spPr>
          <a:xfrm rot="5400000" flipH="1">
            <a:off x="-187432" y="794960"/>
            <a:ext cx="624773" cy="267760"/>
          </a:xfrm>
          <a:prstGeom prst="rect">
            <a:avLst/>
          </a:prstGeom>
          <a:noFill/>
          <a:ln>
            <a:noFill/>
          </a:ln>
        </p:spPr>
      </p:pic>
      <p:sp>
        <p:nvSpPr>
          <p:cNvPr id="399" name="Google Shape;399;p47"/>
          <p:cNvSpPr/>
          <p:nvPr/>
        </p:nvSpPr>
        <p:spPr>
          <a:xfrm>
            <a:off x="757188" y="616148"/>
            <a:ext cx="10665600" cy="750000"/>
          </a:xfrm>
          <a:prstGeom prst="rect">
            <a:avLst/>
          </a:prstGeom>
          <a:noFill/>
          <a:ln>
            <a:noFill/>
          </a:ln>
        </p:spPr>
        <p:txBody>
          <a:bodyPr spcFirstLastPara="1" wrap="square" lIns="89275" tIns="44625" rIns="89275" bIns="0" rtlCol="0" anchor="t" anchorCtr="0">
            <a:noAutofit/>
          </a:bodyPr>
          <a:lstStyle/>
          <a:p>
            <a:pPr marL="0" marR="0" lvl="0" indent="0" algn="l" rtl="0">
              <a:lnSpc>
                <a:spcPct val="125000"/>
              </a:lnSpc>
              <a:spcBef>
                <a:spcPts val="0"/>
              </a:spcBef>
              <a:spcAft>
                <a:spcPts val="0"/>
              </a:spcAft>
              <a:buClr>
                <a:srgbClr val="000000"/>
              </a:buClr>
              <a:buSzPts val="3500"/>
              <a:buFont typeface="Arial"/>
              <a:buNone/>
            </a:pPr>
            <a:r>
              <a:rPr lang="es-us" sz="3500" b="1" i="0" u="none" strike="noStrike" cap="none">
                <a:solidFill>
                  <a:srgbClr val="121212"/>
                </a:solidFill>
                <a:latin typeface="Roboto"/>
                <a:ea typeface="Roboto"/>
                <a:cs typeface="Roboto"/>
                <a:sym typeface="Roboto"/>
              </a:rPr>
              <a:t>Reflexión</a:t>
            </a:r>
            <a:endParaRPr sz="1300" b="0" i="0" u="none" strike="noStrike" cap="none">
              <a:solidFill>
                <a:srgbClr val="000000"/>
              </a:solidFill>
              <a:latin typeface="Arial"/>
              <a:ea typeface="Arial"/>
              <a:cs typeface="Arial"/>
              <a:sym typeface="Arial"/>
            </a:endParaRPr>
          </a:p>
        </p:txBody>
      </p:sp>
      <p:pic>
        <p:nvPicPr>
          <p:cNvPr id="400" name="Google Shape;400;p47"/>
          <p:cNvPicPr preferRelativeResize="0"/>
          <p:nvPr/>
        </p:nvPicPr>
        <p:blipFill rotWithShape="1">
          <a:blip r:embed="rId4">
            <a:alphaModFix/>
          </a:blip>
          <a:srcRect/>
          <a:stretch/>
        </p:blipFill>
        <p:spPr>
          <a:xfrm>
            <a:off x="4550454" y="1616273"/>
            <a:ext cx="6701280" cy="4069950"/>
          </a:xfrm>
          <a:prstGeom prst="rect">
            <a:avLst/>
          </a:prstGeom>
          <a:noFill/>
          <a:ln>
            <a:noFill/>
          </a:ln>
        </p:spPr>
      </p:pic>
      <p:sp>
        <p:nvSpPr>
          <p:cNvPr id="401" name="Google Shape;401;p47"/>
          <p:cNvSpPr/>
          <p:nvPr/>
        </p:nvSpPr>
        <p:spPr>
          <a:xfrm>
            <a:off x="4889624" y="1719266"/>
            <a:ext cx="6406031" cy="1026900"/>
          </a:xfrm>
          <a:prstGeom prst="rect">
            <a:avLst/>
          </a:prstGeom>
          <a:noFill/>
          <a:ln>
            <a:noFill/>
          </a:ln>
        </p:spPr>
        <p:txBody>
          <a:bodyPr spcFirstLastPara="1" wrap="square" lIns="89275" tIns="89275" rIns="89275" bIns="0" rtlCol="0" anchor="t" anchorCtr="0">
            <a:noAutofit/>
          </a:bodyPr>
          <a:lstStyle/>
          <a:p>
            <a:pPr marL="0" marR="0" lvl="0" indent="0" algn="l" rtl="0">
              <a:lnSpc>
                <a:spcPct val="125000"/>
              </a:lnSpc>
              <a:spcBef>
                <a:spcPts val="0"/>
              </a:spcBef>
              <a:spcAft>
                <a:spcPts val="0"/>
              </a:spcAft>
              <a:buClr>
                <a:srgbClr val="000000"/>
              </a:buClr>
              <a:buSzPts val="2400"/>
              <a:buFont typeface="Arial"/>
              <a:buNone/>
            </a:pPr>
            <a:r>
              <a:rPr lang="es-us" sz="2400" b="0" i="0" u="none" strike="noStrike" cap="none" dirty="0">
                <a:solidFill>
                  <a:srgbClr val="000000"/>
                </a:solidFill>
                <a:latin typeface="Roboto"/>
                <a:ea typeface="Roboto"/>
                <a:cs typeface="Roboto"/>
                <a:sym typeface="Roboto"/>
              </a:rPr>
              <a:t>¿Cómo se siente después de haber escuchado las respuestas de los otros participantes? </a:t>
            </a:r>
            <a:endParaRPr sz="13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2400"/>
              <a:buFont typeface="Arial"/>
              <a:buNone/>
            </a:pPr>
            <a:endParaRPr sz="1300" b="0" i="0" u="none" strike="noStrike" cap="none" dirty="0">
              <a:solidFill>
                <a:srgbClr val="000000"/>
              </a:solidFill>
              <a:latin typeface="Arial"/>
              <a:ea typeface="Arial"/>
              <a:cs typeface="Arial"/>
              <a:sym typeface="Arial"/>
            </a:endParaRPr>
          </a:p>
        </p:txBody>
      </p:sp>
      <p:pic>
        <p:nvPicPr>
          <p:cNvPr id="402" name="Google Shape;402;p47"/>
          <p:cNvPicPr preferRelativeResize="0"/>
          <p:nvPr/>
        </p:nvPicPr>
        <p:blipFill rotWithShape="1">
          <a:blip r:embed="rId5">
            <a:alphaModFix/>
          </a:blip>
          <a:srcRect/>
          <a:stretch/>
        </p:blipFill>
        <p:spPr>
          <a:xfrm>
            <a:off x="10960182" y="5813227"/>
            <a:ext cx="1231820" cy="1026833"/>
          </a:xfrm>
          <a:prstGeom prst="rect">
            <a:avLst/>
          </a:prstGeom>
          <a:noFill/>
          <a:ln>
            <a:noFill/>
          </a:ln>
        </p:spPr>
      </p:pic>
      <p:pic>
        <p:nvPicPr>
          <p:cNvPr id="403" name="Google Shape;403;p47"/>
          <p:cNvPicPr preferRelativeResize="0"/>
          <p:nvPr/>
        </p:nvPicPr>
        <p:blipFill rotWithShape="1">
          <a:blip r:embed="rId6">
            <a:alphaModFix/>
          </a:blip>
          <a:srcRect/>
          <a:stretch/>
        </p:blipFill>
        <p:spPr>
          <a:xfrm>
            <a:off x="896344" y="1616273"/>
            <a:ext cx="3659352" cy="4069950"/>
          </a:xfrm>
          <a:prstGeom prst="rect">
            <a:avLst/>
          </a:prstGeom>
          <a:noFill/>
          <a:ln>
            <a:noFill/>
          </a:ln>
        </p:spPr>
      </p:pic>
      <p:pic>
        <p:nvPicPr>
          <p:cNvPr id="404" name="Google Shape;404;p47"/>
          <p:cNvPicPr preferRelativeResize="0"/>
          <p:nvPr/>
        </p:nvPicPr>
        <p:blipFill rotWithShape="1">
          <a:blip r:embed="rId7">
            <a:alphaModFix/>
          </a:blip>
          <a:srcRect/>
          <a:stretch/>
        </p:blipFill>
        <p:spPr>
          <a:xfrm>
            <a:off x="1843942" y="2196703"/>
            <a:ext cx="1778729" cy="2470457"/>
          </a:xfrm>
          <a:prstGeom prst="rect">
            <a:avLst/>
          </a:prstGeom>
          <a:noFill/>
          <a:ln>
            <a:noFill/>
          </a:ln>
        </p:spPr>
      </p:pic>
      <p:sp>
        <p:nvSpPr>
          <p:cNvPr id="405" name="Google Shape;405;p47"/>
          <p:cNvSpPr/>
          <p:nvPr/>
        </p:nvSpPr>
        <p:spPr>
          <a:xfrm>
            <a:off x="4889624" y="3455297"/>
            <a:ext cx="6406031" cy="1026900"/>
          </a:xfrm>
          <a:prstGeom prst="rect">
            <a:avLst/>
          </a:prstGeom>
          <a:noFill/>
          <a:ln>
            <a:noFill/>
          </a:ln>
        </p:spPr>
        <p:txBody>
          <a:bodyPr spcFirstLastPara="1" wrap="square" lIns="89275" tIns="89275" rIns="89275" bIns="0" rtlCol="0" anchor="t" anchorCtr="0">
            <a:noAutofit/>
          </a:bodyPr>
          <a:lstStyle/>
          <a:p>
            <a:pPr marL="0" marR="0" lvl="0" indent="0" algn="l" rtl="0">
              <a:lnSpc>
                <a:spcPct val="125000"/>
              </a:lnSpc>
              <a:spcBef>
                <a:spcPts val="0"/>
              </a:spcBef>
              <a:spcAft>
                <a:spcPts val="0"/>
              </a:spcAft>
              <a:buClr>
                <a:srgbClr val="000000"/>
              </a:buClr>
              <a:buSzPts val="2400"/>
              <a:buFont typeface="Arial"/>
              <a:buNone/>
            </a:pPr>
            <a:r>
              <a:rPr lang="es-us" sz="2400" b="0" i="0" u="none" strike="noStrike" cap="none" dirty="0">
                <a:solidFill>
                  <a:srgbClr val="000000"/>
                </a:solidFill>
                <a:latin typeface="Roboto"/>
                <a:ea typeface="Roboto"/>
                <a:cs typeface="Roboto"/>
                <a:sym typeface="Roboto"/>
              </a:rPr>
              <a:t>¿Cómo se sintió al compartir sus propios pensamientos y experiencias? </a:t>
            </a:r>
            <a:endParaRPr sz="1300" b="0" i="0" u="none" strike="noStrike" cap="none" dirty="0">
              <a:solidFill>
                <a:srgbClr val="000000"/>
              </a:solidFill>
              <a:latin typeface="Arial"/>
              <a:ea typeface="Arial"/>
              <a:cs typeface="Arial"/>
              <a:sym typeface="Arial"/>
            </a:endParaRPr>
          </a:p>
        </p:txBody>
      </p:sp>
      <p:sp>
        <p:nvSpPr>
          <p:cNvPr id="406" name="Google Shape;406;p47"/>
          <p:cNvSpPr/>
          <p:nvPr/>
        </p:nvSpPr>
        <p:spPr>
          <a:xfrm>
            <a:off x="4888788" y="4583798"/>
            <a:ext cx="6024600" cy="1430700"/>
          </a:xfrm>
          <a:prstGeom prst="rect">
            <a:avLst/>
          </a:prstGeom>
          <a:noFill/>
          <a:ln>
            <a:noFill/>
          </a:ln>
        </p:spPr>
        <p:txBody>
          <a:bodyPr spcFirstLastPara="1" wrap="square" lIns="89275" tIns="89275" rIns="89275" bIns="0" rtlCol="0" anchor="t" anchorCtr="0">
            <a:noAutofit/>
          </a:bodyPr>
          <a:lstStyle/>
          <a:p>
            <a:pPr marL="0" marR="0" lvl="0" indent="0" algn="l" rtl="0">
              <a:lnSpc>
                <a:spcPct val="125000"/>
              </a:lnSpc>
              <a:spcBef>
                <a:spcPts val="0"/>
              </a:spcBef>
              <a:spcAft>
                <a:spcPts val="0"/>
              </a:spcAft>
              <a:buClr>
                <a:srgbClr val="000000"/>
              </a:buClr>
              <a:buSzPts val="2400"/>
              <a:buFont typeface="Arial"/>
              <a:buNone/>
            </a:pPr>
            <a:endParaRPr sz="13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2400"/>
              <a:buFont typeface="Arial"/>
              <a:buNone/>
            </a:pPr>
            <a:r>
              <a:rPr lang="es-us" sz="2400" b="0" i="0" u="none" strike="noStrike" cap="none" dirty="0">
                <a:solidFill>
                  <a:srgbClr val="000000"/>
                </a:solidFill>
                <a:latin typeface="Roboto"/>
                <a:ea typeface="Roboto"/>
                <a:cs typeface="Roboto"/>
                <a:sym typeface="Roboto"/>
              </a:rPr>
              <a:t>¿Qué es lo que se llevará de hoy?</a:t>
            </a:r>
            <a:endParaRPr sz="1300" b="0" i="0" u="none" strike="noStrike" cap="none" dirty="0">
              <a:solidFill>
                <a:srgbClr val="000000"/>
              </a:solidFill>
              <a:latin typeface="Arial"/>
              <a:ea typeface="Arial"/>
              <a:cs typeface="Arial"/>
              <a:sym typeface="Arial"/>
            </a:endParaRPr>
          </a:p>
        </p:txBody>
      </p:sp>
      <p:pic>
        <p:nvPicPr>
          <p:cNvPr id="407" name="Google Shape;407;p47"/>
          <p:cNvPicPr preferRelativeResize="0"/>
          <p:nvPr/>
        </p:nvPicPr>
        <p:blipFill>
          <a:blip r:embed="rId8">
            <a:alphaModFix/>
          </a:blip>
          <a:stretch>
            <a:fillRect/>
          </a:stretch>
        </p:blipFill>
        <p:spPr>
          <a:xfrm>
            <a:off x="169750" y="5848738"/>
            <a:ext cx="1094676" cy="8033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1"/>
                                        </p:tgtEl>
                                        <p:attrNameLst>
                                          <p:attrName>style.visibility</p:attrName>
                                        </p:attrNameLst>
                                      </p:cBhvr>
                                      <p:to>
                                        <p:strVal val="visible"/>
                                      </p:to>
                                    </p:set>
                                    <p:animEffect transition="in" filter="fade">
                                      <p:cBhvr>
                                        <p:cTn id="7" dur="1000"/>
                                        <p:tgtEl>
                                          <p:spTgt spid="4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5"/>
                                        </p:tgtEl>
                                        <p:attrNameLst>
                                          <p:attrName>style.visibility</p:attrName>
                                        </p:attrNameLst>
                                      </p:cBhvr>
                                      <p:to>
                                        <p:strVal val="visible"/>
                                      </p:to>
                                    </p:set>
                                    <p:animEffect transition="in" filter="fade">
                                      <p:cBhvr>
                                        <p:cTn id="12" dur="1000"/>
                                        <p:tgtEl>
                                          <p:spTgt spid="4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6"/>
                                        </p:tgtEl>
                                        <p:attrNameLst>
                                          <p:attrName>style.visibility</p:attrName>
                                        </p:attrNameLst>
                                      </p:cBhvr>
                                      <p:to>
                                        <p:strVal val="visible"/>
                                      </p:to>
                                    </p:set>
                                    <p:animEffect transition="in" filter="fade">
                                      <p:cBhvr>
                                        <p:cTn id="17" dur="10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12"/>
        <p:cNvGrpSpPr/>
        <p:nvPr/>
      </p:nvGrpSpPr>
      <p:grpSpPr>
        <a:xfrm>
          <a:off x="0" y="0"/>
          <a:ext cx="0" cy="0"/>
          <a:chOff x="0" y="0"/>
          <a:chExt cx="0" cy="0"/>
        </a:xfrm>
      </p:grpSpPr>
      <p:sp>
        <p:nvSpPr>
          <p:cNvPr id="413" name="Google Shape;413;p48"/>
          <p:cNvSpPr/>
          <p:nvPr/>
        </p:nvSpPr>
        <p:spPr>
          <a:xfrm>
            <a:off x="946084" y="739606"/>
            <a:ext cx="5431343" cy="714300"/>
          </a:xfrm>
          <a:prstGeom prst="rect">
            <a:avLst/>
          </a:prstGeom>
          <a:noFill/>
          <a:ln>
            <a:noFill/>
          </a:ln>
        </p:spPr>
        <p:txBody>
          <a:bodyPr spcFirstLastPara="1" wrap="square" lIns="89275" tIns="89275" rIns="89275" bIns="0" rtlCol="0"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s-us" sz="3500" b="1" i="0" u="none" strike="noStrike" cap="none" dirty="0">
                <a:solidFill>
                  <a:srgbClr val="121212"/>
                </a:solidFill>
                <a:latin typeface="Roboto"/>
                <a:ea typeface="Roboto"/>
                <a:cs typeface="Roboto"/>
                <a:sym typeface="Roboto"/>
              </a:rPr>
              <a:t>Nota para sí mismo</a:t>
            </a:r>
            <a:endParaRPr sz="1300" b="0" i="0" u="none" strike="noStrike" cap="none" dirty="0">
              <a:solidFill>
                <a:srgbClr val="000000"/>
              </a:solidFill>
              <a:latin typeface="Arial"/>
              <a:ea typeface="Arial"/>
              <a:cs typeface="Arial"/>
              <a:sym typeface="Arial"/>
            </a:endParaRPr>
          </a:p>
        </p:txBody>
      </p:sp>
      <p:sp>
        <p:nvSpPr>
          <p:cNvPr id="414" name="Google Shape;414;p48"/>
          <p:cNvSpPr/>
          <p:nvPr/>
        </p:nvSpPr>
        <p:spPr>
          <a:xfrm>
            <a:off x="749728" y="2393156"/>
            <a:ext cx="5627700" cy="2375400"/>
          </a:xfrm>
          <a:prstGeom prst="rect">
            <a:avLst/>
          </a:prstGeom>
          <a:noFill/>
          <a:ln>
            <a:noFill/>
          </a:ln>
        </p:spPr>
        <p:txBody>
          <a:bodyPr spcFirstLastPara="1" wrap="square" lIns="89275" tIns="89275" rIns="89275" bIns="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us" sz="3400" dirty="0">
                <a:solidFill>
                  <a:schemeClr val="dk1"/>
                </a:solidFill>
                <a:highlight>
                  <a:schemeClr val="lt1"/>
                </a:highlight>
                <a:latin typeface="Roboto"/>
                <a:ea typeface="Roboto"/>
                <a:cs typeface="Roboto"/>
                <a:sym typeface="Roboto"/>
              </a:rPr>
              <a:t>¿Qué cosa podría hacer para aumentar o agregar actividad física a su vida diaria con su familia?</a:t>
            </a:r>
            <a:endParaRPr sz="5300" dirty="0">
              <a:solidFill>
                <a:srgbClr val="3C4043"/>
              </a:solidFill>
              <a:latin typeface="Roboto"/>
              <a:ea typeface="Roboto"/>
              <a:cs typeface="Roboto"/>
              <a:sym typeface="Roboto"/>
            </a:endParaRPr>
          </a:p>
          <a:p>
            <a:pPr marL="0" marR="0" lvl="0" indent="0" algn="l" rtl="0">
              <a:lnSpc>
                <a:spcPct val="100000"/>
              </a:lnSpc>
              <a:spcBef>
                <a:spcPts val="0"/>
              </a:spcBef>
              <a:spcAft>
                <a:spcPts val="0"/>
              </a:spcAft>
              <a:buNone/>
            </a:pPr>
            <a:endParaRPr sz="2600" dirty="0">
              <a:solidFill>
                <a:srgbClr val="262626"/>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121212"/>
              </a:solidFill>
              <a:latin typeface="Roboto"/>
              <a:ea typeface="Roboto"/>
              <a:cs typeface="Roboto"/>
              <a:sym typeface="Roboto"/>
            </a:endParaRPr>
          </a:p>
        </p:txBody>
      </p:sp>
      <p:pic>
        <p:nvPicPr>
          <p:cNvPr id="415" name="Google Shape;415;p48"/>
          <p:cNvPicPr preferRelativeResize="0"/>
          <p:nvPr/>
        </p:nvPicPr>
        <p:blipFill rotWithShape="1">
          <a:blip r:embed="rId3">
            <a:alphaModFix/>
          </a:blip>
          <a:srcRect/>
          <a:stretch/>
        </p:blipFill>
        <p:spPr>
          <a:xfrm rot="5400000" flipH="1">
            <a:off x="-187432" y="794960"/>
            <a:ext cx="624773" cy="267760"/>
          </a:xfrm>
          <a:prstGeom prst="rect">
            <a:avLst/>
          </a:prstGeom>
          <a:noFill/>
          <a:ln>
            <a:noFill/>
          </a:ln>
        </p:spPr>
      </p:pic>
      <p:pic>
        <p:nvPicPr>
          <p:cNvPr id="416" name="Google Shape;416;p48"/>
          <p:cNvPicPr preferRelativeResize="0"/>
          <p:nvPr/>
        </p:nvPicPr>
        <p:blipFill>
          <a:blip r:embed="rId4">
            <a:alphaModFix/>
          </a:blip>
          <a:stretch>
            <a:fillRect/>
          </a:stretch>
        </p:blipFill>
        <p:spPr>
          <a:xfrm>
            <a:off x="6748100" y="1889476"/>
            <a:ext cx="5071677" cy="3382749"/>
          </a:xfrm>
          <a:prstGeom prst="rect">
            <a:avLst/>
          </a:prstGeom>
          <a:noFill/>
          <a:ln>
            <a:noFill/>
          </a:ln>
        </p:spPr>
      </p:pic>
      <p:pic>
        <p:nvPicPr>
          <p:cNvPr id="417" name="Google Shape;417;p48"/>
          <p:cNvPicPr preferRelativeResize="0"/>
          <p:nvPr/>
        </p:nvPicPr>
        <p:blipFill rotWithShape="1">
          <a:blip r:embed="rId5">
            <a:alphaModFix/>
          </a:blip>
          <a:srcRect/>
          <a:stretch/>
        </p:blipFill>
        <p:spPr>
          <a:xfrm>
            <a:off x="10960182" y="5813227"/>
            <a:ext cx="1231820" cy="1026833"/>
          </a:xfrm>
          <a:prstGeom prst="rect">
            <a:avLst/>
          </a:prstGeom>
          <a:noFill/>
          <a:ln>
            <a:noFill/>
          </a:ln>
        </p:spPr>
      </p:pic>
      <p:pic>
        <p:nvPicPr>
          <p:cNvPr id="418" name="Google Shape;418;p48"/>
          <p:cNvPicPr preferRelativeResize="0"/>
          <p:nvPr/>
        </p:nvPicPr>
        <p:blipFill>
          <a:blip r:embed="rId6">
            <a:alphaModFix/>
          </a:blip>
          <a:stretch>
            <a:fillRect/>
          </a:stretch>
        </p:blipFill>
        <p:spPr>
          <a:xfrm>
            <a:off x="169750" y="5848738"/>
            <a:ext cx="1094676" cy="8033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23"/>
        <p:cNvGrpSpPr/>
        <p:nvPr/>
      </p:nvGrpSpPr>
      <p:grpSpPr>
        <a:xfrm>
          <a:off x="0" y="0"/>
          <a:ext cx="0" cy="0"/>
          <a:chOff x="0" y="0"/>
          <a:chExt cx="0" cy="0"/>
        </a:xfrm>
      </p:grpSpPr>
      <p:sp>
        <p:nvSpPr>
          <p:cNvPr id="424" name="Google Shape;424;p49"/>
          <p:cNvSpPr/>
          <p:nvPr/>
        </p:nvSpPr>
        <p:spPr>
          <a:xfrm>
            <a:off x="1597634" y="687586"/>
            <a:ext cx="4296900" cy="714300"/>
          </a:xfrm>
          <a:prstGeom prst="rect">
            <a:avLst/>
          </a:prstGeom>
          <a:noFill/>
          <a:ln>
            <a:noFill/>
          </a:ln>
        </p:spPr>
        <p:txBody>
          <a:bodyPr spcFirstLastPara="1" wrap="square" lIns="89275" tIns="89275" rIns="89275" bIns="0" rtlCol="0"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s-us" sz="3500" b="1" i="0" u="none" strike="noStrike" cap="none">
                <a:solidFill>
                  <a:srgbClr val="121212"/>
                </a:solidFill>
                <a:latin typeface="Roboto"/>
                <a:ea typeface="Roboto"/>
                <a:cs typeface="Roboto"/>
                <a:sym typeface="Roboto"/>
              </a:rPr>
              <a:t>Futureme.org</a:t>
            </a:r>
            <a:endParaRPr sz="1300" b="0" i="0" u="none" strike="noStrike" cap="none">
              <a:solidFill>
                <a:srgbClr val="000000"/>
              </a:solidFill>
              <a:latin typeface="Arial"/>
              <a:ea typeface="Arial"/>
              <a:cs typeface="Arial"/>
              <a:sym typeface="Arial"/>
            </a:endParaRPr>
          </a:p>
        </p:txBody>
      </p:sp>
      <p:sp>
        <p:nvSpPr>
          <p:cNvPr id="425" name="Google Shape;425;p49"/>
          <p:cNvSpPr/>
          <p:nvPr/>
        </p:nvSpPr>
        <p:spPr>
          <a:xfrm>
            <a:off x="471230" y="1436211"/>
            <a:ext cx="6824919" cy="4821900"/>
          </a:xfrm>
          <a:prstGeom prst="rect">
            <a:avLst/>
          </a:prstGeom>
          <a:noFill/>
          <a:ln>
            <a:noFill/>
          </a:ln>
        </p:spPr>
        <p:txBody>
          <a:bodyPr spcFirstLastPara="1" wrap="square" lIns="89275" tIns="89275" rIns="89275" bIns="0" rtlCol="0" anchor="t" anchorCtr="0">
            <a:noAutofit/>
          </a:bodyPr>
          <a:lstStyle/>
          <a:p>
            <a:pPr marL="304800" marR="0" lvl="0" indent="-304800" algn="l" rtl="0">
              <a:lnSpc>
                <a:spcPct val="100000"/>
              </a:lnSpc>
              <a:spcBef>
                <a:spcPts val="0"/>
              </a:spcBef>
              <a:spcAft>
                <a:spcPts val="0"/>
              </a:spcAft>
              <a:buClr>
                <a:srgbClr val="121212"/>
              </a:buClr>
              <a:buSzPts val="2400"/>
              <a:buFont typeface="Arial"/>
              <a:buChar char="•"/>
            </a:pPr>
            <a:r>
              <a:rPr lang="es-us" sz="2400" b="0" i="0" u="none" strike="noStrike" cap="none" dirty="0">
                <a:solidFill>
                  <a:srgbClr val="121212"/>
                </a:solidFill>
                <a:latin typeface="Roboto"/>
                <a:ea typeface="Roboto"/>
                <a:cs typeface="Roboto"/>
                <a:sym typeface="Roboto"/>
              </a:rPr>
              <a:t>Después de reflexionar, escriba la respuesta </a:t>
            </a:r>
            <a:br>
              <a:rPr lang="es-us" sz="2400" b="0" i="0" u="none" strike="noStrike" cap="none" dirty="0">
                <a:solidFill>
                  <a:srgbClr val="121212"/>
                </a:solidFill>
                <a:latin typeface="Roboto"/>
                <a:ea typeface="Roboto"/>
                <a:cs typeface="Roboto"/>
                <a:sym typeface="Roboto"/>
              </a:rPr>
            </a:br>
            <a:r>
              <a:rPr lang="es-us" sz="2400" b="0" i="0" u="none" strike="noStrike" cap="none" dirty="0">
                <a:solidFill>
                  <a:srgbClr val="121212"/>
                </a:solidFill>
                <a:latin typeface="Roboto"/>
                <a:ea typeface="Roboto"/>
                <a:cs typeface="Roboto"/>
                <a:sym typeface="Roboto"/>
              </a:rPr>
              <a:t>en la "Nota para sí mismo" </a:t>
            </a: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1800" b="0" i="0" u="none" strike="noStrike" cap="none" dirty="0">
              <a:solidFill>
                <a:srgbClr val="121212"/>
              </a:solidFill>
              <a:latin typeface="Roboto"/>
              <a:ea typeface="Roboto"/>
              <a:cs typeface="Roboto"/>
              <a:sym typeface="Roboto"/>
            </a:endParaRPr>
          </a:p>
          <a:p>
            <a:pPr marL="304800" marR="0" lvl="0" indent="-304800" algn="l" rtl="0">
              <a:lnSpc>
                <a:spcPct val="100000"/>
              </a:lnSpc>
              <a:spcBef>
                <a:spcPts val="0"/>
              </a:spcBef>
              <a:spcAft>
                <a:spcPts val="0"/>
              </a:spcAft>
              <a:buClr>
                <a:srgbClr val="121212"/>
              </a:buClr>
              <a:buSzPts val="2400"/>
              <a:buFont typeface="Arial"/>
              <a:buChar char="•"/>
            </a:pPr>
            <a:r>
              <a:rPr lang="es-us" sz="2400" b="0" i="0" u="none" strike="noStrike" cap="none" dirty="0">
                <a:solidFill>
                  <a:srgbClr val="121212"/>
                </a:solidFill>
                <a:latin typeface="Roboto"/>
                <a:ea typeface="Roboto"/>
                <a:cs typeface="Roboto"/>
                <a:sym typeface="Roboto"/>
              </a:rPr>
              <a:t>Haga clic en "</a:t>
            </a:r>
            <a:r>
              <a:rPr lang="es-us" sz="2400" b="0" i="0" u="none" strike="noStrike" cap="none" dirty="0" err="1">
                <a:solidFill>
                  <a:srgbClr val="121212"/>
                </a:solidFill>
                <a:latin typeface="Roboto"/>
                <a:ea typeface="Roboto"/>
                <a:cs typeface="Roboto"/>
                <a:sym typeface="Roboto"/>
              </a:rPr>
              <a:t>Choose</a:t>
            </a:r>
            <a:r>
              <a:rPr lang="es-us" sz="2400" b="0" i="0" u="none" strike="noStrike" cap="none" dirty="0">
                <a:solidFill>
                  <a:srgbClr val="121212"/>
                </a:solidFill>
                <a:latin typeface="Roboto"/>
                <a:ea typeface="Roboto"/>
                <a:cs typeface="Roboto"/>
                <a:sym typeface="Roboto"/>
              </a:rPr>
              <a:t> a Date" (Elegir una fecha)</a:t>
            </a:r>
            <a:endParaRPr sz="1300" b="0" i="0" u="none" strike="noStrike" cap="none" dirty="0">
              <a:solidFill>
                <a:srgbClr val="000000"/>
              </a:solidFill>
              <a:latin typeface="Arial"/>
              <a:ea typeface="Arial"/>
              <a:cs typeface="Arial"/>
              <a:sym typeface="Arial"/>
            </a:endParaRPr>
          </a:p>
          <a:p>
            <a:pPr marL="850900" marR="0" lvl="1" indent="-419100" algn="l" rtl="0">
              <a:lnSpc>
                <a:spcPct val="100000"/>
              </a:lnSpc>
              <a:spcBef>
                <a:spcPts val="0"/>
              </a:spcBef>
              <a:spcAft>
                <a:spcPts val="0"/>
              </a:spcAft>
              <a:buClr>
                <a:srgbClr val="121212"/>
              </a:buClr>
              <a:buSzPts val="2400"/>
              <a:buFont typeface="Courier New"/>
              <a:buChar char="o"/>
            </a:pPr>
            <a:r>
              <a:rPr lang="es-us" sz="2400" b="0" i="0" u="none" strike="noStrike" cap="none" dirty="0">
                <a:solidFill>
                  <a:srgbClr val="121212"/>
                </a:solidFill>
                <a:latin typeface="Roboto"/>
                <a:ea typeface="Roboto"/>
                <a:cs typeface="Roboto"/>
                <a:sym typeface="Roboto"/>
              </a:rPr>
              <a:t>Ingrese la fecha dentro de dos semanas</a:t>
            </a: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1800" b="0" i="0" u="none" strike="noStrike" cap="none" dirty="0">
              <a:solidFill>
                <a:srgbClr val="121212"/>
              </a:solidFill>
              <a:latin typeface="Roboto"/>
              <a:ea typeface="Roboto"/>
              <a:cs typeface="Roboto"/>
              <a:sym typeface="Roboto"/>
            </a:endParaRPr>
          </a:p>
          <a:p>
            <a:pPr marL="304800" marR="0" lvl="0" indent="-304800" algn="l" rtl="0">
              <a:lnSpc>
                <a:spcPct val="100000"/>
              </a:lnSpc>
              <a:spcBef>
                <a:spcPts val="0"/>
              </a:spcBef>
              <a:spcAft>
                <a:spcPts val="0"/>
              </a:spcAft>
              <a:buClr>
                <a:srgbClr val="121212"/>
              </a:buClr>
              <a:buSzPts val="2400"/>
              <a:buFont typeface="Arial"/>
              <a:buChar char="•"/>
            </a:pPr>
            <a:r>
              <a:rPr lang="es-us" sz="2400" b="0" i="0" u="none" strike="noStrike" cap="none" dirty="0">
                <a:solidFill>
                  <a:srgbClr val="121212"/>
                </a:solidFill>
                <a:latin typeface="Roboto"/>
                <a:ea typeface="Roboto"/>
                <a:cs typeface="Roboto"/>
                <a:sym typeface="Roboto"/>
              </a:rPr>
              <a:t>Haga que esta carta sea privada</a:t>
            </a: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1800" b="0" i="0" u="none" strike="noStrike" cap="none" dirty="0">
              <a:solidFill>
                <a:srgbClr val="121212"/>
              </a:solidFill>
              <a:latin typeface="Roboto"/>
              <a:ea typeface="Roboto"/>
              <a:cs typeface="Roboto"/>
              <a:sym typeface="Roboto"/>
            </a:endParaRPr>
          </a:p>
          <a:p>
            <a:pPr marL="304800" marR="0" lvl="0" indent="-304800" algn="l" rtl="0">
              <a:lnSpc>
                <a:spcPct val="100000"/>
              </a:lnSpc>
              <a:spcBef>
                <a:spcPts val="0"/>
              </a:spcBef>
              <a:spcAft>
                <a:spcPts val="0"/>
              </a:spcAft>
              <a:buClr>
                <a:srgbClr val="121212"/>
              </a:buClr>
              <a:buSzPts val="2400"/>
              <a:buFont typeface="Arial"/>
              <a:buChar char="•"/>
            </a:pPr>
            <a:r>
              <a:rPr lang="es-us" sz="2400" b="0" i="0" u="none" strike="noStrike" cap="none" dirty="0">
                <a:solidFill>
                  <a:srgbClr val="121212"/>
                </a:solidFill>
                <a:latin typeface="Roboto"/>
                <a:ea typeface="Roboto"/>
                <a:cs typeface="Roboto"/>
                <a:sym typeface="Roboto"/>
              </a:rPr>
              <a:t>Escriba su dirección de correo electrónico</a:t>
            </a: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1800" b="0" i="0" u="none" strike="noStrike" cap="none" dirty="0">
              <a:solidFill>
                <a:srgbClr val="121212"/>
              </a:solidFill>
              <a:latin typeface="Roboto"/>
              <a:ea typeface="Roboto"/>
              <a:cs typeface="Roboto"/>
              <a:sym typeface="Roboto"/>
            </a:endParaRPr>
          </a:p>
          <a:p>
            <a:pPr marL="304800" marR="0" lvl="0" indent="-304800" algn="l" rtl="0">
              <a:lnSpc>
                <a:spcPct val="100000"/>
              </a:lnSpc>
              <a:spcBef>
                <a:spcPts val="0"/>
              </a:spcBef>
              <a:spcAft>
                <a:spcPts val="0"/>
              </a:spcAft>
              <a:buClr>
                <a:srgbClr val="121212"/>
              </a:buClr>
              <a:buSzPts val="2400"/>
              <a:buFont typeface="Arial"/>
              <a:buChar char="•"/>
            </a:pPr>
            <a:r>
              <a:rPr lang="es-us" sz="2400" b="0" i="0" u="none" strike="noStrike" cap="none" dirty="0">
                <a:solidFill>
                  <a:srgbClr val="121212"/>
                </a:solidFill>
                <a:latin typeface="Roboto"/>
                <a:ea typeface="Roboto"/>
                <a:cs typeface="Roboto"/>
                <a:sym typeface="Roboto"/>
              </a:rPr>
              <a:t>Haga clic en "</a:t>
            </a:r>
            <a:r>
              <a:rPr lang="es-us" sz="2400" b="0" i="0" u="none" strike="noStrike" cap="none" dirty="0" err="1">
                <a:solidFill>
                  <a:srgbClr val="121212"/>
                </a:solidFill>
                <a:latin typeface="Roboto"/>
                <a:ea typeface="Roboto"/>
                <a:cs typeface="Roboto"/>
                <a:sym typeface="Roboto"/>
              </a:rPr>
              <a:t>Send</a:t>
            </a:r>
            <a:r>
              <a:rPr lang="es-us" sz="2400" b="0" i="0" u="none" strike="noStrike" cap="none" dirty="0">
                <a:solidFill>
                  <a:srgbClr val="121212"/>
                </a:solidFill>
                <a:latin typeface="Roboto"/>
                <a:ea typeface="Roboto"/>
                <a:cs typeface="Roboto"/>
                <a:sym typeface="Roboto"/>
              </a:rPr>
              <a:t> </a:t>
            </a:r>
            <a:r>
              <a:rPr lang="es-us" sz="2400" b="0" i="0" u="none" strike="noStrike" cap="none" dirty="0" err="1">
                <a:solidFill>
                  <a:srgbClr val="121212"/>
                </a:solidFill>
                <a:latin typeface="Roboto"/>
                <a:ea typeface="Roboto"/>
                <a:cs typeface="Roboto"/>
                <a:sym typeface="Roboto"/>
              </a:rPr>
              <a:t>to</a:t>
            </a:r>
            <a:r>
              <a:rPr lang="es-us" sz="2400" b="0" i="0" u="none" strike="noStrike" cap="none" dirty="0">
                <a:solidFill>
                  <a:srgbClr val="121212"/>
                </a:solidFill>
                <a:latin typeface="Roboto"/>
                <a:ea typeface="Roboto"/>
                <a:cs typeface="Roboto"/>
                <a:sym typeface="Roboto"/>
              </a:rPr>
              <a:t> </a:t>
            </a:r>
            <a:r>
              <a:rPr lang="es-us" sz="2400" b="0" i="0" u="none" strike="noStrike" cap="none" dirty="0" err="1">
                <a:solidFill>
                  <a:srgbClr val="121212"/>
                </a:solidFill>
                <a:latin typeface="Roboto"/>
                <a:ea typeface="Roboto"/>
                <a:cs typeface="Roboto"/>
                <a:sym typeface="Roboto"/>
              </a:rPr>
              <a:t>the</a:t>
            </a:r>
            <a:r>
              <a:rPr lang="es-us" sz="2400" b="0" i="0" u="none" strike="noStrike" cap="none" dirty="0">
                <a:solidFill>
                  <a:srgbClr val="121212"/>
                </a:solidFill>
                <a:latin typeface="Roboto"/>
                <a:ea typeface="Roboto"/>
                <a:cs typeface="Roboto"/>
                <a:sym typeface="Roboto"/>
              </a:rPr>
              <a:t> Future!" (¡Enviar </a:t>
            </a:r>
            <a:br>
              <a:rPr lang="es-us" sz="2400" b="0" i="0" u="none" strike="noStrike" cap="none" dirty="0">
                <a:solidFill>
                  <a:srgbClr val="121212"/>
                </a:solidFill>
                <a:latin typeface="Roboto"/>
                <a:ea typeface="Roboto"/>
                <a:cs typeface="Roboto"/>
                <a:sym typeface="Roboto"/>
              </a:rPr>
            </a:br>
            <a:r>
              <a:rPr lang="es-us" sz="2400" b="0" i="0" u="none" strike="noStrike" cap="none" dirty="0">
                <a:solidFill>
                  <a:srgbClr val="121212"/>
                </a:solidFill>
                <a:latin typeface="Roboto"/>
                <a:ea typeface="Roboto"/>
                <a:cs typeface="Roboto"/>
                <a:sym typeface="Roboto"/>
              </a:rPr>
              <a:t>al futuro!)</a:t>
            </a: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121212"/>
              </a:solidFill>
              <a:latin typeface="Roboto"/>
              <a:ea typeface="Roboto"/>
              <a:cs typeface="Roboto"/>
              <a:sym typeface="Roboto"/>
            </a:endParaRPr>
          </a:p>
        </p:txBody>
      </p:sp>
      <p:pic>
        <p:nvPicPr>
          <p:cNvPr id="426" name="Google Shape;426;p49"/>
          <p:cNvPicPr preferRelativeResize="0"/>
          <p:nvPr/>
        </p:nvPicPr>
        <p:blipFill rotWithShape="1">
          <a:blip r:embed="rId3">
            <a:alphaModFix/>
          </a:blip>
          <a:srcRect/>
          <a:stretch/>
        </p:blipFill>
        <p:spPr>
          <a:xfrm>
            <a:off x="7161439" y="571314"/>
            <a:ext cx="4726363" cy="5822211"/>
          </a:xfrm>
          <a:prstGeom prst="rect">
            <a:avLst/>
          </a:prstGeom>
          <a:noFill/>
          <a:ln>
            <a:noFill/>
          </a:ln>
        </p:spPr>
      </p:pic>
      <p:pic>
        <p:nvPicPr>
          <p:cNvPr id="427" name="Google Shape;427;p49"/>
          <p:cNvPicPr preferRelativeResize="0"/>
          <p:nvPr/>
        </p:nvPicPr>
        <p:blipFill rotWithShape="1">
          <a:blip r:embed="rId4">
            <a:alphaModFix/>
          </a:blip>
          <a:srcRect/>
          <a:stretch/>
        </p:blipFill>
        <p:spPr>
          <a:xfrm rot="5400000" flipH="1">
            <a:off x="-187432" y="794960"/>
            <a:ext cx="624773" cy="267760"/>
          </a:xfrm>
          <a:prstGeom prst="rect">
            <a:avLst/>
          </a:prstGeom>
          <a:noFill/>
          <a:ln>
            <a:noFill/>
          </a:ln>
        </p:spPr>
      </p:pic>
      <p:pic>
        <p:nvPicPr>
          <p:cNvPr id="428" name="Google Shape;428;p49"/>
          <p:cNvPicPr preferRelativeResize="0"/>
          <p:nvPr/>
        </p:nvPicPr>
        <p:blipFill rotWithShape="1">
          <a:blip r:embed="rId5">
            <a:alphaModFix/>
          </a:blip>
          <a:srcRect/>
          <a:stretch/>
        </p:blipFill>
        <p:spPr>
          <a:xfrm>
            <a:off x="5894527" y="6133927"/>
            <a:ext cx="856906" cy="714300"/>
          </a:xfrm>
          <a:prstGeom prst="rect">
            <a:avLst/>
          </a:prstGeom>
          <a:noFill/>
          <a:ln>
            <a:noFill/>
          </a:ln>
        </p:spPr>
      </p:pic>
      <p:pic>
        <p:nvPicPr>
          <p:cNvPr id="429" name="Google Shape;429;p49"/>
          <p:cNvPicPr preferRelativeResize="0"/>
          <p:nvPr/>
        </p:nvPicPr>
        <p:blipFill>
          <a:blip r:embed="rId6">
            <a:alphaModFix/>
          </a:blip>
          <a:stretch>
            <a:fillRect/>
          </a:stretch>
        </p:blipFill>
        <p:spPr>
          <a:xfrm>
            <a:off x="169750" y="6099454"/>
            <a:ext cx="856899" cy="6288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34"/>
        <p:cNvGrpSpPr/>
        <p:nvPr/>
      </p:nvGrpSpPr>
      <p:grpSpPr>
        <a:xfrm>
          <a:off x="0" y="0"/>
          <a:ext cx="0" cy="0"/>
          <a:chOff x="0" y="0"/>
          <a:chExt cx="0" cy="0"/>
        </a:xfrm>
      </p:grpSpPr>
      <p:sp>
        <p:nvSpPr>
          <p:cNvPr id="435" name="Google Shape;435;p50"/>
          <p:cNvSpPr/>
          <p:nvPr/>
        </p:nvSpPr>
        <p:spPr>
          <a:xfrm>
            <a:off x="946085" y="739606"/>
            <a:ext cx="10290900" cy="714300"/>
          </a:xfrm>
          <a:prstGeom prst="rect">
            <a:avLst/>
          </a:prstGeom>
          <a:noFill/>
          <a:ln>
            <a:noFill/>
          </a:ln>
        </p:spPr>
        <p:txBody>
          <a:bodyPr spcFirstLastPara="1" wrap="square" lIns="89275" tIns="89275" rIns="89275" bIns="0" rtlCol="0"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s-us" sz="3500" b="1">
                <a:solidFill>
                  <a:srgbClr val="121212"/>
                </a:solidFill>
                <a:latin typeface="Roboto"/>
                <a:ea typeface="Roboto"/>
                <a:cs typeface="Roboto"/>
                <a:sym typeface="Roboto"/>
              </a:rPr>
              <a:t>¿Tiene preguntas?</a:t>
            </a:r>
            <a:endParaRPr sz="1300" b="0" i="0" u="none" strike="noStrike" cap="none">
              <a:solidFill>
                <a:srgbClr val="000000"/>
              </a:solidFill>
              <a:latin typeface="Arial"/>
              <a:ea typeface="Arial"/>
              <a:cs typeface="Arial"/>
              <a:sym typeface="Arial"/>
            </a:endParaRPr>
          </a:p>
        </p:txBody>
      </p:sp>
      <p:pic>
        <p:nvPicPr>
          <p:cNvPr id="436" name="Google Shape;436;p50"/>
          <p:cNvPicPr preferRelativeResize="0"/>
          <p:nvPr/>
        </p:nvPicPr>
        <p:blipFill rotWithShape="1">
          <a:blip r:embed="rId3">
            <a:alphaModFix/>
          </a:blip>
          <a:srcRect/>
          <a:stretch/>
        </p:blipFill>
        <p:spPr>
          <a:xfrm rot="10800000" flipH="1">
            <a:off x="5756837" y="-8808"/>
            <a:ext cx="692457" cy="249909"/>
          </a:xfrm>
          <a:prstGeom prst="rect">
            <a:avLst/>
          </a:prstGeom>
          <a:noFill/>
          <a:ln>
            <a:noFill/>
          </a:ln>
        </p:spPr>
      </p:pic>
      <p:pic>
        <p:nvPicPr>
          <p:cNvPr id="437" name="Google Shape;437;p50"/>
          <p:cNvPicPr preferRelativeResize="0"/>
          <p:nvPr/>
        </p:nvPicPr>
        <p:blipFill rotWithShape="1">
          <a:blip r:embed="rId4">
            <a:alphaModFix/>
          </a:blip>
          <a:srcRect/>
          <a:stretch/>
        </p:blipFill>
        <p:spPr>
          <a:xfrm>
            <a:off x="10960182" y="5813227"/>
            <a:ext cx="1231820" cy="1026833"/>
          </a:xfrm>
          <a:prstGeom prst="rect">
            <a:avLst/>
          </a:prstGeom>
          <a:noFill/>
          <a:ln>
            <a:noFill/>
          </a:ln>
        </p:spPr>
      </p:pic>
      <p:sp>
        <p:nvSpPr>
          <p:cNvPr id="438" name="Google Shape;438;p50"/>
          <p:cNvSpPr/>
          <p:nvPr/>
        </p:nvSpPr>
        <p:spPr>
          <a:xfrm>
            <a:off x="769025" y="1886274"/>
            <a:ext cx="10761600" cy="3233400"/>
          </a:xfrm>
          <a:prstGeom prst="rect">
            <a:avLst/>
          </a:prstGeom>
          <a:noFill/>
          <a:ln>
            <a:noFill/>
          </a:ln>
        </p:spPr>
        <p:txBody>
          <a:bodyPr spcFirstLastPara="1" wrap="square" lIns="89275" tIns="89275" rIns="89275" bIns="0" rtlCol="0" anchor="t" anchorCtr="0">
            <a:noAutofit/>
          </a:bodyPr>
          <a:lstStyle/>
          <a:p>
            <a:pPr marL="431800" marR="0" lvl="0" indent="0" algn="l" rtl="0">
              <a:lnSpc>
                <a:spcPct val="100000"/>
              </a:lnSpc>
              <a:spcBef>
                <a:spcPts val="0"/>
              </a:spcBef>
              <a:spcAft>
                <a:spcPts val="0"/>
              </a:spcAft>
              <a:buNone/>
            </a:pPr>
            <a:endParaRPr sz="1700"/>
          </a:p>
          <a:p>
            <a:pPr marL="431800" marR="0" lvl="0" indent="-279400" algn="l" rtl="0">
              <a:lnSpc>
                <a:spcPct val="100000"/>
              </a:lnSpc>
              <a:spcBef>
                <a:spcPts val="0"/>
              </a:spcBef>
              <a:spcAft>
                <a:spcPts val="0"/>
              </a:spcAft>
              <a:buClr>
                <a:srgbClr val="000000"/>
              </a:buClr>
              <a:buSzPts val="2400"/>
              <a:buFont typeface="Arial"/>
              <a:buNone/>
            </a:pPr>
            <a:endParaRPr sz="2400" b="0" i="0" u="none" strike="noStrike" cap="none">
              <a:solidFill>
                <a:srgbClr val="121212"/>
              </a:solidFill>
              <a:latin typeface="Roboto"/>
              <a:ea typeface="Roboto"/>
              <a:cs typeface="Roboto"/>
              <a:sym typeface="Roboto"/>
            </a:endParaRPr>
          </a:p>
          <a:p>
            <a:pPr marL="431800" marR="0" lvl="0" indent="-34290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121212"/>
              </a:solidFill>
              <a:latin typeface="Roboto"/>
              <a:ea typeface="Roboto"/>
              <a:cs typeface="Roboto"/>
              <a:sym typeface="Roboto"/>
            </a:endParaRPr>
          </a:p>
        </p:txBody>
      </p:sp>
      <p:pic>
        <p:nvPicPr>
          <p:cNvPr id="439" name="Google Shape;439;p50"/>
          <p:cNvPicPr preferRelativeResize="0"/>
          <p:nvPr/>
        </p:nvPicPr>
        <p:blipFill>
          <a:blip r:embed="rId5">
            <a:alphaModFix/>
          </a:blip>
          <a:stretch>
            <a:fillRect/>
          </a:stretch>
        </p:blipFill>
        <p:spPr>
          <a:xfrm>
            <a:off x="169750" y="5848738"/>
            <a:ext cx="1094676" cy="8033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44"/>
        <p:cNvGrpSpPr/>
        <p:nvPr/>
      </p:nvGrpSpPr>
      <p:grpSpPr>
        <a:xfrm>
          <a:off x="0" y="0"/>
          <a:ext cx="0" cy="0"/>
          <a:chOff x="0" y="0"/>
          <a:chExt cx="0" cy="0"/>
        </a:xfrm>
      </p:grpSpPr>
      <p:pic>
        <p:nvPicPr>
          <p:cNvPr id="445" name="Google Shape;445;p51"/>
          <p:cNvPicPr preferRelativeResize="0"/>
          <p:nvPr/>
        </p:nvPicPr>
        <p:blipFill rotWithShape="1">
          <a:blip r:embed="rId3">
            <a:alphaModFix/>
          </a:blip>
          <a:srcRect/>
          <a:stretch/>
        </p:blipFill>
        <p:spPr>
          <a:xfrm>
            <a:off x="1071040" y="2339576"/>
            <a:ext cx="9933393" cy="109770"/>
          </a:xfrm>
          <a:prstGeom prst="rect">
            <a:avLst/>
          </a:prstGeom>
          <a:noFill/>
          <a:ln>
            <a:noFill/>
          </a:ln>
        </p:spPr>
      </p:pic>
      <p:sp>
        <p:nvSpPr>
          <p:cNvPr id="446" name="Google Shape;446;p51"/>
          <p:cNvSpPr/>
          <p:nvPr/>
        </p:nvSpPr>
        <p:spPr>
          <a:xfrm>
            <a:off x="1071040" y="892968"/>
            <a:ext cx="9469800" cy="812400"/>
          </a:xfrm>
          <a:prstGeom prst="rect">
            <a:avLst/>
          </a:prstGeom>
          <a:noFill/>
          <a:ln>
            <a:noFill/>
          </a:ln>
        </p:spPr>
        <p:txBody>
          <a:bodyPr spcFirstLastPara="1" wrap="square" lIns="89275" tIns="89275" rIns="89275" bIns="0" rtlCol="0"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s-us" sz="4200" b="1" i="0" u="none" strike="noStrike" cap="none">
                <a:solidFill>
                  <a:srgbClr val="2061A3"/>
                </a:solidFill>
                <a:latin typeface="Roboto"/>
                <a:ea typeface="Roboto"/>
                <a:cs typeface="Roboto"/>
                <a:sym typeface="Roboto"/>
              </a:rPr>
              <a:t>¡MUCHAS GRACIAS!</a:t>
            </a:r>
            <a:endParaRPr sz="1300" b="0" i="0" u="none" strike="noStrike" cap="none">
              <a:solidFill>
                <a:srgbClr val="000000"/>
              </a:solidFill>
              <a:latin typeface="Arial"/>
              <a:ea typeface="Arial"/>
              <a:cs typeface="Arial"/>
              <a:sym typeface="Arial"/>
            </a:endParaRPr>
          </a:p>
        </p:txBody>
      </p:sp>
      <p:pic>
        <p:nvPicPr>
          <p:cNvPr id="447" name="Google Shape;447;p51"/>
          <p:cNvPicPr preferRelativeResize="0"/>
          <p:nvPr/>
        </p:nvPicPr>
        <p:blipFill rotWithShape="1">
          <a:blip r:embed="rId4">
            <a:alphaModFix/>
          </a:blip>
          <a:srcRect/>
          <a:stretch/>
        </p:blipFill>
        <p:spPr>
          <a:xfrm>
            <a:off x="8119924" y="4789294"/>
            <a:ext cx="3715794" cy="1810770"/>
          </a:xfrm>
          <a:prstGeom prst="rect">
            <a:avLst/>
          </a:prstGeom>
          <a:noFill/>
          <a:ln>
            <a:noFill/>
          </a:ln>
        </p:spPr>
      </p:pic>
      <p:pic>
        <p:nvPicPr>
          <p:cNvPr id="448" name="Google Shape;448;p51"/>
          <p:cNvPicPr preferRelativeResize="0"/>
          <p:nvPr/>
        </p:nvPicPr>
        <p:blipFill rotWithShape="1">
          <a:blip r:embed="rId5">
            <a:alphaModFix/>
          </a:blip>
          <a:srcRect/>
          <a:stretch/>
        </p:blipFill>
        <p:spPr>
          <a:xfrm>
            <a:off x="4939214" y="5198076"/>
            <a:ext cx="2197046" cy="970195"/>
          </a:xfrm>
          <a:prstGeom prst="rect">
            <a:avLst/>
          </a:prstGeom>
          <a:noFill/>
          <a:ln>
            <a:noFill/>
          </a:ln>
        </p:spPr>
      </p:pic>
      <p:pic>
        <p:nvPicPr>
          <p:cNvPr id="449" name="Google Shape;449;p51"/>
          <p:cNvPicPr preferRelativeResize="0"/>
          <p:nvPr/>
        </p:nvPicPr>
        <p:blipFill>
          <a:blip r:embed="rId6">
            <a:alphaModFix/>
          </a:blip>
          <a:stretch>
            <a:fillRect/>
          </a:stretch>
        </p:blipFill>
        <p:spPr>
          <a:xfrm>
            <a:off x="2209050" y="5079399"/>
            <a:ext cx="1645373" cy="120755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5"/>
        <p:cNvGrpSpPr/>
        <p:nvPr/>
      </p:nvGrpSpPr>
      <p:grpSpPr>
        <a:xfrm>
          <a:off x="0" y="0"/>
          <a:ext cx="0" cy="0"/>
          <a:chOff x="0" y="0"/>
          <a:chExt cx="0" cy="0"/>
        </a:xfrm>
      </p:grpSpPr>
      <p:pic>
        <p:nvPicPr>
          <p:cNvPr id="206" name="Google Shape;206;p29"/>
          <p:cNvPicPr preferRelativeResize="0"/>
          <p:nvPr/>
        </p:nvPicPr>
        <p:blipFill rotWithShape="1">
          <a:blip r:embed="rId3">
            <a:alphaModFix/>
          </a:blip>
          <a:srcRect/>
          <a:stretch/>
        </p:blipFill>
        <p:spPr>
          <a:xfrm>
            <a:off x="0" y="0"/>
            <a:ext cx="5355198" cy="6854653"/>
          </a:xfrm>
          <a:prstGeom prst="rect">
            <a:avLst/>
          </a:prstGeom>
          <a:noFill/>
          <a:ln>
            <a:noFill/>
          </a:ln>
        </p:spPr>
      </p:pic>
      <p:sp>
        <p:nvSpPr>
          <p:cNvPr id="207" name="Google Shape;207;p29"/>
          <p:cNvSpPr/>
          <p:nvPr/>
        </p:nvSpPr>
        <p:spPr>
          <a:xfrm>
            <a:off x="6265581" y="892968"/>
            <a:ext cx="4908931" cy="848320"/>
          </a:xfrm>
          <a:prstGeom prst="rect">
            <a:avLst/>
          </a:prstGeom>
          <a:noFill/>
          <a:ln>
            <a:noFill/>
          </a:ln>
        </p:spPr>
        <p:txBody>
          <a:bodyPr spcFirstLastPara="1" wrap="square" lIns="89275" tIns="89275" rIns="89275" bIns="0" rtlCol="0" anchor="t" anchorCtr="0">
            <a:noAutofit/>
          </a:bodyPr>
          <a:lstStyle/>
          <a:p>
            <a:pPr marL="0" marR="0" lvl="0" indent="0" algn="l" rtl="0">
              <a:lnSpc>
                <a:spcPct val="125000"/>
              </a:lnSpc>
              <a:spcBef>
                <a:spcPts val="0"/>
              </a:spcBef>
              <a:spcAft>
                <a:spcPts val="0"/>
              </a:spcAft>
              <a:buNone/>
            </a:pPr>
            <a:r>
              <a:rPr lang="es-us" sz="3500" b="1" i="0" u="none" strike="noStrike" cap="none">
                <a:solidFill>
                  <a:srgbClr val="121212"/>
                </a:solidFill>
                <a:latin typeface="Roboto"/>
                <a:ea typeface="Roboto"/>
                <a:cs typeface="Roboto"/>
                <a:sym typeface="Roboto"/>
              </a:rPr>
              <a:t>¡Bienvenido!</a:t>
            </a:r>
            <a:endParaRPr sz="1300"/>
          </a:p>
        </p:txBody>
      </p:sp>
      <p:sp>
        <p:nvSpPr>
          <p:cNvPr id="208" name="Google Shape;208;p29"/>
          <p:cNvSpPr/>
          <p:nvPr/>
        </p:nvSpPr>
        <p:spPr>
          <a:xfrm>
            <a:off x="6283432" y="2134195"/>
            <a:ext cx="4603643" cy="3357600"/>
          </a:xfrm>
          <a:prstGeom prst="rect">
            <a:avLst/>
          </a:prstGeom>
          <a:noFill/>
          <a:ln>
            <a:noFill/>
          </a:ln>
        </p:spPr>
        <p:txBody>
          <a:bodyPr spcFirstLastPara="1" wrap="square" lIns="89275" tIns="89275" rIns="89275" bIns="0" rtlCol="0" anchor="t" anchorCtr="0">
            <a:noAutofit/>
          </a:bodyPr>
          <a:lstStyle/>
          <a:p>
            <a:pPr marL="0" marR="0" lvl="0" indent="0" algn="l" rtl="0">
              <a:lnSpc>
                <a:spcPct val="125000"/>
              </a:lnSpc>
              <a:spcBef>
                <a:spcPts val="0"/>
              </a:spcBef>
              <a:spcAft>
                <a:spcPts val="0"/>
              </a:spcAft>
              <a:buNone/>
            </a:pPr>
            <a:endParaRPr sz="1700" b="0" i="0" u="none" strike="noStrike" cap="none" dirty="0">
              <a:solidFill>
                <a:schemeClr val="dk1"/>
              </a:solidFill>
              <a:latin typeface="Calibri"/>
              <a:ea typeface="Calibri"/>
              <a:cs typeface="Calibri"/>
              <a:sym typeface="Calibri"/>
            </a:endParaRPr>
          </a:p>
          <a:p>
            <a:pPr marL="0" marR="0" lvl="0" indent="0" algn="l" rtl="0">
              <a:lnSpc>
                <a:spcPct val="125000"/>
              </a:lnSpc>
              <a:spcBef>
                <a:spcPts val="0"/>
              </a:spcBef>
              <a:spcAft>
                <a:spcPts val="0"/>
              </a:spcAft>
              <a:buNone/>
            </a:pPr>
            <a:endParaRPr sz="2000" b="0" i="0" u="none" strike="noStrike" cap="none" dirty="0">
              <a:solidFill>
                <a:srgbClr val="292929"/>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s-us" sz="2000" dirty="0">
                <a:solidFill>
                  <a:schemeClr val="dk1"/>
                </a:solidFill>
                <a:latin typeface="Roboto"/>
                <a:ea typeface="Roboto"/>
                <a:cs typeface="Roboto"/>
                <a:sym typeface="Roboto"/>
              </a:rPr>
              <a:t>Si le dieran una hora extra cada día, ¿cómo la usaría?</a:t>
            </a:r>
            <a:endParaRPr sz="1300" dirty="0"/>
          </a:p>
          <a:p>
            <a:pPr marL="0" marR="0" lvl="0" indent="0" algn="l" rtl="0">
              <a:lnSpc>
                <a:spcPct val="125000"/>
              </a:lnSpc>
              <a:spcBef>
                <a:spcPts val="0"/>
              </a:spcBef>
              <a:spcAft>
                <a:spcPts val="0"/>
              </a:spcAft>
              <a:buNone/>
            </a:pPr>
            <a:endParaRPr sz="1700" b="0" i="1" u="none" strike="noStrike" cap="none" dirty="0">
              <a:solidFill>
                <a:srgbClr val="292929"/>
              </a:solidFill>
              <a:latin typeface="Roboto"/>
              <a:ea typeface="Roboto"/>
              <a:cs typeface="Roboto"/>
              <a:sym typeface="Roboto"/>
            </a:endParaRPr>
          </a:p>
        </p:txBody>
      </p:sp>
      <p:pic>
        <p:nvPicPr>
          <p:cNvPr id="209" name="Google Shape;209;p29"/>
          <p:cNvPicPr preferRelativeResize="0"/>
          <p:nvPr/>
        </p:nvPicPr>
        <p:blipFill rotWithShape="1">
          <a:blip r:embed="rId4">
            <a:alphaModFix/>
          </a:blip>
          <a:srcRect/>
          <a:stretch/>
        </p:blipFill>
        <p:spPr>
          <a:xfrm rot="-5400000" flipH="1">
            <a:off x="11754659" y="1071474"/>
            <a:ext cx="624773" cy="267760"/>
          </a:xfrm>
          <a:prstGeom prst="rect">
            <a:avLst/>
          </a:prstGeom>
          <a:noFill/>
          <a:ln>
            <a:noFill/>
          </a:ln>
        </p:spPr>
      </p:pic>
      <p:pic>
        <p:nvPicPr>
          <p:cNvPr id="210" name="Google Shape;210;p29"/>
          <p:cNvPicPr preferRelativeResize="0"/>
          <p:nvPr/>
        </p:nvPicPr>
        <p:blipFill rotWithShape="1">
          <a:blip r:embed="rId5">
            <a:alphaModFix/>
          </a:blip>
          <a:srcRect/>
          <a:stretch/>
        </p:blipFill>
        <p:spPr>
          <a:xfrm>
            <a:off x="10960182" y="5813227"/>
            <a:ext cx="1231819" cy="1026832"/>
          </a:xfrm>
          <a:prstGeom prst="rect">
            <a:avLst/>
          </a:prstGeom>
          <a:noFill/>
          <a:ln>
            <a:noFill/>
          </a:ln>
        </p:spPr>
      </p:pic>
      <p:pic>
        <p:nvPicPr>
          <p:cNvPr id="211" name="Google Shape;211;p29"/>
          <p:cNvPicPr preferRelativeResize="0"/>
          <p:nvPr/>
        </p:nvPicPr>
        <p:blipFill>
          <a:blip r:embed="rId6">
            <a:alphaModFix/>
          </a:blip>
          <a:stretch>
            <a:fillRect/>
          </a:stretch>
        </p:blipFill>
        <p:spPr>
          <a:xfrm>
            <a:off x="5550275" y="5924938"/>
            <a:ext cx="1094676" cy="8033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6"/>
        <p:cNvGrpSpPr/>
        <p:nvPr/>
      </p:nvGrpSpPr>
      <p:grpSpPr>
        <a:xfrm>
          <a:off x="0" y="0"/>
          <a:ext cx="0" cy="0"/>
          <a:chOff x="0" y="0"/>
          <a:chExt cx="0" cy="0"/>
        </a:xfrm>
      </p:grpSpPr>
      <p:pic>
        <p:nvPicPr>
          <p:cNvPr id="217" name="Google Shape;217;p30"/>
          <p:cNvPicPr preferRelativeResize="0"/>
          <p:nvPr/>
        </p:nvPicPr>
        <p:blipFill rotWithShape="1">
          <a:blip r:embed="rId3">
            <a:alphaModFix/>
          </a:blip>
          <a:srcRect/>
          <a:stretch/>
        </p:blipFill>
        <p:spPr>
          <a:xfrm>
            <a:off x="10960182" y="5813227"/>
            <a:ext cx="1231820" cy="1026833"/>
          </a:xfrm>
          <a:prstGeom prst="rect">
            <a:avLst/>
          </a:prstGeom>
          <a:noFill/>
          <a:ln>
            <a:noFill/>
          </a:ln>
        </p:spPr>
      </p:pic>
      <p:sp>
        <p:nvSpPr>
          <p:cNvPr id="218" name="Google Shape;218;p30"/>
          <p:cNvSpPr/>
          <p:nvPr/>
        </p:nvSpPr>
        <p:spPr>
          <a:xfrm>
            <a:off x="954446" y="2053827"/>
            <a:ext cx="10570803" cy="3759600"/>
          </a:xfrm>
          <a:prstGeom prst="rect">
            <a:avLst/>
          </a:prstGeom>
          <a:noFill/>
          <a:ln>
            <a:noFill/>
          </a:ln>
        </p:spPr>
        <p:txBody>
          <a:bodyPr spcFirstLastPara="1" wrap="square" lIns="89275" tIns="89275" rIns="89275" bIns="0" rtlCol="0" anchor="t" anchorCtr="0">
            <a:noAutofit/>
          </a:bodyPr>
          <a:lstStyle/>
          <a:p>
            <a:pPr marL="431800" lvl="0" indent="-355600" algn="l" rtl="0">
              <a:lnSpc>
                <a:spcPct val="115000"/>
              </a:lnSpc>
              <a:spcBef>
                <a:spcPts val="0"/>
              </a:spcBef>
              <a:spcAft>
                <a:spcPts val="0"/>
              </a:spcAft>
              <a:buClr>
                <a:schemeClr val="dk1"/>
              </a:buClr>
              <a:buSzPts val="2200"/>
              <a:buFont typeface="Roboto"/>
              <a:buChar char="•"/>
            </a:pPr>
            <a:r>
              <a:rPr lang="es-us" sz="2150" dirty="0">
                <a:solidFill>
                  <a:schemeClr val="dk1"/>
                </a:solidFill>
                <a:highlight>
                  <a:schemeClr val="lt1"/>
                </a:highlight>
                <a:latin typeface="Roboto"/>
                <a:ea typeface="Roboto"/>
                <a:cs typeface="Roboto"/>
                <a:sym typeface="Roboto"/>
              </a:rPr>
              <a:t>Comprender cómo los Cuatro elementos estructurales de HOPE (resultados saludables de experiencias positivas) apoyan el desarrollo físico del niño y la familia</a:t>
            </a:r>
            <a:endParaRPr sz="2150" dirty="0">
              <a:solidFill>
                <a:schemeClr val="dk1"/>
              </a:solidFill>
              <a:highlight>
                <a:schemeClr val="lt1"/>
              </a:highlight>
              <a:latin typeface="Roboto"/>
              <a:ea typeface="Roboto"/>
              <a:cs typeface="Roboto"/>
              <a:sym typeface="Roboto"/>
            </a:endParaRPr>
          </a:p>
          <a:p>
            <a:pPr marL="457200" lvl="0" indent="0" algn="l" rtl="0">
              <a:lnSpc>
                <a:spcPct val="115000"/>
              </a:lnSpc>
              <a:spcBef>
                <a:spcPts val="0"/>
              </a:spcBef>
              <a:spcAft>
                <a:spcPts val="0"/>
              </a:spcAft>
              <a:buNone/>
            </a:pPr>
            <a:endParaRPr sz="2150" dirty="0">
              <a:solidFill>
                <a:schemeClr val="dk1"/>
              </a:solidFill>
              <a:highlight>
                <a:schemeClr val="lt1"/>
              </a:highlight>
              <a:latin typeface="Roboto"/>
              <a:ea typeface="Roboto"/>
              <a:cs typeface="Roboto"/>
              <a:sym typeface="Roboto"/>
            </a:endParaRPr>
          </a:p>
          <a:p>
            <a:pPr marL="431800" lvl="0" indent="-355600" algn="l" rtl="0">
              <a:lnSpc>
                <a:spcPct val="115000"/>
              </a:lnSpc>
              <a:spcBef>
                <a:spcPts val="0"/>
              </a:spcBef>
              <a:spcAft>
                <a:spcPts val="0"/>
              </a:spcAft>
              <a:buClr>
                <a:schemeClr val="dk1"/>
              </a:buClr>
              <a:buSzPts val="2200"/>
              <a:buFont typeface="Roboto"/>
              <a:buChar char="•"/>
            </a:pPr>
            <a:r>
              <a:rPr lang="es-us" sz="2150" dirty="0">
                <a:solidFill>
                  <a:schemeClr val="dk1"/>
                </a:solidFill>
                <a:highlight>
                  <a:schemeClr val="lt1"/>
                </a:highlight>
                <a:latin typeface="Roboto"/>
                <a:ea typeface="Roboto"/>
                <a:cs typeface="Roboto"/>
                <a:sym typeface="Roboto"/>
              </a:rPr>
              <a:t>Analizar los beneficios de realizar actividad física en familia para la salud y el bienestar de los niños</a:t>
            </a:r>
            <a:endParaRPr sz="2150" dirty="0">
              <a:solidFill>
                <a:schemeClr val="dk1"/>
              </a:solidFill>
              <a:highlight>
                <a:schemeClr val="lt1"/>
              </a:highlight>
              <a:latin typeface="Roboto"/>
              <a:ea typeface="Roboto"/>
              <a:cs typeface="Roboto"/>
              <a:sym typeface="Roboto"/>
            </a:endParaRPr>
          </a:p>
          <a:p>
            <a:pPr marL="457200" lvl="0" indent="0" algn="l" rtl="0">
              <a:lnSpc>
                <a:spcPct val="115000"/>
              </a:lnSpc>
              <a:spcBef>
                <a:spcPts val="0"/>
              </a:spcBef>
              <a:spcAft>
                <a:spcPts val="0"/>
              </a:spcAft>
              <a:buNone/>
            </a:pPr>
            <a:endParaRPr sz="2150" dirty="0">
              <a:solidFill>
                <a:schemeClr val="dk1"/>
              </a:solidFill>
              <a:highlight>
                <a:schemeClr val="lt1"/>
              </a:highlight>
              <a:latin typeface="Roboto"/>
              <a:ea typeface="Roboto"/>
              <a:cs typeface="Roboto"/>
              <a:sym typeface="Roboto"/>
            </a:endParaRPr>
          </a:p>
          <a:p>
            <a:pPr marL="431800" lvl="0" indent="-355600" algn="l" rtl="0">
              <a:lnSpc>
                <a:spcPct val="115000"/>
              </a:lnSpc>
              <a:spcBef>
                <a:spcPts val="0"/>
              </a:spcBef>
              <a:spcAft>
                <a:spcPts val="0"/>
              </a:spcAft>
              <a:buClr>
                <a:schemeClr val="dk1"/>
              </a:buClr>
              <a:buSzPts val="2200"/>
              <a:buFont typeface="Roboto"/>
              <a:buChar char="•"/>
            </a:pPr>
            <a:r>
              <a:rPr lang="es-us" sz="2200" dirty="0">
                <a:solidFill>
                  <a:schemeClr val="dk1"/>
                </a:solidFill>
                <a:latin typeface="Roboto"/>
                <a:ea typeface="Roboto"/>
                <a:cs typeface="Roboto"/>
                <a:sym typeface="Roboto"/>
              </a:rPr>
              <a:t>Reconocer de qué manera la actividad física en el hogar y en el entorno de la primera infancia apoya el crecimiento y el desarrollo del niño en su totalidad</a:t>
            </a:r>
            <a:endParaRPr sz="2400" dirty="0">
              <a:solidFill>
                <a:srgbClr val="292929"/>
              </a:solidFill>
              <a:latin typeface="Roboto"/>
              <a:ea typeface="Roboto"/>
              <a:cs typeface="Roboto"/>
              <a:sym typeface="Roboto"/>
            </a:endParaRPr>
          </a:p>
        </p:txBody>
      </p:sp>
      <p:pic>
        <p:nvPicPr>
          <p:cNvPr id="219" name="Google Shape;219;p30"/>
          <p:cNvPicPr preferRelativeResize="0"/>
          <p:nvPr/>
        </p:nvPicPr>
        <p:blipFill rotWithShape="1">
          <a:blip r:embed="rId4">
            <a:alphaModFix/>
          </a:blip>
          <a:srcRect/>
          <a:stretch/>
        </p:blipFill>
        <p:spPr>
          <a:xfrm rot="5400000" flipH="1">
            <a:off x="-187432" y="794960"/>
            <a:ext cx="624773" cy="267760"/>
          </a:xfrm>
          <a:prstGeom prst="rect">
            <a:avLst/>
          </a:prstGeom>
          <a:noFill/>
          <a:ln>
            <a:noFill/>
          </a:ln>
        </p:spPr>
      </p:pic>
      <p:sp>
        <p:nvSpPr>
          <p:cNvPr id="220" name="Google Shape;220;p30"/>
          <p:cNvSpPr/>
          <p:nvPr/>
        </p:nvSpPr>
        <p:spPr>
          <a:xfrm>
            <a:off x="757188" y="616148"/>
            <a:ext cx="10665600" cy="750000"/>
          </a:xfrm>
          <a:prstGeom prst="rect">
            <a:avLst/>
          </a:prstGeom>
          <a:noFill/>
          <a:ln>
            <a:noFill/>
          </a:ln>
        </p:spPr>
        <p:txBody>
          <a:bodyPr spcFirstLastPara="1" wrap="square" lIns="89275" tIns="44625" rIns="89275" bIns="0" rtlCol="0" anchor="t" anchorCtr="0">
            <a:noAutofit/>
          </a:bodyPr>
          <a:lstStyle/>
          <a:p>
            <a:pPr marL="0" marR="0" lvl="0" indent="0" algn="l" rtl="0">
              <a:lnSpc>
                <a:spcPct val="125000"/>
              </a:lnSpc>
              <a:spcBef>
                <a:spcPts val="0"/>
              </a:spcBef>
              <a:spcAft>
                <a:spcPts val="0"/>
              </a:spcAft>
              <a:buClr>
                <a:srgbClr val="000000"/>
              </a:buClr>
              <a:buSzPts val="3500"/>
              <a:buFont typeface="Arial"/>
              <a:buNone/>
            </a:pPr>
            <a:r>
              <a:rPr lang="es-us" sz="3500" b="1" i="0" u="none" strike="noStrike" cap="none">
                <a:solidFill>
                  <a:srgbClr val="121212"/>
                </a:solidFill>
                <a:latin typeface="Roboto"/>
                <a:ea typeface="Roboto"/>
                <a:cs typeface="Roboto"/>
                <a:sym typeface="Roboto"/>
              </a:rPr>
              <a:t>Objetivos</a:t>
            </a:r>
            <a:endParaRPr sz="1300" b="0" i="0" u="none" strike="noStrike" cap="none">
              <a:solidFill>
                <a:srgbClr val="000000"/>
              </a:solidFill>
              <a:latin typeface="Arial"/>
              <a:ea typeface="Arial"/>
              <a:cs typeface="Arial"/>
              <a:sym typeface="Arial"/>
            </a:endParaRPr>
          </a:p>
        </p:txBody>
      </p:sp>
      <p:pic>
        <p:nvPicPr>
          <p:cNvPr id="221" name="Google Shape;221;p30"/>
          <p:cNvPicPr preferRelativeResize="0"/>
          <p:nvPr/>
        </p:nvPicPr>
        <p:blipFill>
          <a:blip r:embed="rId5">
            <a:alphaModFix/>
          </a:blip>
          <a:stretch>
            <a:fillRect/>
          </a:stretch>
        </p:blipFill>
        <p:spPr>
          <a:xfrm>
            <a:off x="169750" y="5848738"/>
            <a:ext cx="1094676" cy="8033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1"/>
          <p:cNvPicPr preferRelativeResize="0"/>
          <p:nvPr/>
        </p:nvPicPr>
        <p:blipFill rotWithShape="1">
          <a:blip r:embed="rId3">
            <a:alphaModFix/>
          </a:blip>
          <a:srcRect/>
          <a:stretch/>
        </p:blipFill>
        <p:spPr>
          <a:xfrm>
            <a:off x="0" y="0"/>
            <a:ext cx="4462665" cy="6854653"/>
          </a:xfrm>
          <a:prstGeom prst="rect">
            <a:avLst/>
          </a:prstGeom>
          <a:noFill/>
          <a:ln>
            <a:noFill/>
          </a:ln>
        </p:spPr>
      </p:pic>
      <p:pic>
        <p:nvPicPr>
          <p:cNvPr id="228" name="Google Shape;228;p31"/>
          <p:cNvPicPr preferRelativeResize="0"/>
          <p:nvPr/>
        </p:nvPicPr>
        <p:blipFill rotWithShape="1">
          <a:blip r:embed="rId4">
            <a:alphaModFix/>
          </a:blip>
          <a:srcRect/>
          <a:stretch/>
        </p:blipFill>
        <p:spPr>
          <a:xfrm rot="-5400000">
            <a:off x="2772730" y="2817500"/>
            <a:ext cx="2142079" cy="1224046"/>
          </a:xfrm>
          <a:prstGeom prst="rect">
            <a:avLst/>
          </a:prstGeom>
          <a:noFill/>
          <a:ln>
            <a:noFill/>
          </a:ln>
        </p:spPr>
      </p:pic>
      <p:pic>
        <p:nvPicPr>
          <p:cNvPr id="229" name="Google Shape;229;p31"/>
          <p:cNvPicPr preferRelativeResize="0"/>
          <p:nvPr/>
        </p:nvPicPr>
        <p:blipFill rotWithShape="1">
          <a:blip r:embed="rId5">
            <a:alphaModFix/>
          </a:blip>
          <a:srcRect/>
          <a:stretch/>
        </p:blipFill>
        <p:spPr>
          <a:xfrm>
            <a:off x="10960182" y="5813227"/>
            <a:ext cx="1231820" cy="1026833"/>
          </a:xfrm>
          <a:prstGeom prst="rect">
            <a:avLst/>
          </a:prstGeom>
          <a:noFill/>
          <a:ln>
            <a:noFill/>
          </a:ln>
        </p:spPr>
      </p:pic>
      <p:sp>
        <p:nvSpPr>
          <p:cNvPr id="230" name="Google Shape;230;p31"/>
          <p:cNvSpPr/>
          <p:nvPr/>
        </p:nvSpPr>
        <p:spPr>
          <a:xfrm>
            <a:off x="725802" y="1828299"/>
            <a:ext cx="3398141" cy="2792400"/>
          </a:xfrm>
          <a:prstGeom prst="rect">
            <a:avLst/>
          </a:prstGeom>
          <a:noFill/>
          <a:ln>
            <a:noFill/>
          </a:ln>
        </p:spPr>
        <p:txBody>
          <a:bodyPr spcFirstLastPara="1" wrap="square" lIns="89275" tIns="89275" rIns="89275" bIns="0" rtlCol="0"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s-us" sz="4200" b="1" i="0" u="none" strike="noStrike" cap="none" dirty="0">
                <a:solidFill>
                  <a:schemeClr val="lt1"/>
                </a:solidFill>
                <a:latin typeface="Roboto"/>
                <a:ea typeface="Roboto"/>
                <a:cs typeface="Roboto"/>
                <a:sym typeface="Roboto"/>
              </a:rPr>
              <a:t>Los Cuatro elementos estructurales de HOPE </a:t>
            </a:r>
            <a:endParaRPr sz="4200" b="1" i="0" u="none" strike="noStrike" cap="none" dirty="0">
              <a:solidFill>
                <a:schemeClr val="lt1"/>
              </a:solidFill>
              <a:latin typeface="Roboto"/>
              <a:ea typeface="Roboto"/>
              <a:cs typeface="Roboto"/>
              <a:sym typeface="Roboto"/>
            </a:endParaRPr>
          </a:p>
        </p:txBody>
      </p:sp>
      <p:sp>
        <p:nvSpPr>
          <p:cNvPr id="231" name="Google Shape;231;p31"/>
          <p:cNvSpPr/>
          <p:nvPr/>
        </p:nvSpPr>
        <p:spPr>
          <a:xfrm>
            <a:off x="1825121" y="5715000"/>
            <a:ext cx="2585700" cy="1075596"/>
          </a:xfrm>
          <a:prstGeom prst="rect">
            <a:avLst/>
          </a:prstGeom>
          <a:noFill/>
          <a:ln>
            <a:noFill/>
          </a:ln>
        </p:spPr>
        <p:txBody>
          <a:bodyPr spcFirstLastPara="1" wrap="square" lIns="91375" tIns="45675" rIns="91375" bIns="45675" rtlCol="0" anchor="t" anchorCtr="0">
            <a:noAutofit/>
          </a:bodyPr>
          <a:lstStyle/>
          <a:p>
            <a:pPr marL="0" marR="0" lvl="0" indent="0" algn="r" rtl="0">
              <a:lnSpc>
                <a:spcPct val="100000"/>
              </a:lnSpc>
              <a:spcBef>
                <a:spcPts val="0"/>
              </a:spcBef>
              <a:spcAft>
                <a:spcPts val="0"/>
              </a:spcAft>
              <a:buClr>
                <a:srgbClr val="000000"/>
              </a:buClr>
              <a:buSzPts val="1100"/>
              <a:buFont typeface="Arial"/>
              <a:buNone/>
            </a:pPr>
            <a:r>
              <a:rPr lang="es-us" sz="1100" b="0" i="0" u="none" strike="noStrike" cap="none" dirty="0" err="1">
                <a:solidFill>
                  <a:schemeClr val="lt1"/>
                </a:solidFill>
                <a:latin typeface="Roboto"/>
                <a:ea typeface="Roboto"/>
                <a:cs typeface="Roboto"/>
                <a:sym typeface="Roboto"/>
              </a:rPr>
              <a:t>Sege</a:t>
            </a:r>
            <a:r>
              <a:rPr lang="es-us" sz="1100" b="0" i="0" u="none" strike="noStrike" cap="none" dirty="0">
                <a:solidFill>
                  <a:schemeClr val="lt1"/>
                </a:solidFill>
                <a:latin typeface="Roboto"/>
                <a:ea typeface="Roboto"/>
                <a:cs typeface="Roboto"/>
                <a:sym typeface="Roboto"/>
              </a:rPr>
              <a:t> y Browne. </a:t>
            </a:r>
            <a:r>
              <a:rPr lang="es-us" sz="1100" b="0" i="0" u="none" strike="noStrike" cap="none" dirty="0" err="1">
                <a:solidFill>
                  <a:schemeClr val="lt1"/>
                </a:solidFill>
                <a:latin typeface="Roboto"/>
                <a:ea typeface="Roboto"/>
                <a:cs typeface="Roboto"/>
                <a:sym typeface="Roboto"/>
              </a:rPr>
              <a:t>Responding</a:t>
            </a:r>
            <a:r>
              <a:rPr lang="es-us" sz="1100" b="0" i="0" u="none" strike="noStrike" cap="none" dirty="0">
                <a:solidFill>
                  <a:schemeClr val="lt1"/>
                </a:solidFill>
                <a:latin typeface="Roboto"/>
                <a:ea typeface="Roboto"/>
                <a:cs typeface="Roboto"/>
                <a:sym typeface="Roboto"/>
              </a:rPr>
              <a:t> to </a:t>
            </a:r>
            <a:r>
              <a:rPr lang="es-us" sz="1100" b="0" i="0" u="none" strike="noStrike" cap="none" dirty="0" err="1">
                <a:solidFill>
                  <a:schemeClr val="lt1"/>
                </a:solidFill>
                <a:latin typeface="Roboto"/>
                <a:ea typeface="Roboto"/>
                <a:cs typeface="Roboto"/>
                <a:sym typeface="Roboto"/>
              </a:rPr>
              <a:t>ACEs</a:t>
            </a:r>
            <a:r>
              <a:rPr lang="es-us" sz="1100" b="0" i="0" u="none" strike="noStrike" cap="none" dirty="0">
                <a:solidFill>
                  <a:schemeClr val="lt1"/>
                </a:solidFill>
                <a:latin typeface="Roboto"/>
                <a:ea typeface="Roboto"/>
                <a:cs typeface="Roboto"/>
                <a:sym typeface="Roboto"/>
              </a:rPr>
              <a:t> </a:t>
            </a:r>
            <a:r>
              <a:rPr lang="es-us" sz="1100" b="0" i="0" u="none" strike="noStrike" cap="none" dirty="0" err="1">
                <a:solidFill>
                  <a:schemeClr val="lt1"/>
                </a:solidFill>
                <a:latin typeface="Roboto"/>
                <a:ea typeface="Roboto"/>
                <a:cs typeface="Roboto"/>
                <a:sym typeface="Roboto"/>
              </a:rPr>
              <a:t>with</a:t>
            </a:r>
            <a:r>
              <a:rPr lang="es-us" sz="1100" b="0" i="0" u="none" strike="noStrike" cap="none" dirty="0">
                <a:solidFill>
                  <a:schemeClr val="lt1"/>
                </a:solidFill>
                <a:latin typeface="Roboto"/>
                <a:ea typeface="Roboto"/>
                <a:cs typeface="Roboto"/>
                <a:sym typeface="Roboto"/>
              </a:rPr>
              <a:t> HOPE: </a:t>
            </a:r>
            <a:r>
              <a:rPr lang="es-us" sz="1100" b="0" i="0" u="none" strike="noStrike" cap="none" dirty="0" err="1">
                <a:solidFill>
                  <a:schemeClr val="lt1"/>
                </a:solidFill>
                <a:latin typeface="Roboto"/>
                <a:ea typeface="Roboto"/>
                <a:cs typeface="Roboto"/>
                <a:sym typeface="Roboto"/>
              </a:rPr>
              <a:t>Health</a:t>
            </a:r>
            <a:r>
              <a:rPr lang="es-us" sz="1100" b="0" i="0" u="none" strike="noStrike" cap="none" dirty="0">
                <a:solidFill>
                  <a:schemeClr val="lt1"/>
                </a:solidFill>
                <a:latin typeface="Roboto"/>
                <a:ea typeface="Roboto"/>
                <a:cs typeface="Roboto"/>
                <a:sym typeface="Roboto"/>
              </a:rPr>
              <a:t> </a:t>
            </a:r>
            <a:r>
              <a:rPr lang="es-us" sz="1100" b="0" i="0" u="none" strike="noStrike" cap="none" dirty="0" err="1">
                <a:solidFill>
                  <a:schemeClr val="lt1"/>
                </a:solidFill>
                <a:latin typeface="Roboto"/>
                <a:ea typeface="Roboto"/>
                <a:cs typeface="Roboto"/>
                <a:sym typeface="Roboto"/>
              </a:rPr>
              <a:t>Outcomes</a:t>
            </a:r>
            <a:r>
              <a:rPr lang="es-us" sz="1100" b="0" i="0" u="none" strike="noStrike" cap="none" dirty="0">
                <a:solidFill>
                  <a:schemeClr val="lt1"/>
                </a:solidFill>
                <a:latin typeface="Roboto"/>
                <a:ea typeface="Roboto"/>
                <a:cs typeface="Roboto"/>
                <a:sym typeface="Roboto"/>
              </a:rPr>
              <a:t> </a:t>
            </a:r>
            <a:r>
              <a:rPr lang="es-us" sz="1100" b="0" i="0" u="none" strike="noStrike" cap="none" dirty="0" err="1">
                <a:solidFill>
                  <a:schemeClr val="lt1"/>
                </a:solidFill>
                <a:latin typeface="Roboto"/>
                <a:ea typeface="Roboto"/>
                <a:cs typeface="Roboto"/>
                <a:sym typeface="Roboto"/>
              </a:rPr>
              <a:t>from</a:t>
            </a:r>
            <a:r>
              <a:rPr lang="es-us" sz="1100" b="0" i="0" u="none" strike="noStrike" cap="none" dirty="0">
                <a:solidFill>
                  <a:schemeClr val="lt1"/>
                </a:solidFill>
                <a:latin typeface="Roboto"/>
                <a:ea typeface="Roboto"/>
                <a:cs typeface="Roboto"/>
                <a:sym typeface="Roboto"/>
              </a:rPr>
              <a:t> Positive </a:t>
            </a:r>
            <a:r>
              <a:rPr lang="es-us" sz="1100" b="0" i="0" u="none" strike="noStrike" cap="none" dirty="0" err="1">
                <a:solidFill>
                  <a:schemeClr val="lt1"/>
                </a:solidFill>
                <a:latin typeface="Roboto"/>
                <a:ea typeface="Roboto"/>
                <a:cs typeface="Roboto"/>
                <a:sym typeface="Roboto"/>
              </a:rPr>
              <a:t>Experiences</a:t>
            </a:r>
            <a:r>
              <a:rPr lang="es-us" sz="1100" b="0" i="0" u="none" strike="noStrike" cap="none" dirty="0">
                <a:solidFill>
                  <a:schemeClr val="lt1"/>
                </a:solidFill>
                <a:latin typeface="Roboto"/>
                <a:ea typeface="Roboto"/>
                <a:cs typeface="Roboto"/>
                <a:sym typeface="Roboto"/>
              </a:rPr>
              <a:t> (Responder a las ACE con HOPE: Resultados de experiencias positivas en la salud).  </a:t>
            </a:r>
            <a:r>
              <a:rPr lang="es-us" sz="1100" b="0" i="0" u="none" strike="noStrike" cap="none" dirty="0" err="1">
                <a:solidFill>
                  <a:schemeClr val="lt1"/>
                </a:solidFill>
                <a:latin typeface="Roboto"/>
                <a:ea typeface="Roboto"/>
                <a:cs typeface="Roboto"/>
                <a:sym typeface="Roboto"/>
              </a:rPr>
              <a:t>Academic</a:t>
            </a:r>
            <a:r>
              <a:rPr lang="es-us" sz="1100" b="0" i="0" u="none" strike="noStrike" cap="none" dirty="0">
                <a:solidFill>
                  <a:schemeClr val="lt1"/>
                </a:solidFill>
                <a:latin typeface="Roboto"/>
                <a:ea typeface="Roboto"/>
                <a:cs typeface="Roboto"/>
                <a:sym typeface="Roboto"/>
              </a:rPr>
              <a:t> </a:t>
            </a:r>
            <a:r>
              <a:rPr lang="es-us" sz="1100" b="0" i="0" u="none" strike="noStrike" cap="none" dirty="0" err="1">
                <a:solidFill>
                  <a:schemeClr val="lt1"/>
                </a:solidFill>
                <a:latin typeface="Roboto"/>
                <a:ea typeface="Roboto"/>
                <a:cs typeface="Roboto"/>
                <a:sym typeface="Roboto"/>
              </a:rPr>
              <a:t>Pediatrics</a:t>
            </a:r>
            <a:r>
              <a:rPr lang="es-us" sz="1100" b="0" i="0" u="none" strike="noStrike" cap="none" dirty="0">
                <a:solidFill>
                  <a:schemeClr val="lt1"/>
                </a:solidFill>
                <a:latin typeface="Roboto"/>
                <a:ea typeface="Roboto"/>
                <a:cs typeface="Roboto"/>
                <a:sym typeface="Roboto"/>
              </a:rPr>
              <a:t> 2017; 17:S79-S85</a:t>
            </a:r>
            <a:endParaRPr sz="1100" b="0" i="0" u="none" strike="noStrike" cap="none" dirty="0">
              <a:solidFill>
                <a:schemeClr val="lt1"/>
              </a:solidFill>
              <a:latin typeface="Roboto"/>
              <a:ea typeface="Roboto"/>
              <a:cs typeface="Roboto"/>
              <a:sym typeface="Roboto"/>
            </a:endParaRPr>
          </a:p>
        </p:txBody>
      </p:sp>
      <p:pic>
        <p:nvPicPr>
          <p:cNvPr id="233" name="Google Shape;233;p31"/>
          <p:cNvPicPr preferRelativeResize="0"/>
          <p:nvPr/>
        </p:nvPicPr>
        <p:blipFill rotWithShape="1">
          <a:blip r:embed="rId6">
            <a:alphaModFix/>
          </a:blip>
          <a:srcRect/>
          <a:stretch/>
        </p:blipFill>
        <p:spPr>
          <a:xfrm>
            <a:off x="258835" y="6206648"/>
            <a:ext cx="1389330" cy="552482"/>
          </a:xfrm>
          <a:prstGeom prst="rect">
            <a:avLst/>
          </a:prstGeom>
          <a:noFill/>
          <a:ln>
            <a:noFill/>
          </a:ln>
        </p:spPr>
      </p:pic>
      <p:pic>
        <p:nvPicPr>
          <p:cNvPr id="3" name="Imagen 2">
            <a:extLst>
              <a:ext uri="{FF2B5EF4-FFF2-40B4-BE49-F238E27FC236}">
                <a16:creationId xmlns:a16="http://schemas.microsoft.com/office/drawing/2014/main" id="{A6B45D28-7CC2-FE48-514C-FEBB2B124B36}"/>
              </a:ext>
            </a:extLst>
          </p:cNvPr>
          <p:cNvPicPr>
            <a:picLocks noChangeAspect="1"/>
          </p:cNvPicPr>
          <p:nvPr/>
        </p:nvPicPr>
        <p:blipFill>
          <a:blip r:embed="rId7"/>
          <a:stretch>
            <a:fillRect/>
          </a:stretch>
        </p:blipFill>
        <p:spPr>
          <a:xfrm>
            <a:off x="5801100" y="223326"/>
            <a:ext cx="4689164" cy="640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32"/>
          <p:cNvPicPr preferRelativeResize="0"/>
          <p:nvPr/>
        </p:nvPicPr>
        <p:blipFill rotWithShape="1">
          <a:blip r:embed="rId3">
            <a:alphaModFix/>
          </a:blip>
          <a:srcRect/>
          <a:stretch/>
        </p:blipFill>
        <p:spPr>
          <a:xfrm>
            <a:off x="10960182" y="5813227"/>
            <a:ext cx="1231820" cy="1026833"/>
          </a:xfrm>
          <a:prstGeom prst="rect">
            <a:avLst/>
          </a:prstGeom>
          <a:noFill/>
          <a:ln>
            <a:noFill/>
          </a:ln>
        </p:spPr>
      </p:pic>
      <p:pic>
        <p:nvPicPr>
          <p:cNvPr id="240" name="Google Shape;240;p32"/>
          <p:cNvPicPr preferRelativeResize="0"/>
          <p:nvPr/>
        </p:nvPicPr>
        <p:blipFill rotWithShape="1">
          <a:blip r:embed="rId4">
            <a:alphaModFix/>
          </a:blip>
          <a:srcRect/>
          <a:stretch/>
        </p:blipFill>
        <p:spPr>
          <a:xfrm rot="5400000" flipH="1">
            <a:off x="-187432" y="794960"/>
            <a:ext cx="624773" cy="267760"/>
          </a:xfrm>
          <a:prstGeom prst="rect">
            <a:avLst/>
          </a:prstGeom>
          <a:noFill/>
          <a:ln>
            <a:noFill/>
          </a:ln>
        </p:spPr>
      </p:pic>
      <p:sp>
        <p:nvSpPr>
          <p:cNvPr id="241" name="Google Shape;241;p32"/>
          <p:cNvSpPr/>
          <p:nvPr/>
        </p:nvSpPr>
        <p:spPr>
          <a:xfrm>
            <a:off x="757188" y="616148"/>
            <a:ext cx="10665600" cy="750000"/>
          </a:xfrm>
          <a:prstGeom prst="rect">
            <a:avLst/>
          </a:prstGeom>
          <a:noFill/>
          <a:ln>
            <a:noFill/>
          </a:ln>
        </p:spPr>
        <p:txBody>
          <a:bodyPr spcFirstLastPara="1" wrap="square" lIns="89275" tIns="44625" rIns="89275" bIns="0" rtlCol="0" anchor="t" anchorCtr="0">
            <a:noAutofit/>
          </a:bodyPr>
          <a:lstStyle/>
          <a:p>
            <a:pPr marL="0" marR="0" lvl="0" indent="0" algn="l" rtl="0">
              <a:lnSpc>
                <a:spcPct val="125000"/>
              </a:lnSpc>
              <a:spcBef>
                <a:spcPts val="0"/>
              </a:spcBef>
              <a:spcAft>
                <a:spcPts val="0"/>
              </a:spcAft>
              <a:buClr>
                <a:srgbClr val="000000"/>
              </a:buClr>
              <a:buSzPts val="3500"/>
              <a:buFont typeface="Arial"/>
              <a:buNone/>
            </a:pPr>
            <a:r>
              <a:rPr lang="es-us" sz="3500" b="1" i="0" u="none" strike="noStrike" cap="none" dirty="0">
                <a:solidFill>
                  <a:srgbClr val="121212"/>
                </a:solidFill>
                <a:latin typeface="Roboto"/>
                <a:ea typeface="Roboto"/>
                <a:cs typeface="Roboto"/>
                <a:sym typeface="Roboto"/>
              </a:rPr>
              <a:t>Los Cuatro elementos estructurales de HOPE: Relaciones</a:t>
            </a:r>
            <a:endParaRPr sz="3500" b="1" i="0" u="none" strike="noStrike" cap="none" dirty="0">
              <a:solidFill>
                <a:srgbClr val="121212"/>
              </a:solidFill>
              <a:latin typeface="Roboto"/>
              <a:ea typeface="Roboto"/>
              <a:cs typeface="Roboto"/>
              <a:sym typeface="Roboto"/>
            </a:endParaRPr>
          </a:p>
        </p:txBody>
      </p:sp>
      <p:pic>
        <p:nvPicPr>
          <p:cNvPr id="242" name="Google Shape;242;p32"/>
          <p:cNvPicPr preferRelativeResize="0"/>
          <p:nvPr/>
        </p:nvPicPr>
        <p:blipFill rotWithShape="1">
          <a:blip r:embed="rId5">
            <a:alphaModFix/>
          </a:blip>
          <a:srcRect/>
          <a:stretch/>
        </p:blipFill>
        <p:spPr>
          <a:xfrm>
            <a:off x="258835" y="6206648"/>
            <a:ext cx="1389330" cy="552482"/>
          </a:xfrm>
          <a:prstGeom prst="rect">
            <a:avLst/>
          </a:prstGeom>
          <a:noFill/>
          <a:ln>
            <a:noFill/>
          </a:ln>
        </p:spPr>
      </p:pic>
      <p:sp>
        <p:nvSpPr>
          <p:cNvPr id="243" name="Google Shape;243;p32"/>
          <p:cNvSpPr/>
          <p:nvPr/>
        </p:nvSpPr>
        <p:spPr>
          <a:xfrm>
            <a:off x="1773269" y="6394822"/>
            <a:ext cx="9093900" cy="463178"/>
          </a:xfrm>
          <a:prstGeom prst="rect">
            <a:avLst/>
          </a:prstGeom>
          <a:noFill/>
          <a:ln>
            <a:noFill/>
          </a:ln>
        </p:spPr>
        <p:txBody>
          <a:bodyPr spcFirstLastPara="1" wrap="square" lIns="91375" tIns="45675" rIns="91375" bIns="45675" rtlCol="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s-us" sz="1100" b="0" i="0" u="none" strike="noStrike" cap="none" dirty="0" err="1">
                <a:solidFill>
                  <a:srgbClr val="000000"/>
                </a:solidFill>
                <a:latin typeface="Roboto"/>
                <a:ea typeface="Roboto"/>
                <a:cs typeface="Roboto"/>
                <a:sym typeface="Roboto"/>
              </a:rPr>
              <a:t>Sege</a:t>
            </a:r>
            <a:r>
              <a:rPr lang="es-us" sz="1100" b="0" i="0" u="none" strike="noStrike" cap="none" dirty="0">
                <a:solidFill>
                  <a:srgbClr val="000000"/>
                </a:solidFill>
                <a:latin typeface="Roboto"/>
                <a:ea typeface="Roboto"/>
                <a:cs typeface="Roboto"/>
                <a:sym typeface="Roboto"/>
              </a:rPr>
              <a:t> y Browne. </a:t>
            </a:r>
            <a:r>
              <a:rPr lang="es-us" sz="1100" b="0" i="0" u="none" strike="noStrike" cap="none" dirty="0" err="1">
                <a:solidFill>
                  <a:srgbClr val="000000"/>
                </a:solidFill>
                <a:latin typeface="Roboto"/>
                <a:ea typeface="Roboto"/>
                <a:cs typeface="Roboto"/>
                <a:sym typeface="Roboto"/>
              </a:rPr>
              <a:t>Responding</a:t>
            </a:r>
            <a:r>
              <a:rPr lang="es-us" sz="1100" b="0" i="0" u="none" strike="noStrike" cap="none" dirty="0">
                <a:solidFill>
                  <a:srgbClr val="000000"/>
                </a:solidFill>
                <a:latin typeface="Roboto"/>
                <a:ea typeface="Roboto"/>
                <a:cs typeface="Roboto"/>
                <a:sym typeface="Roboto"/>
              </a:rPr>
              <a:t> to </a:t>
            </a:r>
            <a:r>
              <a:rPr lang="es-us" sz="1100" b="0" i="0" u="none" strike="noStrike" cap="none" dirty="0" err="1">
                <a:solidFill>
                  <a:srgbClr val="000000"/>
                </a:solidFill>
                <a:latin typeface="Roboto"/>
                <a:ea typeface="Roboto"/>
                <a:cs typeface="Roboto"/>
                <a:sym typeface="Roboto"/>
              </a:rPr>
              <a:t>ACEs</a:t>
            </a:r>
            <a:r>
              <a:rPr lang="es-us" sz="1100" b="0" i="0" u="none" strike="noStrike" cap="none" dirty="0">
                <a:solidFill>
                  <a:srgbClr val="000000"/>
                </a:solidFill>
                <a:latin typeface="Roboto"/>
                <a:ea typeface="Roboto"/>
                <a:cs typeface="Roboto"/>
                <a:sym typeface="Roboto"/>
              </a:rPr>
              <a:t> </a:t>
            </a:r>
            <a:r>
              <a:rPr lang="es-us" sz="1100" b="0" i="0" u="none" strike="noStrike" cap="none" dirty="0" err="1">
                <a:solidFill>
                  <a:srgbClr val="000000"/>
                </a:solidFill>
                <a:latin typeface="Roboto"/>
                <a:ea typeface="Roboto"/>
                <a:cs typeface="Roboto"/>
                <a:sym typeface="Roboto"/>
              </a:rPr>
              <a:t>with</a:t>
            </a:r>
            <a:r>
              <a:rPr lang="es-us" sz="1100" b="0" i="0" u="none" strike="noStrike" cap="none" dirty="0">
                <a:solidFill>
                  <a:srgbClr val="000000"/>
                </a:solidFill>
                <a:latin typeface="Roboto"/>
                <a:ea typeface="Roboto"/>
                <a:cs typeface="Roboto"/>
                <a:sym typeface="Roboto"/>
              </a:rPr>
              <a:t> HOPE: </a:t>
            </a:r>
            <a:r>
              <a:rPr lang="es-us" sz="1100" b="0" i="0" u="none" strike="noStrike" cap="none" dirty="0" err="1">
                <a:solidFill>
                  <a:srgbClr val="000000"/>
                </a:solidFill>
                <a:latin typeface="Roboto"/>
                <a:ea typeface="Roboto"/>
                <a:cs typeface="Roboto"/>
                <a:sym typeface="Roboto"/>
              </a:rPr>
              <a:t>Health</a:t>
            </a:r>
            <a:r>
              <a:rPr lang="es-us" sz="1100" b="0" i="0" u="none" strike="noStrike" cap="none" dirty="0">
                <a:solidFill>
                  <a:srgbClr val="000000"/>
                </a:solidFill>
                <a:latin typeface="Roboto"/>
                <a:ea typeface="Roboto"/>
                <a:cs typeface="Roboto"/>
                <a:sym typeface="Roboto"/>
              </a:rPr>
              <a:t> </a:t>
            </a:r>
            <a:r>
              <a:rPr lang="es-us" sz="1100" b="0" i="0" u="none" strike="noStrike" cap="none" dirty="0" err="1">
                <a:solidFill>
                  <a:srgbClr val="000000"/>
                </a:solidFill>
                <a:latin typeface="Roboto"/>
                <a:ea typeface="Roboto"/>
                <a:cs typeface="Roboto"/>
                <a:sym typeface="Roboto"/>
              </a:rPr>
              <a:t>Outcomes</a:t>
            </a:r>
            <a:r>
              <a:rPr lang="es-us" sz="1100" b="0" i="0" u="none" strike="noStrike" cap="none" dirty="0">
                <a:solidFill>
                  <a:srgbClr val="000000"/>
                </a:solidFill>
                <a:latin typeface="Roboto"/>
                <a:ea typeface="Roboto"/>
                <a:cs typeface="Roboto"/>
                <a:sym typeface="Roboto"/>
              </a:rPr>
              <a:t> </a:t>
            </a:r>
            <a:r>
              <a:rPr lang="es-us" sz="1100" b="0" i="0" u="none" strike="noStrike" cap="none" dirty="0" err="1">
                <a:solidFill>
                  <a:srgbClr val="000000"/>
                </a:solidFill>
                <a:latin typeface="Roboto"/>
                <a:ea typeface="Roboto"/>
                <a:cs typeface="Roboto"/>
                <a:sym typeface="Roboto"/>
              </a:rPr>
              <a:t>from</a:t>
            </a:r>
            <a:r>
              <a:rPr lang="es-us" sz="1100" b="0" i="0" u="none" strike="noStrike" cap="none" dirty="0">
                <a:solidFill>
                  <a:srgbClr val="000000"/>
                </a:solidFill>
                <a:latin typeface="Roboto"/>
                <a:ea typeface="Roboto"/>
                <a:cs typeface="Roboto"/>
                <a:sym typeface="Roboto"/>
              </a:rPr>
              <a:t> Positive </a:t>
            </a:r>
            <a:r>
              <a:rPr lang="es-us" sz="1100" b="0" i="0" u="none" strike="noStrike" cap="none" dirty="0" err="1">
                <a:solidFill>
                  <a:srgbClr val="000000"/>
                </a:solidFill>
                <a:latin typeface="Roboto"/>
                <a:ea typeface="Roboto"/>
                <a:cs typeface="Roboto"/>
                <a:sym typeface="Roboto"/>
              </a:rPr>
              <a:t>Experiences</a:t>
            </a:r>
            <a:r>
              <a:rPr lang="es-us" sz="1100" b="0" i="0" u="none" strike="noStrike" cap="none" dirty="0">
                <a:solidFill>
                  <a:srgbClr val="000000"/>
                </a:solidFill>
                <a:latin typeface="Roboto"/>
                <a:ea typeface="Roboto"/>
                <a:cs typeface="Roboto"/>
                <a:sym typeface="Roboto"/>
              </a:rPr>
              <a:t> (Responder a las ACE con HOPE: Resultados de experiencias positivas en la salud).  </a:t>
            </a:r>
            <a:r>
              <a:rPr lang="es-us" sz="1100" b="0" i="0" u="none" strike="noStrike" cap="none" dirty="0" err="1">
                <a:solidFill>
                  <a:srgbClr val="000000"/>
                </a:solidFill>
                <a:latin typeface="Roboto"/>
                <a:ea typeface="Roboto"/>
                <a:cs typeface="Roboto"/>
                <a:sym typeface="Roboto"/>
              </a:rPr>
              <a:t>Academic</a:t>
            </a:r>
            <a:r>
              <a:rPr lang="es-us" sz="1100" b="0" i="0" u="none" strike="noStrike" cap="none" dirty="0">
                <a:solidFill>
                  <a:srgbClr val="000000"/>
                </a:solidFill>
                <a:latin typeface="Roboto"/>
                <a:ea typeface="Roboto"/>
                <a:cs typeface="Roboto"/>
                <a:sym typeface="Roboto"/>
              </a:rPr>
              <a:t> </a:t>
            </a:r>
            <a:r>
              <a:rPr lang="es-us" sz="1100" b="0" i="0" u="none" strike="noStrike" cap="none" dirty="0" err="1">
                <a:solidFill>
                  <a:srgbClr val="000000"/>
                </a:solidFill>
                <a:latin typeface="Roboto"/>
                <a:ea typeface="Roboto"/>
                <a:cs typeface="Roboto"/>
                <a:sym typeface="Roboto"/>
              </a:rPr>
              <a:t>Pediatrics</a:t>
            </a:r>
            <a:r>
              <a:rPr lang="es-us" sz="1100" b="0" i="0" u="none" strike="noStrike" cap="none" dirty="0">
                <a:solidFill>
                  <a:srgbClr val="000000"/>
                </a:solidFill>
                <a:latin typeface="Roboto"/>
                <a:ea typeface="Roboto"/>
                <a:cs typeface="Roboto"/>
                <a:sym typeface="Roboto"/>
              </a:rPr>
              <a:t> 2017; 17:S79-S85</a:t>
            </a:r>
            <a:endParaRPr sz="1100" b="0" i="0" u="none" strike="noStrike" cap="none" dirty="0">
              <a:solidFill>
                <a:srgbClr val="000000"/>
              </a:solidFill>
              <a:latin typeface="Roboto"/>
              <a:ea typeface="Roboto"/>
              <a:cs typeface="Roboto"/>
              <a:sym typeface="Roboto"/>
            </a:endParaRPr>
          </a:p>
        </p:txBody>
      </p:sp>
      <p:pic>
        <p:nvPicPr>
          <p:cNvPr id="3" name="Imagen 2">
            <a:extLst>
              <a:ext uri="{FF2B5EF4-FFF2-40B4-BE49-F238E27FC236}">
                <a16:creationId xmlns:a16="http://schemas.microsoft.com/office/drawing/2014/main" id="{36FEC187-B43A-252B-8F67-23ED02E14FE1}"/>
              </a:ext>
            </a:extLst>
          </p:cNvPr>
          <p:cNvPicPr>
            <a:picLocks noChangeAspect="1"/>
          </p:cNvPicPr>
          <p:nvPr/>
        </p:nvPicPr>
        <p:blipFill>
          <a:blip r:embed="rId6"/>
          <a:stretch>
            <a:fillRect/>
          </a:stretch>
        </p:blipFill>
        <p:spPr>
          <a:xfrm>
            <a:off x="1915341" y="2479272"/>
            <a:ext cx="8361318" cy="285235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33"/>
          <p:cNvPicPr preferRelativeResize="0"/>
          <p:nvPr/>
        </p:nvPicPr>
        <p:blipFill rotWithShape="1">
          <a:blip r:embed="rId3">
            <a:alphaModFix/>
          </a:blip>
          <a:srcRect/>
          <a:stretch/>
        </p:blipFill>
        <p:spPr>
          <a:xfrm>
            <a:off x="10960182" y="5813227"/>
            <a:ext cx="1231820" cy="1026833"/>
          </a:xfrm>
          <a:prstGeom prst="rect">
            <a:avLst/>
          </a:prstGeom>
          <a:noFill/>
          <a:ln>
            <a:noFill/>
          </a:ln>
        </p:spPr>
      </p:pic>
      <p:pic>
        <p:nvPicPr>
          <p:cNvPr id="251" name="Google Shape;251;p33"/>
          <p:cNvPicPr preferRelativeResize="0"/>
          <p:nvPr/>
        </p:nvPicPr>
        <p:blipFill rotWithShape="1">
          <a:blip r:embed="rId4">
            <a:alphaModFix/>
          </a:blip>
          <a:srcRect/>
          <a:stretch/>
        </p:blipFill>
        <p:spPr>
          <a:xfrm rot="5400000" flipH="1">
            <a:off x="-187432" y="794960"/>
            <a:ext cx="624773" cy="267760"/>
          </a:xfrm>
          <a:prstGeom prst="rect">
            <a:avLst/>
          </a:prstGeom>
          <a:noFill/>
          <a:ln>
            <a:noFill/>
          </a:ln>
        </p:spPr>
      </p:pic>
      <p:sp>
        <p:nvSpPr>
          <p:cNvPr id="252" name="Google Shape;252;p33"/>
          <p:cNvSpPr/>
          <p:nvPr/>
        </p:nvSpPr>
        <p:spPr>
          <a:xfrm>
            <a:off x="722305" y="616453"/>
            <a:ext cx="10853787" cy="750000"/>
          </a:xfrm>
          <a:prstGeom prst="rect">
            <a:avLst/>
          </a:prstGeom>
          <a:noFill/>
          <a:ln>
            <a:noFill/>
          </a:ln>
        </p:spPr>
        <p:txBody>
          <a:bodyPr spcFirstLastPara="1" wrap="square" lIns="89275" tIns="44625" rIns="89275" bIns="0" rtlCol="0" anchor="t" anchorCtr="0">
            <a:noAutofit/>
          </a:bodyPr>
          <a:lstStyle/>
          <a:p>
            <a:pPr marL="0" marR="0" lvl="0" indent="0" algn="l" rtl="0">
              <a:lnSpc>
                <a:spcPct val="125000"/>
              </a:lnSpc>
              <a:spcBef>
                <a:spcPts val="0"/>
              </a:spcBef>
              <a:spcAft>
                <a:spcPts val="0"/>
              </a:spcAft>
              <a:buClr>
                <a:srgbClr val="000000"/>
              </a:buClr>
              <a:buSzPts val="3500"/>
              <a:buFont typeface="Arial"/>
              <a:buNone/>
            </a:pPr>
            <a:r>
              <a:rPr lang="es-us" sz="3500" b="1" i="0" u="none" strike="noStrike" cap="none" dirty="0">
                <a:solidFill>
                  <a:srgbClr val="121212"/>
                </a:solidFill>
                <a:latin typeface="Roboto"/>
                <a:ea typeface="Roboto"/>
                <a:cs typeface="Roboto"/>
                <a:sym typeface="Roboto"/>
              </a:rPr>
              <a:t>Los Cuatro elementos estructurales de HOPE: Entorno</a:t>
            </a:r>
            <a:endParaRPr sz="3500" b="1" i="0" u="none" strike="noStrike" cap="none" dirty="0">
              <a:solidFill>
                <a:srgbClr val="121212"/>
              </a:solidFill>
              <a:latin typeface="Roboto"/>
              <a:ea typeface="Roboto"/>
              <a:cs typeface="Roboto"/>
              <a:sym typeface="Roboto"/>
            </a:endParaRPr>
          </a:p>
        </p:txBody>
      </p:sp>
      <p:pic>
        <p:nvPicPr>
          <p:cNvPr id="254" name="Google Shape;254;p33"/>
          <p:cNvPicPr preferRelativeResize="0"/>
          <p:nvPr/>
        </p:nvPicPr>
        <p:blipFill rotWithShape="1">
          <a:blip r:embed="rId5">
            <a:alphaModFix/>
          </a:blip>
          <a:srcRect/>
          <a:stretch/>
        </p:blipFill>
        <p:spPr>
          <a:xfrm>
            <a:off x="258835" y="6206648"/>
            <a:ext cx="1389330" cy="552482"/>
          </a:xfrm>
          <a:prstGeom prst="rect">
            <a:avLst/>
          </a:prstGeom>
          <a:noFill/>
          <a:ln>
            <a:noFill/>
          </a:ln>
        </p:spPr>
      </p:pic>
      <p:sp>
        <p:nvSpPr>
          <p:cNvPr id="255" name="Google Shape;255;p33"/>
          <p:cNvSpPr/>
          <p:nvPr/>
        </p:nvSpPr>
        <p:spPr>
          <a:xfrm>
            <a:off x="1773269" y="6394822"/>
            <a:ext cx="9093900" cy="445238"/>
          </a:xfrm>
          <a:prstGeom prst="rect">
            <a:avLst/>
          </a:prstGeom>
          <a:noFill/>
          <a:ln>
            <a:noFill/>
          </a:ln>
        </p:spPr>
        <p:txBody>
          <a:bodyPr spcFirstLastPara="1" wrap="square" lIns="91375" tIns="45675" rIns="91375" bIns="45675" rtlCol="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s-us" sz="1100" b="0" i="0" u="none" strike="noStrike" cap="none" dirty="0" err="1">
                <a:solidFill>
                  <a:srgbClr val="000000"/>
                </a:solidFill>
                <a:latin typeface="Roboto"/>
                <a:ea typeface="Roboto"/>
                <a:cs typeface="Roboto"/>
                <a:sym typeface="Roboto"/>
              </a:rPr>
              <a:t>Sege</a:t>
            </a:r>
            <a:r>
              <a:rPr lang="es-us" sz="1100" b="0" i="0" u="none" strike="noStrike" cap="none" dirty="0">
                <a:solidFill>
                  <a:srgbClr val="000000"/>
                </a:solidFill>
                <a:latin typeface="Roboto"/>
                <a:ea typeface="Roboto"/>
                <a:cs typeface="Roboto"/>
                <a:sym typeface="Roboto"/>
              </a:rPr>
              <a:t> y Browne. </a:t>
            </a:r>
            <a:r>
              <a:rPr lang="es-us" sz="1100" b="0" i="0" u="none" strike="noStrike" cap="none" dirty="0" err="1">
                <a:solidFill>
                  <a:srgbClr val="000000"/>
                </a:solidFill>
                <a:latin typeface="Roboto"/>
                <a:ea typeface="Roboto"/>
                <a:cs typeface="Roboto"/>
                <a:sym typeface="Roboto"/>
              </a:rPr>
              <a:t>Responding</a:t>
            </a:r>
            <a:r>
              <a:rPr lang="es-us" sz="1100" b="0" i="0" u="none" strike="noStrike" cap="none" dirty="0">
                <a:solidFill>
                  <a:srgbClr val="000000"/>
                </a:solidFill>
                <a:latin typeface="Roboto"/>
                <a:ea typeface="Roboto"/>
                <a:cs typeface="Roboto"/>
                <a:sym typeface="Roboto"/>
              </a:rPr>
              <a:t> to </a:t>
            </a:r>
            <a:r>
              <a:rPr lang="es-us" sz="1100" b="0" i="0" u="none" strike="noStrike" cap="none" dirty="0" err="1">
                <a:solidFill>
                  <a:srgbClr val="000000"/>
                </a:solidFill>
                <a:latin typeface="Roboto"/>
                <a:ea typeface="Roboto"/>
                <a:cs typeface="Roboto"/>
                <a:sym typeface="Roboto"/>
              </a:rPr>
              <a:t>ACEs</a:t>
            </a:r>
            <a:r>
              <a:rPr lang="es-us" sz="1100" b="0" i="0" u="none" strike="noStrike" cap="none" dirty="0">
                <a:solidFill>
                  <a:srgbClr val="000000"/>
                </a:solidFill>
                <a:latin typeface="Roboto"/>
                <a:ea typeface="Roboto"/>
                <a:cs typeface="Roboto"/>
                <a:sym typeface="Roboto"/>
              </a:rPr>
              <a:t> </a:t>
            </a:r>
            <a:r>
              <a:rPr lang="es-us" sz="1100" b="0" i="0" u="none" strike="noStrike" cap="none" dirty="0" err="1">
                <a:solidFill>
                  <a:srgbClr val="000000"/>
                </a:solidFill>
                <a:latin typeface="Roboto"/>
                <a:ea typeface="Roboto"/>
                <a:cs typeface="Roboto"/>
                <a:sym typeface="Roboto"/>
              </a:rPr>
              <a:t>with</a:t>
            </a:r>
            <a:r>
              <a:rPr lang="es-us" sz="1100" b="0" i="0" u="none" strike="noStrike" cap="none" dirty="0">
                <a:solidFill>
                  <a:srgbClr val="000000"/>
                </a:solidFill>
                <a:latin typeface="Roboto"/>
                <a:ea typeface="Roboto"/>
                <a:cs typeface="Roboto"/>
                <a:sym typeface="Roboto"/>
              </a:rPr>
              <a:t> HOPE: </a:t>
            </a:r>
            <a:r>
              <a:rPr lang="es-us" sz="1100" b="0" i="0" u="none" strike="noStrike" cap="none" dirty="0" err="1">
                <a:solidFill>
                  <a:srgbClr val="000000"/>
                </a:solidFill>
                <a:latin typeface="Roboto"/>
                <a:ea typeface="Roboto"/>
                <a:cs typeface="Roboto"/>
                <a:sym typeface="Roboto"/>
              </a:rPr>
              <a:t>Health</a:t>
            </a:r>
            <a:r>
              <a:rPr lang="es-us" sz="1100" b="0" i="0" u="none" strike="noStrike" cap="none" dirty="0">
                <a:solidFill>
                  <a:srgbClr val="000000"/>
                </a:solidFill>
                <a:latin typeface="Roboto"/>
                <a:ea typeface="Roboto"/>
                <a:cs typeface="Roboto"/>
                <a:sym typeface="Roboto"/>
              </a:rPr>
              <a:t> </a:t>
            </a:r>
            <a:r>
              <a:rPr lang="es-us" sz="1100" b="0" i="0" u="none" strike="noStrike" cap="none" dirty="0" err="1">
                <a:solidFill>
                  <a:srgbClr val="000000"/>
                </a:solidFill>
                <a:latin typeface="Roboto"/>
                <a:ea typeface="Roboto"/>
                <a:cs typeface="Roboto"/>
                <a:sym typeface="Roboto"/>
              </a:rPr>
              <a:t>Outcomes</a:t>
            </a:r>
            <a:r>
              <a:rPr lang="es-us" sz="1100" b="0" i="0" u="none" strike="noStrike" cap="none" dirty="0">
                <a:solidFill>
                  <a:srgbClr val="000000"/>
                </a:solidFill>
                <a:latin typeface="Roboto"/>
                <a:ea typeface="Roboto"/>
                <a:cs typeface="Roboto"/>
                <a:sym typeface="Roboto"/>
              </a:rPr>
              <a:t> </a:t>
            </a:r>
            <a:r>
              <a:rPr lang="es-us" sz="1100" b="0" i="0" u="none" strike="noStrike" cap="none" dirty="0" err="1">
                <a:solidFill>
                  <a:srgbClr val="000000"/>
                </a:solidFill>
                <a:latin typeface="Roboto"/>
                <a:ea typeface="Roboto"/>
                <a:cs typeface="Roboto"/>
                <a:sym typeface="Roboto"/>
              </a:rPr>
              <a:t>from</a:t>
            </a:r>
            <a:r>
              <a:rPr lang="es-us" sz="1100" b="0" i="0" u="none" strike="noStrike" cap="none" dirty="0">
                <a:solidFill>
                  <a:srgbClr val="000000"/>
                </a:solidFill>
                <a:latin typeface="Roboto"/>
                <a:ea typeface="Roboto"/>
                <a:cs typeface="Roboto"/>
                <a:sym typeface="Roboto"/>
              </a:rPr>
              <a:t> Positive </a:t>
            </a:r>
            <a:r>
              <a:rPr lang="es-us" sz="1100" b="0" i="0" u="none" strike="noStrike" cap="none" dirty="0" err="1">
                <a:solidFill>
                  <a:srgbClr val="000000"/>
                </a:solidFill>
                <a:latin typeface="Roboto"/>
                <a:ea typeface="Roboto"/>
                <a:cs typeface="Roboto"/>
                <a:sym typeface="Roboto"/>
              </a:rPr>
              <a:t>Experiences</a:t>
            </a:r>
            <a:r>
              <a:rPr lang="es-us" sz="1100" b="0" i="0" u="none" strike="noStrike" cap="none" dirty="0">
                <a:solidFill>
                  <a:srgbClr val="000000"/>
                </a:solidFill>
                <a:latin typeface="Roboto"/>
                <a:ea typeface="Roboto"/>
                <a:cs typeface="Roboto"/>
                <a:sym typeface="Roboto"/>
              </a:rPr>
              <a:t> (Responder a las ACE con HOPE: Resultados de experiencias positivas en la salud).  </a:t>
            </a:r>
            <a:r>
              <a:rPr lang="es-us" sz="1100" b="0" i="0" u="none" strike="noStrike" cap="none" dirty="0" err="1">
                <a:solidFill>
                  <a:srgbClr val="000000"/>
                </a:solidFill>
                <a:latin typeface="Roboto"/>
                <a:ea typeface="Roboto"/>
                <a:cs typeface="Roboto"/>
                <a:sym typeface="Roboto"/>
              </a:rPr>
              <a:t>Academic</a:t>
            </a:r>
            <a:r>
              <a:rPr lang="es-us" sz="1100" b="0" i="0" u="none" strike="noStrike" cap="none" dirty="0">
                <a:solidFill>
                  <a:srgbClr val="000000"/>
                </a:solidFill>
                <a:latin typeface="Roboto"/>
                <a:ea typeface="Roboto"/>
                <a:cs typeface="Roboto"/>
                <a:sym typeface="Roboto"/>
              </a:rPr>
              <a:t> </a:t>
            </a:r>
            <a:r>
              <a:rPr lang="es-us" sz="1100" b="0" i="0" u="none" strike="noStrike" cap="none" dirty="0" err="1">
                <a:solidFill>
                  <a:srgbClr val="000000"/>
                </a:solidFill>
                <a:latin typeface="Roboto"/>
                <a:ea typeface="Roboto"/>
                <a:cs typeface="Roboto"/>
                <a:sym typeface="Roboto"/>
              </a:rPr>
              <a:t>Pediatrics</a:t>
            </a:r>
            <a:r>
              <a:rPr lang="es-us" sz="1100" b="0" i="0" u="none" strike="noStrike" cap="none" dirty="0">
                <a:solidFill>
                  <a:srgbClr val="000000"/>
                </a:solidFill>
                <a:latin typeface="Roboto"/>
                <a:ea typeface="Roboto"/>
                <a:cs typeface="Roboto"/>
                <a:sym typeface="Roboto"/>
              </a:rPr>
              <a:t> 2017; 17:S79-S85</a:t>
            </a:r>
            <a:endParaRPr sz="1100" b="0" i="0" u="none" strike="noStrike" cap="none" dirty="0">
              <a:solidFill>
                <a:srgbClr val="000000"/>
              </a:solidFill>
              <a:latin typeface="Roboto"/>
              <a:ea typeface="Roboto"/>
              <a:cs typeface="Roboto"/>
              <a:sym typeface="Roboto"/>
            </a:endParaRPr>
          </a:p>
        </p:txBody>
      </p:sp>
      <p:pic>
        <p:nvPicPr>
          <p:cNvPr id="3" name="Imagen 2">
            <a:extLst>
              <a:ext uri="{FF2B5EF4-FFF2-40B4-BE49-F238E27FC236}">
                <a16:creationId xmlns:a16="http://schemas.microsoft.com/office/drawing/2014/main" id="{0E1F2E62-431F-3463-1E0E-A09872ADA1BB}"/>
              </a:ext>
            </a:extLst>
          </p:cNvPr>
          <p:cNvPicPr>
            <a:picLocks noChangeAspect="1"/>
          </p:cNvPicPr>
          <p:nvPr/>
        </p:nvPicPr>
        <p:blipFill>
          <a:blip r:embed="rId6"/>
          <a:stretch>
            <a:fillRect/>
          </a:stretch>
        </p:blipFill>
        <p:spPr>
          <a:xfrm>
            <a:off x="2206438" y="2395158"/>
            <a:ext cx="8336285" cy="278247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34"/>
          <p:cNvPicPr preferRelativeResize="0"/>
          <p:nvPr/>
        </p:nvPicPr>
        <p:blipFill rotWithShape="1">
          <a:blip r:embed="rId3">
            <a:alphaModFix/>
          </a:blip>
          <a:srcRect/>
          <a:stretch/>
        </p:blipFill>
        <p:spPr>
          <a:xfrm>
            <a:off x="10960182" y="5813227"/>
            <a:ext cx="1231820" cy="1026833"/>
          </a:xfrm>
          <a:prstGeom prst="rect">
            <a:avLst/>
          </a:prstGeom>
          <a:noFill/>
          <a:ln>
            <a:noFill/>
          </a:ln>
        </p:spPr>
      </p:pic>
      <p:pic>
        <p:nvPicPr>
          <p:cNvPr id="262" name="Google Shape;262;p34"/>
          <p:cNvPicPr preferRelativeResize="0"/>
          <p:nvPr/>
        </p:nvPicPr>
        <p:blipFill rotWithShape="1">
          <a:blip r:embed="rId4">
            <a:alphaModFix/>
          </a:blip>
          <a:srcRect/>
          <a:stretch/>
        </p:blipFill>
        <p:spPr>
          <a:xfrm rot="5400000" flipH="1">
            <a:off x="-187432" y="794960"/>
            <a:ext cx="624773" cy="267760"/>
          </a:xfrm>
          <a:prstGeom prst="rect">
            <a:avLst/>
          </a:prstGeom>
          <a:noFill/>
          <a:ln>
            <a:noFill/>
          </a:ln>
        </p:spPr>
      </p:pic>
      <p:sp>
        <p:nvSpPr>
          <p:cNvPr id="263" name="Google Shape;263;p34"/>
          <p:cNvSpPr/>
          <p:nvPr/>
        </p:nvSpPr>
        <p:spPr>
          <a:xfrm>
            <a:off x="757188" y="616148"/>
            <a:ext cx="10665600" cy="750000"/>
          </a:xfrm>
          <a:prstGeom prst="rect">
            <a:avLst/>
          </a:prstGeom>
          <a:noFill/>
          <a:ln>
            <a:noFill/>
          </a:ln>
        </p:spPr>
        <p:txBody>
          <a:bodyPr spcFirstLastPara="1" wrap="square" lIns="89275" tIns="44625" rIns="89275" bIns="0" rtlCol="0" anchor="t" anchorCtr="0">
            <a:noAutofit/>
          </a:bodyPr>
          <a:lstStyle/>
          <a:p>
            <a:pPr marL="0" marR="0" lvl="0" indent="0" algn="l" rtl="0">
              <a:lnSpc>
                <a:spcPct val="125000"/>
              </a:lnSpc>
              <a:spcBef>
                <a:spcPts val="0"/>
              </a:spcBef>
              <a:spcAft>
                <a:spcPts val="0"/>
              </a:spcAft>
              <a:buClr>
                <a:srgbClr val="000000"/>
              </a:buClr>
              <a:buSzPts val="3500"/>
              <a:buFont typeface="Arial"/>
              <a:buNone/>
            </a:pPr>
            <a:r>
              <a:rPr lang="es-us" sz="3500" b="1" i="0" u="none" strike="noStrike" cap="none" dirty="0">
                <a:solidFill>
                  <a:srgbClr val="121212"/>
                </a:solidFill>
                <a:latin typeface="Roboto"/>
                <a:ea typeface="Roboto"/>
                <a:cs typeface="Roboto"/>
                <a:sym typeface="Roboto"/>
              </a:rPr>
              <a:t>Los Cuatro elementos estructurales de HOPE: Participación</a:t>
            </a:r>
            <a:endParaRPr sz="3500" b="1" i="0" u="none" strike="noStrike" cap="none" dirty="0">
              <a:solidFill>
                <a:srgbClr val="121212"/>
              </a:solidFill>
              <a:latin typeface="Roboto"/>
              <a:ea typeface="Roboto"/>
              <a:cs typeface="Roboto"/>
              <a:sym typeface="Roboto"/>
            </a:endParaRPr>
          </a:p>
        </p:txBody>
      </p:sp>
      <p:pic>
        <p:nvPicPr>
          <p:cNvPr id="265" name="Google Shape;265;p34"/>
          <p:cNvPicPr preferRelativeResize="0"/>
          <p:nvPr/>
        </p:nvPicPr>
        <p:blipFill rotWithShape="1">
          <a:blip r:embed="rId5">
            <a:alphaModFix/>
          </a:blip>
          <a:srcRect/>
          <a:stretch/>
        </p:blipFill>
        <p:spPr>
          <a:xfrm>
            <a:off x="258835" y="6206648"/>
            <a:ext cx="1389330" cy="552482"/>
          </a:xfrm>
          <a:prstGeom prst="rect">
            <a:avLst/>
          </a:prstGeom>
          <a:noFill/>
          <a:ln>
            <a:noFill/>
          </a:ln>
        </p:spPr>
      </p:pic>
      <p:sp>
        <p:nvSpPr>
          <p:cNvPr id="266" name="Google Shape;266;p34"/>
          <p:cNvSpPr/>
          <p:nvPr/>
        </p:nvSpPr>
        <p:spPr>
          <a:xfrm>
            <a:off x="1773269" y="6394822"/>
            <a:ext cx="9093900" cy="445238"/>
          </a:xfrm>
          <a:prstGeom prst="rect">
            <a:avLst/>
          </a:prstGeom>
          <a:noFill/>
          <a:ln>
            <a:noFill/>
          </a:ln>
        </p:spPr>
        <p:txBody>
          <a:bodyPr spcFirstLastPara="1" wrap="square" lIns="91375" tIns="45675" rIns="91375" bIns="45675" rtlCol="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s-us" sz="1100" b="0" i="0" u="none" strike="noStrike" cap="none" dirty="0" err="1">
                <a:solidFill>
                  <a:srgbClr val="000000"/>
                </a:solidFill>
                <a:latin typeface="Roboto"/>
                <a:ea typeface="Roboto"/>
                <a:cs typeface="Roboto"/>
                <a:sym typeface="Roboto"/>
              </a:rPr>
              <a:t>Sege</a:t>
            </a:r>
            <a:r>
              <a:rPr lang="es-us" sz="1100" b="0" i="0" u="none" strike="noStrike" cap="none" dirty="0">
                <a:solidFill>
                  <a:srgbClr val="000000"/>
                </a:solidFill>
                <a:latin typeface="Roboto"/>
                <a:ea typeface="Roboto"/>
                <a:cs typeface="Roboto"/>
                <a:sym typeface="Roboto"/>
              </a:rPr>
              <a:t> y Browne. </a:t>
            </a:r>
            <a:r>
              <a:rPr lang="es-us" sz="1100" b="0" i="0" u="none" strike="noStrike" cap="none" dirty="0" err="1">
                <a:solidFill>
                  <a:srgbClr val="000000"/>
                </a:solidFill>
                <a:latin typeface="Roboto"/>
                <a:ea typeface="Roboto"/>
                <a:cs typeface="Roboto"/>
                <a:sym typeface="Roboto"/>
              </a:rPr>
              <a:t>Responding</a:t>
            </a:r>
            <a:r>
              <a:rPr lang="es-us" sz="1100" b="0" i="0" u="none" strike="noStrike" cap="none" dirty="0">
                <a:solidFill>
                  <a:srgbClr val="000000"/>
                </a:solidFill>
                <a:latin typeface="Roboto"/>
                <a:ea typeface="Roboto"/>
                <a:cs typeface="Roboto"/>
                <a:sym typeface="Roboto"/>
              </a:rPr>
              <a:t> to </a:t>
            </a:r>
            <a:r>
              <a:rPr lang="es-us" sz="1100" b="0" i="0" u="none" strike="noStrike" cap="none" dirty="0" err="1">
                <a:solidFill>
                  <a:srgbClr val="000000"/>
                </a:solidFill>
                <a:latin typeface="Roboto"/>
                <a:ea typeface="Roboto"/>
                <a:cs typeface="Roboto"/>
                <a:sym typeface="Roboto"/>
              </a:rPr>
              <a:t>ACEs</a:t>
            </a:r>
            <a:r>
              <a:rPr lang="es-us" sz="1100" b="0" i="0" u="none" strike="noStrike" cap="none" dirty="0">
                <a:solidFill>
                  <a:srgbClr val="000000"/>
                </a:solidFill>
                <a:latin typeface="Roboto"/>
                <a:ea typeface="Roboto"/>
                <a:cs typeface="Roboto"/>
                <a:sym typeface="Roboto"/>
              </a:rPr>
              <a:t> </a:t>
            </a:r>
            <a:r>
              <a:rPr lang="es-us" sz="1100" b="0" i="0" u="none" strike="noStrike" cap="none" dirty="0" err="1">
                <a:solidFill>
                  <a:srgbClr val="000000"/>
                </a:solidFill>
                <a:latin typeface="Roboto"/>
                <a:ea typeface="Roboto"/>
                <a:cs typeface="Roboto"/>
                <a:sym typeface="Roboto"/>
              </a:rPr>
              <a:t>with</a:t>
            </a:r>
            <a:r>
              <a:rPr lang="es-us" sz="1100" b="0" i="0" u="none" strike="noStrike" cap="none" dirty="0">
                <a:solidFill>
                  <a:srgbClr val="000000"/>
                </a:solidFill>
                <a:latin typeface="Roboto"/>
                <a:ea typeface="Roboto"/>
                <a:cs typeface="Roboto"/>
                <a:sym typeface="Roboto"/>
              </a:rPr>
              <a:t> HOPE: </a:t>
            </a:r>
            <a:r>
              <a:rPr lang="es-us" sz="1100" b="0" i="0" u="none" strike="noStrike" cap="none" dirty="0" err="1">
                <a:solidFill>
                  <a:srgbClr val="000000"/>
                </a:solidFill>
                <a:latin typeface="Roboto"/>
                <a:ea typeface="Roboto"/>
                <a:cs typeface="Roboto"/>
                <a:sym typeface="Roboto"/>
              </a:rPr>
              <a:t>Health</a:t>
            </a:r>
            <a:r>
              <a:rPr lang="es-us" sz="1100" b="0" i="0" u="none" strike="noStrike" cap="none" dirty="0">
                <a:solidFill>
                  <a:srgbClr val="000000"/>
                </a:solidFill>
                <a:latin typeface="Roboto"/>
                <a:ea typeface="Roboto"/>
                <a:cs typeface="Roboto"/>
                <a:sym typeface="Roboto"/>
              </a:rPr>
              <a:t> </a:t>
            </a:r>
            <a:r>
              <a:rPr lang="es-us" sz="1100" b="0" i="0" u="none" strike="noStrike" cap="none" dirty="0" err="1">
                <a:solidFill>
                  <a:srgbClr val="000000"/>
                </a:solidFill>
                <a:latin typeface="Roboto"/>
                <a:ea typeface="Roboto"/>
                <a:cs typeface="Roboto"/>
                <a:sym typeface="Roboto"/>
              </a:rPr>
              <a:t>Outcomes</a:t>
            </a:r>
            <a:r>
              <a:rPr lang="es-us" sz="1100" b="0" i="0" u="none" strike="noStrike" cap="none" dirty="0">
                <a:solidFill>
                  <a:srgbClr val="000000"/>
                </a:solidFill>
                <a:latin typeface="Roboto"/>
                <a:ea typeface="Roboto"/>
                <a:cs typeface="Roboto"/>
                <a:sym typeface="Roboto"/>
              </a:rPr>
              <a:t> </a:t>
            </a:r>
            <a:r>
              <a:rPr lang="es-us" sz="1100" b="0" i="0" u="none" strike="noStrike" cap="none" dirty="0" err="1">
                <a:solidFill>
                  <a:srgbClr val="000000"/>
                </a:solidFill>
                <a:latin typeface="Roboto"/>
                <a:ea typeface="Roboto"/>
                <a:cs typeface="Roboto"/>
                <a:sym typeface="Roboto"/>
              </a:rPr>
              <a:t>from</a:t>
            </a:r>
            <a:r>
              <a:rPr lang="es-us" sz="1100" b="0" i="0" u="none" strike="noStrike" cap="none" dirty="0">
                <a:solidFill>
                  <a:srgbClr val="000000"/>
                </a:solidFill>
                <a:latin typeface="Roboto"/>
                <a:ea typeface="Roboto"/>
                <a:cs typeface="Roboto"/>
                <a:sym typeface="Roboto"/>
              </a:rPr>
              <a:t> Positive </a:t>
            </a:r>
            <a:r>
              <a:rPr lang="es-us" sz="1100" b="0" i="0" u="none" strike="noStrike" cap="none" dirty="0" err="1">
                <a:solidFill>
                  <a:srgbClr val="000000"/>
                </a:solidFill>
                <a:latin typeface="Roboto"/>
                <a:ea typeface="Roboto"/>
                <a:cs typeface="Roboto"/>
                <a:sym typeface="Roboto"/>
              </a:rPr>
              <a:t>Experiences</a:t>
            </a:r>
            <a:r>
              <a:rPr lang="es-us" sz="1100" b="0" i="0" u="none" strike="noStrike" cap="none" dirty="0">
                <a:solidFill>
                  <a:srgbClr val="000000"/>
                </a:solidFill>
                <a:latin typeface="Roboto"/>
                <a:ea typeface="Roboto"/>
                <a:cs typeface="Roboto"/>
                <a:sym typeface="Roboto"/>
              </a:rPr>
              <a:t> (Responder a las ACE con HOPE: Resultados de experiencias positivas en la salud).  </a:t>
            </a:r>
            <a:r>
              <a:rPr lang="es-us" sz="1100" b="0" i="0" u="none" strike="noStrike" cap="none" dirty="0" err="1">
                <a:solidFill>
                  <a:srgbClr val="000000"/>
                </a:solidFill>
                <a:latin typeface="Roboto"/>
                <a:ea typeface="Roboto"/>
                <a:cs typeface="Roboto"/>
                <a:sym typeface="Roboto"/>
              </a:rPr>
              <a:t>Academic</a:t>
            </a:r>
            <a:r>
              <a:rPr lang="es-us" sz="1100" b="0" i="0" u="none" strike="noStrike" cap="none" dirty="0">
                <a:solidFill>
                  <a:srgbClr val="000000"/>
                </a:solidFill>
                <a:latin typeface="Roboto"/>
                <a:ea typeface="Roboto"/>
                <a:cs typeface="Roboto"/>
                <a:sym typeface="Roboto"/>
              </a:rPr>
              <a:t> </a:t>
            </a:r>
            <a:r>
              <a:rPr lang="es-us" sz="1100" b="0" i="0" u="none" strike="noStrike" cap="none" dirty="0" err="1">
                <a:solidFill>
                  <a:srgbClr val="000000"/>
                </a:solidFill>
                <a:latin typeface="Roboto"/>
                <a:ea typeface="Roboto"/>
                <a:cs typeface="Roboto"/>
                <a:sym typeface="Roboto"/>
              </a:rPr>
              <a:t>Pediatrics</a:t>
            </a:r>
            <a:r>
              <a:rPr lang="es-us" sz="1100" b="0" i="0" u="none" strike="noStrike" cap="none" dirty="0">
                <a:solidFill>
                  <a:srgbClr val="000000"/>
                </a:solidFill>
                <a:latin typeface="Roboto"/>
                <a:ea typeface="Roboto"/>
                <a:cs typeface="Roboto"/>
                <a:sym typeface="Roboto"/>
              </a:rPr>
              <a:t> 2017; 17:S79-S85</a:t>
            </a:r>
            <a:endParaRPr sz="1100" b="0" i="0" u="none" strike="noStrike" cap="none" dirty="0">
              <a:solidFill>
                <a:srgbClr val="000000"/>
              </a:solidFill>
              <a:latin typeface="Roboto"/>
              <a:ea typeface="Roboto"/>
              <a:cs typeface="Roboto"/>
              <a:sym typeface="Roboto"/>
            </a:endParaRPr>
          </a:p>
        </p:txBody>
      </p:sp>
      <p:pic>
        <p:nvPicPr>
          <p:cNvPr id="3" name="Imagen 2">
            <a:extLst>
              <a:ext uri="{FF2B5EF4-FFF2-40B4-BE49-F238E27FC236}">
                <a16:creationId xmlns:a16="http://schemas.microsoft.com/office/drawing/2014/main" id="{1D602C0A-C0CF-4100-15D6-2074EC33BA9F}"/>
              </a:ext>
            </a:extLst>
          </p:cNvPr>
          <p:cNvPicPr>
            <a:picLocks noChangeAspect="1"/>
          </p:cNvPicPr>
          <p:nvPr/>
        </p:nvPicPr>
        <p:blipFill>
          <a:blip r:embed="rId6"/>
          <a:stretch>
            <a:fillRect/>
          </a:stretch>
        </p:blipFill>
        <p:spPr>
          <a:xfrm>
            <a:off x="2007151" y="2338130"/>
            <a:ext cx="8626135" cy="289653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35"/>
          <p:cNvPicPr preferRelativeResize="0"/>
          <p:nvPr/>
        </p:nvPicPr>
        <p:blipFill rotWithShape="1">
          <a:blip r:embed="rId3">
            <a:alphaModFix/>
          </a:blip>
          <a:srcRect/>
          <a:stretch/>
        </p:blipFill>
        <p:spPr>
          <a:xfrm>
            <a:off x="10960182" y="5813227"/>
            <a:ext cx="1231820" cy="1026833"/>
          </a:xfrm>
          <a:prstGeom prst="rect">
            <a:avLst/>
          </a:prstGeom>
          <a:noFill/>
          <a:ln>
            <a:noFill/>
          </a:ln>
        </p:spPr>
      </p:pic>
      <p:pic>
        <p:nvPicPr>
          <p:cNvPr id="273" name="Google Shape;273;p35"/>
          <p:cNvPicPr preferRelativeResize="0"/>
          <p:nvPr/>
        </p:nvPicPr>
        <p:blipFill rotWithShape="1">
          <a:blip r:embed="rId4">
            <a:alphaModFix/>
          </a:blip>
          <a:srcRect/>
          <a:stretch/>
        </p:blipFill>
        <p:spPr>
          <a:xfrm rot="5400000" flipH="1">
            <a:off x="-187432" y="794960"/>
            <a:ext cx="624773" cy="267760"/>
          </a:xfrm>
          <a:prstGeom prst="rect">
            <a:avLst/>
          </a:prstGeom>
          <a:noFill/>
          <a:ln>
            <a:noFill/>
          </a:ln>
        </p:spPr>
      </p:pic>
      <p:sp>
        <p:nvSpPr>
          <p:cNvPr id="274" name="Google Shape;274;p35"/>
          <p:cNvSpPr/>
          <p:nvPr/>
        </p:nvSpPr>
        <p:spPr>
          <a:xfrm>
            <a:off x="757188" y="616148"/>
            <a:ext cx="10665600" cy="750000"/>
          </a:xfrm>
          <a:prstGeom prst="rect">
            <a:avLst/>
          </a:prstGeom>
          <a:noFill/>
          <a:ln>
            <a:noFill/>
          </a:ln>
        </p:spPr>
        <p:txBody>
          <a:bodyPr spcFirstLastPara="1" wrap="square" lIns="89275" tIns="44625" rIns="89275" bIns="0" rtlCol="0" anchor="t" anchorCtr="0">
            <a:noAutofit/>
          </a:bodyPr>
          <a:lstStyle/>
          <a:p>
            <a:pPr marL="0" marR="0" lvl="0" indent="0" algn="l" rtl="0">
              <a:lnSpc>
                <a:spcPct val="125000"/>
              </a:lnSpc>
              <a:spcBef>
                <a:spcPts val="0"/>
              </a:spcBef>
              <a:spcAft>
                <a:spcPts val="0"/>
              </a:spcAft>
              <a:buClr>
                <a:srgbClr val="000000"/>
              </a:buClr>
              <a:buSzPts val="3400"/>
              <a:buFont typeface="Arial"/>
              <a:buNone/>
            </a:pPr>
            <a:r>
              <a:rPr lang="es-us" sz="3400" b="1" i="0" u="none" strike="noStrike" cap="none" dirty="0">
                <a:solidFill>
                  <a:srgbClr val="121212"/>
                </a:solidFill>
                <a:latin typeface="Roboto"/>
                <a:ea typeface="Roboto"/>
                <a:cs typeface="Roboto"/>
                <a:sym typeface="Roboto"/>
              </a:rPr>
              <a:t>Los Cuatro elementos estructurales de HOPE: Crecimiento emocional</a:t>
            </a:r>
            <a:endParaRPr sz="3400" b="1" i="0" u="none" strike="noStrike" cap="none" dirty="0">
              <a:solidFill>
                <a:srgbClr val="121212"/>
              </a:solidFill>
              <a:latin typeface="Roboto"/>
              <a:ea typeface="Roboto"/>
              <a:cs typeface="Roboto"/>
              <a:sym typeface="Roboto"/>
            </a:endParaRPr>
          </a:p>
        </p:txBody>
      </p:sp>
      <p:pic>
        <p:nvPicPr>
          <p:cNvPr id="276" name="Google Shape;276;p35"/>
          <p:cNvPicPr preferRelativeResize="0"/>
          <p:nvPr/>
        </p:nvPicPr>
        <p:blipFill rotWithShape="1">
          <a:blip r:embed="rId5">
            <a:alphaModFix/>
          </a:blip>
          <a:srcRect/>
          <a:stretch/>
        </p:blipFill>
        <p:spPr>
          <a:xfrm>
            <a:off x="258835" y="6206648"/>
            <a:ext cx="1389330" cy="552482"/>
          </a:xfrm>
          <a:prstGeom prst="rect">
            <a:avLst/>
          </a:prstGeom>
          <a:noFill/>
          <a:ln>
            <a:noFill/>
          </a:ln>
        </p:spPr>
      </p:pic>
      <p:sp>
        <p:nvSpPr>
          <p:cNvPr id="277" name="Google Shape;277;p35"/>
          <p:cNvSpPr/>
          <p:nvPr/>
        </p:nvSpPr>
        <p:spPr>
          <a:xfrm>
            <a:off x="1773269" y="6394822"/>
            <a:ext cx="9093900" cy="445238"/>
          </a:xfrm>
          <a:prstGeom prst="rect">
            <a:avLst/>
          </a:prstGeom>
          <a:noFill/>
          <a:ln>
            <a:noFill/>
          </a:ln>
        </p:spPr>
        <p:txBody>
          <a:bodyPr spcFirstLastPara="1" wrap="square" lIns="91375" tIns="45675" rIns="91375" bIns="45675" rtlCol="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s-us" sz="1100" b="0" i="0" u="none" strike="noStrike" cap="none" dirty="0" err="1">
                <a:solidFill>
                  <a:srgbClr val="000000"/>
                </a:solidFill>
                <a:latin typeface="Roboto"/>
                <a:ea typeface="Roboto"/>
                <a:cs typeface="Roboto"/>
                <a:sym typeface="Roboto"/>
              </a:rPr>
              <a:t>Sege</a:t>
            </a:r>
            <a:r>
              <a:rPr lang="es-us" sz="1100" b="0" i="0" u="none" strike="noStrike" cap="none" dirty="0">
                <a:solidFill>
                  <a:srgbClr val="000000"/>
                </a:solidFill>
                <a:latin typeface="Roboto"/>
                <a:ea typeface="Roboto"/>
                <a:cs typeface="Roboto"/>
                <a:sym typeface="Roboto"/>
              </a:rPr>
              <a:t> y Browne. </a:t>
            </a:r>
            <a:r>
              <a:rPr lang="es-us" sz="1100" b="0" i="0" u="none" strike="noStrike" cap="none" dirty="0" err="1">
                <a:solidFill>
                  <a:srgbClr val="000000"/>
                </a:solidFill>
                <a:latin typeface="Roboto"/>
                <a:ea typeface="Roboto"/>
                <a:cs typeface="Roboto"/>
                <a:sym typeface="Roboto"/>
              </a:rPr>
              <a:t>Responding</a:t>
            </a:r>
            <a:r>
              <a:rPr lang="es-us" sz="1100" b="0" i="0" u="none" strike="noStrike" cap="none" dirty="0">
                <a:solidFill>
                  <a:srgbClr val="000000"/>
                </a:solidFill>
                <a:latin typeface="Roboto"/>
                <a:ea typeface="Roboto"/>
                <a:cs typeface="Roboto"/>
                <a:sym typeface="Roboto"/>
              </a:rPr>
              <a:t> to </a:t>
            </a:r>
            <a:r>
              <a:rPr lang="es-us" sz="1100" b="0" i="0" u="none" strike="noStrike" cap="none" dirty="0" err="1">
                <a:solidFill>
                  <a:srgbClr val="000000"/>
                </a:solidFill>
                <a:latin typeface="Roboto"/>
                <a:ea typeface="Roboto"/>
                <a:cs typeface="Roboto"/>
                <a:sym typeface="Roboto"/>
              </a:rPr>
              <a:t>ACEs</a:t>
            </a:r>
            <a:r>
              <a:rPr lang="es-us" sz="1100" b="0" i="0" u="none" strike="noStrike" cap="none" dirty="0">
                <a:solidFill>
                  <a:srgbClr val="000000"/>
                </a:solidFill>
                <a:latin typeface="Roboto"/>
                <a:ea typeface="Roboto"/>
                <a:cs typeface="Roboto"/>
                <a:sym typeface="Roboto"/>
              </a:rPr>
              <a:t> </a:t>
            </a:r>
            <a:r>
              <a:rPr lang="es-us" sz="1100" b="0" i="0" u="none" strike="noStrike" cap="none" dirty="0" err="1">
                <a:solidFill>
                  <a:srgbClr val="000000"/>
                </a:solidFill>
                <a:latin typeface="Roboto"/>
                <a:ea typeface="Roboto"/>
                <a:cs typeface="Roboto"/>
                <a:sym typeface="Roboto"/>
              </a:rPr>
              <a:t>with</a:t>
            </a:r>
            <a:r>
              <a:rPr lang="es-us" sz="1100" b="0" i="0" u="none" strike="noStrike" cap="none" dirty="0">
                <a:solidFill>
                  <a:srgbClr val="000000"/>
                </a:solidFill>
                <a:latin typeface="Roboto"/>
                <a:ea typeface="Roboto"/>
                <a:cs typeface="Roboto"/>
                <a:sym typeface="Roboto"/>
              </a:rPr>
              <a:t> HOPE: </a:t>
            </a:r>
            <a:r>
              <a:rPr lang="es-us" sz="1100" b="0" i="0" u="none" strike="noStrike" cap="none" dirty="0" err="1">
                <a:solidFill>
                  <a:srgbClr val="000000"/>
                </a:solidFill>
                <a:latin typeface="Roboto"/>
                <a:ea typeface="Roboto"/>
                <a:cs typeface="Roboto"/>
                <a:sym typeface="Roboto"/>
              </a:rPr>
              <a:t>Health</a:t>
            </a:r>
            <a:r>
              <a:rPr lang="es-us" sz="1100" b="0" i="0" u="none" strike="noStrike" cap="none" dirty="0">
                <a:solidFill>
                  <a:srgbClr val="000000"/>
                </a:solidFill>
                <a:latin typeface="Roboto"/>
                <a:ea typeface="Roboto"/>
                <a:cs typeface="Roboto"/>
                <a:sym typeface="Roboto"/>
              </a:rPr>
              <a:t> </a:t>
            </a:r>
            <a:r>
              <a:rPr lang="es-us" sz="1100" b="0" i="0" u="none" strike="noStrike" cap="none" dirty="0" err="1">
                <a:solidFill>
                  <a:srgbClr val="000000"/>
                </a:solidFill>
                <a:latin typeface="Roboto"/>
                <a:ea typeface="Roboto"/>
                <a:cs typeface="Roboto"/>
                <a:sym typeface="Roboto"/>
              </a:rPr>
              <a:t>Outcomes</a:t>
            </a:r>
            <a:r>
              <a:rPr lang="es-us" sz="1100" b="0" i="0" u="none" strike="noStrike" cap="none" dirty="0">
                <a:solidFill>
                  <a:srgbClr val="000000"/>
                </a:solidFill>
                <a:latin typeface="Roboto"/>
                <a:ea typeface="Roboto"/>
                <a:cs typeface="Roboto"/>
                <a:sym typeface="Roboto"/>
              </a:rPr>
              <a:t> </a:t>
            </a:r>
            <a:r>
              <a:rPr lang="es-us" sz="1100" b="0" i="0" u="none" strike="noStrike" cap="none" dirty="0" err="1">
                <a:solidFill>
                  <a:srgbClr val="000000"/>
                </a:solidFill>
                <a:latin typeface="Roboto"/>
                <a:ea typeface="Roboto"/>
                <a:cs typeface="Roboto"/>
                <a:sym typeface="Roboto"/>
              </a:rPr>
              <a:t>from</a:t>
            </a:r>
            <a:r>
              <a:rPr lang="es-us" sz="1100" b="0" i="0" u="none" strike="noStrike" cap="none" dirty="0">
                <a:solidFill>
                  <a:srgbClr val="000000"/>
                </a:solidFill>
                <a:latin typeface="Roboto"/>
                <a:ea typeface="Roboto"/>
                <a:cs typeface="Roboto"/>
                <a:sym typeface="Roboto"/>
              </a:rPr>
              <a:t> Positive </a:t>
            </a:r>
            <a:r>
              <a:rPr lang="es-us" sz="1100" b="0" i="0" u="none" strike="noStrike" cap="none" dirty="0" err="1">
                <a:solidFill>
                  <a:srgbClr val="000000"/>
                </a:solidFill>
                <a:latin typeface="Roboto"/>
                <a:ea typeface="Roboto"/>
                <a:cs typeface="Roboto"/>
                <a:sym typeface="Roboto"/>
              </a:rPr>
              <a:t>Experiences</a:t>
            </a:r>
            <a:r>
              <a:rPr lang="es-us" sz="1100" b="0" i="0" u="none" strike="noStrike" cap="none" dirty="0">
                <a:solidFill>
                  <a:srgbClr val="000000"/>
                </a:solidFill>
                <a:latin typeface="Roboto"/>
                <a:ea typeface="Roboto"/>
                <a:cs typeface="Roboto"/>
                <a:sym typeface="Roboto"/>
              </a:rPr>
              <a:t> (Responder a las ACE con HOPE: Resultados de experiencias positivas en la salud).  </a:t>
            </a:r>
            <a:r>
              <a:rPr lang="es-us" sz="1100" b="0" i="0" u="none" strike="noStrike" cap="none" dirty="0" err="1">
                <a:solidFill>
                  <a:srgbClr val="000000"/>
                </a:solidFill>
                <a:latin typeface="Roboto"/>
                <a:ea typeface="Roboto"/>
                <a:cs typeface="Roboto"/>
                <a:sym typeface="Roboto"/>
              </a:rPr>
              <a:t>Academic</a:t>
            </a:r>
            <a:r>
              <a:rPr lang="es-us" sz="1100" b="0" i="0" u="none" strike="noStrike" cap="none" dirty="0">
                <a:solidFill>
                  <a:srgbClr val="000000"/>
                </a:solidFill>
                <a:latin typeface="Roboto"/>
                <a:ea typeface="Roboto"/>
                <a:cs typeface="Roboto"/>
                <a:sym typeface="Roboto"/>
              </a:rPr>
              <a:t> </a:t>
            </a:r>
            <a:r>
              <a:rPr lang="es-us" sz="1100" b="0" i="0" u="none" strike="noStrike" cap="none" dirty="0" err="1">
                <a:solidFill>
                  <a:srgbClr val="000000"/>
                </a:solidFill>
                <a:latin typeface="Roboto"/>
                <a:ea typeface="Roboto"/>
                <a:cs typeface="Roboto"/>
                <a:sym typeface="Roboto"/>
              </a:rPr>
              <a:t>Pediatrics</a:t>
            </a:r>
            <a:r>
              <a:rPr lang="es-us" sz="1100" b="0" i="0" u="none" strike="noStrike" cap="none" dirty="0">
                <a:solidFill>
                  <a:srgbClr val="000000"/>
                </a:solidFill>
                <a:latin typeface="Roboto"/>
                <a:ea typeface="Roboto"/>
                <a:cs typeface="Roboto"/>
                <a:sym typeface="Roboto"/>
              </a:rPr>
              <a:t> 2017; 17:S79-S85</a:t>
            </a:r>
            <a:endParaRPr sz="1100" b="0" i="0" u="none" strike="noStrike" cap="none" dirty="0">
              <a:solidFill>
                <a:srgbClr val="000000"/>
              </a:solidFill>
              <a:latin typeface="Roboto"/>
              <a:ea typeface="Roboto"/>
              <a:cs typeface="Roboto"/>
              <a:sym typeface="Roboto"/>
            </a:endParaRPr>
          </a:p>
        </p:txBody>
      </p:sp>
      <p:pic>
        <p:nvPicPr>
          <p:cNvPr id="3" name="Imagen 2">
            <a:extLst>
              <a:ext uri="{FF2B5EF4-FFF2-40B4-BE49-F238E27FC236}">
                <a16:creationId xmlns:a16="http://schemas.microsoft.com/office/drawing/2014/main" id="{F0238C15-B4C8-FC03-B88C-24448C0E5170}"/>
              </a:ext>
            </a:extLst>
          </p:cNvPr>
          <p:cNvPicPr>
            <a:picLocks noChangeAspect="1"/>
          </p:cNvPicPr>
          <p:nvPr/>
        </p:nvPicPr>
        <p:blipFill>
          <a:blip r:embed="rId6"/>
          <a:stretch>
            <a:fillRect/>
          </a:stretch>
        </p:blipFill>
        <p:spPr>
          <a:xfrm>
            <a:off x="2026190" y="2313198"/>
            <a:ext cx="8127596" cy="277262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348</TotalTime>
  <Words>5180</Words>
  <Application>Microsoft Office PowerPoint</Application>
  <PresentationFormat>Widescreen</PresentationFormat>
  <Paragraphs>335</Paragraphs>
  <Slides>25</Slides>
  <Notes>25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Calibri</vt:lpstr>
      <vt:lpstr>Roboto</vt:lpstr>
      <vt:lpstr>Courier New</vt:lpstr>
      <vt:lpstr>Times New Roman</vt:lpstr>
      <vt:lpstr>Arial</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dc:creator>
  <cp:lastModifiedBy>Shenshen Jin</cp:lastModifiedBy>
  <cp:revision>15</cp:revision>
  <dcterms:modified xsi:type="dcterms:W3CDTF">2024-02-05T19:08:27Z</dcterms:modified>
</cp:coreProperties>
</file>