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5"/>
  </p:notesMasterIdLst>
  <p:sldIdLst>
    <p:sldId id="258" r:id="rId5"/>
    <p:sldId id="444" r:id="rId6"/>
    <p:sldId id="492" r:id="rId7"/>
    <p:sldId id="436" r:id="rId8"/>
    <p:sldId id="513" r:id="rId9"/>
    <p:sldId id="465" r:id="rId10"/>
    <p:sldId id="485" r:id="rId11"/>
    <p:sldId id="411" r:id="rId12"/>
    <p:sldId id="487" r:id="rId13"/>
    <p:sldId id="505" r:id="rId14"/>
    <p:sldId id="431" r:id="rId15"/>
    <p:sldId id="508" r:id="rId16"/>
    <p:sldId id="507" r:id="rId17"/>
    <p:sldId id="509" r:id="rId18"/>
    <p:sldId id="511" r:id="rId19"/>
    <p:sldId id="510" r:id="rId20"/>
    <p:sldId id="496" r:id="rId21"/>
    <p:sldId id="494" r:id="rId22"/>
    <p:sldId id="495" r:id="rId23"/>
    <p:sldId id="512" r:id="rId24"/>
    <p:sldId id="289" r:id="rId25"/>
    <p:sldId id="438" r:id="rId26"/>
    <p:sldId id="499" r:id="rId27"/>
    <p:sldId id="468" r:id="rId28"/>
    <p:sldId id="490" r:id="rId29"/>
    <p:sldId id="480" r:id="rId30"/>
    <p:sldId id="321" r:id="rId31"/>
    <p:sldId id="451" r:id="rId32"/>
    <p:sldId id="342" r:id="rId33"/>
    <p:sldId id="488" r:id="rId34"/>
    <p:sldId id="506" r:id="rId35"/>
    <p:sldId id="498" r:id="rId36"/>
    <p:sldId id="466" r:id="rId37"/>
    <p:sldId id="467" r:id="rId38"/>
    <p:sldId id="502" r:id="rId39"/>
    <p:sldId id="504" r:id="rId40"/>
    <p:sldId id="503" r:id="rId41"/>
    <p:sldId id="501" r:id="rId42"/>
    <p:sldId id="474" r:id="rId43"/>
    <p:sldId id="271"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e, Kristy" initials="LK" lastIdx="1" clrIdx="0">
    <p:extLst>
      <p:ext uri="{19B8F6BF-5375-455C-9EA6-DF929625EA0E}">
        <p15:presenceInfo xmlns:p15="http://schemas.microsoft.com/office/powerpoint/2012/main" userId="S::kristy.lee@suny.edu::2d31e6a3-3620-42ae-af19-7fd6f5c2456c" providerId="AD"/>
      </p:ext>
    </p:extLst>
  </p:cmAuthor>
  <p:cmAuthor id="2" name="Perry, Susan" initials="PS" lastIdx="2" clrIdx="1">
    <p:extLst>
      <p:ext uri="{19B8F6BF-5375-455C-9EA6-DF929625EA0E}">
        <p15:presenceInfo xmlns:p15="http://schemas.microsoft.com/office/powerpoint/2012/main" userId="S::susan.perry@suny.edu::ea21311d-03e0-498d-b20b-c0d2cb5e17f1" providerId="AD"/>
      </p:ext>
    </p:extLst>
  </p:cmAuthor>
  <p:cmAuthor id="3" name="Pritting, Shannon" initials="PS" lastIdx="2" clrIdx="2">
    <p:extLst>
      <p:ext uri="{19B8F6BF-5375-455C-9EA6-DF929625EA0E}">
        <p15:presenceInfo xmlns:p15="http://schemas.microsoft.com/office/powerpoint/2012/main" userId="S::shannon.pritting@suny.edu::b6acce8b-3193-4a7b-b3b8-1dc43a9f8da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DC578F-E246-467C-BBCE-D8E66F4E05A4}" v="23" dt="2020-07-27T17:48:52.007"/>
    <p1510:client id="{0181D939-623B-4551-B91F-4705A421E8FC}" v="463" dt="2020-10-27T13:09:08.152"/>
    <p1510:client id="{037821DA-87F5-49BE-9FFA-C7D817CD4756}" v="260" dt="2020-04-29T16:27:07.342"/>
    <p1510:client id="{0407577D-3D6C-4866-91FB-419EABB59ADB}" v="878" dt="2020-08-26T18:41:15.566"/>
    <p1510:client id="{053FFCC0-0654-45E8-4E75-5D75572FED76}" v="1114" dt="2020-08-28T12:47:44.857"/>
    <p1510:client id="{05846A21-BF1A-4A4C-9E69-414576A79C39}" v="450" dt="2020-07-28T03:25:48.461"/>
    <p1510:client id="{05EED5DC-0AA5-8719-CB61-D4663011C552}" v="60" dt="2020-04-30T18:32:42.848"/>
    <p1510:client id="{065CADAD-A3DC-4C6D-8077-DAE1515D7B56}" v="539" dt="2020-10-26T20:05:41.840"/>
    <p1510:client id="{0751CA4E-1F42-4461-82F8-047C50569A5B}" v="74" dt="2020-09-24T15:29:35.805"/>
    <p1510:client id="{0753D81C-B7D0-4CD0-A096-888E78CFBCD8}" v="825" dt="2020-04-29T12:52:24.283"/>
    <p1510:client id="{07E2B46D-0494-4D15-B25D-0876CC4313ED}" v="7" dt="2020-07-27T17:50:58.287"/>
    <p1510:client id="{07F29815-E474-479D-BE43-610D161DD48D}" v="418" dt="2020-07-27T15:24:42.285"/>
    <p1510:client id="{0955E054-6A54-4271-863B-12ECA0740F58}" v="2" dt="2020-07-28T17:56:40.224"/>
    <p1510:client id="{0A2D6181-CA63-4E13-88AB-72D7E075A71C}" v="1230" dt="2020-09-21T18:00:52.838"/>
    <p1510:client id="{0AE67BF9-41EF-4AA3-B689-F88879A01EC0}" v="405" dt="2020-04-29T15:43:08.917"/>
    <p1510:client id="{0DC17005-0B2E-4E48-5216-194E6FA741E7}" v="3993" dt="2020-08-28T01:16:11.088"/>
    <p1510:client id="{10517915-5787-4D8D-8ADF-E46A0535D5F0}" v="274" dt="2020-08-25T00:09:50.653"/>
    <p1510:client id="{10F228BB-B2BC-49BB-8465-0E7A980469E2}" v="547" dt="2020-04-29T16:34:20.413"/>
    <p1510:client id="{18A2D7DE-4C39-F84D-F2D9-6F31BDD67008}" v="205" dt="2020-04-30T18:02:56.527"/>
    <p1510:client id="{1D067232-C0C8-4447-A0EA-A3B17FF2EC58}" v="226" dt="2020-09-23T23:35:27.586"/>
    <p1510:client id="{1E25EE21-4820-4E5B-8906-584A7355708D}" v="786" dt="2020-04-29T14:00:01.470"/>
    <p1510:client id="{1E77766F-9B89-45B9-A084-0E30411FD8D1}" v="2083" dt="2020-07-27T16:53:10.674"/>
    <p1510:client id="{1F13615D-3C29-4C2D-8611-92A57AD86E37}" v="102" dt="2020-10-28T14:35:53.247"/>
    <p1510:client id="{2539BD6D-B911-4343-A457-C76A4840FA11}" v="16" dt="2020-04-29T23:58:38.218"/>
    <p1510:client id="{28088F20-CCB4-4DC9-BCC6-12BB429602EE}" v="358" dt="2020-10-26T20:00:46.240"/>
    <p1510:client id="{29B05490-2816-4C2F-AB35-7ECF58B13E89}" v="154" dt="2020-09-23T23:40:41.319"/>
    <p1510:client id="{2A21B7B5-5845-4C57-9C31-01DB3486365F}" v="1027" dt="2020-04-29T12:33:40.544"/>
    <p1510:client id="{2DA1D0E8-C30D-45E6-B5AF-6D909F59E3E5}" v="1089" dt="2020-09-24T13:37:24.259"/>
    <p1510:client id="{2DA89643-51AF-46E8-A117-7D8175E91D70}" v="6" dt="2020-09-03T13:44:19.468"/>
    <p1510:client id="{2FD8D52B-6D25-4C2C-8C27-E9C3D81622CD}" v="1" dt="2020-09-23T23:33:56.267"/>
    <p1510:client id="{306936AE-58E4-451C-B3F0-F06789984038}" v="11" dt="2020-10-26T19:23:41.476"/>
    <p1510:client id="{331AD441-2677-4DEB-BD98-E05BD0F5CA26}" v="192" dt="2020-09-24T18:51:57.119"/>
    <p1510:client id="{38A0C148-8374-4C84-0DAA-DFB3591FB449}" v="258" dt="2020-08-27T20:23:20.880"/>
    <p1510:client id="{3D37134B-D235-4970-9EB8-0895ABDABC92}" v="2040" dt="2020-08-24T20:04:54.740"/>
    <p1510:client id="{3E5CF659-2114-4FDA-B4D1-65E7BD3D24C6}" v="4" dt="2020-07-28T14:04:09.376"/>
    <p1510:client id="{3E6E38E1-2AC2-4E17-AA95-0D32F57CA3AE}" v="367" dt="2020-10-28T12:43:52.132"/>
    <p1510:client id="{49E7FF2D-5FC5-45A7-BE78-F9EA8C671D6A}" v="415" dt="2020-10-27T19:53:24.720"/>
    <p1510:client id="{4BDFB656-DE2F-4A0B-5588-B5FBC7F38D1F}" v="352" dt="2020-08-28T15:02:01.541"/>
    <p1510:client id="{4BFE5B3C-80B2-4821-98E2-7788F5C085E5}" v="4" dt="2020-04-29T21:41:56.588"/>
    <p1510:client id="{4CA26974-DC9E-4E91-CED2-298A1778B5F4}" v="1207" dt="2020-08-27T23:47:09.823"/>
    <p1510:client id="{4D222ADB-2938-4E2E-8CC3-A7E5A22C3EC5}" v="95" dt="2020-04-29T20:49:16.222"/>
    <p1510:client id="{4D36B75F-8AA8-4EFF-A441-18B6C18CE0BD}" v="21" dt="2020-08-24T14:47:49.374"/>
    <p1510:client id="{4E4C2ECA-E038-434D-ABA9-24DFBFFF54C3}" v="18" dt="2020-10-19T19:17:48.571"/>
    <p1510:client id="{4F4D81B2-DED6-428C-A5EE-69EBB1DC8143}" v="4" dt="2020-09-24T00:03:23.368"/>
    <p1510:client id="{53E2B4E2-111D-45E1-964E-DA4D5F1F04BB}" v="36" dt="2020-10-27T19:57:37.138"/>
    <p1510:client id="{5410FB88-7FB6-45EA-6DA5-3266DA783E2B}" v="37" dt="2020-08-27T23:36:44.273"/>
    <p1510:client id="{570758B7-44E6-4AE0-9306-42E6CC5599DF}" v="980" dt="2020-10-27T20:12:48.596"/>
    <p1510:client id="{5B3ACFD5-2071-4E45-ACF2-BF6305216D05}" v="1416" dt="2020-09-22T12:56:42.592"/>
    <p1510:client id="{5E39B9B5-0365-4E27-8C55-A79FE182B4FE}" v="196" dt="2020-09-23T23:41:13.949"/>
    <p1510:client id="{651E7446-D7AB-46E3-9889-4E418C652C07}" v="95" dt="2020-08-24T15:52:07.117"/>
    <p1510:client id="{6735E2C2-F747-4F8F-B2D4-095A6FB7934F}" v="169" dt="2020-07-28T14:06:30.837"/>
    <p1510:client id="{6D82B647-E8C4-4C62-B205-01B0DF53ACD7}" v="886" dt="2020-07-28T01:26:23.131"/>
    <p1510:client id="{6EED8B0F-3979-483E-83CA-D0D36C599ACD}" v="52" dt="2020-10-27T12:11:41.775"/>
    <p1510:client id="{7191338F-0B35-4B1E-B656-F4E33886A16D}" v="1756" dt="2020-04-29T15:41:45.114"/>
    <p1510:client id="{751BB90A-ECD9-4A17-950B-3A806DBE36AC}" v="407" dt="2020-07-28T13:52:15.551"/>
    <p1510:client id="{752B78FC-8C37-4DCD-AE06-786E5C28BC6F}" v="1313" dt="2020-10-27T17:30:02.823"/>
    <p1510:client id="{765037A0-D868-2214-D61B-EB54F21ACC6B}" v="288" dt="2020-07-28T11:39:28.192"/>
    <p1510:client id="{7678F50E-46B3-4BB9-D6D8-70A603DBC511}" v="10" dt="2020-08-28T16:51:13.628"/>
    <p1510:client id="{76CF649D-C1EC-4820-A05D-E725CF7D211D}" v="485" dt="2020-09-23T17:55:20.213"/>
    <p1510:client id="{78CD60A0-CBF7-472D-86A1-C6B244BF7679}" v="17" dt="2020-07-27T15:15:09.937"/>
    <p1510:client id="{7AFA7EC3-E8BD-AEA2-68EE-E5C4DF1599AB}" v="66" dt="2020-10-27T18:27:52.695"/>
    <p1510:client id="{7C9185FC-E2CB-488C-A5ED-FB91303003C7}" v="1715" dt="2020-10-27T00:15:51.177"/>
    <p1510:client id="{7CB3EF76-6265-424D-9832-73C075216A30}" v="198" dt="2020-08-27T17:17:11.608"/>
    <p1510:client id="{80FDF12E-E6FB-4C71-B2EA-FC30B043822E}" v="251" dt="2020-07-27T17:28:16.336"/>
    <p1510:client id="{83F995A0-4208-4C59-80F0-69958233D731}" v="89" dt="2020-10-27T14:12:27.540"/>
    <p1510:client id="{849207A8-5B58-4143-9286-2EA1D729B353}" v="150" dt="2020-08-27T16:10:42.047"/>
    <p1510:client id="{85B40EFF-F19F-41F5-99B9-93FEB372741D}" v="726" dt="2020-09-22T17:30:10.512"/>
    <p1510:client id="{899034A6-F633-44E2-ADD7-A715DABB528C}" v="79" dt="2020-04-30T13:22:04.061"/>
    <p1510:client id="{8BDB7A49-67A3-4110-9BDB-BE844CACD069}" v="725" dt="2020-07-28T14:20:52.001"/>
    <p1510:client id="{8E5EE1B6-9FC3-4DD3-B207-A0FB2EB42192}" v="1816" dt="2020-07-28T02:04:49.960"/>
    <p1510:client id="{926D33DB-6DFA-4F95-BDD7-DC823BE537C9}" v="150" dt="2020-04-29T16:30:38.017"/>
    <p1510:client id="{92A6F7FF-F11A-4C1C-7FD8-826D29A0E448}" v="1008" dt="2020-08-28T12:53:08.194"/>
    <p1510:client id="{978D084D-960C-4CF9-983D-64D990ED756D}" v="1396" dt="2020-10-26T20:48:17.957"/>
    <p1510:client id="{9A3CE205-B87D-4EE1-ADB1-7FC5363B77F9}" v="780" dt="2020-10-27T12:34:34.305"/>
    <p1510:client id="{9CF784BD-4802-49A0-93BB-24A508443900}" v="1375" dt="2020-07-27T17:25:18.286"/>
    <p1510:client id="{9EAA94CB-A3F6-4D73-A600-4FEF2BA5A6AF}" v="40" dt="2020-07-27T17:31:42.125"/>
    <p1510:client id="{A075E17B-045C-4E3E-BB4C-DF523E651980}" v="128" dt="2020-07-27T18:01:49.761"/>
    <p1510:client id="{A081B635-31B8-406C-B612-E6997CCEF7C7}" v="36" dt="2020-04-30T12:47:41.990"/>
    <p1510:client id="{A3794379-EFE5-44FF-B861-6C40DF5A7D19}" v="677" dt="2020-04-29T19:31:29.452"/>
    <p1510:client id="{A37FAB1E-F1C3-4E38-B19E-8EEB6DC9AA97}" v="239" dt="2020-07-27T18:47:50.770"/>
    <p1510:client id="{A3F23F5E-094F-4E03-96CA-31E6EF96FD14}" v="920" dt="2020-09-23T12:53:05.263"/>
    <p1510:client id="{A42C4C7A-C653-42C3-B9AD-633B8B13EA4E}" v="6" dt="2020-09-23T20:10:42.842"/>
    <p1510:client id="{A5309938-1B01-46D9-B702-088FA74D806D}" v="680" dt="2020-04-30T13:45:07.776"/>
    <p1510:client id="{A792EF97-657A-4549-97E9-680A0197CD8B}" v="2083" dt="2020-07-28T13:45:59.412"/>
    <p1510:client id="{A8C451F5-CB67-46AF-AEC3-CF51AF1354E8}" v="148" dt="2020-04-30T13:51:24.076"/>
    <p1510:client id="{ABACDF62-DE91-4076-BE8D-1FA5F0774FD0}" v="406" dt="2020-09-24T14:20:09.585"/>
    <p1510:client id="{ABBC1A40-5C5E-4985-855D-A29C4CB0AA7D}" v="4" dt="2020-07-28T13:55:18.489"/>
    <p1510:client id="{AE51CCC4-B227-4429-B02F-A57A64897FDD}" v="2" dt="2020-07-28T16:09:17.317"/>
    <p1510:client id="{B17FA13A-A51C-4A23-1962-8B984D19BEED}" v="284" dt="2020-08-28T12:02:28.288"/>
    <p1510:client id="{B2FF04F8-92E0-453B-8BE4-4EC3B9954BB3}" v="636" dt="2020-07-28T14:22:02.105"/>
    <p1510:client id="{B6B05F6B-8E67-4B8D-B81A-5FB134D9A963}" v="51" dt="2020-07-28T15:50:55.406"/>
    <p1510:client id="{B976FCDA-A24E-4D6F-A707-A3DCBA818EED}" v="2634" dt="2020-04-29T15:28:36.955"/>
    <p1510:client id="{BA6329E2-A78D-4ACD-B3DA-44696E303B3E}" v="559" dt="2020-07-28T00:51:44.482"/>
    <p1510:client id="{BD45A083-6A4B-4BBC-9A31-9F6CBD1A4C22}" v="2030" dt="2020-09-24T00:02:26.158"/>
    <p1510:client id="{BEE25264-5E65-405D-9973-A9E835B26145}" v="591" dt="2020-09-23T23:28:13.274"/>
    <p1510:client id="{BF04A9F7-835A-40ED-A7CC-D925944E6452}" v="1303" dt="2020-10-27T01:44:06.356"/>
    <p1510:client id="{C14B7F05-03B8-4878-878E-3D49EA0BB4D6}" v="115" dt="2020-07-28T13:56:14.359"/>
    <p1510:client id="{C2C8469E-CE92-4CF5-B268-A14E6AE54CCC}" v="1" dt="2020-04-29T12:34:30.307"/>
    <p1510:client id="{C46C7303-F1B6-4F23-B59E-A9F32A961D0A}" v="1381" dt="2020-10-26T19:55:12.783"/>
    <p1510:client id="{C49AF4D7-782C-4B2D-2A89-FD5E452AB47F}" v="877" dt="2020-08-27T19:07:22.814"/>
    <p1510:client id="{C5437465-FB93-431E-9AC7-CA8BC4F2ADA3}" v="4" dt="2020-08-26T18:48:09.368"/>
    <p1510:client id="{C927C705-FD2C-4AD4-B8B8-EA4C18C55551}" v="3055" dt="2020-04-29T21:25:49.672"/>
    <p1510:client id="{CFF5D91D-CF23-82CF-CB1A-1D17D21E6AE5}" v="120" dt="2020-10-26T18:13:13.786"/>
    <p1510:client id="{D0F6038E-1437-4FFD-7F47-8108367631D4}" v="1219" dt="2020-08-27T19:37:23.993"/>
    <p1510:client id="{D136C8C1-0BF9-4092-8575-C548F7462AEF}" v="463" dt="2020-04-30T00:33:54.358"/>
    <p1510:client id="{D1EB0C1B-6219-4268-8A8B-EFFB653A3309}" v="256" dt="2020-10-27T04:48:02.648"/>
    <p1510:client id="{D2A097A7-E8A6-40FE-A702-24E77EC17745}" v="471" dt="2020-10-28T14:35:28.630"/>
    <p1510:client id="{D405D7C8-7261-4E6F-94A4-0168B9229BAD}" v="10" dt="2020-09-23T23:39:00.066"/>
    <p1510:client id="{D6DB6D54-F919-4C15-88E3-D496569CC344}" v="213" dt="2020-09-24T18:45:39.462"/>
    <p1510:client id="{D7FC6958-DC52-4A1E-9D0B-AE2186173987}" v="249" dt="2020-07-28T00:45:29.454"/>
    <p1510:client id="{D86D6EE2-5C76-45ED-23DE-62C7C8A6D776}" v="2355" dt="2020-08-28T16:39:33.170"/>
    <p1510:client id="{DDFF5E5F-A9E5-494C-98BC-6FC6D7C4E005}" v="3455" dt="2020-10-26T20:04:56.815"/>
    <p1510:client id="{E26F850B-AEBD-423D-9F10-3D6AF64DDF4D}" v="4" dt="2020-09-22T13:11:17.422"/>
    <p1510:client id="{E2C1C701-186E-467A-B449-B2D338A1001A}" v="732" dt="2020-07-28T13:01:05.801"/>
    <p1510:client id="{E57A4A89-5B06-4844-8254-DD5D8148015A}" v="1" dt="2020-09-23T23:30:23.729"/>
    <p1510:client id="{E66B6AB5-394B-44E6-8350-6FAA08E26F19}" v="163" dt="2020-07-28T13:53:47.143"/>
    <p1510:client id="{E89CB618-F874-400E-77D6-08D5DA483177}" v="12" dt="2020-08-28T16:00:48.119"/>
    <p1510:client id="{E9B19F35-2EC3-4743-B97E-738E7408CEC0}" v="112" dt="2020-10-27T13:32:44.289"/>
    <p1510:client id="{F05A2765-FB9B-4155-B04A-74F1DC04D555}" v="642" dt="2020-09-23T23:33:00.501"/>
    <p1510:client id="{F18C1794-4E27-417A-93CA-2EF1251652D7}" v="80" dt="2020-10-27T15:44:48.709"/>
    <p1510:client id="{F2E27F1B-02C0-40CC-A048-3E0DD3B3666E}" v="377" dt="2020-09-24T01:29:08.855"/>
    <p1510:client id="{F311EF73-CEF8-4EF2-A0B8-120E8F0DCF84}" v="146" dt="2020-08-24T20:31:15.665"/>
    <p1510:client id="{F4056B3D-9275-43DE-9598-1BE820FEBFED}" v="105" dt="2020-09-23T16:42:22.074"/>
    <p1510:client id="{F721496B-CCA5-4811-90D8-FDB53D607E63}" v="50" dt="2020-09-23T23:59:07.644"/>
    <p1510:client id="{FEEA41A3-4D91-4965-BD78-169F4C717BA9}" v="689" dt="2020-07-28T14:11:27.509"/>
    <p1510:client id="{FF95BDC1-C612-4FBB-986E-8096ADA79A4F}" v="751" dt="2020-08-26T01:21:08.91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commentAuthors" Target="commentAuthor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ichelberger, Michelle" userId="S::michelle.eichelberger@suny.edu::1bd4442c-2af1-40d1-9d43-8e1df5db51d4" providerId="AD" clId="Web-{8F0177EA-6F1C-4F93-9C52-672FD14D06ED}"/>
    <pc:docChg chg="addSld delSld modSld">
      <pc:chgData name="Eichelberger, Michelle" userId="S::michelle.eichelberger@suny.edu::1bd4442c-2af1-40d1-9d43-8e1df5db51d4" providerId="AD" clId="Web-{8F0177EA-6F1C-4F93-9C52-672FD14D06ED}" dt="2020-03-30T12:17:37.340" v="526" actId="20577"/>
      <pc:docMkLst>
        <pc:docMk/>
      </pc:docMkLst>
      <pc:sldChg chg="del">
        <pc:chgData name="Eichelberger, Michelle" userId="S::michelle.eichelberger@suny.edu::1bd4442c-2af1-40d1-9d43-8e1df5db51d4" providerId="AD" clId="Web-{8F0177EA-6F1C-4F93-9C52-672FD14D06ED}" dt="2020-03-30T12:10:00.027" v="0"/>
        <pc:sldMkLst>
          <pc:docMk/>
          <pc:sldMk cId="1782767769" sldId="314"/>
        </pc:sldMkLst>
      </pc:sldChg>
      <pc:sldChg chg="modSp">
        <pc:chgData name="Eichelberger, Michelle" userId="S::michelle.eichelberger@suny.edu::1bd4442c-2af1-40d1-9d43-8e1df5db51d4" providerId="AD" clId="Web-{8F0177EA-6F1C-4F93-9C52-672FD14D06ED}" dt="2020-03-30T12:17:34.809" v="524" actId="20577"/>
        <pc:sldMkLst>
          <pc:docMk/>
          <pc:sldMk cId="2948244347" sldId="328"/>
        </pc:sldMkLst>
        <pc:spChg chg="mod">
          <ac:chgData name="Eichelberger, Michelle" userId="S::michelle.eichelberger@suny.edu::1bd4442c-2af1-40d1-9d43-8e1df5db51d4" providerId="AD" clId="Web-{8F0177EA-6F1C-4F93-9C52-672FD14D06ED}" dt="2020-03-30T12:17:34.809" v="524" actId="20577"/>
          <ac:spMkLst>
            <pc:docMk/>
            <pc:sldMk cId="2948244347" sldId="328"/>
            <ac:spMk id="12" creationId="{00000000-0000-0000-0000-000000000000}"/>
          </ac:spMkLst>
        </pc:spChg>
      </pc:sldChg>
      <pc:sldChg chg="addSp delSp modSp add replId">
        <pc:chgData name="Eichelberger, Michelle" userId="S::michelle.eichelberger@suny.edu::1bd4442c-2af1-40d1-9d43-8e1df5db51d4" providerId="AD" clId="Web-{8F0177EA-6F1C-4F93-9C52-672FD14D06ED}" dt="2020-03-30T12:16:29.356" v="501" actId="1076"/>
        <pc:sldMkLst>
          <pc:docMk/>
          <pc:sldMk cId="97585813" sldId="415"/>
        </pc:sldMkLst>
        <pc:spChg chg="mod">
          <ac:chgData name="Eichelberger, Michelle" userId="S::michelle.eichelberger@suny.edu::1bd4442c-2af1-40d1-9d43-8e1df5db51d4" providerId="AD" clId="Web-{8F0177EA-6F1C-4F93-9C52-672FD14D06ED}" dt="2020-03-30T12:10:42.636" v="39" actId="20577"/>
          <ac:spMkLst>
            <pc:docMk/>
            <pc:sldMk cId="97585813" sldId="415"/>
            <ac:spMk id="2" creationId="{00000000-0000-0000-0000-000000000000}"/>
          </ac:spMkLst>
        </pc:spChg>
        <pc:spChg chg="mod">
          <ac:chgData name="Eichelberger, Michelle" userId="S::michelle.eichelberger@suny.edu::1bd4442c-2af1-40d1-9d43-8e1df5db51d4" providerId="AD" clId="Web-{8F0177EA-6F1C-4F93-9C52-672FD14D06ED}" dt="2020-03-30T12:16:14.996" v="495" actId="20577"/>
          <ac:spMkLst>
            <pc:docMk/>
            <pc:sldMk cId="97585813" sldId="415"/>
            <ac:spMk id="3" creationId="{00000000-0000-0000-0000-000000000000}"/>
          </ac:spMkLst>
        </pc:spChg>
        <pc:picChg chg="add mod">
          <ac:chgData name="Eichelberger, Michelle" userId="S::michelle.eichelberger@suny.edu::1bd4442c-2af1-40d1-9d43-8e1df5db51d4" providerId="AD" clId="Web-{8F0177EA-6F1C-4F93-9C52-672FD14D06ED}" dt="2020-03-30T12:16:29.356" v="501" actId="1076"/>
          <ac:picMkLst>
            <pc:docMk/>
            <pc:sldMk cId="97585813" sldId="415"/>
            <ac:picMk id="4" creationId="{75947F7D-8ABC-470C-A8AE-3D78ADECF381}"/>
          </ac:picMkLst>
        </pc:picChg>
        <pc:picChg chg="del">
          <ac:chgData name="Eichelberger, Michelle" userId="S::michelle.eichelberger@suny.edu::1bd4442c-2af1-40d1-9d43-8e1df5db51d4" providerId="AD" clId="Web-{8F0177EA-6F1C-4F93-9C52-672FD14D06ED}" dt="2020-03-30T12:10:47.496" v="42"/>
          <ac:picMkLst>
            <pc:docMk/>
            <pc:sldMk cId="97585813" sldId="415"/>
            <ac:picMk id="5" creationId="{00000000-0000-0000-0000-000000000000}"/>
          </ac:picMkLst>
        </pc:picChg>
      </pc:sldChg>
    </pc:docChg>
  </pc:docChgLst>
  <pc:docChgLst>
    <pc:chgData name="Koerber, Jennifer" userId="S::jennifer.koerber@suny.edu::91757253-cc7b-4705-809f-b291d8f3bd2f" providerId="AD" clId="Web-{8D7CB70D-D89A-07D1-3FBD-05DDD875C612}"/>
    <pc:docChg chg="modSld sldOrd">
      <pc:chgData name="Koerber, Jennifer" userId="S::jennifer.koerber@suny.edu::91757253-cc7b-4705-809f-b291d8f3bd2f" providerId="AD" clId="Web-{8D7CB70D-D89A-07D1-3FBD-05DDD875C612}" dt="2020-01-31T16:32:20.069" v="186"/>
      <pc:docMkLst>
        <pc:docMk/>
      </pc:docMkLst>
      <pc:sldChg chg="modSp">
        <pc:chgData name="Koerber, Jennifer" userId="S::jennifer.koerber@suny.edu::91757253-cc7b-4705-809f-b291d8f3bd2f" providerId="AD" clId="Web-{8D7CB70D-D89A-07D1-3FBD-05DDD875C612}" dt="2020-01-31T16:32:06.271" v="185" actId="1076"/>
        <pc:sldMkLst>
          <pc:docMk/>
          <pc:sldMk cId="498256463" sldId="319"/>
        </pc:sldMkLst>
        <pc:spChg chg="mod">
          <ac:chgData name="Koerber, Jennifer" userId="S::jennifer.koerber@suny.edu::91757253-cc7b-4705-809f-b291d8f3bd2f" providerId="AD" clId="Web-{8D7CB70D-D89A-07D1-3FBD-05DDD875C612}" dt="2020-01-31T16:32:06.271" v="185" actId="1076"/>
          <ac:spMkLst>
            <pc:docMk/>
            <pc:sldMk cId="498256463" sldId="319"/>
            <ac:spMk id="6" creationId="{0E3DDDCA-E813-48CB-B6B2-51959E49905C}"/>
          </ac:spMkLst>
        </pc:spChg>
        <pc:spChg chg="mod">
          <ac:chgData name="Koerber, Jennifer" userId="S::jennifer.koerber@suny.edu::91757253-cc7b-4705-809f-b291d8f3bd2f" providerId="AD" clId="Web-{8D7CB70D-D89A-07D1-3FBD-05DDD875C612}" dt="2020-01-31T16:31:57.084" v="183" actId="20577"/>
          <ac:spMkLst>
            <pc:docMk/>
            <pc:sldMk cId="498256463" sldId="319"/>
            <ac:spMk id="13" creationId="{88211562-086D-455E-840C-410E172A6A33}"/>
          </ac:spMkLst>
        </pc:spChg>
      </pc:sldChg>
      <pc:sldChg chg="modSp">
        <pc:chgData name="Koerber, Jennifer" userId="S::jennifer.koerber@suny.edu::91757253-cc7b-4705-809f-b291d8f3bd2f" providerId="AD" clId="Web-{8D7CB70D-D89A-07D1-3FBD-05DDD875C612}" dt="2020-01-31T16:29:14.453" v="124" actId="20577"/>
        <pc:sldMkLst>
          <pc:docMk/>
          <pc:sldMk cId="2582587771" sldId="367"/>
        </pc:sldMkLst>
        <pc:spChg chg="mod">
          <ac:chgData name="Koerber, Jennifer" userId="S::jennifer.koerber@suny.edu::91757253-cc7b-4705-809f-b291d8f3bd2f" providerId="AD" clId="Web-{8D7CB70D-D89A-07D1-3FBD-05DDD875C612}" dt="2020-01-31T16:29:14.453" v="124" actId="20577"/>
          <ac:spMkLst>
            <pc:docMk/>
            <pc:sldMk cId="2582587771" sldId="367"/>
            <ac:spMk id="16" creationId="{58C3424A-37F4-4E23-97D5-C80FBC03E017}"/>
          </ac:spMkLst>
        </pc:spChg>
      </pc:sldChg>
      <pc:sldChg chg="addSp delSp modSp ord">
        <pc:chgData name="Koerber, Jennifer" userId="S::jennifer.koerber@suny.edu::91757253-cc7b-4705-809f-b291d8f3bd2f" providerId="AD" clId="Web-{8D7CB70D-D89A-07D1-3FBD-05DDD875C612}" dt="2020-01-31T16:32:20.069" v="186"/>
        <pc:sldMkLst>
          <pc:docMk/>
          <pc:sldMk cId="3389052118" sldId="384"/>
        </pc:sldMkLst>
        <pc:picChg chg="del">
          <ac:chgData name="Koerber, Jennifer" userId="S::jennifer.koerber@suny.edu::91757253-cc7b-4705-809f-b291d8f3bd2f" providerId="AD" clId="Web-{8D7CB70D-D89A-07D1-3FBD-05DDD875C612}" dt="2020-01-31T16:29:59.758" v="126"/>
          <ac:picMkLst>
            <pc:docMk/>
            <pc:sldMk cId="3389052118" sldId="384"/>
            <ac:picMk id="3" creationId="{A2AEF45F-8C36-49E9-A761-0F05CC397BB8}"/>
          </ac:picMkLst>
        </pc:picChg>
        <pc:picChg chg="add mod">
          <ac:chgData name="Koerber, Jennifer" userId="S::jennifer.koerber@suny.edu::91757253-cc7b-4705-809f-b291d8f3bd2f" providerId="AD" clId="Web-{8D7CB70D-D89A-07D1-3FBD-05DDD875C612}" dt="2020-01-31T16:30:12.502" v="130" actId="1076"/>
          <ac:picMkLst>
            <pc:docMk/>
            <pc:sldMk cId="3389052118" sldId="384"/>
            <ac:picMk id="4" creationId="{698451D4-679A-47F2-90FC-632C5712798B}"/>
          </ac:picMkLst>
        </pc:picChg>
      </pc:sldChg>
    </pc:docChg>
  </pc:docChgLst>
  <pc:docChgLst>
    <pc:chgData name="Eichelberger, Michelle" userId="S::michelle.eichelberger@suny.edu::1bd4442c-2af1-40d1-9d43-8e1df5db51d4" providerId="AD" clId="Web-{A42C4C7A-C653-42C3-B9AD-633B8B13EA4E}"/>
    <pc:docChg chg="modSld">
      <pc:chgData name="Eichelberger, Michelle" userId="S::michelle.eichelberger@suny.edu::1bd4442c-2af1-40d1-9d43-8e1df5db51d4" providerId="AD" clId="Web-{A42C4C7A-C653-42C3-B9AD-633B8B13EA4E}" dt="2020-09-23T20:10:40.495" v="4" actId="20577"/>
      <pc:docMkLst>
        <pc:docMk/>
      </pc:docMkLst>
      <pc:sldChg chg="modSp">
        <pc:chgData name="Eichelberger, Michelle" userId="S::michelle.eichelberger@suny.edu::1bd4442c-2af1-40d1-9d43-8e1df5db51d4" providerId="AD" clId="Web-{A42C4C7A-C653-42C3-B9AD-633B8B13EA4E}" dt="2020-09-23T20:10:37.136" v="2" actId="20577"/>
        <pc:sldMkLst>
          <pc:docMk/>
          <pc:sldMk cId="667077888" sldId="444"/>
        </pc:sldMkLst>
        <pc:spChg chg="mod">
          <ac:chgData name="Eichelberger, Michelle" userId="S::michelle.eichelberger@suny.edu::1bd4442c-2af1-40d1-9d43-8e1df5db51d4" providerId="AD" clId="Web-{A42C4C7A-C653-42C3-B9AD-633B8B13EA4E}" dt="2020-09-23T20:10:37.136" v="2" actId="20577"/>
          <ac:spMkLst>
            <pc:docMk/>
            <pc:sldMk cId="667077888" sldId="444"/>
            <ac:spMk id="16" creationId="{AA0C2B46-31D6-4C58-841E-D3D6AFBBAE8D}"/>
          </ac:spMkLst>
        </pc:spChg>
      </pc:sldChg>
    </pc:docChg>
  </pc:docChgLst>
  <pc:docChgLst>
    <pc:chgData name="Pritting, Shannon" userId="S::shannon.pritting@suny.edu::b6acce8b-3193-4a7b-b3b8-1dc43a9f8da4" providerId="AD" clId="Web-{2FD8D52B-6D25-4C2C-8C27-E9C3D81622CD}"/>
    <pc:docChg chg="modSld">
      <pc:chgData name="Pritting, Shannon" userId="S::shannon.pritting@suny.edu::b6acce8b-3193-4a7b-b3b8-1dc43a9f8da4" providerId="AD" clId="Web-{2FD8D52B-6D25-4C2C-8C27-E9C3D81622CD}" dt="2020-09-23T23:33:56.252" v="0" actId="14100"/>
      <pc:docMkLst>
        <pc:docMk/>
      </pc:docMkLst>
      <pc:sldChg chg="modSp">
        <pc:chgData name="Pritting, Shannon" userId="S::shannon.pritting@suny.edu::b6acce8b-3193-4a7b-b3b8-1dc43a9f8da4" providerId="AD" clId="Web-{2FD8D52B-6D25-4C2C-8C27-E9C3D81622CD}" dt="2020-09-23T23:33:56.252" v="0" actId="14100"/>
        <pc:sldMkLst>
          <pc:docMk/>
          <pc:sldMk cId="3819276902" sldId="465"/>
        </pc:sldMkLst>
        <pc:picChg chg="mod">
          <ac:chgData name="Pritting, Shannon" userId="S::shannon.pritting@suny.edu::b6acce8b-3193-4a7b-b3b8-1dc43a9f8da4" providerId="AD" clId="Web-{2FD8D52B-6D25-4C2C-8C27-E9C3D81622CD}" dt="2020-09-23T23:33:56.252" v="0" actId="14100"/>
          <ac:picMkLst>
            <pc:docMk/>
            <pc:sldMk cId="3819276902" sldId="465"/>
            <ac:picMk id="3" creationId="{00000000-0000-0000-0000-000000000000}"/>
          </ac:picMkLst>
        </pc:picChg>
      </pc:sldChg>
    </pc:docChg>
  </pc:docChgLst>
  <pc:docChgLst>
    <pc:chgData name="Pritting, Shannon" userId="S::shannon.pritting@suny.edu::b6acce8b-3193-4a7b-b3b8-1dc43a9f8da4" providerId="AD" clId="Web-{78CD60A0-CBF7-472D-86A1-C6B244BF7679}"/>
    <pc:docChg chg="delSld modSld">
      <pc:chgData name="Pritting, Shannon" userId="S::shannon.pritting@suny.edu::b6acce8b-3193-4a7b-b3b8-1dc43a9f8da4" providerId="AD" clId="Web-{78CD60A0-CBF7-472D-86A1-C6B244BF7679}" dt="2020-07-27T15:15:09.937" v="15"/>
      <pc:docMkLst>
        <pc:docMk/>
      </pc:docMkLst>
      <pc:sldChg chg="modSp">
        <pc:chgData name="Pritting, Shannon" userId="S::shannon.pritting@suny.edu::b6acce8b-3193-4a7b-b3b8-1dc43a9f8da4" providerId="AD" clId="Web-{78CD60A0-CBF7-472D-86A1-C6B244BF7679}" dt="2020-07-27T15:13:57.495" v="8" actId="20577"/>
        <pc:sldMkLst>
          <pc:docMk/>
          <pc:sldMk cId="2919431528" sldId="258"/>
        </pc:sldMkLst>
        <pc:spChg chg="mod">
          <ac:chgData name="Pritting, Shannon" userId="S::shannon.pritting@suny.edu::b6acce8b-3193-4a7b-b3b8-1dc43a9f8da4" providerId="AD" clId="Web-{78CD60A0-CBF7-472D-86A1-C6B244BF7679}" dt="2020-07-27T15:13:57.495" v="8" actId="20577"/>
          <ac:spMkLst>
            <pc:docMk/>
            <pc:sldMk cId="2919431528" sldId="258"/>
            <ac:spMk id="19" creationId="{E1608256-D41E-7949-9F8B-A7E248C43ECB}"/>
          </ac:spMkLst>
        </pc:spChg>
      </pc:sldChg>
      <pc:sldChg chg="del">
        <pc:chgData name="Pritting, Shannon" userId="S::shannon.pritting@suny.edu::b6acce8b-3193-4a7b-b3b8-1dc43a9f8da4" providerId="AD" clId="Web-{78CD60A0-CBF7-472D-86A1-C6B244BF7679}" dt="2020-07-27T15:15:09.937" v="15"/>
        <pc:sldMkLst>
          <pc:docMk/>
          <pc:sldMk cId="4098685997" sldId="261"/>
        </pc:sldMkLst>
      </pc:sldChg>
      <pc:sldChg chg="del">
        <pc:chgData name="Pritting, Shannon" userId="S::shannon.pritting@suny.edu::b6acce8b-3193-4a7b-b3b8-1dc43a9f8da4" providerId="AD" clId="Web-{78CD60A0-CBF7-472D-86A1-C6B244BF7679}" dt="2020-07-27T15:14:00.574" v="11"/>
        <pc:sldMkLst>
          <pc:docMk/>
          <pc:sldMk cId="2190504256" sldId="373"/>
        </pc:sldMkLst>
      </pc:sldChg>
      <pc:sldChg chg="del">
        <pc:chgData name="Pritting, Shannon" userId="S::shannon.pritting@suny.edu::b6acce8b-3193-4a7b-b3b8-1dc43a9f8da4" providerId="AD" clId="Web-{78CD60A0-CBF7-472D-86A1-C6B244BF7679}" dt="2020-07-27T15:15:07.718" v="14"/>
        <pc:sldMkLst>
          <pc:docMk/>
          <pc:sldMk cId="1151724325" sldId="400"/>
        </pc:sldMkLst>
      </pc:sldChg>
      <pc:sldChg chg="del">
        <pc:chgData name="Pritting, Shannon" userId="S::shannon.pritting@suny.edu::b6acce8b-3193-4a7b-b3b8-1dc43a9f8da4" providerId="AD" clId="Web-{78CD60A0-CBF7-472D-86A1-C6B244BF7679}" dt="2020-07-27T15:14:07.293" v="12"/>
        <pc:sldMkLst>
          <pc:docMk/>
          <pc:sldMk cId="1612499783" sldId="426"/>
        </pc:sldMkLst>
      </pc:sldChg>
      <pc:sldChg chg="del">
        <pc:chgData name="Pritting, Shannon" userId="S::shannon.pritting@suny.edu::b6acce8b-3193-4a7b-b3b8-1dc43a9f8da4" providerId="AD" clId="Web-{78CD60A0-CBF7-472D-86A1-C6B244BF7679}" dt="2020-07-27T15:15:05.186" v="13"/>
        <pc:sldMkLst>
          <pc:docMk/>
          <pc:sldMk cId="3889583148" sldId="437"/>
        </pc:sldMkLst>
      </pc:sldChg>
    </pc:docChg>
  </pc:docChgLst>
  <pc:docChgLst>
    <pc:chgData name="Pritting, Shannon" userId="S::shannon.pritting@suny.edu::b6acce8b-3193-4a7b-b3b8-1dc43a9f8da4" providerId="AD" clId="Web-{B2FF04F8-92E0-453B-8BE4-4EC3B9954BB3}"/>
    <pc:docChg chg="addSld modSld">
      <pc:chgData name="Pritting, Shannon" userId="S::shannon.pritting@suny.edu::b6acce8b-3193-4a7b-b3b8-1dc43a9f8da4" providerId="AD" clId="Web-{B2FF04F8-92E0-453B-8BE4-4EC3B9954BB3}" dt="2020-07-28T14:22:01.761" v="632" actId="20577"/>
      <pc:docMkLst>
        <pc:docMk/>
      </pc:docMkLst>
      <pc:sldChg chg="modSp">
        <pc:chgData name="Pritting, Shannon" userId="S::shannon.pritting@suny.edu::b6acce8b-3193-4a7b-b3b8-1dc43a9f8da4" providerId="AD" clId="Web-{B2FF04F8-92E0-453B-8BE4-4EC3B9954BB3}" dt="2020-07-28T14:17:15.210" v="323" actId="20577"/>
        <pc:sldMkLst>
          <pc:docMk/>
          <pc:sldMk cId="1696908113" sldId="469"/>
        </pc:sldMkLst>
        <pc:spChg chg="mod">
          <ac:chgData name="Pritting, Shannon" userId="S::shannon.pritting@suny.edu::b6acce8b-3193-4a7b-b3b8-1dc43a9f8da4" providerId="AD" clId="Web-{B2FF04F8-92E0-453B-8BE4-4EC3B9954BB3}" dt="2020-07-28T14:17:15.210" v="323" actId="20577"/>
          <ac:spMkLst>
            <pc:docMk/>
            <pc:sldMk cId="1696908113" sldId="469"/>
            <ac:spMk id="4" creationId="{5341DB96-EA4D-479F-8145-807E5104D577}"/>
          </ac:spMkLst>
        </pc:spChg>
      </pc:sldChg>
      <pc:sldChg chg="modSp add replId">
        <pc:chgData name="Pritting, Shannon" userId="S::shannon.pritting@suny.edu::b6acce8b-3193-4a7b-b3b8-1dc43a9f8da4" providerId="AD" clId="Web-{B2FF04F8-92E0-453B-8BE4-4EC3B9954BB3}" dt="2020-07-28T14:22:00.542" v="630" actId="20577"/>
        <pc:sldMkLst>
          <pc:docMk/>
          <pc:sldMk cId="1744707996" sldId="470"/>
        </pc:sldMkLst>
        <pc:spChg chg="mod">
          <ac:chgData name="Pritting, Shannon" userId="S::shannon.pritting@suny.edu::b6acce8b-3193-4a7b-b3b8-1dc43a9f8da4" providerId="AD" clId="Web-{B2FF04F8-92E0-453B-8BE4-4EC3B9954BB3}" dt="2020-07-28T14:22:00.542" v="630" actId="20577"/>
          <ac:spMkLst>
            <pc:docMk/>
            <pc:sldMk cId="1744707996" sldId="470"/>
            <ac:spMk id="13" creationId="{00000000-0000-0000-0000-000000000000}"/>
          </ac:spMkLst>
        </pc:spChg>
        <pc:spChg chg="mod">
          <ac:chgData name="Pritting, Shannon" userId="S::shannon.pritting@suny.edu::b6acce8b-3193-4a7b-b3b8-1dc43a9f8da4" providerId="AD" clId="Web-{B2FF04F8-92E0-453B-8BE4-4EC3B9954BB3}" dt="2020-07-28T14:21:55.495" v="626" actId="20577"/>
          <ac:spMkLst>
            <pc:docMk/>
            <pc:sldMk cId="1744707996" sldId="470"/>
            <ac:spMk id="14" creationId="{00000000-0000-0000-0000-000000000000}"/>
          </ac:spMkLst>
        </pc:spChg>
      </pc:sldChg>
    </pc:docChg>
  </pc:docChgLst>
  <pc:docChgLst>
    <pc:chgData name="McGee, Margaret" userId="S::margaret.mcgee@suny.edu::07377fe7-8f05-4c22-a697-5f820ef7115e" providerId="AD" clId="Web-{85D0254B-2857-46E8-B1C0-2318C010ECC4}"/>
    <pc:docChg chg="modSld">
      <pc:chgData name="McGee, Margaret" userId="S::margaret.mcgee@suny.edu::07377fe7-8f05-4c22-a697-5f820ef7115e" providerId="AD" clId="Web-{85D0254B-2857-46E8-B1C0-2318C010ECC4}" dt="2020-03-30T15:36:59.189" v="18" actId="20577"/>
      <pc:docMkLst>
        <pc:docMk/>
      </pc:docMkLst>
      <pc:sldChg chg="modSp">
        <pc:chgData name="McGee, Margaret" userId="S::margaret.mcgee@suny.edu::07377fe7-8f05-4c22-a697-5f820ef7115e" providerId="AD" clId="Web-{85D0254B-2857-46E8-B1C0-2318C010ECC4}" dt="2020-03-30T15:36:59.189" v="17" actId="20577"/>
        <pc:sldMkLst>
          <pc:docMk/>
          <pc:sldMk cId="2227392382" sldId="342"/>
        </pc:sldMkLst>
        <pc:spChg chg="mod">
          <ac:chgData name="McGee, Margaret" userId="S::margaret.mcgee@suny.edu::07377fe7-8f05-4c22-a697-5f820ef7115e" providerId="AD" clId="Web-{85D0254B-2857-46E8-B1C0-2318C010ECC4}" dt="2020-03-30T15:36:59.189" v="17" actId="20577"/>
          <ac:spMkLst>
            <pc:docMk/>
            <pc:sldMk cId="2227392382" sldId="342"/>
            <ac:spMk id="3" creationId="{4DBDDB3F-B73C-4F73-9955-8AC852907A47}"/>
          </ac:spMkLst>
        </pc:spChg>
      </pc:sldChg>
    </pc:docChg>
  </pc:docChgLst>
  <pc:docChgLst>
    <pc:chgData name="McGee, Margaret" userId="S::margaret.mcgee@suny.edu::07377fe7-8f05-4c22-a697-5f820ef7115e" providerId="AD" clId="Web-{3E5CF659-2114-4FDA-B4D1-65E7BD3D24C6}"/>
    <pc:docChg chg="modSld">
      <pc:chgData name="McGee, Margaret" userId="S::margaret.mcgee@suny.edu::07377fe7-8f05-4c22-a697-5f820ef7115e" providerId="AD" clId="Web-{3E5CF659-2114-4FDA-B4D1-65E7BD3D24C6}" dt="2020-07-28T14:04:09.376" v="3" actId="20577"/>
      <pc:docMkLst>
        <pc:docMk/>
      </pc:docMkLst>
      <pc:sldChg chg="modSp">
        <pc:chgData name="McGee, Margaret" userId="S::margaret.mcgee@suny.edu::07377fe7-8f05-4c22-a697-5f820ef7115e" providerId="AD" clId="Web-{3E5CF659-2114-4FDA-B4D1-65E7BD3D24C6}" dt="2020-07-28T14:04:09.376" v="2" actId="20577"/>
        <pc:sldMkLst>
          <pc:docMk/>
          <pc:sldMk cId="680024156" sldId="467"/>
        </pc:sldMkLst>
        <pc:spChg chg="mod">
          <ac:chgData name="McGee, Margaret" userId="S::margaret.mcgee@suny.edu::07377fe7-8f05-4c22-a697-5f820ef7115e" providerId="AD" clId="Web-{3E5CF659-2114-4FDA-B4D1-65E7BD3D24C6}" dt="2020-07-28T14:04:09.376" v="2" actId="20577"/>
          <ac:spMkLst>
            <pc:docMk/>
            <pc:sldMk cId="680024156" sldId="467"/>
            <ac:spMk id="4" creationId="{5341DB96-EA4D-479F-8145-807E5104D577}"/>
          </ac:spMkLst>
        </pc:spChg>
      </pc:sldChg>
    </pc:docChg>
  </pc:docChgLst>
  <pc:docChgLst>
    <pc:chgData name="McGee, Margaret" userId="S::margaret.mcgee@suny.edu::07377fe7-8f05-4c22-a697-5f820ef7115e" providerId="AD" clId="Web-{0181D939-623B-4551-B91F-4705A421E8FC}"/>
    <pc:docChg chg="addSld modSld">
      <pc:chgData name="McGee, Margaret" userId="S::margaret.mcgee@suny.edu::07377fe7-8f05-4c22-a697-5f820ef7115e" providerId="AD" clId="Web-{0181D939-623B-4551-B91F-4705A421E8FC}" dt="2020-10-27T13:09:08.152" v="460" actId="14100"/>
      <pc:docMkLst>
        <pc:docMk/>
      </pc:docMkLst>
      <pc:sldChg chg="modSp">
        <pc:chgData name="McGee, Margaret" userId="S::margaret.mcgee@suny.edu::07377fe7-8f05-4c22-a697-5f820ef7115e" providerId="AD" clId="Web-{0181D939-623B-4551-B91F-4705A421E8FC}" dt="2020-10-27T13:09:08.152" v="460" actId="14100"/>
        <pc:sldMkLst>
          <pc:docMk/>
          <pc:sldMk cId="2227392382" sldId="342"/>
        </pc:sldMkLst>
        <pc:spChg chg="mod">
          <ac:chgData name="McGee, Margaret" userId="S::margaret.mcgee@suny.edu::07377fe7-8f05-4c22-a697-5f820ef7115e" providerId="AD" clId="Web-{0181D939-623B-4551-B91F-4705A421E8FC}" dt="2020-10-27T13:09:08.152" v="460" actId="14100"/>
          <ac:spMkLst>
            <pc:docMk/>
            <pc:sldMk cId="2227392382" sldId="342"/>
            <ac:spMk id="6" creationId="{82418CFA-6D41-4980-A0EC-28013A0C6BAE}"/>
          </ac:spMkLst>
        </pc:spChg>
      </pc:sldChg>
      <pc:sldChg chg="addSp modSp">
        <pc:chgData name="McGee, Margaret" userId="S::margaret.mcgee@suny.edu::07377fe7-8f05-4c22-a697-5f820ef7115e" providerId="AD" clId="Web-{0181D939-623B-4551-B91F-4705A421E8FC}" dt="2020-10-27T13:09:01.121" v="458" actId="20577"/>
        <pc:sldMkLst>
          <pc:docMk/>
          <pc:sldMk cId="188057420" sldId="488"/>
        </pc:sldMkLst>
        <pc:spChg chg="mod">
          <ac:chgData name="McGee, Margaret" userId="S::margaret.mcgee@suny.edu::07377fe7-8f05-4c22-a697-5f820ef7115e" providerId="AD" clId="Web-{0181D939-623B-4551-B91F-4705A421E8FC}" dt="2020-10-27T13:09:01.121" v="458" actId="20577"/>
          <ac:spMkLst>
            <pc:docMk/>
            <pc:sldMk cId="188057420" sldId="488"/>
            <ac:spMk id="6" creationId="{82418CFA-6D41-4980-A0EC-28013A0C6BAE}"/>
          </ac:spMkLst>
        </pc:spChg>
        <pc:picChg chg="add mod">
          <ac:chgData name="McGee, Margaret" userId="S::margaret.mcgee@suny.edu::07377fe7-8f05-4c22-a697-5f820ef7115e" providerId="AD" clId="Web-{0181D939-623B-4551-B91F-4705A421E8FC}" dt="2020-10-27T13:06:22.872" v="337"/>
          <ac:picMkLst>
            <pc:docMk/>
            <pc:sldMk cId="188057420" sldId="488"/>
            <ac:picMk id="8" creationId="{1DC355D9-7307-4842-97B0-68504F5430CF}"/>
          </ac:picMkLst>
        </pc:picChg>
        <pc:picChg chg="add mod">
          <ac:chgData name="McGee, Margaret" userId="S::margaret.mcgee@suny.edu::07377fe7-8f05-4c22-a697-5f820ef7115e" providerId="AD" clId="Web-{0181D939-623B-4551-B91F-4705A421E8FC}" dt="2020-10-27T13:06:26.700" v="338"/>
          <ac:picMkLst>
            <pc:docMk/>
            <pc:sldMk cId="188057420" sldId="488"/>
            <ac:picMk id="15" creationId="{D294BFEB-3266-44AF-81B5-C5B2C226970D}"/>
          </ac:picMkLst>
        </pc:picChg>
      </pc:sldChg>
      <pc:sldChg chg="add replId">
        <pc:chgData name="McGee, Margaret" userId="S::margaret.mcgee@suny.edu::07377fe7-8f05-4c22-a697-5f820ef7115e" providerId="AD" clId="Web-{0181D939-623B-4551-B91F-4705A421E8FC}" dt="2020-10-27T12:57:33.547" v="0"/>
        <pc:sldMkLst>
          <pc:docMk/>
          <pc:sldMk cId="3110470528" sldId="506"/>
        </pc:sldMkLst>
      </pc:sldChg>
    </pc:docChg>
  </pc:docChgLst>
  <pc:docChgLst>
    <pc:chgData name="Jackson, Timothy" userId="S::timothy.jackson@suny.edu::9ce01cec-8b46-438e-9d10-af58cd21d299" providerId="AD" clId="Web-{BB7851F1-BAC8-42DE-80D3-543F2A2FFE54}"/>
    <pc:docChg chg="modSld">
      <pc:chgData name="Jackson, Timothy" userId="S::timothy.jackson@suny.edu::9ce01cec-8b46-438e-9d10-af58cd21d299" providerId="AD" clId="Web-{BB7851F1-BAC8-42DE-80D3-543F2A2FFE54}" dt="2020-02-25T21:11:41.068" v="160" actId="20577"/>
      <pc:docMkLst>
        <pc:docMk/>
      </pc:docMkLst>
      <pc:sldChg chg="modSp">
        <pc:chgData name="Jackson, Timothy" userId="S::timothy.jackson@suny.edu::9ce01cec-8b46-438e-9d10-af58cd21d299" providerId="AD" clId="Web-{BB7851F1-BAC8-42DE-80D3-543F2A2FFE54}" dt="2020-02-25T21:11:41.068" v="159" actId="20577"/>
        <pc:sldMkLst>
          <pc:docMk/>
          <pc:sldMk cId="1625917109" sldId="348"/>
        </pc:sldMkLst>
        <pc:spChg chg="mod">
          <ac:chgData name="Jackson, Timothy" userId="S::timothy.jackson@suny.edu::9ce01cec-8b46-438e-9d10-af58cd21d299" providerId="AD" clId="Web-{BB7851F1-BAC8-42DE-80D3-543F2A2FFE54}" dt="2020-02-25T21:11:41.068" v="159" actId="20577"/>
          <ac:spMkLst>
            <pc:docMk/>
            <pc:sldMk cId="1625917109" sldId="348"/>
            <ac:spMk id="5" creationId="{535E1953-C7A3-4180-AAE1-5C1894D3B757}"/>
          </ac:spMkLst>
        </pc:spChg>
      </pc:sldChg>
      <pc:sldChg chg="modSp">
        <pc:chgData name="Jackson, Timothy" userId="S::timothy.jackson@suny.edu::9ce01cec-8b46-438e-9d10-af58cd21d299" providerId="AD" clId="Web-{BB7851F1-BAC8-42DE-80D3-543F2A2FFE54}" dt="2020-02-25T21:10:08.424" v="1"/>
        <pc:sldMkLst>
          <pc:docMk/>
          <pc:sldMk cId="717302634" sldId="349"/>
        </pc:sldMkLst>
        <pc:spChg chg="mod">
          <ac:chgData name="Jackson, Timothy" userId="S::timothy.jackson@suny.edu::9ce01cec-8b46-438e-9d10-af58cd21d299" providerId="AD" clId="Web-{BB7851F1-BAC8-42DE-80D3-543F2A2FFE54}" dt="2020-02-25T21:10:04.533" v="0" actId="1076"/>
          <ac:spMkLst>
            <pc:docMk/>
            <pc:sldMk cId="717302634" sldId="349"/>
            <ac:spMk id="2" creationId="{300BDA76-8B2E-4A56-B855-780EC1932459}"/>
          </ac:spMkLst>
        </pc:spChg>
        <pc:graphicFrameChg chg="mod modGraphic">
          <ac:chgData name="Jackson, Timothy" userId="S::timothy.jackson@suny.edu::9ce01cec-8b46-438e-9d10-af58cd21d299" providerId="AD" clId="Web-{BB7851F1-BAC8-42DE-80D3-543F2A2FFE54}" dt="2020-02-25T21:10:08.424" v="1"/>
          <ac:graphicFrameMkLst>
            <pc:docMk/>
            <pc:sldMk cId="717302634" sldId="349"/>
            <ac:graphicFrameMk id="4" creationId="{00000000-0000-0000-0000-000000000000}"/>
          </ac:graphicFrameMkLst>
        </pc:graphicFrameChg>
      </pc:sldChg>
    </pc:docChg>
  </pc:docChgLst>
  <pc:docChgLst>
    <pc:chgData clId="Web-{8EA4069A-AF79-2E8D-F89C-3314F084224B}"/>
    <pc:docChg chg="delSld modSld">
      <pc:chgData name="" userId="" providerId="" clId="Web-{8EA4069A-AF79-2E8D-F89C-3314F084224B}" dt="2019-11-21T21:40:38.545" v="3"/>
      <pc:docMkLst>
        <pc:docMk/>
      </pc:docMkLst>
      <pc:sldChg chg="addSp delSp modSp">
        <pc:chgData name="" userId="" providerId="" clId="Web-{8EA4069A-AF79-2E8D-F89C-3314F084224B}" dt="2019-11-21T21:40:38.545" v="3"/>
        <pc:sldMkLst>
          <pc:docMk/>
          <pc:sldMk cId="3982493420" sldId="289"/>
        </pc:sldMkLst>
        <pc:picChg chg="add del mod">
          <ac:chgData name="" userId="" providerId="" clId="Web-{8EA4069A-AF79-2E8D-F89C-3314F084224B}" dt="2019-11-21T21:40:38.545" v="3"/>
          <ac:picMkLst>
            <pc:docMk/>
            <pc:sldMk cId="3982493420" sldId="289"/>
            <ac:picMk id="2" creationId="{26B2A40C-AED8-4287-A4C3-708D73D79178}"/>
          </ac:picMkLst>
        </pc:picChg>
      </pc:sldChg>
      <pc:sldChg chg="del">
        <pc:chgData name="" userId="" providerId="" clId="Web-{8EA4069A-AF79-2E8D-F89C-3314F084224B}" dt="2019-11-21T21:40:31.420" v="2"/>
        <pc:sldMkLst>
          <pc:docMk/>
          <pc:sldMk cId="274199124" sldId="320"/>
        </pc:sldMkLst>
      </pc:sldChg>
      <pc:sldChg chg="del">
        <pc:chgData name="" userId="" providerId="" clId="Web-{8EA4069A-AF79-2E8D-F89C-3314F084224B}" dt="2019-11-21T21:40:31.404" v="1"/>
        <pc:sldMkLst>
          <pc:docMk/>
          <pc:sldMk cId="3421620588" sldId="323"/>
        </pc:sldMkLst>
      </pc:sldChg>
    </pc:docChg>
  </pc:docChgLst>
  <pc:docChgLst>
    <pc:chgData name="McGee, Margaret" userId="S::margaret.mcgee@suny.edu::07377fe7-8f05-4c22-a697-5f820ef7115e" providerId="AD" clId="Web-{10517915-5787-4D8D-8ADF-E46A0535D5F0}"/>
    <pc:docChg chg="addSld modSld">
      <pc:chgData name="McGee, Margaret" userId="S::margaret.mcgee@suny.edu::07377fe7-8f05-4c22-a697-5f820ef7115e" providerId="AD" clId="Web-{10517915-5787-4D8D-8ADF-E46A0535D5F0}" dt="2020-08-25T00:09:50.653" v="273" actId="20577"/>
      <pc:docMkLst>
        <pc:docMk/>
      </pc:docMkLst>
      <pc:sldChg chg="delSp modSp add replId">
        <pc:chgData name="McGee, Margaret" userId="S::margaret.mcgee@suny.edu::07377fe7-8f05-4c22-a697-5f820ef7115e" providerId="AD" clId="Web-{10517915-5787-4D8D-8ADF-E46A0535D5F0}" dt="2020-08-25T00:09:50.653" v="272" actId="20577"/>
        <pc:sldMkLst>
          <pc:docMk/>
          <pc:sldMk cId="3048035584" sldId="471"/>
        </pc:sldMkLst>
        <pc:spChg chg="mod">
          <ac:chgData name="McGee, Margaret" userId="S::margaret.mcgee@suny.edu::07377fe7-8f05-4c22-a697-5f820ef7115e" providerId="AD" clId="Web-{10517915-5787-4D8D-8ADF-E46A0535D5F0}" dt="2020-08-25T00:09:50.653" v="272" actId="20577"/>
          <ac:spMkLst>
            <pc:docMk/>
            <pc:sldMk cId="3048035584" sldId="471"/>
            <ac:spMk id="2" creationId="{71EA7B85-A46E-4A0A-B5A6-003D849DE4A5}"/>
          </ac:spMkLst>
        </pc:spChg>
        <pc:spChg chg="mod">
          <ac:chgData name="McGee, Margaret" userId="S::margaret.mcgee@suny.edu::07377fe7-8f05-4c22-a697-5f820ef7115e" providerId="AD" clId="Web-{10517915-5787-4D8D-8ADF-E46A0535D5F0}" dt="2020-08-25T00:09:30.684" v="249" actId="20577"/>
          <ac:spMkLst>
            <pc:docMk/>
            <pc:sldMk cId="3048035584" sldId="471"/>
            <ac:spMk id="6" creationId="{82418CFA-6D41-4980-A0EC-28013A0C6BAE}"/>
          </ac:spMkLst>
        </pc:spChg>
        <pc:picChg chg="del">
          <ac:chgData name="McGee, Margaret" userId="S::margaret.mcgee@suny.edu::07377fe7-8f05-4c22-a697-5f820ef7115e" providerId="AD" clId="Web-{10517915-5787-4D8D-8ADF-E46A0535D5F0}" dt="2020-08-25T00:07:20.839" v="1"/>
          <ac:picMkLst>
            <pc:docMk/>
            <pc:sldMk cId="3048035584" sldId="471"/>
            <ac:picMk id="8" creationId="{1C5D211B-8907-4B5A-8B62-BEC3B0025CA6}"/>
          </ac:picMkLst>
        </pc:picChg>
      </pc:sldChg>
    </pc:docChg>
  </pc:docChgLst>
  <pc:docChgLst>
    <pc:chgData name="Perry, Susan" userId="S::susan.perry@suny.edu::ea21311d-03e0-498d-b20b-c0d2cb5e17f1" providerId="AD" clId="Web-{D3F5032D-EDA4-44ED-BCB0-B098F72B845B}"/>
    <pc:docChg chg="modSld">
      <pc:chgData name="Perry, Susan" userId="S::susan.perry@suny.edu::ea21311d-03e0-498d-b20b-c0d2cb5e17f1" providerId="AD" clId="Web-{D3F5032D-EDA4-44ED-BCB0-B098F72B845B}" dt="2020-03-30T17:51:51.246" v="4" actId="20577"/>
      <pc:docMkLst>
        <pc:docMk/>
      </pc:docMkLst>
      <pc:sldChg chg="modSp">
        <pc:chgData name="Perry, Susan" userId="S::susan.perry@suny.edu::ea21311d-03e0-498d-b20b-c0d2cb5e17f1" providerId="AD" clId="Web-{D3F5032D-EDA4-44ED-BCB0-B098F72B845B}" dt="2020-03-30T17:51:51.246" v="4" actId="20577"/>
        <pc:sldMkLst>
          <pc:docMk/>
          <pc:sldMk cId="1151724325" sldId="400"/>
        </pc:sldMkLst>
        <pc:spChg chg="mod">
          <ac:chgData name="Perry, Susan" userId="S::susan.perry@suny.edu::ea21311d-03e0-498d-b20b-c0d2cb5e17f1" providerId="AD" clId="Web-{D3F5032D-EDA4-44ED-BCB0-B098F72B845B}" dt="2020-03-30T17:51:51.246" v="4" actId="20577"/>
          <ac:spMkLst>
            <pc:docMk/>
            <pc:sldMk cId="1151724325" sldId="400"/>
            <ac:spMk id="18" creationId="{63A16270-9913-4258-A541-7EFB96BA490A}"/>
          </ac:spMkLst>
        </pc:spChg>
      </pc:sldChg>
    </pc:docChg>
  </pc:docChgLst>
  <pc:docChgLst>
    <pc:chgData name="Pritting, Shannon" userId="S::shannon.pritting@suny.edu::b6acce8b-3193-4a7b-b3b8-1dc43a9f8da4" providerId="AD" clId="Web-{0A2D6181-CA63-4E13-88AB-72D7E075A71C}"/>
    <pc:docChg chg="addSld delSld modSld sldOrd">
      <pc:chgData name="Pritting, Shannon" userId="S::shannon.pritting@suny.edu::b6acce8b-3193-4a7b-b3b8-1dc43a9f8da4" providerId="AD" clId="Web-{0A2D6181-CA63-4E13-88AB-72D7E075A71C}" dt="2020-09-21T18:00:52.838" v="1225" actId="1076"/>
      <pc:docMkLst>
        <pc:docMk/>
      </pc:docMkLst>
      <pc:sldChg chg="modSp">
        <pc:chgData name="Pritting, Shannon" userId="S::shannon.pritting@suny.edu::b6acce8b-3193-4a7b-b3b8-1dc43a9f8da4" providerId="AD" clId="Web-{0A2D6181-CA63-4E13-88AB-72D7E075A71C}" dt="2020-09-21T17:56:05.641" v="643" actId="20577"/>
        <pc:sldMkLst>
          <pc:docMk/>
          <pc:sldMk cId="667077888" sldId="444"/>
        </pc:sldMkLst>
        <pc:spChg chg="mod">
          <ac:chgData name="Pritting, Shannon" userId="S::shannon.pritting@suny.edu::b6acce8b-3193-4a7b-b3b8-1dc43a9f8da4" providerId="AD" clId="Web-{0A2D6181-CA63-4E13-88AB-72D7E075A71C}" dt="2020-09-21T17:51:41.788" v="11" actId="20577"/>
          <ac:spMkLst>
            <pc:docMk/>
            <pc:sldMk cId="667077888" sldId="444"/>
            <ac:spMk id="10" creationId="{00000000-0000-0000-0000-000000000000}"/>
          </ac:spMkLst>
        </pc:spChg>
        <pc:spChg chg="mod">
          <ac:chgData name="Pritting, Shannon" userId="S::shannon.pritting@suny.edu::b6acce8b-3193-4a7b-b3b8-1dc43a9f8da4" providerId="AD" clId="Web-{0A2D6181-CA63-4E13-88AB-72D7E075A71C}" dt="2020-09-21T17:56:05.641" v="643" actId="20577"/>
          <ac:spMkLst>
            <pc:docMk/>
            <pc:sldMk cId="667077888" sldId="444"/>
            <ac:spMk id="12" creationId="{00000000-0000-0000-0000-000000000000}"/>
          </ac:spMkLst>
        </pc:spChg>
        <pc:spChg chg="mod">
          <ac:chgData name="Pritting, Shannon" userId="S::shannon.pritting@suny.edu::b6acce8b-3193-4a7b-b3b8-1dc43a9f8da4" providerId="AD" clId="Web-{0A2D6181-CA63-4E13-88AB-72D7E075A71C}" dt="2020-09-21T17:56:05.641" v="643" actId="20577"/>
          <ac:spMkLst>
            <pc:docMk/>
            <pc:sldMk cId="667077888" sldId="444"/>
            <ac:spMk id="16" creationId="{AA0C2B46-31D6-4C58-841E-D3D6AFBBAE8D}"/>
          </ac:spMkLst>
        </pc:spChg>
      </pc:sldChg>
      <pc:sldChg chg="modSp">
        <pc:chgData name="Pritting, Shannon" userId="S::shannon.pritting@suny.edu::b6acce8b-3193-4a7b-b3b8-1dc43a9f8da4" providerId="AD" clId="Web-{0A2D6181-CA63-4E13-88AB-72D7E075A71C}" dt="2020-09-21T17:53:26.901" v="316" actId="20577"/>
        <pc:sldMkLst>
          <pc:docMk/>
          <pc:sldMk cId="433047789" sldId="484"/>
        </pc:sldMkLst>
        <pc:spChg chg="mod">
          <ac:chgData name="Pritting, Shannon" userId="S::shannon.pritting@suny.edu::b6acce8b-3193-4a7b-b3b8-1dc43a9f8da4" providerId="AD" clId="Web-{0A2D6181-CA63-4E13-88AB-72D7E075A71C}" dt="2020-09-21T17:53:26.901" v="316" actId="20577"/>
          <ac:spMkLst>
            <pc:docMk/>
            <pc:sldMk cId="433047789" sldId="484"/>
            <ac:spMk id="14" creationId="{00000000-0000-0000-0000-000000000000}"/>
          </ac:spMkLst>
        </pc:spChg>
      </pc:sldChg>
      <pc:sldChg chg="modSp">
        <pc:chgData name="Pritting, Shannon" userId="S::shannon.pritting@suny.edu::b6acce8b-3193-4a7b-b3b8-1dc43a9f8da4" providerId="AD" clId="Web-{0A2D6181-CA63-4E13-88AB-72D7E075A71C}" dt="2020-09-21T17:55:52.406" v="637" actId="20577"/>
        <pc:sldMkLst>
          <pc:docMk/>
          <pc:sldMk cId="4106438940" sldId="485"/>
        </pc:sldMkLst>
        <pc:spChg chg="mod">
          <ac:chgData name="Pritting, Shannon" userId="S::shannon.pritting@suny.edu::b6acce8b-3193-4a7b-b3b8-1dc43a9f8da4" providerId="AD" clId="Web-{0A2D6181-CA63-4E13-88AB-72D7E075A71C}" dt="2020-09-21T17:55:52.406" v="637" actId="20577"/>
          <ac:spMkLst>
            <pc:docMk/>
            <pc:sldMk cId="4106438940" sldId="485"/>
            <ac:spMk id="14" creationId="{00000000-0000-0000-0000-000000000000}"/>
          </ac:spMkLst>
        </pc:spChg>
      </pc:sldChg>
      <pc:sldChg chg="modSp add ord replId">
        <pc:chgData name="Pritting, Shannon" userId="S::shannon.pritting@suny.edu::b6acce8b-3193-4a7b-b3b8-1dc43a9f8da4" providerId="AD" clId="Web-{0A2D6181-CA63-4E13-88AB-72D7E075A71C}" dt="2020-09-21T18:00:52.838" v="1225" actId="1076"/>
        <pc:sldMkLst>
          <pc:docMk/>
          <pc:sldMk cId="211705502" sldId="486"/>
        </pc:sldMkLst>
        <pc:spChg chg="mod">
          <ac:chgData name="Pritting, Shannon" userId="S::shannon.pritting@suny.edu::b6acce8b-3193-4a7b-b3b8-1dc43a9f8da4" providerId="AD" clId="Web-{0A2D6181-CA63-4E13-88AB-72D7E075A71C}" dt="2020-09-21T18:00:52.838" v="1225" actId="1076"/>
          <ac:spMkLst>
            <pc:docMk/>
            <pc:sldMk cId="211705502" sldId="486"/>
            <ac:spMk id="13" creationId="{00000000-0000-0000-0000-000000000000}"/>
          </ac:spMkLst>
        </pc:spChg>
        <pc:spChg chg="mod">
          <ac:chgData name="Pritting, Shannon" userId="S::shannon.pritting@suny.edu::b6acce8b-3193-4a7b-b3b8-1dc43a9f8da4" providerId="AD" clId="Web-{0A2D6181-CA63-4E13-88AB-72D7E075A71C}" dt="2020-09-21T18:00:49.979" v="1223" actId="20577"/>
          <ac:spMkLst>
            <pc:docMk/>
            <pc:sldMk cId="211705502" sldId="486"/>
            <ac:spMk id="14" creationId="{00000000-0000-0000-0000-000000000000}"/>
          </ac:spMkLst>
        </pc:spChg>
      </pc:sldChg>
      <pc:sldChg chg="new del ord">
        <pc:chgData name="Pritting, Shannon" userId="S::shannon.pritting@suny.edu::b6acce8b-3193-4a7b-b3b8-1dc43a9f8da4" providerId="AD" clId="Web-{0A2D6181-CA63-4E13-88AB-72D7E075A71C}" dt="2020-09-21T17:56:20.298" v="647"/>
        <pc:sldMkLst>
          <pc:docMk/>
          <pc:sldMk cId="1442601844" sldId="486"/>
        </pc:sldMkLst>
      </pc:sldChg>
    </pc:docChg>
  </pc:docChgLst>
  <pc:docChgLst>
    <pc:chgData name="Pritting, Shannon" userId="S::shannon.pritting@suny.edu::b6acce8b-3193-4a7b-b3b8-1dc43a9f8da4" providerId="AD" clId="Web-{849207A8-5B58-4143-9286-2EA1D729B353}"/>
    <pc:docChg chg="modSld">
      <pc:chgData name="Pritting, Shannon" userId="S::shannon.pritting@suny.edu::b6acce8b-3193-4a7b-b3b8-1dc43a9f8da4" providerId="AD" clId="Web-{849207A8-5B58-4143-9286-2EA1D729B353}" dt="2020-08-27T16:10:42.047" v="149" actId="20577"/>
      <pc:docMkLst>
        <pc:docMk/>
      </pc:docMkLst>
      <pc:sldChg chg="modSp">
        <pc:chgData name="Pritting, Shannon" userId="S::shannon.pritting@suny.edu::b6acce8b-3193-4a7b-b3b8-1dc43a9f8da4" providerId="AD" clId="Web-{849207A8-5B58-4143-9286-2EA1D729B353}" dt="2020-08-27T16:10:42.047" v="148" actId="20577"/>
        <pc:sldMkLst>
          <pc:docMk/>
          <pc:sldMk cId="3819276902" sldId="465"/>
        </pc:sldMkLst>
        <pc:spChg chg="mod">
          <ac:chgData name="Pritting, Shannon" userId="S::shannon.pritting@suny.edu::b6acce8b-3193-4a7b-b3b8-1dc43a9f8da4" providerId="AD" clId="Web-{849207A8-5B58-4143-9286-2EA1D729B353}" dt="2020-08-27T16:10:42.047" v="148" actId="20577"/>
          <ac:spMkLst>
            <pc:docMk/>
            <pc:sldMk cId="3819276902" sldId="465"/>
            <ac:spMk id="14" creationId="{00000000-0000-0000-0000-000000000000}"/>
          </ac:spMkLst>
        </pc:spChg>
      </pc:sldChg>
    </pc:docChg>
  </pc:docChgLst>
  <pc:docChgLst>
    <pc:chgData name="Jackson, Timothy" userId="S::timothy.jackson@suny.edu::9ce01cec-8b46-438e-9d10-af58cd21d299" providerId="AD" clId="Web-{A8C451F5-CB67-46AF-AEC3-CF51AF1354E8}"/>
    <pc:docChg chg="modSld">
      <pc:chgData name="Jackson, Timothy" userId="S::timothy.jackson@suny.edu::9ce01cec-8b46-438e-9d10-af58cd21d299" providerId="AD" clId="Web-{A8C451F5-CB67-46AF-AEC3-CF51AF1354E8}" dt="2020-04-30T13:51:24.076" v="147" actId="20577"/>
      <pc:docMkLst>
        <pc:docMk/>
      </pc:docMkLst>
      <pc:sldChg chg="modSp">
        <pc:chgData name="Jackson, Timothy" userId="S::timothy.jackson@suny.edu::9ce01cec-8b46-438e-9d10-af58cd21d299" providerId="AD" clId="Web-{A8C451F5-CB67-46AF-AEC3-CF51AF1354E8}" dt="2020-04-30T13:51:24.060" v="146" actId="20577"/>
        <pc:sldMkLst>
          <pc:docMk/>
          <pc:sldMk cId="4087196870" sldId="446"/>
        </pc:sldMkLst>
        <pc:spChg chg="mod">
          <ac:chgData name="Jackson, Timothy" userId="S::timothy.jackson@suny.edu::9ce01cec-8b46-438e-9d10-af58cd21d299" providerId="AD" clId="Web-{A8C451F5-CB67-46AF-AEC3-CF51AF1354E8}" dt="2020-04-30T13:51:24.060" v="146" actId="20577"/>
          <ac:spMkLst>
            <pc:docMk/>
            <pc:sldMk cId="4087196870" sldId="446"/>
            <ac:spMk id="5" creationId="{535E1953-C7A3-4180-AAE1-5C1894D3B757}"/>
          </ac:spMkLst>
        </pc:spChg>
      </pc:sldChg>
    </pc:docChg>
  </pc:docChgLst>
  <pc:docChgLst>
    <pc:chgData name="Pritting, Shannon" userId="S::shannon.pritting@suny.edu::b6acce8b-3193-4a7b-b3b8-1dc43a9f8da4" providerId="AD" clId="Web-{5C260720-19AE-45E3-A748-574945679535}"/>
    <pc:docChg chg="modSld">
      <pc:chgData name="Pritting, Shannon" userId="S::shannon.pritting@suny.edu::b6acce8b-3193-4a7b-b3b8-1dc43a9f8da4" providerId="AD" clId="Web-{5C260720-19AE-45E3-A748-574945679535}" dt="2020-03-31T14:36:39.874" v="317" actId="20577"/>
      <pc:docMkLst>
        <pc:docMk/>
      </pc:docMkLst>
      <pc:sldChg chg="modSp">
        <pc:chgData name="Pritting, Shannon" userId="S::shannon.pritting@suny.edu::b6acce8b-3193-4a7b-b3b8-1dc43a9f8da4" providerId="AD" clId="Web-{5C260720-19AE-45E3-A748-574945679535}" dt="2020-03-31T14:36:39.874" v="316" actId="20577"/>
        <pc:sldMkLst>
          <pc:docMk/>
          <pc:sldMk cId="2190504256" sldId="373"/>
        </pc:sldMkLst>
        <pc:spChg chg="mod">
          <ac:chgData name="Pritting, Shannon" userId="S::shannon.pritting@suny.edu::b6acce8b-3193-4a7b-b3b8-1dc43a9f8da4" providerId="AD" clId="Web-{5C260720-19AE-45E3-A748-574945679535}" dt="2020-03-31T14:36:39.874" v="316" actId="20577"/>
          <ac:spMkLst>
            <pc:docMk/>
            <pc:sldMk cId="2190504256" sldId="373"/>
            <ac:spMk id="3" creationId="{00000000-0000-0000-0000-000000000000}"/>
          </ac:spMkLst>
        </pc:spChg>
      </pc:sldChg>
    </pc:docChg>
  </pc:docChgLst>
  <pc:docChgLst>
    <pc:chgData name="Koerber, Jennifer" userId="S::jennifer.koerber@suny.edu::91757253-cc7b-4705-809f-b291d8f3bd2f" providerId="AD" clId="Web-{EF8BF069-463C-8B01-C6CA-97B72AA3FECE}"/>
    <pc:docChg chg="modSld">
      <pc:chgData name="Koerber, Jennifer" userId="S::jennifer.koerber@suny.edu::91757253-cc7b-4705-809f-b291d8f3bd2f" providerId="AD" clId="Web-{EF8BF069-463C-8B01-C6CA-97B72AA3FECE}" dt="2019-11-22T18:30:54.044" v="226" actId="20577"/>
      <pc:docMkLst>
        <pc:docMk/>
      </pc:docMkLst>
      <pc:sldChg chg="modSp">
        <pc:chgData name="Koerber, Jennifer" userId="S::jennifer.koerber@suny.edu::91757253-cc7b-4705-809f-b291d8f3bd2f" providerId="AD" clId="Web-{EF8BF069-463C-8B01-C6CA-97B72AA3FECE}" dt="2019-11-22T18:25:05.779" v="219" actId="20577"/>
        <pc:sldMkLst>
          <pc:docMk/>
          <pc:sldMk cId="2171438980" sldId="317"/>
        </pc:sldMkLst>
        <pc:spChg chg="mod">
          <ac:chgData name="Koerber, Jennifer" userId="S::jennifer.koerber@suny.edu::91757253-cc7b-4705-809f-b291d8f3bd2f" providerId="AD" clId="Web-{EF8BF069-463C-8B01-C6CA-97B72AA3FECE}" dt="2019-11-22T18:25:05.779" v="219" actId="20577"/>
          <ac:spMkLst>
            <pc:docMk/>
            <pc:sldMk cId="2171438980" sldId="317"/>
            <ac:spMk id="3" creationId="{FB9274B1-AFC9-4FA6-8DD4-15DD0E25131C}"/>
          </ac:spMkLst>
        </pc:spChg>
      </pc:sldChg>
      <pc:sldChg chg="modSp">
        <pc:chgData name="Koerber, Jennifer" userId="S::jennifer.koerber@suny.edu::91757253-cc7b-4705-809f-b291d8f3bd2f" providerId="AD" clId="Web-{EF8BF069-463C-8B01-C6CA-97B72AA3FECE}" dt="2019-11-22T18:30:54.044" v="225" actId="20577"/>
        <pc:sldMkLst>
          <pc:docMk/>
          <pc:sldMk cId="498256463" sldId="319"/>
        </pc:sldMkLst>
        <pc:spChg chg="mod">
          <ac:chgData name="Koerber, Jennifer" userId="S::jennifer.koerber@suny.edu::91757253-cc7b-4705-809f-b291d8f3bd2f" providerId="AD" clId="Web-{EF8BF069-463C-8B01-C6CA-97B72AA3FECE}" dt="2019-11-22T18:30:54.044" v="225" actId="20577"/>
          <ac:spMkLst>
            <pc:docMk/>
            <pc:sldMk cId="498256463" sldId="319"/>
            <ac:spMk id="3" creationId="{79F088FC-102D-49CB-B1DF-8F39C8CDCD58}"/>
          </ac:spMkLst>
        </pc:spChg>
      </pc:sldChg>
    </pc:docChg>
  </pc:docChgLst>
  <pc:docChgLst>
    <pc:chgData name="Jackson, Timothy" userId="S::timothy.jackson@suny.edu::9ce01cec-8b46-438e-9d10-af58cd21d299" providerId="AD" clId="Web-{4CA26974-DC9E-4E91-CED2-298A1778B5F4}"/>
    <pc:docChg chg="delSld modSld">
      <pc:chgData name="Jackson, Timothy" userId="S::timothy.jackson@suny.edu::9ce01cec-8b46-438e-9d10-af58cd21d299" providerId="AD" clId="Web-{4CA26974-DC9E-4E91-CED2-298A1778B5F4}" dt="2020-08-27T23:47:09.823" v="1206" actId="20577"/>
      <pc:docMkLst>
        <pc:docMk/>
      </pc:docMkLst>
      <pc:sldChg chg="modSp">
        <pc:chgData name="Jackson, Timothy" userId="S::timothy.jackson@suny.edu::9ce01cec-8b46-438e-9d10-af58cd21d299" providerId="AD" clId="Web-{4CA26974-DC9E-4E91-CED2-298A1778B5F4}" dt="2020-08-27T23:42:03.823" v="502" actId="20577"/>
        <pc:sldMkLst>
          <pc:docMk/>
          <pc:sldMk cId="581364705" sldId="438"/>
        </pc:sldMkLst>
        <pc:spChg chg="mod">
          <ac:chgData name="Jackson, Timothy" userId="S::timothy.jackson@suny.edu::9ce01cec-8b46-438e-9d10-af58cd21d299" providerId="AD" clId="Web-{4CA26974-DC9E-4E91-CED2-298A1778B5F4}" dt="2020-08-27T23:42:03.823" v="502" actId="20577"/>
          <ac:spMkLst>
            <pc:docMk/>
            <pc:sldMk cId="581364705" sldId="438"/>
            <ac:spMk id="5" creationId="{535E1953-C7A3-4180-AAE1-5C1894D3B757}"/>
          </ac:spMkLst>
        </pc:spChg>
      </pc:sldChg>
      <pc:sldChg chg="modSp">
        <pc:chgData name="Jackson, Timothy" userId="S::timothy.jackson@suny.edu::9ce01cec-8b46-438e-9d10-af58cd21d299" providerId="AD" clId="Web-{4CA26974-DC9E-4E91-CED2-298A1778B5F4}" dt="2020-08-27T23:47:09.823" v="1205" actId="20577"/>
        <pc:sldMkLst>
          <pc:docMk/>
          <pc:sldMk cId="3410460656" sldId="439"/>
        </pc:sldMkLst>
        <pc:spChg chg="mod">
          <ac:chgData name="Jackson, Timothy" userId="S::timothy.jackson@suny.edu::9ce01cec-8b46-438e-9d10-af58cd21d299" providerId="AD" clId="Web-{4CA26974-DC9E-4E91-CED2-298A1778B5F4}" dt="2020-08-27T23:47:09.823" v="1205" actId="20577"/>
          <ac:spMkLst>
            <pc:docMk/>
            <pc:sldMk cId="3410460656" sldId="439"/>
            <ac:spMk id="5" creationId="{535E1953-C7A3-4180-AAE1-5C1894D3B757}"/>
          </ac:spMkLst>
        </pc:spChg>
      </pc:sldChg>
      <pc:sldChg chg="del">
        <pc:chgData name="Jackson, Timothy" userId="S::timothy.jackson@suny.edu::9ce01cec-8b46-438e-9d10-af58cd21d299" providerId="AD" clId="Web-{4CA26974-DC9E-4E91-CED2-298A1778B5F4}" dt="2020-08-27T23:42:06.073" v="504"/>
        <pc:sldMkLst>
          <pc:docMk/>
          <pc:sldMk cId="4152834119" sldId="459"/>
        </pc:sldMkLst>
      </pc:sldChg>
    </pc:docChg>
  </pc:docChgLst>
  <pc:docChgLst>
    <pc:chgData name="Koerber, Jennifer" userId="S::jennifer.koerber@suny.edu::91757253-cc7b-4705-809f-b291d8f3bd2f" providerId="AD" clId="Web-{02C7E414-CB64-1812-49ED-5EAF261BF9AD}"/>
    <pc:docChg chg="addSld modSld">
      <pc:chgData name="Koerber, Jennifer" userId="S::jennifer.koerber@suny.edu::91757253-cc7b-4705-809f-b291d8f3bd2f" providerId="AD" clId="Web-{02C7E414-CB64-1812-49ED-5EAF261BF9AD}" dt="2020-02-26T13:09:05.783" v="57" actId="1076"/>
      <pc:docMkLst>
        <pc:docMk/>
      </pc:docMkLst>
      <pc:sldChg chg="modSp">
        <pc:chgData name="Koerber, Jennifer" userId="S::jennifer.koerber@suny.edu::91757253-cc7b-4705-809f-b291d8f3bd2f" providerId="AD" clId="Web-{02C7E414-CB64-1812-49ED-5EAF261BF9AD}" dt="2020-02-26T13:09:05.783" v="57" actId="1076"/>
        <pc:sldMkLst>
          <pc:docMk/>
          <pc:sldMk cId="2998906486" sldId="359"/>
        </pc:sldMkLst>
        <pc:spChg chg="mod">
          <ac:chgData name="Koerber, Jennifer" userId="S::jennifer.koerber@suny.edu::91757253-cc7b-4705-809f-b291d8f3bd2f" providerId="AD" clId="Web-{02C7E414-CB64-1812-49ED-5EAF261BF9AD}" dt="2020-02-26T13:08:49.751" v="53" actId="14100"/>
          <ac:spMkLst>
            <pc:docMk/>
            <pc:sldMk cId="2998906486" sldId="359"/>
            <ac:spMk id="3" creationId="{79F088FC-102D-49CB-B1DF-8F39C8CDCD58}"/>
          </ac:spMkLst>
        </pc:spChg>
        <pc:spChg chg="mod">
          <ac:chgData name="Koerber, Jennifer" userId="S::jennifer.koerber@suny.edu::91757253-cc7b-4705-809f-b291d8f3bd2f" providerId="AD" clId="Web-{02C7E414-CB64-1812-49ED-5EAF261BF9AD}" dt="2020-02-26T13:08:52.860" v="54" actId="1076"/>
          <ac:spMkLst>
            <pc:docMk/>
            <pc:sldMk cId="2998906486" sldId="359"/>
            <ac:spMk id="4" creationId="{AA9B6431-5D22-4F67-A03E-3EF1B7A93708}"/>
          </ac:spMkLst>
        </pc:spChg>
        <pc:spChg chg="mod">
          <ac:chgData name="Koerber, Jennifer" userId="S::jennifer.koerber@suny.edu::91757253-cc7b-4705-809f-b291d8f3bd2f" providerId="AD" clId="Web-{02C7E414-CB64-1812-49ED-5EAF261BF9AD}" dt="2020-02-26T13:09:00.892" v="56" actId="1076"/>
          <ac:spMkLst>
            <pc:docMk/>
            <pc:sldMk cId="2998906486" sldId="359"/>
            <ac:spMk id="6" creationId="{C5AD2900-A9F2-44E9-978C-F985AFD17AC7}"/>
          </ac:spMkLst>
        </pc:spChg>
        <pc:spChg chg="mod">
          <ac:chgData name="Koerber, Jennifer" userId="S::jennifer.koerber@suny.edu::91757253-cc7b-4705-809f-b291d8f3bd2f" providerId="AD" clId="Web-{02C7E414-CB64-1812-49ED-5EAF261BF9AD}" dt="2020-02-26T13:08:56.251" v="55" actId="14100"/>
          <ac:spMkLst>
            <pc:docMk/>
            <pc:sldMk cId="2998906486" sldId="359"/>
            <ac:spMk id="13" creationId="{7CD16252-5674-4F0D-A2FE-6A70325B1A89}"/>
          </ac:spMkLst>
        </pc:spChg>
        <pc:spChg chg="mod">
          <ac:chgData name="Koerber, Jennifer" userId="S::jennifer.koerber@suny.edu::91757253-cc7b-4705-809f-b291d8f3bd2f" providerId="AD" clId="Web-{02C7E414-CB64-1812-49ED-5EAF261BF9AD}" dt="2020-02-26T13:09:05.783" v="57" actId="1076"/>
          <ac:spMkLst>
            <pc:docMk/>
            <pc:sldMk cId="2998906486" sldId="359"/>
            <ac:spMk id="15" creationId="{4AFEA68D-B3D6-4A4A-8806-0D71A6F4E6DC}"/>
          </ac:spMkLst>
        </pc:spChg>
      </pc:sldChg>
      <pc:sldChg chg="addSp delSp modSp add replId">
        <pc:chgData name="Koerber, Jennifer" userId="S::jennifer.koerber@suny.edu::91757253-cc7b-4705-809f-b291d8f3bd2f" providerId="AD" clId="Web-{02C7E414-CB64-1812-49ED-5EAF261BF9AD}" dt="2020-02-26T13:07:40.485" v="43"/>
        <pc:sldMkLst>
          <pc:docMk/>
          <pc:sldMk cId="2784973981" sldId="402"/>
        </pc:sldMkLst>
        <pc:spChg chg="del">
          <ac:chgData name="Koerber, Jennifer" userId="S::jennifer.koerber@suny.edu::91757253-cc7b-4705-809f-b291d8f3bd2f" providerId="AD" clId="Web-{02C7E414-CB64-1812-49ED-5EAF261BF9AD}" dt="2020-02-26T13:05:23.015" v="3"/>
          <ac:spMkLst>
            <pc:docMk/>
            <pc:sldMk cId="2784973981" sldId="402"/>
            <ac:spMk id="3" creationId="{79F088FC-102D-49CB-B1DF-8F39C8CDCD58}"/>
          </ac:spMkLst>
        </pc:spChg>
        <pc:spChg chg="del">
          <ac:chgData name="Koerber, Jennifer" userId="S::jennifer.koerber@suny.edu::91757253-cc7b-4705-809f-b291d8f3bd2f" providerId="AD" clId="Web-{02C7E414-CB64-1812-49ED-5EAF261BF9AD}" dt="2020-02-26T13:05:17.311" v="1"/>
          <ac:spMkLst>
            <pc:docMk/>
            <pc:sldMk cId="2784973981" sldId="402"/>
            <ac:spMk id="4" creationId="{602A7982-8D16-4585-8A82-5938CA5BE95E}"/>
          </ac:spMkLst>
        </pc:spChg>
        <pc:spChg chg="del">
          <ac:chgData name="Koerber, Jennifer" userId="S::jennifer.koerber@suny.edu::91757253-cc7b-4705-809f-b291d8f3bd2f" providerId="AD" clId="Web-{02C7E414-CB64-1812-49ED-5EAF261BF9AD}" dt="2020-02-26T13:05:30.827" v="7"/>
          <ac:spMkLst>
            <pc:docMk/>
            <pc:sldMk cId="2784973981" sldId="402"/>
            <ac:spMk id="6" creationId="{0E3DDDCA-E813-48CB-B6B2-51959E49905C}"/>
          </ac:spMkLst>
        </pc:spChg>
        <pc:spChg chg="del">
          <ac:chgData name="Koerber, Jennifer" userId="S::jennifer.koerber@suny.edu::91757253-cc7b-4705-809f-b291d8f3bd2f" providerId="AD" clId="Web-{02C7E414-CB64-1812-49ED-5EAF261BF9AD}" dt="2020-02-26T13:05:34.718" v="8"/>
          <ac:spMkLst>
            <pc:docMk/>
            <pc:sldMk cId="2784973981" sldId="402"/>
            <ac:spMk id="13" creationId="{88211562-086D-455E-840C-410E172A6A33}"/>
          </ac:spMkLst>
        </pc:spChg>
        <pc:spChg chg="del">
          <ac:chgData name="Koerber, Jennifer" userId="S::jennifer.koerber@suny.edu::91757253-cc7b-4705-809f-b291d8f3bd2f" providerId="AD" clId="Web-{02C7E414-CB64-1812-49ED-5EAF261BF9AD}" dt="2020-02-26T13:05:27.874" v="5"/>
          <ac:spMkLst>
            <pc:docMk/>
            <pc:sldMk cId="2784973981" sldId="402"/>
            <ac:spMk id="16" creationId="{9A8A16A5-E45C-4152-B92C-E73D7A4A103A}"/>
          </ac:spMkLst>
        </pc:spChg>
        <pc:spChg chg="add del mod">
          <ac:chgData name="Koerber, Jennifer" userId="S::jennifer.koerber@suny.edu::91757253-cc7b-4705-809f-b291d8f3bd2f" providerId="AD" clId="Web-{02C7E414-CB64-1812-49ED-5EAF261BF9AD}" dt="2020-02-26T13:05:21.233" v="2"/>
          <ac:spMkLst>
            <pc:docMk/>
            <pc:sldMk cId="2784973981" sldId="402"/>
            <ac:spMk id="17" creationId="{CAFBCCC7-5AEA-433D-8CE9-D166F98BB38A}"/>
          </ac:spMkLst>
        </pc:spChg>
        <pc:spChg chg="del">
          <ac:chgData name="Koerber, Jennifer" userId="S::jennifer.koerber@suny.edu::91757253-cc7b-4705-809f-b291d8f3bd2f" providerId="AD" clId="Web-{02C7E414-CB64-1812-49ED-5EAF261BF9AD}" dt="2020-02-26T13:05:29.749" v="6"/>
          <ac:spMkLst>
            <pc:docMk/>
            <pc:sldMk cId="2784973981" sldId="402"/>
            <ac:spMk id="18" creationId="{FD8DEA64-6181-46FD-8C44-21AB4F06810B}"/>
          </ac:spMkLst>
        </pc:spChg>
        <pc:spChg chg="add del mod">
          <ac:chgData name="Koerber, Jennifer" userId="S::jennifer.koerber@suny.edu::91757253-cc7b-4705-809f-b291d8f3bd2f" providerId="AD" clId="Web-{02C7E414-CB64-1812-49ED-5EAF261BF9AD}" dt="2020-02-26T13:05:25.233" v="4"/>
          <ac:spMkLst>
            <pc:docMk/>
            <pc:sldMk cId="2784973981" sldId="402"/>
            <ac:spMk id="20" creationId="{39FDDADD-9F30-421C-AD22-2F402538BFAF}"/>
          </ac:spMkLst>
        </pc:spChg>
        <pc:spChg chg="add del mod">
          <ac:chgData name="Koerber, Jennifer" userId="S::jennifer.koerber@suny.edu::91757253-cc7b-4705-809f-b291d8f3bd2f" providerId="AD" clId="Web-{02C7E414-CB64-1812-49ED-5EAF261BF9AD}" dt="2020-02-26T13:05:43.890" v="10"/>
          <ac:spMkLst>
            <pc:docMk/>
            <pc:sldMk cId="2784973981" sldId="402"/>
            <ac:spMk id="22" creationId="{6627F079-5556-450C-B7E9-0B620ECA6C25}"/>
          </ac:spMkLst>
        </pc:spChg>
        <pc:spChg chg="add del mod">
          <ac:chgData name="Koerber, Jennifer" userId="S::jennifer.koerber@suny.edu::91757253-cc7b-4705-809f-b291d8f3bd2f" providerId="AD" clId="Web-{02C7E414-CB64-1812-49ED-5EAF261BF9AD}" dt="2020-02-26T13:05:41.155" v="9"/>
          <ac:spMkLst>
            <pc:docMk/>
            <pc:sldMk cId="2784973981" sldId="402"/>
            <ac:spMk id="24" creationId="{D0665FB9-3ACB-457F-9180-361FCF9F32AA}"/>
          </ac:spMkLst>
        </pc:spChg>
        <pc:spChg chg="add del">
          <ac:chgData name="Koerber, Jennifer" userId="S::jennifer.koerber@suny.edu::91757253-cc7b-4705-809f-b291d8f3bd2f" providerId="AD" clId="Web-{02C7E414-CB64-1812-49ED-5EAF261BF9AD}" dt="2020-02-26T13:06:37.453" v="25"/>
          <ac:spMkLst>
            <pc:docMk/>
            <pc:sldMk cId="2784973981" sldId="402"/>
            <ac:spMk id="27" creationId="{A7C1F85E-A1B7-4FB6-A213-76FE147FD15C}"/>
          </ac:spMkLst>
        </pc:spChg>
        <pc:spChg chg="add mod">
          <ac:chgData name="Koerber, Jennifer" userId="S::jennifer.koerber@suny.edu::91757253-cc7b-4705-809f-b291d8f3bd2f" providerId="AD" clId="Web-{02C7E414-CB64-1812-49ED-5EAF261BF9AD}" dt="2020-02-26T13:07:22.922" v="37" actId="20577"/>
          <ac:spMkLst>
            <pc:docMk/>
            <pc:sldMk cId="2784973981" sldId="402"/>
            <ac:spMk id="28" creationId="{212CCF00-175E-4352-A089-6015171A25BB}"/>
          </ac:spMkLst>
        </pc:spChg>
        <pc:picChg chg="add mod">
          <ac:chgData name="Koerber, Jennifer" userId="S::jennifer.koerber@suny.edu::91757253-cc7b-4705-809f-b291d8f3bd2f" providerId="AD" clId="Web-{02C7E414-CB64-1812-49ED-5EAF261BF9AD}" dt="2020-02-26T13:07:40.485" v="43"/>
          <ac:picMkLst>
            <pc:docMk/>
            <pc:sldMk cId="2784973981" sldId="402"/>
            <ac:picMk id="25" creationId="{F14F4EA6-A503-4544-AA37-0D707CB422B6}"/>
          </ac:picMkLst>
        </pc:picChg>
      </pc:sldChg>
    </pc:docChg>
  </pc:docChgLst>
  <pc:docChgLst>
    <pc:chgData name="Pritting, Shannon" userId="S::shannon.pritting@suny.edu::b6acce8b-3193-4a7b-b3b8-1dc43a9f8da4" providerId="AD" clId="Web-{751BB90A-ECD9-4A17-950B-3A806DBE36AC}"/>
    <pc:docChg chg="modSld">
      <pc:chgData name="Pritting, Shannon" userId="S::shannon.pritting@suny.edu::b6acce8b-3193-4a7b-b3b8-1dc43a9f8da4" providerId="AD" clId="Web-{751BB90A-ECD9-4A17-950B-3A806DBE36AC}" dt="2020-07-28T13:52:15.113" v="402" actId="20577"/>
      <pc:docMkLst>
        <pc:docMk/>
      </pc:docMkLst>
      <pc:sldChg chg="modSp">
        <pc:chgData name="Pritting, Shannon" userId="S::shannon.pritting@suny.edu::b6acce8b-3193-4a7b-b3b8-1dc43a9f8da4" providerId="AD" clId="Web-{751BB90A-ECD9-4A17-950B-3A806DBE36AC}" dt="2020-07-28T13:52:14.488" v="400" actId="20577"/>
        <pc:sldMkLst>
          <pc:docMk/>
          <pc:sldMk cId="3723556776" sldId="466"/>
        </pc:sldMkLst>
        <pc:spChg chg="mod">
          <ac:chgData name="Pritting, Shannon" userId="S::shannon.pritting@suny.edu::b6acce8b-3193-4a7b-b3b8-1dc43a9f8da4" providerId="AD" clId="Web-{751BB90A-ECD9-4A17-950B-3A806DBE36AC}" dt="2020-07-28T13:52:14.488" v="400" actId="20577"/>
          <ac:spMkLst>
            <pc:docMk/>
            <pc:sldMk cId="3723556776" sldId="466"/>
            <ac:spMk id="7" creationId="{4FA09018-5E31-844D-B928-F6DDC95990F2}"/>
          </ac:spMkLst>
        </pc:spChg>
      </pc:sldChg>
      <pc:sldChg chg="modSp">
        <pc:chgData name="Pritting, Shannon" userId="S::shannon.pritting@suny.edu::b6acce8b-3193-4a7b-b3b8-1dc43a9f8da4" providerId="AD" clId="Web-{751BB90A-ECD9-4A17-950B-3A806DBE36AC}" dt="2020-07-28T13:52:04.504" v="388" actId="20577"/>
        <pc:sldMkLst>
          <pc:docMk/>
          <pc:sldMk cId="680024156" sldId="467"/>
        </pc:sldMkLst>
        <pc:spChg chg="mod">
          <ac:chgData name="Pritting, Shannon" userId="S::shannon.pritting@suny.edu::b6acce8b-3193-4a7b-b3b8-1dc43a9f8da4" providerId="AD" clId="Web-{751BB90A-ECD9-4A17-950B-3A806DBE36AC}" dt="2020-07-28T13:47:41.644" v="223" actId="1076"/>
          <ac:spMkLst>
            <pc:docMk/>
            <pc:sldMk cId="680024156" sldId="467"/>
            <ac:spMk id="2" creationId="{244B8E82-FFA2-4420-9F5C-C344ED44C26B}"/>
          </ac:spMkLst>
        </pc:spChg>
        <pc:spChg chg="mod">
          <ac:chgData name="Pritting, Shannon" userId="S::shannon.pritting@suny.edu::b6acce8b-3193-4a7b-b3b8-1dc43a9f8da4" providerId="AD" clId="Web-{751BB90A-ECD9-4A17-950B-3A806DBE36AC}" dt="2020-07-28T13:52:04.504" v="388" actId="20577"/>
          <ac:spMkLst>
            <pc:docMk/>
            <pc:sldMk cId="680024156" sldId="467"/>
            <ac:spMk id="4" creationId="{5341DB96-EA4D-479F-8145-807E5104D577}"/>
          </ac:spMkLst>
        </pc:spChg>
      </pc:sldChg>
    </pc:docChg>
  </pc:docChgLst>
  <pc:docChgLst>
    <pc:chgData name="Jackson, Timothy" userId="S::timothy.jackson@suny.edu::9ce01cec-8b46-438e-9d10-af58cd21d299" providerId="AD" clId="Web-{D96CEC56-2978-1474-BF3D-6F75305EA8C1}"/>
    <pc:docChg chg="modSld">
      <pc:chgData name="Jackson, Timothy" userId="S::timothy.jackson@suny.edu::9ce01cec-8b46-438e-9d10-af58cd21d299" providerId="AD" clId="Web-{D96CEC56-2978-1474-BF3D-6F75305EA8C1}" dt="2019-11-25T16:33:21.973" v="395" actId="20577"/>
      <pc:docMkLst>
        <pc:docMk/>
      </pc:docMkLst>
      <pc:sldChg chg="modSp">
        <pc:chgData name="Jackson, Timothy" userId="S::timothy.jackson@suny.edu::9ce01cec-8b46-438e-9d10-af58cd21d299" providerId="AD" clId="Web-{D96CEC56-2978-1474-BF3D-6F75305EA8C1}" dt="2019-11-25T15:06:20.924" v="35" actId="20577"/>
        <pc:sldMkLst>
          <pc:docMk/>
          <pc:sldMk cId="2171438980" sldId="317"/>
        </pc:sldMkLst>
        <pc:spChg chg="mod">
          <ac:chgData name="Jackson, Timothy" userId="S::timothy.jackson@suny.edu::9ce01cec-8b46-438e-9d10-af58cd21d299" providerId="AD" clId="Web-{D96CEC56-2978-1474-BF3D-6F75305EA8C1}" dt="2019-11-25T15:06:20.924" v="35" actId="20577"/>
          <ac:spMkLst>
            <pc:docMk/>
            <pc:sldMk cId="2171438980" sldId="317"/>
            <ac:spMk id="3" creationId="{FB9274B1-AFC9-4FA6-8DD4-15DD0E25131C}"/>
          </ac:spMkLst>
        </pc:spChg>
      </pc:sldChg>
      <pc:sldChg chg="modSp">
        <pc:chgData name="Jackson, Timothy" userId="S::timothy.jackson@suny.edu::9ce01cec-8b46-438e-9d10-af58cd21d299" providerId="AD" clId="Web-{D96CEC56-2978-1474-BF3D-6F75305EA8C1}" dt="2019-11-25T14:51:01.775" v="2" actId="20577"/>
        <pc:sldMkLst>
          <pc:docMk/>
          <pc:sldMk cId="2835457770" sldId="350"/>
        </pc:sldMkLst>
        <pc:spChg chg="mod">
          <ac:chgData name="Jackson, Timothy" userId="S::timothy.jackson@suny.edu::9ce01cec-8b46-438e-9d10-af58cd21d299" providerId="AD" clId="Web-{D96CEC56-2978-1474-BF3D-6F75305EA8C1}" dt="2019-11-25T14:51:01.775" v="2" actId="20577"/>
          <ac:spMkLst>
            <pc:docMk/>
            <pc:sldMk cId="2835457770" sldId="350"/>
            <ac:spMk id="5" creationId="{535E1953-C7A3-4180-AAE1-5C1894D3B757}"/>
          </ac:spMkLst>
        </pc:spChg>
      </pc:sldChg>
      <pc:sldChg chg="modSp">
        <pc:chgData name="Jackson, Timothy" userId="S::timothy.jackson@suny.edu::9ce01cec-8b46-438e-9d10-af58cd21d299" providerId="AD" clId="Web-{D96CEC56-2978-1474-BF3D-6F75305EA8C1}" dt="2019-11-25T16:29:49.857" v="393" actId="20577"/>
        <pc:sldMkLst>
          <pc:docMk/>
          <pc:sldMk cId="130082165" sldId="351"/>
        </pc:sldMkLst>
        <pc:spChg chg="mod">
          <ac:chgData name="Jackson, Timothy" userId="S::timothy.jackson@suny.edu::9ce01cec-8b46-438e-9d10-af58cd21d299" providerId="AD" clId="Web-{D96CEC56-2978-1474-BF3D-6F75305EA8C1}" dt="2019-11-25T16:29:49.857" v="393" actId="20577"/>
          <ac:spMkLst>
            <pc:docMk/>
            <pc:sldMk cId="130082165" sldId="351"/>
            <ac:spMk id="5" creationId="{535E1953-C7A3-4180-AAE1-5C1894D3B757}"/>
          </ac:spMkLst>
        </pc:spChg>
      </pc:sldChg>
      <pc:sldChg chg="modSp">
        <pc:chgData name="Jackson, Timothy" userId="S::timothy.jackson@suny.edu::9ce01cec-8b46-438e-9d10-af58cd21d299" providerId="AD" clId="Web-{D96CEC56-2978-1474-BF3D-6F75305EA8C1}" dt="2019-11-25T15:24:41.784" v="340" actId="20577"/>
        <pc:sldMkLst>
          <pc:docMk/>
          <pc:sldMk cId="796333647" sldId="352"/>
        </pc:sldMkLst>
        <pc:spChg chg="mod">
          <ac:chgData name="Jackson, Timothy" userId="S::timothy.jackson@suny.edu::9ce01cec-8b46-438e-9d10-af58cd21d299" providerId="AD" clId="Web-{D96CEC56-2978-1474-BF3D-6F75305EA8C1}" dt="2019-11-25T15:24:41.784" v="340" actId="20577"/>
          <ac:spMkLst>
            <pc:docMk/>
            <pc:sldMk cId="796333647" sldId="352"/>
            <ac:spMk id="3" creationId="{44AF204B-1822-420C-94F6-1805F86DF0CD}"/>
          </ac:spMkLst>
        </pc:spChg>
      </pc:sldChg>
    </pc:docChg>
  </pc:docChgLst>
  <pc:docChgLst>
    <pc:chgData name="Smathers, Jennifer" userId="S::jennifer.smathers@suny.edu::10107e7b-e048-47df-8a1d-16dbcd6b7bb5" providerId="AD" clId="Web-{DEB50E01-C2C2-46E4-9B73-6FE5827A307A}"/>
    <pc:docChg chg="addSld modSld">
      <pc:chgData name="Smathers, Jennifer" userId="S::jennifer.smathers@suny.edu::10107e7b-e048-47df-8a1d-16dbcd6b7bb5" providerId="AD" clId="Web-{DEB50E01-C2C2-46E4-9B73-6FE5827A307A}" dt="2020-03-30T23:37:46.092" v="199"/>
      <pc:docMkLst>
        <pc:docMk/>
      </pc:docMkLst>
      <pc:sldChg chg="addSp delSp modSp add replId modNotes">
        <pc:chgData name="Smathers, Jennifer" userId="S::jennifer.smathers@suny.edu::10107e7b-e048-47df-8a1d-16dbcd6b7bb5" providerId="AD" clId="Web-{DEB50E01-C2C2-46E4-9B73-6FE5827A307A}" dt="2020-03-30T23:37:46.092" v="199"/>
        <pc:sldMkLst>
          <pc:docMk/>
          <pc:sldMk cId="1554470817" sldId="424"/>
        </pc:sldMkLst>
        <pc:spChg chg="mod">
          <ac:chgData name="Smathers, Jennifer" userId="S::jennifer.smathers@suny.edu::10107e7b-e048-47df-8a1d-16dbcd6b7bb5" providerId="AD" clId="Web-{DEB50E01-C2C2-46E4-9B73-6FE5827A307A}" dt="2020-03-30T23:33:27.402" v="161" actId="20577"/>
          <ac:spMkLst>
            <pc:docMk/>
            <pc:sldMk cId="1554470817" sldId="424"/>
            <ac:spMk id="2" creationId="{C849554B-BDF3-4A89-BD5A-7E91B60DD327}"/>
          </ac:spMkLst>
        </pc:spChg>
        <pc:spChg chg="del mod">
          <ac:chgData name="Smathers, Jennifer" userId="S::jennifer.smathers@suny.edu::10107e7b-e048-47df-8a1d-16dbcd6b7bb5" providerId="AD" clId="Web-{DEB50E01-C2C2-46E4-9B73-6FE5827A307A}" dt="2020-03-30T23:27:16.381" v="39"/>
          <ac:spMkLst>
            <pc:docMk/>
            <pc:sldMk cId="1554470817" sldId="424"/>
            <ac:spMk id="3" creationId="{5C3ADCF6-C437-45F8-A776-F41E801090C3}"/>
          </ac:spMkLst>
        </pc:spChg>
        <pc:spChg chg="mod">
          <ac:chgData name="Smathers, Jennifer" userId="S::jennifer.smathers@suny.edu::10107e7b-e048-47df-8a1d-16dbcd6b7bb5" providerId="AD" clId="Web-{DEB50E01-C2C2-46E4-9B73-6FE5827A307A}" dt="2020-03-30T23:36:39.357" v="198" actId="14100"/>
          <ac:spMkLst>
            <pc:docMk/>
            <pc:sldMk cId="1554470817" sldId="424"/>
            <ac:spMk id="4" creationId="{43012BDF-9F4D-4598-B1F1-E8210BDD6CAC}"/>
          </ac:spMkLst>
        </pc:spChg>
        <pc:spChg chg="add del mod">
          <ac:chgData name="Smathers, Jennifer" userId="S::jennifer.smathers@suny.edu::10107e7b-e048-47df-8a1d-16dbcd6b7bb5" providerId="AD" clId="Web-{DEB50E01-C2C2-46E4-9B73-6FE5827A307A}" dt="2020-03-30T23:27:21.818" v="40"/>
          <ac:spMkLst>
            <pc:docMk/>
            <pc:sldMk cId="1554470817" sldId="424"/>
            <ac:spMk id="6" creationId="{462D6B1A-4D3E-4C68-88B1-CECC05AC7E69}"/>
          </ac:spMkLst>
        </pc:spChg>
        <pc:picChg chg="add mod">
          <ac:chgData name="Smathers, Jennifer" userId="S::jennifer.smathers@suny.edu::10107e7b-e048-47df-8a1d-16dbcd6b7bb5" providerId="AD" clId="Web-{DEB50E01-C2C2-46E4-9B73-6FE5827A307A}" dt="2020-03-30T23:37:46.092" v="199"/>
          <ac:picMkLst>
            <pc:docMk/>
            <pc:sldMk cId="1554470817" sldId="424"/>
            <ac:picMk id="8" creationId="{65255FD2-8A12-4DD3-80A5-DF29B18574A9}"/>
          </ac:picMkLst>
        </pc:picChg>
      </pc:sldChg>
    </pc:docChg>
  </pc:docChgLst>
  <pc:docChgLst>
    <pc:chgData name="Jackson, Timothy" userId="S::timothy.jackson@suny.edu::9ce01cec-8b46-438e-9d10-af58cd21d299" providerId="AD" clId="Web-{5196E8E8-91E1-782D-9BDA-D07642CC0DBF}"/>
    <pc:docChg chg="modSld">
      <pc:chgData name="Jackson, Timothy" userId="S::timothy.jackson@suny.edu::9ce01cec-8b46-438e-9d10-af58cd21d299" providerId="AD" clId="Web-{5196E8E8-91E1-782D-9BDA-D07642CC0DBF}" dt="2019-12-17T20:57:19.051" v="42" actId="20577"/>
      <pc:docMkLst>
        <pc:docMk/>
      </pc:docMkLst>
      <pc:sldChg chg="modSp">
        <pc:chgData name="Jackson, Timothy" userId="S::timothy.jackson@suny.edu::9ce01cec-8b46-438e-9d10-af58cd21d299" providerId="AD" clId="Web-{5196E8E8-91E1-782D-9BDA-D07642CC0DBF}" dt="2019-12-17T20:57:19.051" v="41" actId="20577"/>
        <pc:sldMkLst>
          <pc:docMk/>
          <pc:sldMk cId="498256463" sldId="319"/>
        </pc:sldMkLst>
        <pc:spChg chg="mod">
          <ac:chgData name="Jackson, Timothy" userId="S::timothy.jackson@suny.edu::9ce01cec-8b46-438e-9d10-af58cd21d299" providerId="AD" clId="Web-{5196E8E8-91E1-782D-9BDA-D07642CC0DBF}" dt="2019-12-17T20:57:19.051" v="41" actId="20577"/>
          <ac:spMkLst>
            <pc:docMk/>
            <pc:sldMk cId="498256463" sldId="319"/>
            <ac:spMk id="3" creationId="{79F088FC-102D-49CB-B1DF-8F39C8CDCD58}"/>
          </ac:spMkLst>
        </pc:spChg>
      </pc:sldChg>
    </pc:docChg>
  </pc:docChgLst>
  <pc:docChgLst>
    <pc:chgData name="McGee, Margaret" userId="S::margaret.mcgee@suny.edu::07377fe7-8f05-4c22-a697-5f820ef7115e" providerId="AD" clId="Web-{DDFF5E5F-A9E5-494C-98BC-6FC6D7C4E005}"/>
    <pc:docChg chg="addSld modSld">
      <pc:chgData name="McGee, Margaret" userId="S::margaret.mcgee@suny.edu::07377fe7-8f05-4c22-a697-5f820ef7115e" providerId="AD" clId="Web-{DDFF5E5F-A9E5-494C-98BC-6FC6D7C4E005}" dt="2020-10-26T20:04:56.815" v="3451" actId="20577"/>
      <pc:docMkLst>
        <pc:docMk/>
      </pc:docMkLst>
      <pc:sldChg chg="addSp delSp modSp">
        <pc:chgData name="McGee, Margaret" userId="S::margaret.mcgee@suny.edu::07377fe7-8f05-4c22-a697-5f820ef7115e" providerId="AD" clId="Web-{DDFF5E5F-A9E5-494C-98BC-6FC6D7C4E005}" dt="2020-10-26T19:59:23.511" v="3269" actId="20577"/>
        <pc:sldMkLst>
          <pc:docMk/>
          <pc:sldMk cId="2227392382" sldId="342"/>
        </pc:sldMkLst>
        <pc:spChg chg="mod">
          <ac:chgData name="McGee, Margaret" userId="S::margaret.mcgee@suny.edu::07377fe7-8f05-4c22-a697-5f820ef7115e" providerId="AD" clId="Web-{DDFF5E5F-A9E5-494C-98BC-6FC6D7C4E005}" dt="2020-10-26T19:38:55.770" v="1571" actId="20577"/>
          <ac:spMkLst>
            <pc:docMk/>
            <pc:sldMk cId="2227392382" sldId="342"/>
            <ac:spMk id="2" creationId="{71EA7B85-A46E-4A0A-B5A6-003D849DE4A5}"/>
          </ac:spMkLst>
        </pc:spChg>
        <pc:spChg chg="mod">
          <ac:chgData name="McGee, Margaret" userId="S::margaret.mcgee@suny.edu::07377fe7-8f05-4c22-a697-5f820ef7115e" providerId="AD" clId="Web-{DDFF5E5F-A9E5-494C-98BC-6FC6D7C4E005}" dt="2020-10-26T19:59:23.511" v="3269" actId="20577"/>
          <ac:spMkLst>
            <pc:docMk/>
            <pc:sldMk cId="2227392382" sldId="342"/>
            <ac:spMk id="6" creationId="{82418CFA-6D41-4980-A0EC-28013A0C6BAE}"/>
          </ac:spMkLst>
        </pc:spChg>
        <pc:picChg chg="add mod">
          <ac:chgData name="McGee, Margaret" userId="S::margaret.mcgee@suny.edu::07377fe7-8f05-4c22-a697-5f820ef7115e" providerId="AD" clId="Web-{DDFF5E5F-A9E5-494C-98BC-6FC6D7C4E005}" dt="2020-10-26T19:39:57.321" v="1666" actId="1076"/>
          <ac:picMkLst>
            <pc:docMk/>
            <pc:sldMk cId="2227392382" sldId="342"/>
            <ac:picMk id="4" creationId="{FE9268B0-DE0E-48BA-97F5-9AA40B8EF40D}"/>
          </ac:picMkLst>
        </pc:picChg>
        <pc:picChg chg="del">
          <ac:chgData name="McGee, Margaret" userId="S::margaret.mcgee@suny.edu::07377fe7-8f05-4c22-a697-5f820ef7115e" providerId="AD" clId="Web-{DDFF5E5F-A9E5-494C-98BC-6FC6D7C4E005}" dt="2020-10-26T19:38:57.926" v="1574"/>
          <ac:picMkLst>
            <pc:docMk/>
            <pc:sldMk cId="2227392382" sldId="342"/>
            <ac:picMk id="8" creationId="{1C5D211B-8907-4B5A-8B62-BEC3B0025CA6}"/>
          </ac:picMkLst>
        </pc:picChg>
      </pc:sldChg>
      <pc:sldChg chg="addSp delSp modSp">
        <pc:chgData name="McGee, Margaret" userId="S::margaret.mcgee@suny.edu::07377fe7-8f05-4c22-a697-5f820ef7115e" providerId="AD" clId="Web-{DDFF5E5F-A9E5-494C-98BC-6FC6D7C4E005}" dt="2020-10-26T19:59:30.230" v="3271" actId="20577"/>
        <pc:sldMkLst>
          <pc:docMk/>
          <pc:sldMk cId="1864447246" sldId="451"/>
        </pc:sldMkLst>
        <pc:spChg chg="mod">
          <ac:chgData name="McGee, Margaret" userId="S::margaret.mcgee@suny.edu::07377fe7-8f05-4c22-a697-5f820ef7115e" providerId="AD" clId="Web-{DDFF5E5F-A9E5-494C-98BC-6FC6D7C4E005}" dt="2020-10-26T19:38:38.691" v="1511" actId="14100"/>
          <ac:spMkLst>
            <pc:docMk/>
            <pc:sldMk cId="1864447246" sldId="451"/>
            <ac:spMk id="2" creationId="{71EA7B85-A46E-4A0A-B5A6-003D849DE4A5}"/>
          </ac:spMkLst>
        </pc:spChg>
        <pc:spChg chg="mod">
          <ac:chgData name="McGee, Margaret" userId="S::margaret.mcgee@suny.edu::07377fe7-8f05-4c22-a697-5f820ef7115e" providerId="AD" clId="Web-{DDFF5E5F-A9E5-494C-98BC-6FC6D7C4E005}" dt="2020-10-26T19:59:30.230" v="3271" actId="20577"/>
          <ac:spMkLst>
            <pc:docMk/>
            <pc:sldMk cId="1864447246" sldId="451"/>
            <ac:spMk id="3" creationId="{4DBDDB3F-B73C-4F73-9955-8AC852907A47}"/>
          </ac:spMkLst>
        </pc:spChg>
        <pc:picChg chg="del">
          <ac:chgData name="McGee, Margaret" userId="S::margaret.mcgee@suny.edu::07377fe7-8f05-4c22-a697-5f820ef7115e" providerId="AD" clId="Web-{DDFF5E5F-A9E5-494C-98BC-6FC6D7C4E005}" dt="2020-10-26T19:28:58.182" v="0"/>
          <ac:picMkLst>
            <pc:docMk/>
            <pc:sldMk cId="1864447246" sldId="451"/>
            <ac:picMk id="4" creationId="{083C3E82-7EE9-4B6D-A5C8-7EDE1C8FB9D7}"/>
          </ac:picMkLst>
        </pc:picChg>
        <pc:picChg chg="add mod">
          <ac:chgData name="McGee, Margaret" userId="S::margaret.mcgee@suny.edu::07377fe7-8f05-4c22-a697-5f820ef7115e" providerId="AD" clId="Web-{DDFF5E5F-A9E5-494C-98BC-6FC6D7C4E005}" dt="2020-10-26T19:30:41.064" v="250" actId="1076"/>
          <ac:picMkLst>
            <pc:docMk/>
            <pc:sldMk cId="1864447246" sldId="451"/>
            <ac:picMk id="6" creationId="{4991AF9E-CCFD-477F-9265-BEA1B8EE507B}"/>
          </ac:picMkLst>
        </pc:picChg>
      </pc:sldChg>
      <pc:sldChg chg="delSp modSp">
        <pc:chgData name="McGee, Margaret" userId="S::margaret.mcgee@suny.edu::07377fe7-8f05-4c22-a697-5f820ef7115e" providerId="AD" clId="Web-{DDFF5E5F-A9E5-494C-98BC-6FC6D7C4E005}" dt="2020-10-26T19:38:09.907" v="1498" actId="20577"/>
        <pc:sldMkLst>
          <pc:docMk/>
          <pc:sldMk cId="188057420" sldId="488"/>
        </pc:sldMkLst>
        <pc:spChg chg="mod">
          <ac:chgData name="McGee, Margaret" userId="S::margaret.mcgee@suny.edu::07377fe7-8f05-4c22-a697-5f820ef7115e" providerId="AD" clId="Web-{DDFF5E5F-A9E5-494C-98BC-6FC6D7C4E005}" dt="2020-10-26T19:38:09.907" v="1498" actId="20577"/>
          <ac:spMkLst>
            <pc:docMk/>
            <pc:sldMk cId="188057420" sldId="488"/>
            <ac:spMk id="2" creationId="{71EA7B85-A46E-4A0A-B5A6-003D849DE4A5}"/>
          </ac:spMkLst>
        </pc:spChg>
        <pc:spChg chg="mod">
          <ac:chgData name="McGee, Margaret" userId="S::margaret.mcgee@suny.edu::07377fe7-8f05-4c22-a697-5f820ef7115e" providerId="AD" clId="Web-{DDFF5E5F-A9E5-494C-98BC-6FC6D7C4E005}" dt="2020-10-26T19:37:54.375" v="1467" actId="20577"/>
          <ac:spMkLst>
            <pc:docMk/>
            <pc:sldMk cId="188057420" sldId="488"/>
            <ac:spMk id="6" creationId="{82418CFA-6D41-4980-A0EC-28013A0C6BAE}"/>
          </ac:spMkLst>
        </pc:spChg>
        <pc:picChg chg="del">
          <ac:chgData name="McGee, Margaret" userId="S::margaret.mcgee@suny.edu::07377fe7-8f05-4c22-a697-5f820ef7115e" providerId="AD" clId="Web-{DDFF5E5F-A9E5-494C-98BC-6FC6D7C4E005}" dt="2020-10-26T19:37:36.327" v="1456"/>
          <ac:picMkLst>
            <pc:docMk/>
            <pc:sldMk cId="188057420" sldId="488"/>
            <ac:picMk id="8" creationId="{1C5D211B-8907-4B5A-8B62-BEC3B0025CA6}"/>
          </ac:picMkLst>
        </pc:picChg>
      </pc:sldChg>
      <pc:sldChg chg="add replId">
        <pc:chgData name="McGee, Margaret" userId="S::margaret.mcgee@suny.edu::07377fe7-8f05-4c22-a697-5f820ef7115e" providerId="AD" clId="Web-{DDFF5E5F-A9E5-494C-98BC-6FC6D7C4E005}" dt="2020-10-26T19:38:12.564" v="1500"/>
        <pc:sldMkLst>
          <pc:docMk/>
          <pc:sldMk cId="2558026688" sldId="497"/>
        </pc:sldMkLst>
      </pc:sldChg>
      <pc:sldChg chg="modSp add replId">
        <pc:chgData name="McGee, Margaret" userId="S::margaret.mcgee@suny.edu::07377fe7-8f05-4c22-a697-5f820ef7115e" providerId="AD" clId="Web-{DDFF5E5F-A9E5-494C-98BC-6FC6D7C4E005}" dt="2020-10-26T20:04:56.815" v="3450" actId="20577"/>
        <pc:sldMkLst>
          <pc:docMk/>
          <pc:sldMk cId="3066065604" sldId="498"/>
        </pc:sldMkLst>
        <pc:spChg chg="mod">
          <ac:chgData name="McGee, Margaret" userId="S::margaret.mcgee@suny.edu::07377fe7-8f05-4c22-a697-5f820ef7115e" providerId="AD" clId="Web-{DDFF5E5F-A9E5-494C-98BC-6FC6D7C4E005}" dt="2020-10-26T20:04:56.815" v="3450" actId="20577"/>
          <ac:spMkLst>
            <pc:docMk/>
            <pc:sldMk cId="3066065604" sldId="498"/>
            <ac:spMk id="6" creationId="{82418CFA-6D41-4980-A0EC-28013A0C6BAE}"/>
          </ac:spMkLst>
        </pc:spChg>
      </pc:sldChg>
    </pc:docChg>
  </pc:docChgLst>
  <pc:docChgLst>
    <pc:chgData name="Jackson, Timothy" userId="S::timothy.jackson@suny.edu::9ce01cec-8b46-438e-9d10-af58cd21d299" providerId="AD" clId="Web-{29B05490-2816-4C2F-AB35-7ECF58B13E89}"/>
    <pc:docChg chg="delSld modSld">
      <pc:chgData name="Jackson, Timothy" userId="S::timothy.jackson@suny.edu::9ce01cec-8b46-438e-9d10-af58cd21d299" providerId="AD" clId="Web-{29B05490-2816-4C2F-AB35-7ECF58B13E89}" dt="2020-09-23T23:40:41.319" v="152" actId="20577"/>
      <pc:docMkLst>
        <pc:docMk/>
      </pc:docMkLst>
      <pc:sldChg chg="modSp">
        <pc:chgData name="Jackson, Timothy" userId="S::timothy.jackson@suny.edu::9ce01cec-8b46-438e-9d10-af58cd21d299" providerId="AD" clId="Web-{29B05490-2816-4C2F-AB35-7ECF58B13E89}" dt="2020-09-23T23:39:58.581" v="95" actId="20577"/>
        <pc:sldMkLst>
          <pc:docMk/>
          <pc:sldMk cId="581364705" sldId="438"/>
        </pc:sldMkLst>
        <pc:spChg chg="mod">
          <ac:chgData name="Jackson, Timothy" userId="S::timothy.jackson@suny.edu::9ce01cec-8b46-438e-9d10-af58cd21d299" providerId="AD" clId="Web-{29B05490-2816-4C2F-AB35-7ECF58B13E89}" dt="2020-09-23T23:39:58.581" v="95" actId="20577"/>
          <ac:spMkLst>
            <pc:docMk/>
            <pc:sldMk cId="581364705" sldId="438"/>
            <ac:spMk id="5" creationId="{535E1953-C7A3-4180-AAE1-5C1894D3B757}"/>
          </ac:spMkLst>
        </pc:spChg>
      </pc:sldChg>
      <pc:sldChg chg="del">
        <pc:chgData name="Jackson, Timothy" userId="S::timothy.jackson@suny.edu::9ce01cec-8b46-438e-9d10-af58cd21d299" providerId="AD" clId="Web-{29B05490-2816-4C2F-AB35-7ECF58B13E89}" dt="2020-09-23T23:40:07.426" v="97"/>
        <pc:sldMkLst>
          <pc:docMk/>
          <pc:sldMk cId="3410460656" sldId="439"/>
        </pc:sldMkLst>
      </pc:sldChg>
      <pc:sldChg chg="modSp">
        <pc:chgData name="Jackson, Timothy" userId="S::timothy.jackson@suny.edu::9ce01cec-8b46-438e-9d10-af58cd21d299" providerId="AD" clId="Web-{29B05490-2816-4C2F-AB35-7ECF58B13E89}" dt="2020-09-23T23:40:41.319" v="151" actId="20577"/>
        <pc:sldMkLst>
          <pc:docMk/>
          <pc:sldMk cId="721580631" sldId="468"/>
        </pc:sldMkLst>
        <pc:spChg chg="mod">
          <ac:chgData name="Jackson, Timothy" userId="S::timothy.jackson@suny.edu::9ce01cec-8b46-438e-9d10-af58cd21d299" providerId="AD" clId="Web-{29B05490-2816-4C2F-AB35-7ECF58B13E89}" dt="2020-09-23T23:40:41.319" v="151" actId="20577"/>
          <ac:spMkLst>
            <pc:docMk/>
            <pc:sldMk cId="721580631" sldId="468"/>
            <ac:spMk id="5" creationId="{535E1953-C7A3-4180-AAE1-5C1894D3B757}"/>
          </ac:spMkLst>
        </pc:spChg>
      </pc:sldChg>
    </pc:docChg>
  </pc:docChgLst>
  <pc:docChgLst>
    <pc:chgData name="Pritting, Shannon" userId="S::shannon.pritting@suny.edu::b6acce8b-3193-4a7b-b3b8-1dc43a9f8da4" providerId="AD" clId="Web-{C46C7303-F1B6-4F23-B59E-A9F32A961D0A}"/>
    <pc:docChg chg="modSld">
      <pc:chgData name="Pritting, Shannon" userId="S::shannon.pritting@suny.edu::b6acce8b-3193-4a7b-b3b8-1dc43a9f8da4" providerId="AD" clId="Web-{C46C7303-F1B6-4F23-B59E-A9F32A961D0A}" dt="2020-10-26T19:55:12.783" v="1377" actId="20577"/>
      <pc:docMkLst>
        <pc:docMk/>
      </pc:docMkLst>
      <pc:sldChg chg="modSp">
        <pc:chgData name="Pritting, Shannon" userId="S::shannon.pritting@suny.edu::b6acce8b-3193-4a7b-b3b8-1dc43a9f8da4" providerId="AD" clId="Web-{C46C7303-F1B6-4F23-B59E-A9F32A961D0A}" dt="2020-10-26T19:55:12.783" v="1376" actId="20577"/>
        <pc:sldMkLst>
          <pc:docMk/>
          <pc:sldMk cId="667077888" sldId="444"/>
        </pc:sldMkLst>
        <pc:spChg chg="mod">
          <ac:chgData name="Pritting, Shannon" userId="S::shannon.pritting@suny.edu::b6acce8b-3193-4a7b-b3b8-1dc43a9f8da4" providerId="AD" clId="Web-{C46C7303-F1B6-4F23-B59E-A9F32A961D0A}" dt="2020-10-26T19:55:08.939" v="1373" actId="20577"/>
          <ac:spMkLst>
            <pc:docMk/>
            <pc:sldMk cId="667077888" sldId="444"/>
            <ac:spMk id="12" creationId="{00000000-0000-0000-0000-000000000000}"/>
          </ac:spMkLst>
        </pc:spChg>
        <pc:spChg chg="mod">
          <ac:chgData name="Pritting, Shannon" userId="S::shannon.pritting@suny.edu::b6acce8b-3193-4a7b-b3b8-1dc43a9f8da4" providerId="AD" clId="Web-{C46C7303-F1B6-4F23-B59E-A9F32A961D0A}" dt="2020-10-26T19:55:12.783" v="1376" actId="20577"/>
          <ac:spMkLst>
            <pc:docMk/>
            <pc:sldMk cId="667077888" sldId="444"/>
            <ac:spMk id="16" creationId="{AA0C2B46-31D6-4C58-841E-D3D6AFBBAE8D}"/>
          </ac:spMkLst>
        </pc:spChg>
      </pc:sldChg>
      <pc:sldChg chg="modSp">
        <pc:chgData name="Pritting, Shannon" userId="S::shannon.pritting@suny.edu::b6acce8b-3193-4a7b-b3b8-1dc43a9f8da4" providerId="AD" clId="Web-{C46C7303-F1B6-4F23-B59E-A9F32A961D0A}" dt="2020-10-26T19:37:03.432" v="1370" actId="20577"/>
        <pc:sldMkLst>
          <pc:docMk/>
          <pc:sldMk cId="680024156" sldId="467"/>
        </pc:sldMkLst>
        <pc:spChg chg="mod">
          <ac:chgData name="Pritting, Shannon" userId="S::shannon.pritting@suny.edu::b6acce8b-3193-4a7b-b3b8-1dc43a9f8da4" providerId="AD" clId="Web-{C46C7303-F1B6-4F23-B59E-A9F32A961D0A}" dt="2020-10-26T19:31:24.408" v="652" actId="20577"/>
          <ac:spMkLst>
            <pc:docMk/>
            <pc:sldMk cId="680024156" sldId="467"/>
            <ac:spMk id="2" creationId="{244B8E82-FFA2-4420-9F5C-C344ED44C26B}"/>
          </ac:spMkLst>
        </pc:spChg>
        <pc:spChg chg="mod">
          <ac:chgData name="Pritting, Shannon" userId="S::shannon.pritting@suny.edu::b6acce8b-3193-4a7b-b3b8-1dc43a9f8da4" providerId="AD" clId="Web-{C46C7303-F1B6-4F23-B59E-A9F32A961D0A}" dt="2020-10-26T19:37:03.432" v="1370" actId="20577"/>
          <ac:spMkLst>
            <pc:docMk/>
            <pc:sldMk cId="680024156" sldId="467"/>
            <ac:spMk id="4" creationId="{5341DB96-EA4D-479F-8145-807E5104D577}"/>
          </ac:spMkLst>
        </pc:spChg>
      </pc:sldChg>
      <pc:sldChg chg="delSp modSp">
        <pc:chgData name="Pritting, Shannon" userId="S::shannon.pritting@suny.edu::b6acce8b-3193-4a7b-b3b8-1dc43a9f8da4" providerId="AD" clId="Web-{C46C7303-F1B6-4F23-B59E-A9F32A961D0A}" dt="2020-10-26T19:28:01.903" v="519"/>
        <pc:sldMkLst>
          <pc:docMk/>
          <pc:sldMk cId="4106438940" sldId="485"/>
        </pc:sldMkLst>
        <pc:spChg chg="mod">
          <ac:chgData name="Pritting, Shannon" userId="S::shannon.pritting@suny.edu::b6acce8b-3193-4a7b-b3b8-1dc43a9f8da4" providerId="AD" clId="Web-{C46C7303-F1B6-4F23-B59E-A9F32A961D0A}" dt="2020-10-26T19:27:59.622" v="516" actId="20577"/>
          <ac:spMkLst>
            <pc:docMk/>
            <pc:sldMk cId="4106438940" sldId="485"/>
            <ac:spMk id="13" creationId="{00000000-0000-0000-0000-000000000000}"/>
          </ac:spMkLst>
        </pc:spChg>
        <pc:spChg chg="mod">
          <ac:chgData name="Pritting, Shannon" userId="S::shannon.pritting@suny.edu::b6acce8b-3193-4a7b-b3b8-1dc43a9f8da4" providerId="AD" clId="Web-{C46C7303-F1B6-4F23-B59E-A9F32A961D0A}" dt="2020-10-26T19:27:56.106" v="513" actId="20577"/>
          <ac:spMkLst>
            <pc:docMk/>
            <pc:sldMk cId="4106438940" sldId="485"/>
            <ac:spMk id="14" creationId="{00000000-0000-0000-0000-000000000000}"/>
          </ac:spMkLst>
        </pc:spChg>
        <pc:picChg chg="del">
          <ac:chgData name="Pritting, Shannon" userId="S::shannon.pritting@suny.edu::b6acce8b-3193-4a7b-b3b8-1dc43a9f8da4" providerId="AD" clId="Web-{C46C7303-F1B6-4F23-B59E-A9F32A961D0A}" dt="2020-10-26T19:28:01.903" v="519"/>
          <ac:picMkLst>
            <pc:docMk/>
            <pc:sldMk cId="4106438940" sldId="485"/>
            <ac:picMk id="3" creationId="{B2A2A2D3-E6AA-4B39-ABE8-CA2713834E5B}"/>
          </ac:picMkLst>
        </pc:picChg>
      </pc:sldChg>
      <pc:sldChg chg="modSp">
        <pc:chgData name="Pritting, Shannon" userId="S::shannon.pritting@suny.edu::b6acce8b-3193-4a7b-b3b8-1dc43a9f8da4" providerId="AD" clId="Web-{C46C7303-F1B6-4F23-B59E-A9F32A961D0A}" dt="2020-10-26T19:27:36.777" v="511" actId="20577"/>
        <pc:sldMkLst>
          <pc:docMk/>
          <pc:sldMk cId="2522281681" sldId="492"/>
        </pc:sldMkLst>
        <pc:spChg chg="mod">
          <ac:chgData name="Pritting, Shannon" userId="S::shannon.pritting@suny.edu::b6acce8b-3193-4a7b-b3b8-1dc43a9f8da4" providerId="AD" clId="Web-{C46C7303-F1B6-4F23-B59E-A9F32A961D0A}" dt="2020-10-26T19:26:03.244" v="136" actId="20577"/>
          <ac:spMkLst>
            <pc:docMk/>
            <pc:sldMk cId="2522281681" sldId="492"/>
            <ac:spMk id="13" creationId="{00000000-0000-0000-0000-000000000000}"/>
          </ac:spMkLst>
        </pc:spChg>
        <pc:spChg chg="mod">
          <ac:chgData name="Pritting, Shannon" userId="S::shannon.pritting@suny.edu::b6acce8b-3193-4a7b-b3b8-1dc43a9f8da4" providerId="AD" clId="Web-{C46C7303-F1B6-4F23-B59E-A9F32A961D0A}" dt="2020-10-26T19:27:36.777" v="511" actId="20577"/>
          <ac:spMkLst>
            <pc:docMk/>
            <pc:sldMk cId="2522281681" sldId="492"/>
            <ac:spMk id="14" creationId="{00000000-0000-0000-0000-000000000000}"/>
          </ac:spMkLst>
        </pc:spChg>
      </pc:sldChg>
    </pc:docChg>
  </pc:docChgLst>
  <pc:docChgLst>
    <pc:chgData name="Tovstiadi, Esta" userId="S::esta.tovstiadi@suny.edu::b592cbb2-ea38-4240-8a3a-6613487ae435" providerId="AD" clId="Web-{B6B05F6B-8E67-4B8D-B81A-5FB134D9A963}"/>
    <pc:docChg chg="modSld">
      <pc:chgData name="Tovstiadi, Esta" userId="S::esta.tovstiadi@suny.edu::b592cbb2-ea38-4240-8a3a-6613487ae435" providerId="AD" clId="Web-{B6B05F6B-8E67-4B8D-B81A-5FB134D9A963}" dt="2020-07-28T15:50:55.406" v="50" actId="20577"/>
      <pc:docMkLst>
        <pc:docMk/>
      </pc:docMkLst>
      <pc:sldChg chg="modSp">
        <pc:chgData name="Tovstiadi, Esta" userId="S::esta.tovstiadi@suny.edu::b592cbb2-ea38-4240-8a3a-6613487ae435" providerId="AD" clId="Web-{B6B05F6B-8E67-4B8D-B81A-5FB134D9A963}" dt="2020-07-28T15:50:55.391" v="49" actId="20577"/>
        <pc:sldMkLst>
          <pc:docMk/>
          <pc:sldMk cId="863390931" sldId="457"/>
        </pc:sldMkLst>
        <pc:spChg chg="mod">
          <ac:chgData name="Tovstiadi, Esta" userId="S::esta.tovstiadi@suny.edu::b592cbb2-ea38-4240-8a3a-6613487ae435" providerId="AD" clId="Web-{B6B05F6B-8E67-4B8D-B81A-5FB134D9A963}" dt="2020-07-28T15:50:55.391" v="49" actId="20577"/>
          <ac:spMkLst>
            <pc:docMk/>
            <pc:sldMk cId="863390931" sldId="457"/>
            <ac:spMk id="14" creationId="{00000000-0000-0000-0000-000000000000}"/>
          </ac:spMkLst>
        </pc:spChg>
      </pc:sldChg>
    </pc:docChg>
  </pc:docChgLst>
  <pc:docChgLst>
    <pc:chgData name="Jackson, Timothy" userId="S::timothy.jackson@suny.edu::9ce01cec-8b46-438e-9d10-af58cd21d299" providerId="AD" clId="Web-{A5309938-1B01-46D9-B702-088FA74D806D}"/>
    <pc:docChg chg="addSld modSld">
      <pc:chgData name="Jackson, Timothy" userId="S::timothy.jackson@suny.edu::9ce01cec-8b46-438e-9d10-af58cd21d299" providerId="AD" clId="Web-{A5309938-1B01-46D9-B702-088FA74D806D}" dt="2020-04-30T13:45:07.776" v="678" actId="20577"/>
      <pc:docMkLst>
        <pc:docMk/>
      </pc:docMkLst>
      <pc:sldChg chg="modSp">
        <pc:chgData name="Jackson, Timothy" userId="S::timothy.jackson@suny.edu::9ce01cec-8b46-438e-9d10-af58cd21d299" providerId="AD" clId="Web-{A5309938-1B01-46D9-B702-088FA74D806D}" dt="2020-04-30T13:41:21.226" v="264" actId="20577"/>
        <pc:sldMkLst>
          <pc:docMk/>
          <pc:sldMk cId="2982323020" sldId="405"/>
        </pc:sldMkLst>
        <pc:spChg chg="mod">
          <ac:chgData name="Jackson, Timothy" userId="S::timothy.jackson@suny.edu::9ce01cec-8b46-438e-9d10-af58cd21d299" providerId="AD" clId="Web-{A5309938-1B01-46D9-B702-088FA74D806D}" dt="2020-04-30T13:41:21.226" v="264" actId="20577"/>
          <ac:spMkLst>
            <pc:docMk/>
            <pc:sldMk cId="2982323020" sldId="405"/>
            <ac:spMk id="5" creationId="{535E1953-C7A3-4180-AAE1-5C1894D3B757}"/>
          </ac:spMkLst>
        </pc:spChg>
      </pc:sldChg>
      <pc:sldChg chg="modSp add replId">
        <pc:chgData name="Jackson, Timothy" userId="S::timothy.jackson@suny.edu::9ce01cec-8b46-438e-9d10-af58cd21d299" providerId="AD" clId="Web-{A5309938-1B01-46D9-B702-088FA74D806D}" dt="2020-04-30T13:45:07.776" v="678" actId="20577"/>
        <pc:sldMkLst>
          <pc:docMk/>
          <pc:sldMk cId="4087196870" sldId="446"/>
        </pc:sldMkLst>
        <pc:spChg chg="mod">
          <ac:chgData name="Jackson, Timothy" userId="S::timothy.jackson@suny.edu::9ce01cec-8b46-438e-9d10-af58cd21d299" providerId="AD" clId="Web-{A5309938-1B01-46D9-B702-088FA74D806D}" dt="2020-04-30T13:41:40.961" v="301" actId="20577"/>
          <ac:spMkLst>
            <pc:docMk/>
            <pc:sldMk cId="4087196870" sldId="446"/>
            <ac:spMk id="2" creationId="{244B8E82-FFA2-4420-9F5C-C344ED44C26B}"/>
          </ac:spMkLst>
        </pc:spChg>
        <pc:spChg chg="mod">
          <ac:chgData name="Jackson, Timothy" userId="S::timothy.jackson@suny.edu::9ce01cec-8b46-438e-9d10-af58cd21d299" providerId="AD" clId="Web-{A5309938-1B01-46D9-B702-088FA74D806D}" dt="2020-04-30T13:45:07.776" v="678" actId="20577"/>
          <ac:spMkLst>
            <pc:docMk/>
            <pc:sldMk cId="4087196870" sldId="446"/>
            <ac:spMk id="5" creationId="{535E1953-C7A3-4180-AAE1-5C1894D3B757}"/>
          </ac:spMkLst>
        </pc:spChg>
      </pc:sldChg>
    </pc:docChg>
  </pc:docChgLst>
  <pc:docChgLst>
    <pc:chgData name="McGee, Margaret" userId="S::margaret.mcgee@suny.edu::07377fe7-8f05-4c22-a697-5f820ef7115e" providerId="AD" clId="Web-{96112BE9-6182-40D2-A769-3C9E21FE2C51}"/>
    <pc:docChg chg="delSld modSld">
      <pc:chgData name="McGee, Margaret" userId="S::margaret.mcgee@suny.edu::07377fe7-8f05-4c22-a697-5f820ef7115e" providerId="AD" clId="Web-{96112BE9-6182-40D2-A769-3C9E21FE2C51}" dt="2020-03-30T14:43:03.194" v="1072" actId="20577"/>
      <pc:docMkLst>
        <pc:docMk/>
      </pc:docMkLst>
      <pc:sldChg chg="addSp delSp modSp">
        <pc:chgData name="McGee, Margaret" userId="S::margaret.mcgee@suny.edu::07377fe7-8f05-4c22-a697-5f820ef7115e" providerId="AD" clId="Web-{96112BE9-6182-40D2-A769-3C9E21FE2C51}" dt="2020-03-30T14:32:58.066" v="270" actId="14100"/>
        <pc:sldMkLst>
          <pc:docMk/>
          <pc:sldMk cId="295589292" sldId="369"/>
        </pc:sldMkLst>
        <pc:spChg chg="mod">
          <ac:chgData name="McGee, Margaret" userId="S::margaret.mcgee@suny.edu::07377fe7-8f05-4c22-a697-5f820ef7115e" providerId="AD" clId="Web-{96112BE9-6182-40D2-A769-3C9E21FE2C51}" dt="2020-03-30T14:32:58.066" v="270" actId="14100"/>
          <ac:spMkLst>
            <pc:docMk/>
            <pc:sldMk cId="295589292" sldId="369"/>
            <ac:spMk id="3" creationId="{4DBDDB3F-B73C-4F73-9955-8AC852907A47}"/>
          </ac:spMkLst>
        </pc:spChg>
        <pc:picChg chg="add del mod">
          <ac:chgData name="McGee, Margaret" userId="S::margaret.mcgee@suny.edu::07377fe7-8f05-4c22-a697-5f820ef7115e" providerId="AD" clId="Web-{96112BE9-6182-40D2-A769-3C9E21FE2C51}" dt="2020-03-30T14:17:34.420" v="9"/>
          <ac:picMkLst>
            <pc:docMk/>
            <pc:sldMk cId="295589292" sldId="369"/>
            <ac:picMk id="4" creationId="{99F88971-F266-4DF1-92F0-56837A3503C2}"/>
          </ac:picMkLst>
        </pc:picChg>
        <pc:picChg chg="add del mod">
          <ac:chgData name="McGee, Margaret" userId="S::margaret.mcgee@suny.edu::07377fe7-8f05-4c22-a697-5f820ef7115e" providerId="AD" clId="Web-{96112BE9-6182-40D2-A769-3C9E21FE2C51}" dt="2020-03-30T14:18:54.717" v="13"/>
          <ac:picMkLst>
            <pc:docMk/>
            <pc:sldMk cId="295589292" sldId="369"/>
            <ac:picMk id="8" creationId="{EFD64061-EF47-4F1F-A524-EF62F30FAE05}"/>
          </ac:picMkLst>
        </pc:picChg>
        <pc:picChg chg="add del mod">
          <ac:chgData name="McGee, Margaret" userId="S::margaret.mcgee@suny.edu::07377fe7-8f05-4c22-a697-5f820ef7115e" providerId="AD" clId="Web-{96112BE9-6182-40D2-A769-3C9E21FE2C51}" dt="2020-03-30T14:20:14.937" v="17"/>
          <ac:picMkLst>
            <pc:docMk/>
            <pc:sldMk cId="295589292" sldId="369"/>
            <ac:picMk id="16" creationId="{AFF236FC-8B26-4779-95D7-88489C64545C}"/>
          </ac:picMkLst>
        </pc:picChg>
        <pc:picChg chg="add del mod">
          <ac:chgData name="McGee, Margaret" userId="S::margaret.mcgee@suny.edu::07377fe7-8f05-4c22-a697-5f820ef7115e" providerId="AD" clId="Web-{96112BE9-6182-40D2-A769-3C9E21FE2C51}" dt="2020-03-30T14:21:38.859" v="22"/>
          <ac:picMkLst>
            <pc:docMk/>
            <pc:sldMk cId="295589292" sldId="369"/>
            <ac:picMk id="18" creationId="{4EECA447-6124-46E2-80DE-4E42585D9087}"/>
          </ac:picMkLst>
        </pc:picChg>
        <pc:picChg chg="add mod">
          <ac:chgData name="McGee, Margaret" userId="S::margaret.mcgee@suny.edu::07377fe7-8f05-4c22-a697-5f820ef7115e" providerId="AD" clId="Web-{96112BE9-6182-40D2-A769-3C9E21FE2C51}" dt="2020-03-30T14:22:30.344" v="31" actId="1076"/>
          <ac:picMkLst>
            <pc:docMk/>
            <pc:sldMk cId="295589292" sldId="369"/>
            <ac:picMk id="20" creationId="{FA2E581D-430F-4B8B-BB32-82ACBB9359FB}"/>
          </ac:picMkLst>
        </pc:picChg>
      </pc:sldChg>
      <pc:sldChg chg="delSp modSp del">
        <pc:chgData name="McGee, Margaret" userId="S::margaret.mcgee@suny.edu::07377fe7-8f05-4c22-a697-5f820ef7115e" providerId="AD" clId="Web-{96112BE9-6182-40D2-A769-3C9E21FE2C51}" dt="2020-03-30T14:35:49.238" v="283"/>
        <pc:sldMkLst>
          <pc:docMk/>
          <pc:sldMk cId="2832116887" sldId="370"/>
        </pc:sldMkLst>
        <pc:spChg chg="mod">
          <ac:chgData name="McGee, Margaret" userId="S::margaret.mcgee@suny.edu::07377fe7-8f05-4c22-a697-5f820ef7115e" providerId="AD" clId="Web-{96112BE9-6182-40D2-A769-3C9E21FE2C51}" dt="2020-03-30T14:35:42.254" v="281" actId="20577"/>
          <ac:spMkLst>
            <pc:docMk/>
            <pc:sldMk cId="2832116887" sldId="370"/>
            <ac:spMk id="3" creationId="{4DBDDB3F-B73C-4F73-9955-8AC852907A47}"/>
          </ac:spMkLst>
        </pc:spChg>
        <pc:picChg chg="del">
          <ac:chgData name="McGee, Margaret" userId="S::margaret.mcgee@suny.edu::07377fe7-8f05-4c22-a697-5f820ef7115e" providerId="AD" clId="Web-{96112BE9-6182-40D2-A769-3C9E21FE2C51}" dt="2020-03-30T14:35:24.895" v="275"/>
          <ac:picMkLst>
            <pc:docMk/>
            <pc:sldMk cId="2832116887" sldId="370"/>
            <ac:picMk id="4" creationId="{E63A49C0-4A34-422B-B936-DA3024F94DA5}"/>
          </ac:picMkLst>
        </pc:picChg>
      </pc:sldChg>
      <pc:sldChg chg="modSp">
        <pc:chgData name="McGee, Margaret" userId="S::margaret.mcgee@suny.edu::07377fe7-8f05-4c22-a697-5f820ef7115e" providerId="AD" clId="Web-{96112BE9-6182-40D2-A769-3C9E21FE2C51}" dt="2020-03-30T14:43:03.194" v="1071" actId="20577"/>
        <pc:sldMkLst>
          <pc:docMk/>
          <pc:sldMk cId="20872472" sldId="377"/>
        </pc:sldMkLst>
        <pc:spChg chg="mod">
          <ac:chgData name="McGee, Margaret" userId="S::margaret.mcgee@suny.edu::07377fe7-8f05-4c22-a697-5f820ef7115e" providerId="AD" clId="Web-{96112BE9-6182-40D2-A769-3C9E21FE2C51}" dt="2020-03-30T14:43:03.194" v="1071" actId="20577"/>
          <ac:spMkLst>
            <pc:docMk/>
            <pc:sldMk cId="20872472" sldId="377"/>
            <ac:spMk id="6" creationId="{0134EE62-A3AE-4ABC-9D13-84F3C54BAAF7}"/>
          </ac:spMkLst>
        </pc:spChg>
      </pc:sldChg>
      <pc:sldChg chg="modSp">
        <pc:chgData name="McGee, Margaret" userId="S::margaret.mcgee@suny.edu::07377fe7-8f05-4c22-a697-5f820ef7115e" providerId="AD" clId="Web-{96112BE9-6182-40D2-A769-3C9E21FE2C51}" dt="2020-03-30T14:40:35.896" v="936" actId="20577"/>
        <pc:sldMkLst>
          <pc:docMk/>
          <pc:sldMk cId="620162658" sldId="379"/>
        </pc:sldMkLst>
        <pc:spChg chg="mod">
          <ac:chgData name="McGee, Margaret" userId="S::margaret.mcgee@suny.edu::07377fe7-8f05-4c22-a697-5f820ef7115e" providerId="AD" clId="Web-{96112BE9-6182-40D2-A769-3C9E21FE2C51}" dt="2020-03-30T14:36:47.629" v="363" actId="20577"/>
          <ac:spMkLst>
            <pc:docMk/>
            <pc:sldMk cId="620162658" sldId="379"/>
            <ac:spMk id="2" creationId="{71EA7B85-A46E-4A0A-B5A6-003D849DE4A5}"/>
          </ac:spMkLst>
        </pc:spChg>
        <pc:spChg chg="mod">
          <ac:chgData name="McGee, Margaret" userId="S::margaret.mcgee@suny.edu::07377fe7-8f05-4c22-a697-5f820ef7115e" providerId="AD" clId="Web-{96112BE9-6182-40D2-A769-3C9E21FE2C51}" dt="2020-03-30T14:40:35.896" v="936" actId="20577"/>
          <ac:spMkLst>
            <pc:docMk/>
            <pc:sldMk cId="620162658" sldId="379"/>
            <ac:spMk id="6" creationId="{0134EE62-A3AE-4ABC-9D13-84F3C54BAAF7}"/>
          </ac:spMkLst>
        </pc:spChg>
      </pc:sldChg>
    </pc:docChg>
  </pc:docChgLst>
  <pc:docChgLst>
    <pc:chgData name="Tovstiadi, Esta" userId="S::esta.tovstiadi@suny.edu::b592cbb2-ea38-4240-8a3a-6613487ae435" providerId="AD" clId="Web-{77A21966-F73E-7C57-0BD4-D8324FDA4BF0}"/>
    <pc:docChg chg="modSld">
      <pc:chgData name="Tovstiadi, Esta" userId="S::esta.tovstiadi@suny.edu::b592cbb2-ea38-4240-8a3a-6613487ae435" providerId="AD" clId="Web-{77A21966-F73E-7C57-0BD4-D8324FDA4BF0}" dt="2019-11-25T14:01:24.115" v="23" actId="20577"/>
      <pc:docMkLst>
        <pc:docMk/>
      </pc:docMkLst>
      <pc:sldChg chg="modSp">
        <pc:chgData name="Tovstiadi, Esta" userId="S::esta.tovstiadi@suny.edu::b592cbb2-ea38-4240-8a3a-6613487ae435" providerId="AD" clId="Web-{77A21966-F73E-7C57-0BD4-D8324FDA4BF0}" dt="2019-11-25T14:01:24.099" v="22" actId="20577"/>
        <pc:sldMkLst>
          <pc:docMk/>
          <pc:sldMk cId="2171438980" sldId="317"/>
        </pc:sldMkLst>
        <pc:spChg chg="mod">
          <ac:chgData name="Tovstiadi, Esta" userId="S::esta.tovstiadi@suny.edu::b592cbb2-ea38-4240-8a3a-6613487ae435" providerId="AD" clId="Web-{77A21966-F73E-7C57-0BD4-D8324FDA4BF0}" dt="2019-11-25T14:01:24.099" v="22" actId="20577"/>
          <ac:spMkLst>
            <pc:docMk/>
            <pc:sldMk cId="2171438980" sldId="317"/>
            <ac:spMk id="3" creationId="{FB9274B1-AFC9-4FA6-8DD4-15DD0E25131C}"/>
          </ac:spMkLst>
        </pc:spChg>
      </pc:sldChg>
    </pc:docChg>
  </pc:docChgLst>
  <pc:docChgLst>
    <pc:chgData name="Pritting, Shannon" userId="S::shannon.pritting@suny.edu::b6acce8b-3193-4a7b-b3b8-1dc43a9f8da4" providerId="AD" clId="Web-{F4EADDAD-6605-41D9-B6AC-77F1780EF16E}"/>
    <pc:docChg chg="addSld delSld modSld">
      <pc:chgData name="Pritting, Shannon" userId="S::shannon.pritting@suny.edu::b6acce8b-3193-4a7b-b3b8-1dc43a9f8da4" providerId="AD" clId="Web-{F4EADDAD-6605-41D9-B6AC-77F1780EF16E}" dt="2020-02-24T19:02:50.774" v="694" actId="14100"/>
      <pc:docMkLst>
        <pc:docMk/>
      </pc:docMkLst>
      <pc:sldChg chg="modSp">
        <pc:chgData name="Pritting, Shannon" userId="S::shannon.pritting@suny.edu::b6acce8b-3193-4a7b-b3b8-1dc43a9f8da4" providerId="AD" clId="Web-{F4EADDAD-6605-41D9-B6AC-77F1780EF16E}" dt="2020-02-24T19:00:01.970" v="526" actId="20577"/>
        <pc:sldMkLst>
          <pc:docMk/>
          <pc:sldMk cId="2190504256" sldId="373"/>
        </pc:sldMkLst>
        <pc:spChg chg="mod">
          <ac:chgData name="Pritting, Shannon" userId="S::shannon.pritting@suny.edu::b6acce8b-3193-4a7b-b3b8-1dc43a9f8da4" providerId="AD" clId="Web-{F4EADDAD-6605-41D9-B6AC-77F1780EF16E}" dt="2020-02-24T18:52:43.063" v="49" actId="20577"/>
          <ac:spMkLst>
            <pc:docMk/>
            <pc:sldMk cId="2190504256" sldId="373"/>
            <ac:spMk id="2" creationId="{00000000-0000-0000-0000-000000000000}"/>
          </ac:spMkLst>
        </pc:spChg>
        <pc:spChg chg="mod">
          <ac:chgData name="Pritting, Shannon" userId="S::shannon.pritting@suny.edu::b6acce8b-3193-4a7b-b3b8-1dc43a9f8da4" providerId="AD" clId="Web-{F4EADDAD-6605-41D9-B6AC-77F1780EF16E}" dt="2020-02-24T19:00:01.970" v="526" actId="20577"/>
          <ac:spMkLst>
            <pc:docMk/>
            <pc:sldMk cId="2190504256" sldId="373"/>
            <ac:spMk id="3" creationId="{00000000-0000-0000-0000-000000000000}"/>
          </ac:spMkLst>
        </pc:spChg>
      </pc:sldChg>
      <pc:sldChg chg="delSp modSp add replId">
        <pc:chgData name="Pritting, Shannon" userId="S::shannon.pritting@suny.edu::b6acce8b-3193-4a7b-b3b8-1dc43a9f8da4" providerId="AD" clId="Web-{F4EADDAD-6605-41D9-B6AC-77F1780EF16E}" dt="2020-02-24T19:02:50.774" v="694" actId="14100"/>
        <pc:sldMkLst>
          <pc:docMk/>
          <pc:sldMk cId="2023300331" sldId="387"/>
        </pc:sldMkLst>
        <pc:spChg chg="mod">
          <ac:chgData name="Pritting, Shannon" userId="S::shannon.pritting@suny.edu::b6acce8b-3193-4a7b-b3b8-1dc43a9f8da4" providerId="AD" clId="Web-{F4EADDAD-6605-41D9-B6AC-77F1780EF16E}" dt="2020-02-24T19:01:52.818" v="535" actId="20577"/>
          <ac:spMkLst>
            <pc:docMk/>
            <pc:sldMk cId="2023300331" sldId="387"/>
            <ac:spMk id="2" creationId="{00000000-0000-0000-0000-000000000000}"/>
          </ac:spMkLst>
        </pc:spChg>
        <pc:spChg chg="mod">
          <ac:chgData name="Pritting, Shannon" userId="S::shannon.pritting@suny.edu::b6acce8b-3193-4a7b-b3b8-1dc43a9f8da4" providerId="AD" clId="Web-{F4EADDAD-6605-41D9-B6AC-77F1780EF16E}" dt="2020-02-24T19:02:50.774" v="694" actId="14100"/>
          <ac:spMkLst>
            <pc:docMk/>
            <pc:sldMk cId="2023300331" sldId="387"/>
            <ac:spMk id="3" creationId="{00000000-0000-0000-0000-000000000000}"/>
          </ac:spMkLst>
        </pc:spChg>
        <pc:picChg chg="del">
          <ac:chgData name="Pritting, Shannon" userId="S::shannon.pritting@suny.edu::b6acce8b-3193-4a7b-b3b8-1dc43a9f8da4" providerId="AD" clId="Web-{F4EADDAD-6605-41D9-B6AC-77F1780EF16E}" dt="2020-02-24T19:01:52.959" v="537"/>
          <ac:picMkLst>
            <pc:docMk/>
            <pc:sldMk cId="2023300331" sldId="387"/>
            <ac:picMk id="13" creationId="{00000000-0000-0000-0000-000000000000}"/>
          </ac:picMkLst>
        </pc:picChg>
      </pc:sldChg>
      <pc:sldChg chg="addSp new del">
        <pc:chgData name="Pritting, Shannon" userId="S::shannon.pritting@suny.edu::b6acce8b-3193-4a7b-b3b8-1dc43a9f8da4" providerId="AD" clId="Web-{F4EADDAD-6605-41D9-B6AC-77F1780EF16E}" dt="2020-02-24T19:01:52.631" v="531"/>
        <pc:sldMkLst>
          <pc:docMk/>
          <pc:sldMk cId="2087495172" sldId="387"/>
        </pc:sldMkLst>
        <pc:spChg chg="add">
          <ac:chgData name="Pritting, Shannon" userId="S::shannon.pritting@suny.edu::b6acce8b-3193-4a7b-b3b8-1dc43a9f8da4" providerId="AD" clId="Web-{F4EADDAD-6605-41D9-B6AC-77F1780EF16E}" dt="2020-02-24T19:01:52.474" v="529"/>
          <ac:spMkLst>
            <pc:docMk/>
            <pc:sldMk cId="2087495172" sldId="387"/>
            <ac:spMk id="5" creationId="{16C72BC2-3869-4D67-A0DC-B923BE9A92DA}"/>
          </ac:spMkLst>
        </pc:spChg>
        <pc:grpChg chg="add">
          <ac:chgData name="Pritting, Shannon" userId="S::shannon.pritting@suny.edu::b6acce8b-3193-4a7b-b3b8-1dc43a9f8da4" providerId="AD" clId="Web-{F4EADDAD-6605-41D9-B6AC-77F1780EF16E}" dt="2020-02-24T19:01:52.506" v="530"/>
          <ac:grpSpMkLst>
            <pc:docMk/>
            <pc:sldMk cId="2087495172" sldId="387"/>
            <ac:grpSpMk id="12" creationId="{A4E252EC-94E9-43E8-8A03-5694040C36B6}"/>
          </ac:grpSpMkLst>
        </pc:grpChg>
      </pc:sldChg>
    </pc:docChg>
  </pc:docChgLst>
  <pc:docChgLst>
    <pc:chgData name="McGee, Margaret" userId="S::margaret.mcgee@suny.edu::07377fe7-8f05-4c22-a697-5f820ef7115e" providerId="AD" clId="Web-{9EAA94CB-A3F6-4D73-A600-4FEF2BA5A6AF}"/>
    <pc:docChg chg="modSld">
      <pc:chgData name="McGee, Margaret" userId="S::margaret.mcgee@suny.edu::07377fe7-8f05-4c22-a697-5f820ef7115e" providerId="AD" clId="Web-{9EAA94CB-A3F6-4D73-A600-4FEF2BA5A6AF}" dt="2020-07-27T17:31:42.125" v="36" actId="20577"/>
      <pc:docMkLst>
        <pc:docMk/>
      </pc:docMkLst>
      <pc:sldChg chg="modSp">
        <pc:chgData name="McGee, Margaret" userId="S::margaret.mcgee@suny.edu::07377fe7-8f05-4c22-a697-5f820ef7115e" providerId="AD" clId="Web-{9EAA94CB-A3F6-4D73-A600-4FEF2BA5A6AF}" dt="2020-07-27T17:31:08.202" v="26" actId="20577"/>
        <pc:sldMkLst>
          <pc:docMk/>
          <pc:sldMk cId="2227392382" sldId="342"/>
        </pc:sldMkLst>
        <pc:spChg chg="mod">
          <ac:chgData name="McGee, Margaret" userId="S::margaret.mcgee@suny.edu::07377fe7-8f05-4c22-a697-5f820ef7115e" providerId="AD" clId="Web-{9EAA94CB-A3F6-4D73-A600-4FEF2BA5A6AF}" dt="2020-07-27T17:31:08.202" v="26" actId="20577"/>
          <ac:spMkLst>
            <pc:docMk/>
            <pc:sldMk cId="2227392382" sldId="342"/>
            <ac:spMk id="2" creationId="{71EA7B85-A46E-4A0A-B5A6-003D849DE4A5}"/>
          </ac:spMkLst>
        </pc:spChg>
      </pc:sldChg>
      <pc:sldChg chg="modSp">
        <pc:chgData name="McGee, Margaret" userId="S::margaret.mcgee@suny.edu::07377fe7-8f05-4c22-a697-5f820ef7115e" providerId="AD" clId="Web-{9EAA94CB-A3F6-4D73-A600-4FEF2BA5A6AF}" dt="2020-07-27T17:31:04.265" v="24" actId="20577"/>
        <pc:sldMkLst>
          <pc:docMk/>
          <pc:sldMk cId="20872472" sldId="377"/>
        </pc:sldMkLst>
        <pc:spChg chg="mod">
          <ac:chgData name="McGee, Margaret" userId="S::margaret.mcgee@suny.edu::07377fe7-8f05-4c22-a697-5f820ef7115e" providerId="AD" clId="Web-{9EAA94CB-A3F6-4D73-A600-4FEF2BA5A6AF}" dt="2020-07-27T17:31:04.265" v="24" actId="20577"/>
          <ac:spMkLst>
            <pc:docMk/>
            <pc:sldMk cId="20872472" sldId="377"/>
            <ac:spMk id="6" creationId="{0134EE62-A3AE-4ABC-9D13-84F3C54BAAF7}"/>
          </ac:spMkLst>
        </pc:spChg>
      </pc:sldChg>
      <pc:sldChg chg="modSp">
        <pc:chgData name="McGee, Margaret" userId="S::margaret.mcgee@suny.edu::07377fe7-8f05-4c22-a697-5f820ef7115e" providerId="AD" clId="Web-{9EAA94CB-A3F6-4D73-A600-4FEF2BA5A6AF}" dt="2020-07-27T17:31:24.453" v="31" actId="20577"/>
        <pc:sldMkLst>
          <pc:docMk/>
          <pc:sldMk cId="1864447246" sldId="451"/>
        </pc:sldMkLst>
        <pc:spChg chg="mod">
          <ac:chgData name="McGee, Margaret" userId="S::margaret.mcgee@suny.edu::07377fe7-8f05-4c22-a697-5f820ef7115e" providerId="AD" clId="Web-{9EAA94CB-A3F6-4D73-A600-4FEF2BA5A6AF}" dt="2020-07-27T17:31:24.453" v="31" actId="20577"/>
          <ac:spMkLst>
            <pc:docMk/>
            <pc:sldMk cId="1864447246" sldId="451"/>
            <ac:spMk id="3" creationId="{4DBDDB3F-B73C-4F73-9955-8AC852907A47}"/>
          </ac:spMkLst>
        </pc:spChg>
      </pc:sldChg>
      <pc:sldChg chg="modSp">
        <pc:chgData name="McGee, Margaret" userId="S::margaret.mcgee@suny.edu::07377fe7-8f05-4c22-a697-5f820ef7115e" providerId="AD" clId="Web-{9EAA94CB-A3F6-4D73-A600-4FEF2BA5A6AF}" dt="2020-07-27T17:31:42.125" v="35" actId="20577"/>
        <pc:sldMkLst>
          <pc:docMk/>
          <pc:sldMk cId="1421070094" sldId="453"/>
        </pc:sldMkLst>
        <pc:spChg chg="mod">
          <ac:chgData name="McGee, Margaret" userId="S::margaret.mcgee@suny.edu::07377fe7-8f05-4c22-a697-5f820ef7115e" providerId="AD" clId="Web-{9EAA94CB-A3F6-4D73-A600-4FEF2BA5A6AF}" dt="2020-07-27T17:31:42.125" v="35" actId="20577"/>
          <ac:spMkLst>
            <pc:docMk/>
            <pc:sldMk cId="1421070094" sldId="453"/>
            <ac:spMk id="6" creationId="{0134EE62-A3AE-4ABC-9D13-84F3C54BAAF7}"/>
          </ac:spMkLst>
        </pc:spChg>
      </pc:sldChg>
    </pc:docChg>
  </pc:docChgLst>
  <pc:docChgLst>
    <pc:chgData name="McGee, Margaret" userId="S::margaret.mcgee@suny.edu::07377fe7-8f05-4c22-a697-5f820ef7115e" providerId="AD" clId="Web-{C49AF4D7-782C-4B2D-2A89-FD5E452AB47F}"/>
    <pc:docChg chg="addSld modSld">
      <pc:chgData name="McGee, Margaret" userId="S::margaret.mcgee@suny.edu::07377fe7-8f05-4c22-a697-5f820ef7115e" providerId="AD" clId="Web-{C49AF4D7-782C-4B2D-2A89-FD5E452AB47F}" dt="2020-08-27T19:07:22.814" v="875" actId="20577"/>
      <pc:docMkLst>
        <pc:docMk/>
      </pc:docMkLst>
      <pc:sldChg chg="modSp">
        <pc:chgData name="McGee, Margaret" userId="S::margaret.mcgee@suny.edu::07377fe7-8f05-4c22-a697-5f820ef7115e" providerId="AD" clId="Web-{C49AF4D7-782C-4B2D-2A89-FD5E452AB47F}" dt="2020-08-27T18:58:15.467" v="383" actId="20577"/>
        <pc:sldMkLst>
          <pc:docMk/>
          <pc:sldMk cId="2227392382" sldId="342"/>
        </pc:sldMkLst>
        <pc:spChg chg="mod">
          <ac:chgData name="McGee, Margaret" userId="S::margaret.mcgee@suny.edu::07377fe7-8f05-4c22-a697-5f820ef7115e" providerId="AD" clId="Web-{C49AF4D7-782C-4B2D-2A89-FD5E452AB47F}" dt="2020-08-27T18:58:15.467" v="383" actId="20577"/>
          <ac:spMkLst>
            <pc:docMk/>
            <pc:sldMk cId="2227392382" sldId="342"/>
            <ac:spMk id="6" creationId="{82418CFA-6D41-4980-A0EC-28013A0C6BAE}"/>
          </ac:spMkLst>
        </pc:spChg>
      </pc:sldChg>
      <pc:sldChg chg="modSp add replId">
        <pc:chgData name="McGee, Margaret" userId="S::margaret.mcgee@suny.edu::07377fe7-8f05-4c22-a697-5f820ef7115e" providerId="AD" clId="Web-{C49AF4D7-782C-4B2D-2A89-FD5E452AB47F}" dt="2020-08-27T19:07:22.814" v="875" actId="20577"/>
        <pc:sldMkLst>
          <pc:docMk/>
          <pc:sldMk cId="45523102" sldId="475"/>
        </pc:sldMkLst>
        <pc:spChg chg="mod">
          <ac:chgData name="McGee, Margaret" userId="S::margaret.mcgee@suny.edu::07377fe7-8f05-4c22-a697-5f820ef7115e" providerId="AD" clId="Web-{C49AF4D7-782C-4B2D-2A89-FD5E452AB47F}" dt="2020-08-27T19:07:22.814" v="875" actId="20577"/>
          <ac:spMkLst>
            <pc:docMk/>
            <pc:sldMk cId="45523102" sldId="475"/>
            <ac:spMk id="6" creationId="{82418CFA-6D41-4980-A0EC-28013A0C6BAE}"/>
          </ac:spMkLst>
        </pc:spChg>
      </pc:sldChg>
    </pc:docChg>
  </pc:docChgLst>
  <pc:docChgLst>
    <pc:chgData name="Jackson, Timothy" userId="S::timothy.jackson@suny.edu::9ce01cec-8b46-438e-9d10-af58cd21d299" providerId="AD" clId="Web-{F05A2765-FB9B-4155-B04A-74F1DC04D555}"/>
    <pc:docChg chg="modSld">
      <pc:chgData name="Jackson, Timothy" userId="S::timothy.jackson@suny.edu::9ce01cec-8b46-438e-9d10-af58cd21d299" providerId="AD" clId="Web-{F05A2765-FB9B-4155-B04A-74F1DC04D555}" dt="2020-09-23T23:33:00.501" v="641" actId="20577"/>
      <pc:docMkLst>
        <pc:docMk/>
      </pc:docMkLst>
      <pc:sldChg chg="modSp">
        <pc:chgData name="Jackson, Timothy" userId="S::timothy.jackson@suny.edu::9ce01cec-8b46-438e-9d10-af58cd21d299" providerId="AD" clId="Web-{F05A2765-FB9B-4155-B04A-74F1DC04D555}" dt="2020-09-23T23:33:00.501" v="640" actId="20577"/>
        <pc:sldMkLst>
          <pc:docMk/>
          <pc:sldMk cId="581364705" sldId="438"/>
        </pc:sldMkLst>
        <pc:spChg chg="mod">
          <ac:chgData name="Jackson, Timothy" userId="S::timothy.jackson@suny.edu::9ce01cec-8b46-438e-9d10-af58cd21d299" providerId="AD" clId="Web-{F05A2765-FB9B-4155-B04A-74F1DC04D555}" dt="2020-09-23T23:33:00.501" v="640" actId="20577"/>
          <ac:spMkLst>
            <pc:docMk/>
            <pc:sldMk cId="581364705" sldId="438"/>
            <ac:spMk id="5" creationId="{535E1953-C7A3-4180-AAE1-5C1894D3B757}"/>
          </ac:spMkLst>
        </pc:spChg>
      </pc:sldChg>
    </pc:docChg>
  </pc:docChgLst>
  <pc:docChgLst>
    <pc:chgData name="Pritting, Shannon" userId="S::shannon.pritting@suny.edu::b6acce8b-3193-4a7b-b3b8-1dc43a9f8da4" providerId="AD" clId="Web-{1F13615D-3C29-4C2D-8611-92A57AD86E37}"/>
    <pc:docChg chg="modSld">
      <pc:chgData name="Pritting, Shannon" userId="S::shannon.pritting@suny.edu::b6acce8b-3193-4a7b-b3b8-1dc43a9f8da4" providerId="AD" clId="Web-{1F13615D-3C29-4C2D-8611-92A57AD86E37}" dt="2020-10-28T14:35:52.591" v="100" actId="20577"/>
      <pc:docMkLst>
        <pc:docMk/>
      </pc:docMkLst>
      <pc:sldChg chg="modSp">
        <pc:chgData name="Pritting, Shannon" userId="S::shannon.pritting@suny.edu::b6acce8b-3193-4a7b-b3b8-1dc43a9f8da4" providerId="AD" clId="Web-{1F13615D-3C29-4C2D-8611-92A57AD86E37}" dt="2020-10-28T14:35:51.013" v="98" actId="20577"/>
        <pc:sldMkLst>
          <pc:docMk/>
          <pc:sldMk cId="3598318785" sldId="501"/>
        </pc:sldMkLst>
        <pc:spChg chg="mod">
          <ac:chgData name="Pritting, Shannon" userId="S::shannon.pritting@suny.edu::b6acce8b-3193-4a7b-b3b8-1dc43a9f8da4" providerId="AD" clId="Web-{1F13615D-3C29-4C2D-8611-92A57AD86E37}" dt="2020-10-28T14:35:51.013" v="98" actId="20577"/>
          <ac:spMkLst>
            <pc:docMk/>
            <pc:sldMk cId="3598318785" sldId="501"/>
            <ac:spMk id="4" creationId="{5341DB96-EA4D-479F-8145-807E5104D577}"/>
          </ac:spMkLst>
        </pc:spChg>
      </pc:sldChg>
    </pc:docChg>
  </pc:docChgLst>
  <pc:docChgLst>
    <pc:chgData name="Tovstiadi, Esta" userId="S::esta.tovstiadi@suny.edu::b592cbb2-ea38-4240-8a3a-6613487ae435" providerId="AD" clId="Web-{0751CA4E-1F42-4461-82F8-047C50569A5B}"/>
    <pc:docChg chg="modSld">
      <pc:chgData name="Tovstiadi, Esta" userId="S::esta.tovstiadi@suny.edu::b592cbb2-ea38-4240-8a3a-6613487ae435" providerId="AD" clId="Web-{0751CA4E-1F42-4461-82F8-047C50569A5B}" dt="2020-09-24T15:29:35.805" v="73" actId="20577"/>
      <pc:docMkLst>
        <pc:docMk/>
      </pc:docMkLst>
      <pc:sldChg chg="modSp">
        <pc:chgData name="Tovstiadi, Esta" userId="S::esta.tovstiadi@suny.edu::b592cbb2-ea38-4240-8a3a-6613487ae435" providerId="AD" clId="Web-{0751CA4E-1F42-4461-82F8-047C50569A5B}" dt="2020-09-24T15:29:35.805" v="72" actId="20577"/>
        <pc:sldMkLst>
          <pc:docMk/>
          <pc:sldMk cId="2854992626" sldId="472"/>
        </pc:sldMkLst>
        <pc:spChg chg="mod">
          <ac:chgData name="Tovstiadi, Esta" userId="S::esta.tovstiadi@suny.edu::b592cbb2-ea38-4240-8a3a-6613487ae435" providerId="AD" clId="Web-{0751CA4E-1F42-4461-82F8-047C50569A5B}" dt="2020-09-24T15:29:35.805" v="72" actId="20577"/>
          <ac:spMkLst>
            <pc:docMk/>
            <pc:sldMk cId="2854992626" sldId="472"/>
            <ac:spMk id="14" creationId="{00000000-0000-0000-0000-000000000000}"/>
          </ac:spMkLst>
        </pc:spChg>
      </pc:sldChg>
    </pc:docChg>
  </pc:docChgLst>
  <pc:docChgLst>
    <pc:chgData name="Jackson, Timothy" userId="S::timothy.jackson@suny.edu::9ce01cec-8b46-438e-9d10-af58cd21d299" providerId="AD" clId="Web-{1D067232-C0C8-4447-A0EA-A3B17FF2EC58}"/>
    <pc:docChg chg="modSld">
      <pc:chgData name="Jackson, Timothy" userId="S::timothy.jackson@suny.edu::9ce01cec-8b46-438e-9d10-af58cd21d299" providerId="AD" clId="Web-{1D067232-C0C8-4447-A0EA-A3B17FF2EC58}" dt="2020-09-23T23:35:27.586" v="225" actId="20577"/>
      <pc:docMkLst>
        <pc:docMk/>
      </pc:docMkLst>
      <pc:sldChg chg="modSp">
        <pc:chgData name="Jackson, Timothy" userId="S::timothy.jackson@suny.edu::9ce01cec-8b46-438e-9d10-af58cd21d299" providerId="AD" clId="Web-{1D067232-C0C8-4447-A0EA-A3B17FF2EC58}" dt="2020-09-23T23:35:27.570" v="224" actId="20577"/>
        <pc:sldMkLst>
          <pc:docMk/>
          <pc:sldMk cId="581364705" sldId="438"/>
        </pc:sldMkLst>
        <pc:spChg chg="mod">
          <ac:chgData name="Jackson, Timothy" userId="S::timothy.jackson@suny.edu::9ce01cec-8b46-438e-9d10-af58cd21d299" providerId="AD" clId="Web-{1D067232-C0C8-4447-A0EA-A3B17FF2EC58}" dt="2020-09-23T23:35:27.570" v="224" actId="20577"/>
          <ac:spMkLst>
            <pc:docMk/>
            <pc:sldMk cId="581364705" sldId="438"/>
            <ac:spMk id="5" creationId="{535E1953-C7A3-4180-AAE1-5C1894D3B757}"/>
          </ac:spMkLst>
        </pc:spChg>
      </pc:sldChg>
    </pc:docChg>
  </pc:docChgLst>
  <pc:docChgLst>
    <pc:chgData name="Pritting, Shannon" userId="S::shannon.pritting@suny.edu::b6acce8b-3193-4a7b-b3b8-1dc43a9f8da4" providerId="AD" clId="Web-{D318B461-A755-44A0-A921-5DE2DE2DBA7D}"/>
    <pc:docChg chg="delSld modSld">
      <pc:chgData name="Pritting, Shannon" userId="S::shannon.pritting@suny.edu::b6acce8b-3193-4a7b-b3b8-1dc43a9f8da4" providerId="AD" clId="Web-{D318B461-A755-44A0-A921-5DE2DE2DBA7D}" dt="2020-02-24T17:52:01.729" v="84" actId="20577"/>
      <pc:docMkLst>
        <pc:docMk/>
      </pc:docMkLst>
      <pc:sldChg chg="modSp">
        <pc:chgData name="Pritting, Shannon" userId="S::shannon.pritting@suny.edu::b6acce8b-3193-4a7b-b3b8-1dc43a9f8da4" providerId="AD" clId="Web-{D318B461-A755-44A0-A921-5DE2DE2DBA7D}" dt="2020-02-24T17:50:47.852" v="28" actId="20577"/>
        <pc:sldMkLst>
          <pc:docMk/>
          <pc:sldMk cId="2919431528" sldId="258"/>
        </pc:sldMkLst>
        <pc:spChg chg="mod">
          <ac:chgData name="Pritting, Shannon" userId="S::shannon.pritting@suny.edu::b6acce8b-3193-4a7b-b3b8-1dc43a9f8da4" providerId="AD" clId="Web-{D318B461-A755-44A0-A921-5DE2DE2DBA7D}" dt="2020-02-24T17:50:47.852" v="28" actId="20577"/>
          <ac:spMkLst>
            <pc:docMk/>
            <pc:sldMk cId="2919431528" sldId="258"/>
            <ac:spMk id="19" creationId="{E1608256-D41E-7949-9F8B-A7E248C43ECB}"/>
          </ac:spMkLst>
        </pc:spChg>
      </pc:sldChg>
      <pc:sldChg chg="addSp delSp modSp">
        <pc:chgData name="Pritting, Shannon" userId="S::shannon.pritting@suny.edu::b6acce8b-3193-4a7b-b3b8-1dc43a9f8da4" providerId="AD" clId="Web-{D318B461-A755-44A0-A921-5DE2DE2DBA7D}" dt="2020-02-24T17:52:01.729" v="83" actId="20577"/>
        <pc:sldMkLst>
          <pc:docMk/>
          <pc:sldMk cId="3395575550" sldId="300"/>
        </pc:sldMkLst>
        <pc:spChg chg="del">
          <ac:chgData name="Pritting, Shannon" userId="S::shannon.pritting@suny.edu::b6acce8b-3193-4a7b-b3b8-1dc43a9f8da4" providerId="AD" clId="Web-{D318B461-A755-44A0-A921-5DE2DE2DBA7D}" dt="2020-02-24T17:51:40.932" v="34"/>
          <ac:spMkLst>
            <pc:docMk/>
            <pc:sldMk cId="3395575550" sldId="300"/>
            <ac:spMk id="3" creationId="{B0D9A189-B0D8-4563-8622-09F35A316A46}"/>
          </ac:spMkLst>
        </pc:spChg>
        <pc:spChg chg="add mod">
          <ac:chgData name="Pritting, Shannon" userId="S::shannon.pritting@suny.edu::b6acce8b-3193-4a7b-b3b8-1dc43a9f8da4" providerId="AD" clId="Web-{D318B461-A755-44A0-A921-5DE2DE2DBA7D}" dt="2020-02-24T17:52:01.729" v="83" actId="20577"/>
          <ac:spMkLst>
            <pc:docMk/>
            <pc:sldMk cId="3395575550" sldId="300"/>
            <ac:spMk id="14" creationId="{C75C1F2D-D8E8-4922-9BB0-1555E295F97D}"/>
          </ac:spMkLst>
        </pc:spChg>
        <pc:spChg chg="del mod">
          <ac:chgData name="Pritting, Shannon" userId="S::shannon.pritting@suny.edu::b6acce8b-3193-4a7b-b3b8-1dc43a9f8da4" providerId="AD" clId="Web-{D318B461-A755-44A0-A921-5DE2DE2DBA7D}" dt="2020-02-24T17:51:52.229" v="62"/>
          <ac:spMkLst>
            <pc:docMk/>
            <pc:sldMk cId="3395575550" sldId="300"/>
            <ac:spMk id="15" creationId="{619D2D6C-5ED3-4CFC-B08E-80FF2760CCC3}"/>
          </ac:spMkLst>
        </pc:spChg>
        <pc:graphicFrameChg chg="del">
          <ac:chgData name="Pritting, Shannon" userId="S::shannon.pritting@suny.edu::b6acce8b-3193-4a7b-b3b8-1dc43a9f8da4" providerId="AD" clId="Web-{D318B461-A755-44A0-A921-5DE2DE2DBA7D}" dt="2020-02-24T17:51:41.057" v="35"/>
          <ac:graphicFrameMkLst>
            <pc:docMk/>
            <pc:sldMk cId="3395575550" sldId="300"/>
            <ac:graphicFrameMk id="16" creationId="{A5D41537-F172-451E-AB82-329F067B239B}"/>
          </ac:graphicFrameMkLst>
        </pc:graphicFrameChg>
      </pc:sldChg>
      <pc:sldChg chg="del">
        <pc:chgData name="Pritting, Shannon" userId="S::shannon.pritting@suny.edu::b6acce8b-3193-4a7b-b3b8-1dc43a9f8da4" providerId="AD" clId="Web-{D318B461-A755-44A0-A921-5DE2DE2DBA7D}" dt="2020-02-24T17:51:03.165" v="32"/>
        <pc:sldMkLst>
          <pc:docMk/>
          <pc:sldMk cId="2597148903" sldId="315"/>
        </pc:sldMkLst>
      </pc:sldChg>
      <pc:sldChg chg="del">
        <pc:chgData name="Pritting, Shannon" userId="S::shannon.pritting@suny.edu::b6acce8b-3193-4a7b-b3b8-1dc43a9f8da4" providerId="AD" clId="Web-{D318B461-A755-44A0-A921-5DE2DE2DBA7D}" dt="2020-02-24T17:51:40.776" v="33"/>
        <pc:sldMkLst>
          <pc:docMk/>
          <pc:sldMk cId="559344816" sldId="368"/>
        </pc:sldMkLst>
      </pc:sldChg>
      <pc:sldChg chg="del">
        <pc:chgData name="Pritting, Shannon" userId="S::shannon.pritting@suny.edu::b6acce8b-3193-4a7b-b3b8-1dc43a9f8da4" providerId="AD" clId="Web-{D318B461-A755-44A0-A921-5DE2DE2DBA7D}" dt="2020-02-24T17:50:55.602" v="31"/>
        <pc:sldMkLst>
          <pc:docMk/>
          <pc:sldMk cId="3070354957" sldId="380"/>
        </pc:sldMkLst>
      </pc:sldChg>
    </pc:docChg>
  </pc:docChgLst>
  <pc:docChgLst>
    <pc:chgData name="McGee, Margaret" userId="S::margaret.mcgee@suny.edu::07377fe7-8f05-4c22-a697-5f820ef7115e" providerId="AD" clId="Web-{B976FCDA-A24E-4D6F-A707-A3DCBA818EED}"/>
    <pc:docChg chg="addSld modSld sldOrd">
      <pc:chgData name="McGee, Margaret" userId="S::margaret.mcgee@suny.edu::07377fe7-8f05-4c22-a697-5f820ef7115e" providerId="AD" clId="Web-{B976FCDA-A24E-4D6F-A707-A3DCBA818EED}" dt="2020-04-29T15:28:36.955" v="2621"/>
      <pc:docMkLst>
        <pc:docMk/>
      </pc:docMkLst>
      <pc:sldChg chg="modSp ord">
        <pc:chgData name="McGee, Margaret" userId="S::margaret.mcgee@suny.edu::07377fe7-8f05-4c22-a697-5f820ef7115e" providerId="AD" clId="Web-{B976FCDA-A24E-4D6F-A707-A3DCBA818EED}" dt="2020-04-29T15:07:38.595" v="2442" actId="20577"/>
        <pc:sldMkLst>
          <pc:docMk/>
          <pc:sldMk cId="295589292" sldId="369"/>
        </pc:sldMkLst>
        <pc:spChg chg="mod">
          <ac:chgData name="McGee, Margaret" userId="S::margaret.mcgee@suny.edu::07377fe7-8f05-4c22-a697-5f820ef7115e" providerId="AD" clId="Web-{B976FCDA-A24E-4D6F-A707-A3DCBA818EED}" dt="2020-04-29T15:01:53.559" v="1345" actId="20577"/>
          <ac:spMkLst>
            <pc:docMk/>
            <pc:sldMk cId="295589292" sldId="369"/>
            <ac:spMk id="2" creationId="{71EA7B85-A46E-4A0A-B5A6-003D849DE4A5}"/>
          </ac:spMkLst>
        </pc:spChg>
        <pc:spChg chg="mod">
          <ac:chgData name="McGee, Margaret" userId="S::margaret.mcgee@suny.edu::07377fe7-8f05-4c22-a697-5f820ef7115e" providerId="AD" clId="Web-{B976FCDA-A24E-4D6F-A707-A3DCBA818EED}" dt="2020-04-29T15:07:38.595" v="2442" actId="20577"/>
          <ac:spMkLst>
            <pc:docMk/>
            <pc:sldMk cId="295589292" sldId="369"/>
            <ac:spMk id="3" creationId="{4DBDDB3F-B73C-4F73-9955-8AC852907A47}"/>
          </ac:spMkLst>
        </pc:spChg>
      </pc:sldChg>
      <pc:sldChg chg="modSp">
        <pc:chgData name="McGee, Margaret" userId="S::margaret.mcgee@suny.edu::07377fe7-8f05-4c22-a697-5f820ef7115e" providerId="AD" clId="Web-{B976FCDA-A24E-4D6F-A707-A3DCBA818EED}" dt="2020-04-29T14:36:57.837" v="647" actId="20577"/>
        <pc:sldMkLst>
          <pc:docMk/>
          <pc:sldMk cId="20872472" sldId="377"/>
        </pc:sldMkLst>
        <pc:spChg chg="mod">
          <ac:chgData name="McGee, Margaret" userId="S::margaret.mcgee@suny.edu::07377fe7-8f05-4c22-a697-5f820ef7115e" providerId="AD" clId="Web-{B976FCDA-A24E-4D6F-A707-A3DCBA818EED}" dt="2020-04-29T14:36:57.837" v="647" actId="20577"/>
          <ac:spMkLst>
            <pc:docMk/>
            <pc:sldMk cId="20872472" sldId="377"/>
            <ac:spMk id="6" creationId="{0134EE62-A3AE-4ABC-9D13-84F3C54BAAF7}"/>
          </ac:spMkLst>
        </pc:spChg>
      </pc:sldChg>
      <pc:sldChg chg="modSp">
        <pc:chgData name="McGee, Margaret" userId="S::margaret.mcgee@suny.edu::07377fe7-8f05-4c22-a697-5f820ef7115e" providerId="AD" clId="Web-{B976FCDA-A24E-4D6F-A707-A3DCBA818EED}" dt="2020-04-29T15:00:39.152" v="1249" actId="20577"/>
        <pc:sldMkLst>
          <pc:docMk/>
          <pc:sldMk cId="620162658" sldId="379"/>
        </pc:sldMkLst>
        <pc:spChg chg="mod">
          <ac:chgData name="McGee, Margaret" userId="S::margaret.mcgee@suny.edu::07377fe7-8f05-4c22-a697-5f820ef7115e" providerId="AD" clId="Web-{B976FCDA-A24E-4D6F-A707-A3DCBA818EED}" dt="2020-04-29T15:00:39.152" v="1249" actId="20577"/>
          <ac:spMkLst>
            <pc:docMk/>
            <pc:sldMk cId="620162658" sldId="379"/>
            <ac:spMk id="6" creationId="{0134EE62-A3AE-4ABC-9D13-84F3C54BAAF7}"/>
          </ac:spMkLst>
        </pc:spChg>
      </pc:sldChg>
      <pc:sldChg chg="modSp ord">
        <pc:chgData name="McGee, Margaret" userId="S::margaret.mcgee@suny.edu::07377fe7-8f05-4c22-a697-5f820ef7115e" providerId="AD" clId="Web-{B976FCDA-A24E-4D6F-A707-A3DCBA818EED}" dt="2020-04-29T15:00:39.215" v="1251"/>
        <pc:sldMkLst>
          <pc:docMk/>
          <pc:sldMk cId="232390341" sldId="428"/>
        </pc:sldMkLst>
        <pc:spChg chg="mod">
          <ac:chgData name="McGee, Margaret" userId="S::margaret.mcgee@suny.edu::07377fe7-8f05-4c22-a697-5f820ef7115e" providerId="AD" clId="Web-{B976FCDA-A24E-4D6F-A707-A3DCBA818EED}" dt="2020-04-29T14:39:31.682" v="882" actId="20577"/>
          <ac:spMkLst>
            <pc:docMk/>
            <pc:sldMk cId="232390341" sldId="428"/>
            <ac:spMk id="6" creationId="{0134EE62-A3AE-4ABC-9D13-84F3C54BAAF7}"/>
          </ac:spMkLst>
        </pc:spChg>
      </pc:sldChg>
      <pc:sldChg chg="ord">
        <pc:chgData name="McGee, Margaret" userId="S::margaret.mcgee@suny.edu::07377fe7-8f05-4c22-a697-5f820ef7115e" providerId="AD" clId="Web-{B976FCDA-A24E-4D6F-A707-A3DCBA818EED}" dt="2020-04-29T15:00:39.308" v="1252"/>
        <pc:sldMkLst>
          <pc:docMk/>
          <pc:sldMk cId="230798399" sldId="430"/>
        </pc:sldMkLst>
      </pc:sldChg>
      <pc:sldChg chg="addSp delSp modSp add replId">
        <pc:chgData name="McGee, Margaret" userId="S::margaret.mcgee@suny.edu::07377fe7-8f05-4c22-a697-5f820ef7115e" providerId="AD" clId="Web-{B976FCDA-A24E-4D6F-A707-A3DCBA818EED}" dt="2020-04-29T15:28:36.955" v="2621"/>
        <pc:sldMkLst>
          <pc:docMk/>
          <pc:sldMk cId="937713637" sldId="434"/>
        </pc:sldMkLst>
        <pc:spChg chg="mod">
          <ac:chgData name="McGee, Margaret" userId="S::margaret.mcgee@suny.edu::07377fe7-8f05-4c22-a697-5f820ef7115e" providerId="AD" clId="Web-{B976FCDA-A24E-4D6F-A707-A3DCBA818EED}" dt="2020-04-29T15:17:14.743" v="2492" actId="14100"/>
          <ac:spMkLst>
            <pc:docMk/>
            <pc:sldMk cId="937713637" sldId="434"/>
            <ac:spMk id="3" creationId="{4DBDDB3F-B73C-4F73-9955-8AC852907A47}"/>
          </ac:spMkLst>
        </pc:spChg>
        <pc:spChg chg="add mod">
          <ac:chgData name="McGee, Margaret" userId="S::margaret.mcgee@suny.edu::07377fe7-8f05-4c22-a697-5f820ef7115e" providerId="AD" clId="Web-{B976FCDA-A24E-4D6F-A707-A3DCBA818EED}" dt="2020-04-29T15:19:28.292" v="2591" actId="1076"/>
          <ac:spMkLst>
            <pc:docMk/>
            <pc:sldMk cId="937713637" sldId="434"/>
            <ac:spMk id="16" creationId="{77EA54B5-45F1-46FF-86A1-0B28D9EAEE9D}"/>
          </ac:spMkLst>
        </pc:spChg>
        <pc:spChg chg="add mod">
          <ac:chgData name="McGee, Margaret" userId="S::margaret.mcgee@suny.edu::07377fe7-8f05-4c22-a697-5f820ef7115e" providerId="AD" clId="Web-{B976FCDA-A24E-4D6F-A707-A3DCBA818EED}" dt="2020-04-29T15:19:37.823" v="2593" actId="1076"/>
          <ac:spMkLst>
            <pc:docMk/>
            <pc:sldMk cId="937713637" sldId="434"/>
            <ac:spMk id="17" creationId="{B5874BE0-A9B4-4A8F-B868-B8100ED29DD6}"/>
          </ac:spMkLst>
        </pc:spChg>
        <pc:grpChg chg="mod">
          <ac:chgData name="McGee, Margaret" userId="S::margaret.mcgee@suny.edu::07377fe7-8f05-4c22-a697-5f820ef7115e" providerId="AD" clId="Web-{B976FCDA-A24E-4D6F-A707-A3DCBA818EED}" dt="2020-04-29T15:24:25.561" v="2611" actId="1076"/>
          <ac:grpSpMkLst>
            <pc:docMk/>
            <pc:sldMk cId="937713637" sldId="434"/>
            <ac:grpSpMk id="14" creationId="{310D59EC-80C0-434A-9CEA-CCEF76FFDEAF}"/>
          </ac:grpSpMkLst>
        </pc:grpChg>
        <pc:picChg chg="add del mod">
          <ac:chgData name="McGee, Margaret" userId="S::margaret.mcgee@suny.edu::07377fe7-8f05-4c22-a697-5f820ef7115e" providerId="AD" clId="Web-{B976FCDA-A24E-4D6F-A707-A3DCBA818EED}" dt="2020-04-29T15:15:47.540" v="2450"/>
          <ac:picMkLst>
            <pc:docMk/>
            <pc:sldMk cId="937713637" sldId="434"/>
            <ac:picMk id="4" creationId="{C6A56366-9555-409D-9663-4E23B529547B}"/>
          </ac:picMkLst>
        </pc:picChg>
        <pc:picChg chg="add mod">
          <ac:chgData name="McGee, Margaret" userId="S::margaret.mcgee@suny.edu::07377fe7-8f05-4c22-a697-5f820ef7115e" providerId="AD" clId="Web-{B976FCDA-A24E-4D6F-A707-A3DCBA818EED}" dt="2020-04-29T15:17:18.603" v="2493" actId="1076"/>
          <ac:picMkLst>
            <pc:docMk/>
            <pc:sldMk cId="937713637" sldId="434"/>
            <ac:picMk id="8" creationId="{4E9D7313-64BE-4A59-8568-8FB316503AED}"/>
          </ac:picMkLst>
        </pc:picChg>
        <pc:picChg chg="add mod">
          <ac:chgData name="McGee, Margaret" userId="S::margaret.mcgee@suny.edu::07377fe7-8f05-4c22-a697-5f820ef7115e" providerId="AD" clId="Web-{B976FCDA-A24E-4D6F-A707-A3DCBA818EED}" dt="2020-04-29T15:19:45.823" v="2594" actId="14100"/>
          <ac:picMkLst>
            <pc:docMk/>
            <pc:sldMk cId="937713637" sldId="434"/>
            <ac:picMk id="18" creationId="{1ECE81BB-BDB7-45E3-86DB-21EEE7FD6C12}"/>
          </ac:picMkLst>
        </pc:picChg>
        <pc:picChg chg="add del mod">
          <ac:chgData name="McGee, Margaret" userId="S::margaret.mcgee@suny.edu::07377fe7-8f05-4c22-a697-5f820ef7115e" providerId="AD" clId="Web-{B976FCDA-A24E-4D6F-A707-A3DCBA818EED}" dt="2020-04-29T15:21:25.497" v="2599"/>
          <ac:picMkLst>
            <pc:docMk/>
            <pc:sldMk cId="937713637" sldId="434"/>
            <ac:picMk id="20" creationId="{85D5CC2B-A66B-4686-BA21-B1C8CF9EB9A0}"/>
          </ac:picMkLst>
        </pc:picChg>
        <pc:picChg chg="add del mod">
          <ac:chgData name="McGee, Margaret" userId="S::margaret.mcgee@suny.edu::07377fe7-8f05-4c22-a697-5f820ef7115e" providerId="AD" clId="Web-{B976FCDA-A24E-4D6F-A707-A3DCBA818EED}" dt="2020-04-29T15:22:39.326" v="2603"/>
          <ac:picMkLst>
            <pc:docMk/>
            <pc:sldMk cId="937713637" sldId="434"/>
            <ac:picMk id="22" creationId="{FB5F26DE-11AA-4DD8-8D3B-970715D2E7DF}"/>
          </ac:picMkLst>
        </pc:picChg>
        <pc:picChg chg="add del mod">
          <ac:chgData name="McGee, Margaret" userId="S::margaret.mcgee@suny.edu::07377fe7-8f05-4c22-a697-5f820ef7115e" providerId="AD" clId="Web-{B976FCDA-A24E-4D6F-A707-A3DCBA818EED}" dt="2020-04-29T15:23:11.185" v="2605"/>
          <ac:picMkLst>
            <pc:docMk/>
            <pc:sldMk cId="937713637" sldId="434"/>
            <ac:picMk id="24" creationId="{7B164B13-AC67-4061-998A-CF4A7D82225F}"/>
          </ac:picMkLst>
        </pc:picChg>
        <pc:picChg chg="add del mod">
          <ac:chgData name="McGee, Margaret" userId="S::margaret.mcgee@suny.edu::07377fe7-8f05-4c22-a697-5f820ef7115e" providerId="AD" clId="Web-{B976FCDA-A24E-4D6F-A707-A3DCBA818EED}" dt="2020-04-29T15:24:04.764" v="2610"/>
          <ac:picMkLst>
            <pc:docMk/>
            <pc:sldMk cId="937713637" sldId="434"/>
            <ac:picMk id="26" creationId="{0031432C-AC67-4353-99C9-01F0E5726791}"/>
          </ac:picMkLst>
        </pc:picChg>
        <pc:picChg chg="add del mod">
          <ac:chgData name="McGee, Margaret" userId="S::margaret.mcgee@suny.edu::07377fe7-8f05-4c22-a697-5f820ef7115e" providerId="AD" clId="Web-{B976FCDA-A24E-4D6F-A707-A3DCBA818EED}" dt="2020-04-29T15:24:29.436" v="2613"/>
          <ac:picMkLst>
            <pc:docMk/>
            <pc:sldMk cId="937713637" sldId="434"/>
            <ac:picMk id="28" creationId="{DC86287F-6B8F-4C3E-BC0C-8F2BF643CC90}"/>
          </ac:picMkLst>
        </pc:picChg>
        <pc:picChg chg="add del mod">
          <ac:chgData name="McGee, Margaret" userId="S::margaret.mcgee@suny.edu::07377fe7-8f05-4c22-a697-5f820ef7115e" providerId="AD" clId="Web-{B976FCDA-A24E-4D6F-A707-A3DCBA818EED}" dt="2020-04-29T15:25:14.093" v="2615"/>
          <ac:picMkLst>
            <pc:docMk/>
            <pc:sldMk cId="937713637" sldId="434"/>
            <ac:picMk id="30" creationId="{BE128363-65B4-4EDF-8F73-FF94F7F9163E}"/>
          </ac:picMkLst>
        </pc:picChg>
        <pc:picChg chg="add mod">
          <ac:chgData name="McGee, Margaret" userId="S::margaret.mcgee@suny.edu::07377fe7-8f05-4c22-a697-5f820ef7115e" providerId="AD" clId="Web-{B976FCDA-A24E-4D6F-A707-A3DCBA818EED}" dt="2020-04-29T15:28:36.955" v="2621"/>
          <ac:picMkLst>
            <pc:docMk/>
            <pc:sldMk cId="937713637" sldId="434"/>
            <ac:picMk id="32" creationId="{40B630D6-B9FF-4C17-BDC1-549B54A4BA50}"/>
          </ac:picMkLst>
        </pc:picChg>
      </pc:sldChg>
    </pc:docChg>
  </pc:docChgLst>
  <pc:docChgLst>
    <pc:chgData name="Perry, Susan" userId="S::susan.perry@suny.edu::ea21311d-03e0-498d-b20b-c0d2cb5e17f1" providerId="AD" clId="Web-{A25BF2A1-8334-59BC-9935-4270B5226B87}"/>
    <pc:docChg chg="modSld">
      <pc:chgData name="Perry, Susan" userId="S::susan.perry@suny.edu::ea21311d-03e0-498d-b20b-c0d2cb5e17f1" providerId="AD" clId="Web-{A25BF2A1-8334-59BC-9935-4270B5226B87}" dt="2019-12-17T13:32:48.446" v="26" actId="20577"/>
      <pc:docMkLst>
        <pc:docMk/>
      </pc:docMkLst>
      <pc:sldChg chg="modSp">
        <pc:chgData name="Perry, Susan" userId="S::susan.perry@suny.edu::ea21311d-03e0-498d-b20b-c0d2cb5e17f1" providerId="AD" clId="Web-{A25BF2A1-8334-59BC-9935-4270B5226B87}" dt="2019-12-17T13:31:08.242" v="16" actId="14100"/>
        <pc:sldMkLst>
          <pc:docMk/>
          <pc:sldMk cId="2919431528" sldId="258"/>
        </pc:sldMkLst>
        <pc:spChg chg="mod">
          <ac:chgData name="Perry, Susan" userId="S::susan.perry@suny.edu::ea21311d-03e0-498d-b20b-c0d2cb5e17f1" providerId="AD" clId="Web-{A25BF2A1-8334-59BC-9935-4270B5226B87}" dt="2019-12-17T13:31:08.242" v="16" actId="14100"/>
          <ac:spMkLst>
            <pc:docMk/>
            <pc:sldMk cId="2919431528" sldId="258"/>
            <ac:spMk id="19" creationId="{E1608256-D41E-7949-9F8B-A7E248C43ECB}"/>
          </ac:spMkLst>
        </pc:spChg>
      </pc:sldChg>
      <pc:sldChg chg="modSp">
        <pc:chgData name="Perry, Susan" userId="S::susan.perry@suny.edu::ea21311d-03e0-498d-b20b-c0d2cb5e17f1" providerId="AD" clId="Web-{A25BF2A1-8334-59BC-9935-4270B5226B87}" dt="2019-12-17T13:32:03.055" v="21" actId="20577"/>
        <pc:sldMkLst>
          <pc:docMk/>
          <pc:sldMk cId="149285507" sldId="332"/>
        </pc:sldMkLst>
        <pc:spChg chg="mod">
          <ac:chgData name="Perry, Susan" userId="S::susan.perry@suny.edu::ea21311d-03e0-498d-b20b-c0d2cb5e17f1" providerId="AD" clId="Web-{A25BF2A1-8334-59BC-9935-4270B5226B87}" dt="2019-12-17T13:32:03.055" v="21" actId="20577"/>
          <ac:spMkLst>
            <pc:docMk/>
            <pc:sldMk cId="149285507" sldId="332"/>
            <ac:spMk id="14" creationId="{00000000-0000-0000-0000-000000000000}"/>
          </ac:spMkLst>
        </pc:spChg>
      </pc:sldChg>
      <pc:sldChg chg="modSp">
        <pc:chgData name="Perry, Susan" userId="S::susan.perry@suny.edu::ea21311d-03e0-498d-b20b-c0d2cb5e17f1" providerId="AD" clId="Web-{A25BF2A1-8334-59BC-9935-4270B5226B87}" dt="2019-12-17T13:32:47.118" v="24" actId="20577"/>
        <pc:sldMkLst>
          <pc:docMk/>
          <pc:sldMk cId="2638821289" sldId="354"/>
        </pc:sldMkLst>
        <pc:spChg chg="mod">
          <ac:chgData name="Perry, Susan" userId="S::susan.perry@suny.edu::ea21311d-03e0-498d-b20b-c0d2cb5e17f1" providerId="AD" clId="Web-{A25BF2A1-8334-59BC-9935-4270B5226B87}" dt="2019-12-17T13:32:47.118" v="24" actId="20577"/>
          <ac:spMkLst>
            <pc:docMk/>
            <pc:sldMk cId="2638821289" sldId="354"/>
            <ac:spMk id="2" creationId="{00000000-0000-0000-0000-000000000000}"/>
          </ac:spMkLst>
        </pc:spChg>
      </pc:sldChg>
    </pc:docChg>
  </pc:docChgLst>
  <pc:docChgLst>
    <pc:chgData name="Pawlowski, Gail" userId="S::gail.pawlowski@suny.edu::bd5da5e8-06b1-4cc2-aa69-9abf12f7c241" providerId="AD" clId="Web-{FE89DC86-53B3-44EF-91DA-7377328538C7}"/>
    <pc:docChg chg="modSld">
      <pc:chgData name="Pawlowski, Gail" userId="S::gail.pawlowski@suny.edu::bd5da5e8-06b1-4cc2-aa69-9abf12f7c241" providerId="AD" clId="Web-{FE89DC86-53B3-44EF-91DA-7377328538C7}" dt="2020-02-25T02:55:15.947" v="20" actId="20577"/>
      <pc:docMkLst>
        <pc:docMk/>
      </pc:docMkLst>
      <pc:sldChg chg="modSp">
        <pc:chgData name="Pawlowski, Gail" userId="S::gail.pawlowski@suny.edu::bd5da5e8-06b1-4cc2-aa69-9abf12f7c241" providerId="AD" clId="Web-{FE89DC86-53B3-44EF-91DA-7377328538C7}" dt="2020-02-25T02:54:15.931" v="12" actId="20577"/>
        <pc:sldMkLst>
          <pc:docMk/>
          <pc:sldMk cId="2927739056" sldId="389"/>
        </pc:sldMkLst>
        <pc:spChg chg="mod">
          <ac:chgData name="Pawlowski, Gail" userId="S::gail.pawlowski@suny.edu::bd5da5e8-06b1-4cc2-aa69-9abf12f7c241" providerId="AD" clId="Web-{FE89DC86-53B3-44EF-91DA-7377328538C7}" dt="2020-02-25T02:54:15.931" v="12" actId="20577"/>
          <ac:spMkLst>
            <pc:docMk/>
            <pc:sldMk cId="2927739056" sldId="389"/>
            <ac:spMk id="20" creationId="{32BE5DFF-231E-4A73-8EC9-783CF74A8384}"/>
          </ac:spMkLst>
        </pc:spChg>
      </pc:sldChg>
      <pc:sldChg chg="modSp">
        <pc:chgData name="Pawlowski, Gail" userId="S::gail.pawlowski@suny.edu::bd5da5e8-06b1-4cc2-aa69-9abf12f7c241" providerId="AD" clId="Web-{FE89DC86-53B3-44EF-91DA-7377328538C7}" dt="2020-02-25T02:55:15.947" v="19" actId="20577"/>
        <pc:sldMkLst>
          <pc:docMk/>
          <pc:sldMk cId="3625907871" sldId="391"/>
        </pc:sldMkLst>
        <pc:spChg chg="mod">
          <ac:chgData name="Pawlowski, Gail" userId="S::gail.pawlowski@suny.edu::bd5da5e8-06b1-4cc2-aa69-9abf12f7c241" providerId="AD" clId="Web-{FE89DC86-53B3-44EF-91DA-7377328538C7}" dt="2020-02-25T02:55:15.947" v="19" actId="20577"/>
          <ac:spMkLst>
            <pc:docMk/>
            <pc:sldMk cId="3625907871" sldId="391"/>
            <ac:spMk id="4" creationId="{B265B45E-18EB-42DE-B28A-3293B6E48E79}"/>
          </ac:spMkLst>
        </pc:spChg>
      </pc:sldChg>
    </pc:docChg>
  </pc:docChgLst>
  <pc:docChgLst>
    <pc:chgData name="Jackson, Timothy" userId="S::timothy.jackson@suny.edu::9ce01cec-8b46-438e-9d10-af58cd21d299" providerId="AD" clId="Web-{82A956C1-DB75-4861-B86C-8C641379FEE0}"/>
    <pc:docChg chg="modSld">
      <pc:chgData name="Jackson, Timothy" userId="S::timothy.jackson@suny.edu::9ce01cec-8b46-438e-9d10-af58cd21d299" providerId="AD" clId="Web-{82A956C1-DB75-4861-B86C-8C641379FEE0}" dt="2020-03-31T13:56:25.910" v="268" actId="20577"/>
      <pc:docMkLst>
        <pc:docMk/>
      </pc:docMkLst>
      <pc:sldChg chg="modSp">
        <pc:chgData name="Jackson, Timothy" userId="S::timothy.jackson@suny.edu::9ce01cec-8b46-438e-9d10-af58cd21d299" providerId="AD" clId="Web-{82A956C1-DB75-4861-B86C-8C641379FEE0}" dt="2020-03-31T13:56:25.910" v="267" actId="20577"/>
        <pc:sldMkLst>
          <pc:docMk/>
          <pc:sldMk cId="2524571199" sldId="423"/>
        </pc:sldMkLst>
        <pc:spChg chg="mod">
          <ac:chgData name="Jackson, Timothy" userId="S::timothy.jackson@suny.edu::9ce01cec-8b46-438e-9d10-af58cd21d299" providerId="AD" clId="Web-{82A956C1-DB75-4861-B86C-8C641379FEE0}" dt="2020-03-31T13:56:25.910" v="267" actId="20577"/>
          <ac:spMkLst>
            <pc:docMk/>
            <pc:sldMk cId="2524571199" sldId="423"/>
            <ac:spMk id="5" creationId="{535E1953-C7A3-4180-AAE1-5C1894D3B757}"/>
          </ac:spMkLst>
        </pc:spChg>
      </pc:sldChg>
    </pc:docChg>
  </pc:docChgLst>
  <pc:docChgLst>
    <pc:chgData name="Pritting, Shannon" userId="S::shannon.pritting@suny.edu::b6acce8b-3193-4a7b-b3b8-1dc43a9f8da4" providerId="AD" clId="Web-{FD565CAD-53A7-4BA4-8E9D-FECF3D4496D1}"/>
    <pc:docChg chg="delSld modSld">
      <pc:chgData name="Pritting, Shannon" userId="S::shannon.pritting@suny.edu::b6acce8b-3193-4a7b-b3b8-1dc43a9f8da4" providerId="AD" clId="Web-{FD565CAD-53A7-4BA4-8E9D-FECF3D4496D1}" dt="2020-03-30T14:46:17.377" v="382" actId="20577"/>
      <pc:docMkLst>
        <pc:docMk/>
      </pc:docMkLst>
      <pc:sldChg chg="del">
        <pc:chgData name="Pritting, Shannon" userId="S::shannon.pritting@suny.edu::b6acce8b-3193-4a7b-b3b8-1dc43a9f8da4" providerId="AD" clId="Web-{FD565CAD-53A7-4BA4-8E9D-FECF3D4496D1}" dt="2020-03-30T14:45:03.283" v="6"/>
        <pc:sldMkLst>
          <pc:docMk/>
          <pc:sldMk cId="1475625338" sldId="374"/>
        </pc:sldMkLst>
      </pc:sldChg>
      <pc:sldChg chg="modSp">
        <pc:chgData name="Pritting, Shannon" userId="S::shannon.pritting@suny.edu::b6acce8b-3193-4a7b-b3b8-1dc43a9f8da4" providerId="AD" clId="Web-{FD565CAD-53A7-4BA4-8E9D-FECF3D4496D1}" dt="2020-03-30T14:46:17.361" v="381" actId="20577"/>
        <pc:sldMkLst>
          <pc:docMk/>
          <pc:sldMk cId="3474826094" sldId="376"/>
        </pc:sldMkLst>
        <pc:spChg chg="mod">
          <ac:chgData name="Pritting, Shannon" userId="S::shannon.pritting@suny.edu::b6acce8b-3193-4a7b-b3b8-1dc43a9f8da4" providerId="AD" clId="Web-{FD565CAD-53A7-4BA4-8E9D-FECF3D4496D1}" dt="2020-03-30T14:46:17.361" v="381" actId="20577"/>
          <ac:spMkLst>
            <pc:docMk/>
            <pc:sldMk cId="3474826094" sldId="376"/>
            <ac:spMk id="16" creationId="{00000000-0000-0000-0000-000000000000}"/>
          </ac:spMkLst>
        </pc:spChg>
      </pc:sldChg>
      <pc:sldChg chg="del">
        <pc:chgData name="Pritting, Shannon" userId="S::shannon.pritting@suny.edu::b6acce8b-3193-4a7b-b3b8-1dc43a9f8da4" providerId="AD" clId="Web-{FD565CAD-53A7-4BA4-8E9D-FECF3D4496D1}" dt="2020-03-30T14:44:50.892" v="0"/>
        <pc:sldMkLst>
          <pc:docMk/>
          <pc:sldMk cId="2927739056" sldId="389"/>
        </pc:sldMkLst>
      </pc:sldChg>
      <pc:sldChg chg="del">
        <pc:chgData name="Pritting, Shannon" userId="S::shannon.pritting@suny.edu::b6acce8b-3193-4a7b-b3b8-1dc43a9f8da4" providerId="AD" clId="Web-{FD565CAD-53A7-4BA4-8E9D-FECF3D4496D1}" dt="2020-03-30T14:44:53.126" v="2"/>
        <pc:sldMkLst>
          <pc:docMk/>
          <pc:sldMk cId="225605480" sldId="390"/>
        </pc:sldMkLst>
      </pc:sldChg>
      <pc:sldChg chg="del">
        <pc:chgData name="Pritting, Shannon" userId="S::shannon.pritting@suny.edu::b6acce8b-3193-4a7b-b3b8-1dc43a9f8da4" providerId="AD" clId="Web-{FD565CAD-53A7-4BA4-8E9D-FECF3D4496D1}" dt="2020-03-30T14:44:57.205" v="5"/>
        <pc:sldMkLst>
          <pc:docMk/>
          <pc:sldMk cId="3625907871" sldId="391"/>
        </pc:sldMkLst>
      </pc:sldChg>
      <pc:sldChg chg="del">
        <pc:chgData name="Pritting, Shannon" userId="S::shannon.pritting@suny.edu::b6acce8b-3193-4a7b-b3b8-1dc43a9f8da4" providerId="AD" clId="Web-{FD565CAD-53A7-4BA4-8E9D-FECF3D4496D1}" dt="2020-03-30T14:44:52.173" v="1"/>
        <pc:sldMkLst>
          <pc:docMk/>
          <pc:sldMk cId="1640149953" sldId="392"/>
        </pc:sldMkLst>
      </pc:sldChg>
      <pc:sldChg chg="del">
        <pc:chgData name="Pritting, Shannon" userId="S::shannon.pritting@suny.edu::b6acce8b-3193-4a7b-b3b8-1dc43a9f8da4" providerId="AD" clId="Web-{FD565CAD-53A7-4BA4-8E9D-FECF3D4496D1}" dt="2020-03-30T14:44:54.080" v="3"/>
        <pc:sldMkLst>
          <pc:docMk/>
          <pc:sldMk cId="4014213980" sldId="393"/>
        </pc:sldMkLst>
      </pc:sldChg>
      <pc:sldChg chg="del">
        <pc:chgData name="Pritting, Shannon" userId="S::shannon.pritting@suny.edu::b6acce8b-3193-4a7b-b3b8-1dc43a9f8da4" providerId="AD" clId="Web-{FD565CAD-53A7-4BA4-8E9D-FECF3D4496D1}" dt="2020-03-30T14:44:55.126" v="4"/>
        <pc:sldMkLst>
          <pc:docMk/>
          <pc:sldMk cId="694973829" sldId="394"/>
        </pc:sldMkLst>
      </pc:sldChg>
    </pc:docChg>
  </pc:docChgLst>
  <pc:docChgLst>
    <pc:chgData name="Eichelberger, Michelle" userId="S::michelle.eichelberger@suny.edu::1bd4442c-2af1-40d1-9d43-8e1df5db51d4" providerId="AD" clId="Web-{9CF784BD-4802-49A0-93BB-24A508443900}"/>
    <pc:docChg chg="addSld modSld">
      <pc:chgData name="Eichelberger, Michelle" userId="S::michelle.eichelberger@suny.edu::1bd4442c-2af1-40d1-9d43-8e1df5db51d4" providerId="AD" clId="Web-{9CF784BD-4802-49A0-93BB-24A508443900}" dt="2020-07-27T17:25:18.286" v="1370" actId="20577"/>
      <pc:docMkLst>
        <pc:docMk/>
      </pc:docMkLst>
      <pc:sldChg chg="delSp modSp">
        <pc:chgData name="Eichelberger, Michelle" userId="S::michelle.eichelberger@suny.edu::1bd4442c-2af1-40d1-9d43-8e1df5db51d4" providerId="AD" clId="Web-{9CF784BD-4802-49A0-93BB-24A508443900}" dt="2020-07-27T17:17:14.363" v="1252" actId="14100"/>
        <pc:sldMkLst>
          <pc:docMk/>
          <pc:sldMk cId="2989868960" sldId="432"/>
        </pc:sldMkLst>
        <pc:spChg chg="del">
          <ac:chgData name="Eichelberger, Michelle" userId="S::michelle.eichelberger@suny.edu::1bd4442c-2af1-40d1-9d43-8e1df5db51d4" providerId="AD" clId="Web-{9CF784BD-4802-49A0-93BB-24A508443900}" dt="2020-07-27T17:16:18.097" v="1239"/>
          <ac:spMkLst>
            <pc:docMk/>
            <pc:sldMk cId="2989868960" sldId="432"/>
            <ac:spMk id="4" creationId="{453FDD12-CCE8-4F9F-B8A1-D08C2E9649DC}"/>
          </ac:spMkLst>
        </pc:spChg>
        <pc:spChg chg="mod">
          <ac:chgData name="Eichelberger, Michelle" userId="S::michelle.eichelberger@suny.edu::1bd4442c-2af1-40d1-9d43-8e1df5db51d4" providerId="AD" clId="Web-{9CF784BD-4802-49A0-93BB-24A508443900}" dt="2020-07-27T16:51:31.319" v="1189" actId="20577"/>
          <ac:spMkLst>
            <pc:docMk/>
            <pc:sldMk cId="2989868960" sldId="432"/>
            <ac:spMk id="13" creationId="{00000000-0000-0000-0000-000000000000}"/>
          </ac:spMkLst>
        </pc:spChg>
        <pc:spChg chg="mod">
          <ac:chgData name="Eichelberger, Michelle" userId="S::michelle.eichelberger@suny.edu::1bd4442c-2af1-40d1-9d43-8e1df5db51d4" providerId="AD" clId="Web-{9CF784BD-4802-49A0-93BB-24A508443900}" dt="2020-07-27T17:17:14.363" v="1252" actId="14100"/>
          <ac:spMkLst>
            <pc:docMk/>
            <pc:sldMk cId="2989868960" sldId="432"/>
            <ac:spMk id="14" creationId="{00000000-0000-0000-0000-000000000000}"/>
          </ac:spMkLst>
        </pc:spChg>
      </pc:sldChg>
      <pc:sldChg chg="delSp modSp">
        <pc:chgData name="Eichelberger, Michelle" userId="S::michelle.eichelberger@suny.edu::1bd4442c-2af1-40d1-9d43-8e1df5db51d4" providerId="AD" clId="Web-{9CF784BD-4802-49A0-93BB-24A508443900}" dt="2020-07-27T16:47:25.239" v="874" actId="20577"/>
        <pc:sldMkLst>
          <pc:docMk/>
          <pc:sldMk cId="1785357745" sldId="433"/>
        </pc:sldMkLst>
        <pc:spChg chg="mod">
          <ac:chgData name="Eichelberger, Michelle" userId="S::michelle.eichelberger@suny.edu::1bd4442c-2af1-40d1-9d43-8e1df5db51d4" providerId="AD" clId="Web-{9CF784BD-4802-49A0-93BB-24A508443900}" dt="2020-07-27T16:45:05.613" v="278" actId="20577"/>
          <ac:spMkLst>
            <pc:docMk/>
            <pc:sldMk cId="1785357745" sldId="433"/>
            <ac:spMk id="13" creationId="{00000000-0000-0000-0000-000000000000}"/>
          </ac:spMkLst>
        </pc:spChg>
        <pc:spChg chg="mod">
          <ac:chgData name="Eichelberger, Michelle" userId="S::michelle.eichelberger@suny.edu::1bd4442c-2af1-40d1-9d43-8e1df5db51d4" providerId="AD" clId="Web-{9CF784BD-4802-49A0-93BB-24A508443900}" dt="2020-07-27T16:47:25.239" v="874" actId="20577"/>
          <ac:spMkLst>
            <pc:docMk/>
            <pc:sldMk cId="1785357745" sldId="433"/>
            <ac:spMk id="14" creationId="{00000000-0000-0000-0000-000000000000}"/>
          </ac:spMkLst>
        </pc:spChg>
        <pc:picChg chg="del">
          <ac:chgData name="Eichelberger, Michelle" userId="S::michelle.eichelberger@suny.edu::1bd4442c-2af1-40d1-9d43-8e1df5db51d4" providerId="AD" clId="Web-{9CF784BD-4802-49A0-93BB-24A508443900}" dt="2020-07-27T16:44:56.598" v="263"/>
          <ac:picMkLst>
            <pc:docMk/>
            <pc:sldMk cId="1785357745" sldId="433"/>
            <ac:picMk id="3" creationId="{DAC51337-1D75-4ADA-B323-C8952618FD90}"/>
          </ac:picMkLst>
        </pc:picChg>
      </pc:sldChg>
      <pc:sldChg chg="delSp modSp">
        <pc:chgData name="Eichelberger, Michelle" userId="S::michelle.eichelberger@suny.edu::1bd4442c-2af1-40d1-9d43-8e1df5db51d4" providerId="AD" clId="Web-{9CF784BD-4802-49A0-93BB-24A508443900}" dt="2020-07-27T16:51:22.147" v="1179" actId="20577"/>
        <pc:sldMkLst>
          <pc:docMk/>
          <pc:sldMk cId="1593968665" sldId="435"/>
        </pc:sldMkLst>
        <pc:spChg chg="mod">
          <ac:chgData name="Eichelberger, Michelle" userId="S::michelle.eichelberger@suny.edu::1bd4442c-2af1-40d1-9d43-8e1df5db51d4" providerId="AD" clId="Web-{9CF784BD-4802-49A0-93BB-24A508443900}" dt="2020-07-27T16:47:42.974" v="918" actId="20577"/>
          <ac:spMkLst>
            <pc:docMk/>
            <pc:sldMk cId="1593968665" sldId="435"/>
            <ac:spMk id="13" creationId="{00000000-0000-0000-0000-000000000000}"/>
          </ac:spMkLst>
        </pc:spChg>
        <pc:spChg chg="mod">
          <ac:chgData name="Eichelberger, Michelle" userId="S::michelle.eichelberger@suny.edu::1bd4442c-2af1-40d1-9d43-8e1df5db51d4" providerId="AD" clId="Web-{9CF784BD-4802-49A0-93BB-24A508443900}" dt="2020-07-27T16:51:22.147" v="1179" actId="20577"/>
          <ac:spMkLst>
            <pc:docMk/>
            <pc:sldMk cId="1593968665" sldId="435"/>
            <ac:spMk id="14" creationId="{00000000-0000-0000-0000-000000000000}"/>
          </ac:spMkLst>
        </pc:spChg>
        <pc:picChg chg="del">
          <ac:chgData name="Eichelberger, Michelle" userId="S::michelle.eichelberger@suny.edu::1bd4442c-2af1-40d1-9d43-8e1df5db51d4" providerId="AD" clId="Web-{9CF784BD-4802-49A0-93BB-24A508443900}" dt="2020-07-27T16:47:44.989" v="921"/>
          <ac:picMkLst>
            <pc:docMk/>
            <pc:sldMk cId="1593968665" sldId="435"/>
            <ac:picMk id="2" creationId="{759A167A-1382-4DA2-A938-F4FE40B9507A}"/>
          </ac:picMkLst>
        </pc:picChg>
      </pc:sldChg>
      <pc:sldChg chg="modSp">
        <pc:chgData name="Eichelberger, Michelle" userId="S::michelle.eichelberger@suny.edu::1bd4442c-2af1-40d1-9d43-8e1df5db51d4" providerId="AD" clId="Web-{9CF784BD-4802-49A0-93BB-24A508443900}" dt="2020-07-27T17:18:13.613" v="1348" actId="20577"/>
        <pc:sldMkLst>
          <pc:docMk/>
          <pc:sldMk cId="3512025937" sldId="436"/>
        </pc:sldMkLst>
        <pc:spChg chg="mod">
          <ac:chgData name="Eichelberger, Michelle" userId="S::michelle.eichelberger@suny.edu::1bd4442c-2af1-40d1-9d43-8e1df5db51d4" providerId="AD" clId="Web-{9CF784BD-4802-49A0-93BB-24A508443900}" dt="2020-07-27T17:18:13.613" v="1348" actId="20577"/>
          <ac:spMkLst>
            <pc:docMk/>
            <pc:sldMk cId="3512025937" sldId="436"/>
            <ac:spMk id="14" creationId="{00000000-0000-0000-0000-000000000000}"/>
          </ac:spMkLst>
        </pc:spChg>
      </pc:sldChg>
      <pc:sldChg chg="modSp">
        <pc:chgData name="Eichelberger, Michelle" userId="S::michelle.eichelberger@suny.edu::1bd4442c-2af1-40d1-9d43-8e1df5db51d4" providerId="AD" clId="Web-{9CF784BD-4802-49A0-93BB-24A508443900}" dt="2020-07-27T16:44:42.098" v="261" actId="20577"/>
        <pc:sldMkLst>
          <pc:docMk/>
          <pc:sldMk cId="667077888" sldId="444"/>
        </pc:sldMkLst>
        <pc:spChg chg="mod">
          <ac:chgData name="Eichelberger, Michelle" userId="S::michelle.eichelberger@suny.edu::1bd4442c-2af1-40d1-9d43-8e1df5db51d4" providerId="AD" clId="Web-{9CF784BD-4802-49A0-93BB-24A508443900}" dt="2020-07-27T16:44:42.098" v="261" actId="20577"/>
          <ac:spMkLst>
            <pc:docMk/>
            <pc:sldMk cId="667077888" sldId="444"/>
            <ac:spMk id="12" creationId="{00000000-0000-0000-0000-000000000000}"/>
          </ac:spMkLst>
        </pc:spChg>
      </pc:sldChg>
      <pc:sldChg chg="delSp modSp add replId">
        <pc:chgData name="Eichelberger, Michelle" userId="S::michelle.eichelberger@suny.edu::1bd4442c-2af1-40d1-9d43-8e1df5db51d4" providerId="AD" clId="Web-{9CF784BD-4802-49A0-93BB-24A508443900}" dt="2020-07-27T17:25:11.802" v="1368" actId="20577"/>
        <pc:sldMkLst>
          <pc:docMk/>
          <pc:sldMk cId="2219423648" sldId="456"/>
        </pc:sldMkLst>
        <pc:spChg chg="del">
          <ac:chgData name="Eichelberger, Michelle" userId="S::michelle.eichelberger@suny.edu::1bd4442c-2af1-40d1-9d43-8e1df5db51d4" providerId="AD" clId="Web-{9CF784BD-4802-49A0-93BB-24A508443900}" dt="2020-07-27T17:25:08.380" v="1365"/>
          <ac:spMkLst>
            <pc:docMk/>
            <pc:sldMk cId="2219423648" sldId="456"/>
            <ac:spMk id="4" creationId="{453FDD12-CCE8-4F9F-B8A1-D08C2E9649DC}"/>
          </ac:spMkLst>
        </pc:spChg>
        <pc:spChg chg="mod">
          <ac:chgData name="Eichelberger, Michelle" userId="S::michelle.eichelberger@suny.edu::1bd4442c-2af1-40d1-9d43-8e1df5db51d4" providerId="AD" clId="Web-{9CF784BD-4802-49A0-93BB-24A508443900}" dt="2020-07-27T16:51:41.788" v="1205" actId="20577"/>
          <ac:spMkLst>
            <pc:docMk/>
            <pc:sldMk cId="2219423648" sldId="456"/>
            <ac:spMk id="13" creationId="{00000000-0000-0000-0000-000000000000}"/>
          </ac:spMkLst>
        </pc:spChg>
        <pc:spChg chg="mod">
          <ac:chgData name="Eichelberger, Michelle" userId="S::michelle.eichelberger@suny.edu::1bd4442c-2af1-40d1-9d43-8e1df5db51d4" providerId="AD" clId="Web-{9CF784BD-4802-49A0-93BB-24A508443900}" dt="2020-07-27T17:25:11.802" v="1368" actId="20577"/>
          <ac:spMkLst>
            <pc:docMk/>
            <pc:sldMk cId="2219423648" sldId="456"/>
            <ac:spMk id="14" creationId="{00000000-0000-0000-0000-000000000000}"/>
          </ac:spMkLst>
        </pc:spChg>
      </pc:sldChg>
    </pc:docChg>
  </pc:docChgLst>
  <pc:docChgLst>
    <pc:chgData name="Jackson, Timothy" userId="S::timothy.jackson@suny.edu::9ce01cec-8b46-438e-9d10-af58cd21d299" providerId="AD" clId="Web-{06A47899-AFF9-44E1-B164-275E811444EC}"/>
    <pc:docChg chg="addSld delSld modSld">
      <pc:chgData name="Jackson, Timothy" userId="S::timothy.jackson@suny.edu::9ce01cec-8b46-438e-9d10-af58cd21d299" providerId="AD" clId="Web-{06A47899-AFF9-44E1-B164-275E811444EC}" dt="2020-03-30T16:31:26.805" v="255" actId="20577"/>
      <pc:docMkLst>
        <pc:docMk/>
      </pc:docMkLst>
      <pc:sldChg chg="modSp">
        <pc:chgData name="Jackson, Timothy" userId="S::timothy.jackson@suny.edu::9ce01cec-8b46-438e-9d10-af58cd21d299" providerId="AD" clId="Web-{06A47899-AFF9-44E1-B164-275E811444EC}" dt="2020-03-30T16:03:52.835" v="32" actId="20577"/>
        <pc:sldMkLst>
          <pc:docMk/>
          <pc:sldMk cId="2982323020" sldId="405"/>
        </pc:sldMkLst>
        <pc:spChg chg="mod">
          <ac:chgData name="Jackson, Timothy" userId="S::timothy.jackson@suny.edu::9ce01cec-8b46-438e-9d10-af58cd21d299" providerId="AD" clId="Web-{06A47899-AFF9-44E1-B164-275E811444EC}" dt="2020-03-30T16:03:52.835" v="32" actId="20577"/>
          <ac:spMkLst>
            <pc:docMk/>
            <pc:sldMk cId="2982323020" sldId="405"/>
            <ac:spMk id="5" creationId="{535E1953-C7A3-4180-AAE1-5C1894D3B757}"/>
          </ac:spMkLst>
        </pc:spChg>
      </pc:sldChg>
      <pc:sldChg chg="del">
        <pc:chgData name="Jackson, Timothy" userId="S::timothy.jackson@suny.edu::9ce01cec-8b46-438e-9d10-af58cd21d299" providerId="AD" clId="Web-{06A47899-AFF9-44E1-B164-275E811444EC}" dt="2020-03-30T16:02:25.975" v="0"/>
        <pc:sldMkLst>
          <pc:docMk/>
          <pc:sldMk cId="4152129323" sldId="407"/>
        </pc:sldMkLst>
      </pc:sldChg>
      <pc:sldChg chg="del">
        <pc:chgData name="Jackson, Timothy" userId="S::timothy.jackson@suny.edu::9ce01cec-8b46-438e-9d10-af58cd21d299" providerId="AD" clId="Web-{06A47899-AFF9-44E1-B164-275E811444EC}" dt="2020-03-30T16:02:28.396" v="1"/>
        <pc:sldMkLst>
          <pc:docMk/>
          <pc:sldMk cId="2178017331" sldId="408"/>
        </pc:sldMkLst>
      </pc:sldChg>
      <pc:sldChg chg="del">
        <pc:chgData name="Jackson, Timothy" userId="S::timothy.jackson@suny.edu::9ce01cec-8b46-438e-9d10-af58cd21d299" providerId="AD" clId="Web-{06A47899-AFF9-44E1-B164-275E811444EC}" dt="2020-03-30T16:02:30.084" v="2"/>
        <pc:sldMkLst>
          <pc:docMk/>
          <pc:sldMk cId="1105684454" sldId="409"/>
        </pc:sldMkLst>
      </pc:sldChg>
      <pc:sldChg chg="modSp add replId">
        <pc:chgData name="Jackson, Timothy" userId="S::timothy.jackson@suny.edu::9ce01cec-8b46-438e-9d10-af58cd21d299" providerId="AD" clId="Web-{06A47899-AFF9-44E1-B164-275E811444EC}" dt="2020-03-30T16:31:26.805" v="254" actId="20577"/>
        <pc:sldMkLst>
          <pc:docMk/>
          <pc:sldMk cId="1059816952" sldId="418"/>
        </pc:sldMkLst>
        <pc:spChg chg="mod">
          <ac:chgData name="Jackson, Timothy" userId="S::timothy.jackson@suny.edu::9ce01cec-8b46-438e-9d10-af58cd21d299" providerId="AD" clId="Web-{06A47899-AFF9-44E1-B164-275E811444EC}" dt="2020-03-30T16:31:26.805" v="254" actId="20577"/>
          <ac:spMkLst>
            <pc:docMk/>
            <pc:sldMk cId="1059816952" sldId="418"/>
            <ac:spMk id="5" creationId="{535E1953-C7A3-4180-AAE1-5C1894D3B757}"/>
          </ac:spMkLst>
        </pc:spChg>
      </pc:sldChg>
      <pc:sldChg chg="modSp add del replId">
        <pc:chgData name="Jackson, Timothy" userId="S::timothy.jackson@suny.edu::9ce01cec-8b46-438e-9d10-af58cd21d299" providerId="AD" clId="Web-{06A47899-AFF9-44E1-B164-275E811444EC}" dt="2020-03-30T16:03:14.397" v="18"/>
        <pc:sldMkLst>
          <pc:docMk/>
          <pc:sldMk cId="2303853806" sldId="418"/>
        </pc:sldMkLst>
        <pc:spChg chg="mod">
          <ac:chgData name="Jackson, Timothy" userId="S::timothy.jackson@suny.edu::9ce01cec-8b46-438e-9d10-af58cd21d299" providerId="AD" clId="Web-{06A47899-AFF9-44E1-B164-275E811444EC}" dt="2020-03-30T16:03:13.772" v="17" actId="20577"/>
          <ac:spMkLst>
            <pc:docMk/>
            <pc:sldMk cId="2303853806" sldId="418"/>
            <ac:spMk id="5" creationId="{535E1953-C7A3-4180-AAE1-5C1894D3B757}"/>
          </ac:spMkLst>
        </pc:spChg>
      </pc:sldChg>
    </pc:docChg>
  </pc:docChgLst>
  <pc:docChgLst>
    <pc:chgData name="Eichelberger, Michelle" userId="S::michelle.eichelberger@suny.edu::1bd4442c-2af1-40d1-9d43-8e1df5db51d4" providerId="AD" clId="Web-{1D73E19D-D7D5-4703-9615-A6E338C0FDB5}"/>
    <pc:docChg chg="addSld modSld">
      <pc:chgData name="Eichelberger, Michelle" userId="S::michelle.eichelberger@suny.edu::1bd4442c-2af1-40d1-9d43-8e1df5db51d4" providerId="AD" clId="Web-{1D73E19D-D7D5-4703-9615-A6E338C0FDB5}" dt="2020-03-30T14:45:32.240" v="129" actId="20577"/>
      <pc:docMkLst>
        <pc:docMk/>
      </pc:docMkLst>
      <pc:sldChg chg="delSp modSp add replId">
        <pc:chgData name="Eichelberger, Michelle" userId="S::michelle.eichelberger@suny.edu::1bd4442c-2af1-40d1-9d43-8e1df5db51d4" providerId="AD" clId="Web-{1D73E19D-D7D5-4703-9615-A6E338C0FDB5}" dt="2020-03-30T14:45:32.240" v="128" actId="20577"/>
        <pc:sldMkLst>
          <pc:docMk/>
          <pc:sldMk cId="3902736866" sldId="416"/>
        </pc:sldMkLst>
        <pc:spChg chg="mod">
          <ac:chgData name="Eichelberger, Michelle" userId="S::michelle.eichelberger@suny.edu::1bd4442c-2af1-40d1-9d43-8e1df5db51d4" providerId="AD" clId="Web-{1D73E19D-D7D5-4703-9615-A6E338C0FDB5}" dt="2020-03-30T14:45:09.348" v="28" actId="20577"/>
          <ac:spMkLst>
            <pc:docMk/>
            <pc:sldMk cId="3902736866" sldId="416"/>
            <ac:spMk id="2" creationId="{00000000-0000-0000-0000-000000000000}"/>
          </ac:spMkLst>
        </pc:spChg>
        <pc:spChg chg="mod">
          <ac:chgData name="Eichelberger, Michelle" userId="S::michelle.eichelberger@suny.edu::1bd4442c-2af1-40d1-9d43-8e1df5db51d4" providerId="AD" clId="Web-{1D73E19D-D7D5-4703-9615-A6E338C0FDB5}" dt="2020-03-30T14:45:32.240" v="128" actId="20577"/>
          <ac:spMkLst>
            <pc:docMk/>
            <pc:sldMk cId="3902736866" sldId="416"/>
            <ac:spMk id="3" creationId="{00000000-0000-0000-0000-000000000000}"/>
          </ac:spMkLst>
        </pc:spChg>
        <pc:picChg chg="del">
          <ac:chgData name="Eichelberger, Michelle" userId="S::michelle.eichelberger@suny.edu::1bd4442c-2af1-40d1-9d43-8e1df5db51d4" providerId="AD" clId="Web-{1D73E19D-D7D5-4703-9615-A6E338C0FDB5}" dt="2020-03-30T14:44:50.582" v="1"/>
          <ac:picMkLst>
            <pc:docMk/>
            <pc:sldMk cId="3902736866" sldId="416"/>
            <ac:picMk id="4" creationId="{75947F7D-8ABC-470C-A8AE-3D78ADECF381}"/>
          </ac:picMkLst>
        </pc:picChg>
      </pc:sldChg>
    </pc:docChg>
  </pc:docChgLst>
  <pc:docChgLst>
    <pc:chgData name="Koerber, Jennifer" userId="S::jennifer.koerber@suny.edu::91757253-cc7b-4705-809f-b291d8f3bd2f" providerId="AD" clId="Web-{EDD92261-19A7-41B6-98BF-1FBC65AABADA}"/>
    <pc:docChg chg="modSld">
      <pc:chgData name="Koerber, Jennifer" userId="S::jennifer.koerber@suny.edu::91757253-cc7b-4705-809f-b291d8f3bd2f" providerId="AD" clId="Web-{EDD92261-19A7-41B6-98BF-1FBC65AABADA}" dt="2019-11-25T15:16:26.907" v="25" actId="20577"/>
      <pc:docMkLst>
        <pc:docMk/>
      </pc:docMkLst>
      <pc:sldChg chg="modSp">
        <pc:chgData name="Koerber, Jennifer" userId="S::jennifer.koerber@suny.edu::91757253-cc7b-4705-809f-b291d8f3bd2f" providerId="AD" clId="Web-{EDD92261-19A7-41B6-98BF-1FBC65AABADA}" dt="2019-11-25T15:16:26.907" v="24" actId="20577"/>
        <pc:sldMkLst>
          <pc:docMk/>
          <pc:sldMk cId="2171438980" sldId="317"/>
        </pc:sldMkLst>
        <pc:spChg chg="mod">
          <ac:chgData name="Koerber, Jennifer" userId="S::jennifer.koerber@suny.edu::91757253-cc7b-4705-809f-b291d8f3bd2f" providerId="AD" clId="Web-{EDD92261-19A7-41B6-98BF-1FBC65AABADA}" dt="2019-11-25T15:16:26.907" v="24" actId="20577"/>
          <ac:spMkLst>
            <pc:docMk/>
            <pc:sldMk cId="2171438980" sldId="317"/>
            <ac:spMk id="3" creationId="{FB9274B1-AFC9-4FA6-8DD4-15DD0E25131C}"/>
          </ac:spMkLst>
        </pc:spChg>
      </pc:sldChg>
      <pc:sldChg chg="modSp">
        <pc:chgData name="Koerber, Jennifer" userId="S::jennifer.koerber@suny.edu::91757253-cc7b-4705-809f-b291d8f3bd2f" providerId="AD" clId="Web-{EDD92261-19A7-41B6-98BF-1FBC65AABADA}" dt="2019-11-25T15:14:49.937" v="18" actId="20577"/>
        <pc:sldMkLst>
          <pc:docMk/>
          <pc:sldMk cId="498256463" sldId="319"/>
        </pc:sldMkLst>
        <pc:spChg chg="mod">
          <ac:chgData name="Koerber, Jennifer" userId="S::jennifer.koerber@suny.edu::91757253-cc7b-4705-809f-b291d8f3bd2f" providerId="AD" clId="Web-{EDD92261-19A7-41B6-98BF-1FBC65AABADA}" dt="2019-11-25T15:14:49.937" v="18" actId="20577"/>
          <ac:spMkLst>
            <pc:docMk/>
            <pc:sldMk cId="498256463" sldId="319"/>
            <ac:spMk id="3" creationId="{79F088FC-102D-49CB-B1DF-8F39C8CDCD58}"/>
          </ac:spMkLst>
        </pc:spChg>
      </pc:sldChg>
    </pc:docChg>
  </pc:docChgLst>
  <pc:docChgLst>
    <pc:chgData name="McGee, Margaret" userId="S::margaret.mcgee@suny.edu::07377fe7-8f05-4c22-a697-5f820ef7115e" providerId="AD" clId="Web-{47BCD0B3-540A-BB4C-FCD6-34DD3B1CA44F}"/>
    <pc:docChg chg="addSld modSld sldOrd">
      <pc:chgData name="McGee, Margaret" userId="S::margaret.mcgee@suny.edu::07377fe7-8f05-4c22-a697-5f820ef7115e" providerId="AD" clId="Web-{47BCD0B3-540A-BB4C-FCD6-34DD3B1CA44F}" dt="2019-11-25T15:13:39.454" v="4209" actId="20577"/>
      <pc:docMkLst>
        <pc:docMk/>
      </pc:docMkLst>
      <pc:sldChg chg="modSp">
        <pc:chgData name="McGee, Margaret" userId="S::margaret.mcgee@suny.edu::07377fe7-8f05-4c22-a697-5f820ef7115e" providerId="AD" clId="Web-{47BCD0B3-540A-BB4C-FCD6-34DD3B1CA44F}" dt="2019-11-25T15:07:56.969" v="4207" actId="20577"/>
        <pc:sldMkLst>
          <pc:docMk/>
          <pc:sldMk cId="2171438980" sldId="317"/>
        </pc:sldMkLst>
        <pc:spChg chg="mod">
          <ac:chgData name="McGee, Margaret" userId="S::margaret.mcgee@suny.edu::07377fe7-8f05-4c22-a697-5f820ef7115e" providerId="AD" clId="Web-{47BCD0B3-540A-BB4C-FCD6-34DD3B1CA44F}" dt="2019-11-25T15:07:56.969" v="4207" actId="20577"/>
          <ac:spMkLst>
            <pc:docMk/>
            <pc:sldMk cId="2171438980" sldId="317"/>
            <ac:spMk id="3" creationId="{FB9274B1-AFC9-4FA6-8DD4-15DD0E25131C}"/>
          </ac:spMkLst>
        </pc:spChg>
      </pc:sldChg>
      <pc:sldChg chg="addSp delSp modSp">
        <pc:chgData name="McGee, Margaret" userId="S::margaret.mcgee@suny.edu::07377fe7-8f05-4c22-a697-5f820ef7115e" providerId="AD" clId="Web-{47BCD0B3-540A-BB4C-FCD6-34DD3B1CA44F}" dt="2019-11-24T13:17:05.639" v="2298" actId="20577"/>
        <pc:sldMkLst>
          <pc:docMk/>
          <pc:sldMk cId="3497420990" sldId="343"/>
        </pc:sldMkLst>
        <pc:spChg chg="mod">
          <ac:chgData name="McGee, Margaret" userId="S::margaret.mcgee@suny.edu::07377fe7-8f05-4c22-a697-5f820ef7115e" providerId="AD" clId="Web-{47BCD0B3-540A-BB4C-FCD6-34DD3B1CA44F}" dt="2019-11-24T13:17:05.639" v="2298" actId="20577"/>
          <ac:spMkLst>
            <pc:docMk/>
            <pc:sldMk cId="3497420990" sldId="343"/>
            <ac:spMk id="3" creationId="{4DBDDB3F-B73C-4F73-9955-8AC852907A47}"/>
          </ac:spMkLst>
        </pc:spChg>
        <pc:picChg chg="add del mod">
          <ac:chgData name="McGee, Margaret" userId="S::margaret.mcgee@suny.edu::07377fe7-8f05-4c22-a697-5f820ef7115e" providerId="AD" clId="Web-{47BCD0B3-540A-BB4C-FCD6-34DD3B1CA44F}" dt="2019-11-24T13:15:14.259" v="2160"/>
          <ac:picMkLst>
            <pc:docMk/>
            <pc:sldMk cId="3497420990" sldId="343"/>
            <ac:picMk id="4" creationId="{A95339B3-292F-4715-9ED5-2D620D508094}"/>
          </ac:picMkLst>
        </pc:picChg>
      </pc:sldChg>
      <pc:sldChg chg="modSp add ord replId">
        <pc:chgData name="McGee, Margaret" userId="S::margaret.mcgee@suny.edu::07377fe7-8f05-4c22-a697-5f820ef7115e" providerId="AD" clId="Web-{47BCD0B3-540A-BB4C-FCD6-34DD3B1CA44F}" dt="2019-11-24T14:07:28.148" v="3375" actId="20577"/>
        <pc:sldMkLst>
          <pc:docMk/>
          <pc:sldMk cId="3546033310" sldId="344"/>
        </pc:sldMkLst>
        <pc:spChg chg="mod">
          <ac:chgData name="McGee, Margaret" userId="S::margaret.mcgee@suny.edu::07377fe7-8f05-4c22-a697-5f820ef7115e" providerId="AD" clId="Web-{47BCD0B3-540A-BB4C-FCD6-34DD3B1CA44F}" dt="2019-11-24T13:44:09.079" v="2709" actId="1076"/>
          <ac:spMkLst>
            <pc:docMk/>
            <pc:sldMk cId="3546033310" sldId="344"/>
            <ac:spMk id="2" creationId="{71EA7B85-A46E-4A0A-B5A6-003D849DE4A5}"/>
          </ac:spMkLst>
        </pc:spChg>
        <pc:spChg chg="mod">
          <ac:chgData name="McGee, Margaret" userId="S::margaret.mcgee@suny.edu::07377fe7-8f05-4c22-a697-5f820ef7115e" providerId="AD" clId="Web-{47BCD0B3-540A-BB4C-FCD6-34DD3B1CA44F}" dt="2019-11-24T14:07:28.148" v="3375" actId="20577"/>
          <ac:spMkLst>
            <pc:docMk/>
            <pc:sldMk cId="3546033310" sldId="344"/>
            <ac:spMk id="3" creationId="{4DBDDB3F-B73C-4F73-9955-8AC852907A47}"/>
          </ac:spMkLst>
        </pc:spChg>
      </pc:sldChg>
      <pc:sldChg chg="modSp add ord replId">
        <pc:chgData name="McGee, Margaret" userId="S::margaret.mcgee@suny.edu::07377fe7-8f05-4c22-a697-5f820ef7115e" providerId="AD" clId="Web-{47BCD0B3-540A-BB4C-FCD6-34DD3B1CA44F}" dt="2019-11-24T21:38:42.439" v="4088" actId="14100"/>
        <pc:sldMkLst>
          <pc:docMk/>
          <pc:sldMk cId="212999832" sldId="346"/>
        </pc:sldMkLst>
        <pc:spChg chg="mod">
          <ac:chgData name="McGee, Margaret" userId="S::margaret.mcgee@suny.edu::07377fe7-8f05-4c22-a697-5f820ef7115e" providerId="AD" clId="Web-{47BCD0B3-540A-BB4C-FCD6-34DD3B1CA44F}" dt="2019-11-22T20:42:13.471" v="391" actId="20577"/>
          <ac:spMkLst>
            <pc:docMk/>
            <pc:sldMk cId="212999832" sldId="346"/>
            <ac:spMk id="2" creationId="{71EA7B85-A46E-4A0A-B5A6-003D849DE4A5}"/>
          </ac:spMkLst>
        </pc:spChg>
        <pc:spChg chg="mod">
          <ac:chgData name="McGee, Margaret" userId="S::margaret.mcgee@suny.edu::07377fe7-8f05-4c22-a697-5f820ef7115e" providerId="AD" clId="Web-{47BCD0B3-540A-BB4C-FCD6-34DD3B1CA44F}" dt="2019-11-24T21:38:42.439" v="4088" actId="14100"/>
          <ac:spMkLst>
            <pc:docMk/>
            <pc:sldMk cId="212999832" sldId="346"/>
            <ac:spMk id="3" creationId="{4DBDDB3F-B73C-4F73-9955-8AC852907A47}"/>
          </ac:spMkLst>
        </pc:spChg>
      </pc:sldChg>
    </pc:docChg>
  </pc:docChgLst>
  <pc:docChgLst>
    <pc:chgData name="Pritting, Shannon" userId="S::shannon.pritting@suny.edu::b6acce8b-3193-4a7b-b3b8-1dc43a9f8da4" providerId="AD" clId="Web-{5E39B9B5-0365-4E27-8C55-A79FE182B4FE}"/>
    <pc:docChg chg="delSld modSld">
      <pc:chgData name="Pritting, Shannon" userId="S::shannon.pritting@suny.edu::b6acce8b-3193-4a7b-b3b8-1dc43a9f8da4" providerId="AD" clId="Web-{5E39B9B5-0365-4E27-8C55-A79FE182B4FE}" dt="2020-09-23T23:41:13.606" v="194" actId="20577"/>
      <pc:docMkLst>
        <pc:docMk/>
      </pc:docMkLst>
      <pc:sldChg chg="modSp">
        <pc:chgData name="Pritting, Shannon" userId="S::shannon.pritting@suny.edu::b6acce8b-3193-4a7b-b3b8-1dc43a9f8da4" providerId="AD" clId="Web-{5E39B9B5-0365-4E27-8C55-A79FE182B4FE}" dt="2020-09-23T23:37:34.944" v="0" actId="20577"/>
        <pc:sldMkLst>
          <pc:docMk/>
          <pc:sldMk cId="3723556776" sldId="466"/>
        </pc:sldMkLst>
        <pc:spChg chg="mod">
          <ac:chgData name="Pritting, Shannon" userId="S::shannon.pritting@suny.edu::b6acce8b-3193-4a7b-b3b8-1dc43a9f8da4" providerId="AD" clId="Web-{5E39B9B5-0365-4E27-8C55-A79FE182B4FE}" dt="2020-09-23T23:37:34.944" v="0" actId="20577"/>
          <ac:spMkLst>
            <pc:docMk/>
            <pc:sldMk cId="3723556776" sldId="466"/>
            <ac:spMk id="7" creationId="{4FA09018-5E31-844D-B928-F6DDC95990F2}"/>
          </ac:spMkLst>
        </pc:spChg>
      </pc:sldChg>
      <pc:sldChg chg="modSp">
        <pc:chgData name="Pritting, Shannon" userId="S::shannon.pritting@suny.edu::b6acce8b-3193-4a7b-b3b8-1dc43a9f8da4" providerId="AD" clId="Web-{5E39B9B5-0365-4E27-8C55-A79FE182B4FE}" dt="2020-09-23T23:41:09.996" v="192" actId="20577"/>
        <pc:sldMkLst>
          <pc:docMk/>
          <pc:sldMk cId="680024156" sldId="467"/>
        </pc:sldMkLst>
        <pc:spChg chg="mod">
          <ac:chgData name="Pritting, Shannon" userId="S::shannon.pritting@suny.edu::b6acce8b-3193-4a7b-b3b8-1dc43a9f8da4" providerId="AD" clId="Web-{5E39B9B5-0365-4E27-8C55-A79FE182B4FE}" dt="2020-09-23T23:41:09.996" v="192" actId="20577"/>
          <ac:spMkLst>
            <pc:docMk/>
            <pc:sldMk cId="680024156" sldId="467"/>
            <ac:spMk id="4" creationId="{5341DB96-EA4D-479F-8145-807E5104D577}"/>
          </ac:spMkLst>
        </pc:spChg>
      </pc:sldChg>
      <pc:sldChg chg="del">
        <pc:chgData name="Pritting, Shannon" userId="S::shannon.pritting@suny.edu::b6acce8b-3193-4a7b-b3b8-1dc43a9f8da4" providerId="AD" clId="Web-{5E39B9B5-0365-4E27-8C55-A79FE182B4FE}" dt="2020-09-23T23:40:22.198" v="95"/>
        <pc:sldMkLst>
          <pc:docMk/>
          <pc:sldMk cId="1696908113" sldId="469"/>
        </pc:sldMkLst>
      </pc:sldChg>
    </pc:docChg>
  </pc:docChgLst>
  <pc:docChgLst>
    <pc:chgData name="Jackson, Timothy" userId="S::timothy.jackson@suny.edu::9ce01cec-8b46-438e-9d10-af58cd21d299" providerId="AD" clId="Web-{E20172A6-A617-0D7C-6305-6974DCFF34F8}"/>
    <pc:docChg chg="delSld modSld">
      <pc:chgData name="Jackson, Timothy" userId="S::timothy.jackson@suny.edu::9ce01cec-8b46-438e-9d10-af58cd21d299" providerId="AD" clId="Web-{E20172A6-A617-0D7C-6305-6974DCFF34F8}" dt="2019-11-20T17:54:31.250" v="79"/>
      <pc:docMkLst>
        <pc:docMk/>
      </pc:docMkLst>
      <pc:sldChg chg="del">
        <pc:chgData name="Jackson, Timothy" userId="S::timothy.jackson@suny.edu::9ce01cec-8b46-438e-9d10-af58cd21d299" providerId="AD" clId="Web-{E20172A6-A617-0D7C-6305-6974DCFF34F8}" dt="2019-11-20T17:41:07.879" v="0"/>
        <pc:sldMkLst>
          <pc:docMk/>
          <pc:sldMk cId="1390064941" sldId="318"/>
        </pc:sldMkLst>
      </pc:sldChg>
      <pc:sldChg chg="addSp delSp modSp">
        <pc:chgData name="Jackson, Timothy" userId="S::timothy.jackson@suny.edu::9ce01cec-8b46-438e-9d10-af58cd21d299" providerId="AD" clId="Web-{E20172A6-A617-0D7C-6305-6974DCFF34F8}" dt="2019-11-20T17:54:31.250" v="79"/>
        <pc:sldMkLst>
          <pc:docMk/>
          <pc:sldMk cId="274199124" sldId="320"/>
        </pc:sldMkLst>
        <pc:spChg chg="mod">
          <ac:chgData name="Jackson, Timothy" userId="S::timothy.jackson@suny.edu::9ce01cec-8b46-438e-9d10-af58cd21d299" providerId="AD" clId="Web-{E20172A6-A617-0D7C-6305-6974DCFF34F8}" dt="2019-11-20T17:41:23.442" v="7" actId="20577"/>
          <ac:spMkLst>
            <pc:docMk/>
            <pc:sldMk cId="274199124" sldId="320"/>
            <ac:spMk id="2" creationId="{244B8E82-FFA2-4420-9F5C-C344ED44C26B}"/>
          </ac:spMkLst>
        </pc:spChg>
        <pc:spChg chg="del mod">
          <ac:chgData name="Jackson, Timothy" userId="S::timothy.jackson@suny.edu::9ce01cec-8b46-438e-9d10-af58cd21d299" providerId="AD" clId="Web-{E20172A6-A617-0D7C-6305-6974DCFF34F8}" dt="2019-11-20T17:54:08.046" v="13"/>
          <ac:spMkLst>
            <pc:docMk/>
            <pc:sldMk cId="274199124" sldId="320"/>
            <ac:spMk id="5" creationId="{535E1953-C7A3-4180-AAE1-5C1894D3B757}"/>
          </ac:spMkLst>
        </pc:spChg>
        <pc:graphicFrameChg chg="add mod ord modGraphic">
          <ac:chgData name="Jackson, Timothy" userId="S::timothy.jackson@suny.edu::9ce01cec-8b46-438e-9d10-af58cd21d299" providerId="AD" clId="Web-{E20172A6-A617-0D7C-6305-6974DCFF34F8}" dt="2019-11-20T17:54:31.250" v="79"/>
          <ac:graphicFrameMkLst>
            <pc:docMk/>
            <pc:sldMk cId="274199124" sldId="320"/>
            <ac:graphicFrameMk id="3" creationId="{485D87BF-892D-4990-A7BE-2FF6CB528FB3}"/>
          </ac:graphicFrameMkLst>
        </pc:graphicFrameChg>
      </pc:sldChg>
      <pc:sldChg chg="del">
        <pc:chgData name="Jackson, Timothy" userId="S::timothy.jackson@suny.edu::9ce01cec-8b46-438e-9d10-af58cd21d299" providerId="AD" clId="Web-{E20172A6-A617-0D7C-6305-6974DCFF34F8}" dt="2019-11-20T17:53:27.763" v="11"/>
        <pc:sldMkLst>
          <pc:docMk/>
          <pc:sldMk cId="3937480497" sldId="324"/>
        </pc:sldMkLst>
      </pc:sldChg>
      <pc:sldChg chg="del">
        <pc:chgData name="Jackson, Timothy" userId="S::timothy.jackson@suny.edu::9ce01cec-8b46-438e-9d10-af58cd21d299" providerId="AD" clId="Web-{E20172A6-A617-0D7C-6305-6974DCFF34F8}" dt="2019-11-20T17:53:26.326" v="10"/>
        <pc:sldMkLst>
          <pc:docMk/>
          <pc:sldMk cId="710185087" sldId="330"/>
        </pc:sldMkLst>
      </pc:sldChg>
    </pc:docChg>
  </pc:docChgLst>
  <pc:docChgLst>
    <pc:chgData name="Pritting, Shannon" userId="S::shannon.pritting@suny.edu::b6acce8b-3193-4a7b-b3b8-1dc43a9f8da4" providerId="AD" clId="Web-{E2C1C701-186E-467A-B449-B2D338A1001A}"/>
    <pc:docChg chg="modSld">
      <pc:chgData name="Pritting, Shannon" userId="S::shannon.pritting@suny.edu::b6acce8b-3193-4a7b-b3b8-1dc43a9f8da4" providerId="AD" clId="Web-{E2C1C701-186E-467A-B449-B2D338A1001A}" dt="2020-07-28T13:01:05.801" v="729" actId="14100"/>
      <pc:docMkLst>
        <pc:docMk/>
      </pc:docMkLst>
      <pc:sldChg chg="modSp">
        <pc:chgData name="Pritting, Shannon" userId="S::shannon.pritting@suny.edu::b6acce8b-3193-4a7b-b3b8-1dc43a9f8da4" providerId="AD" clId="Web-{E2C1C701-186E-467A-B449-B2D338A1001A}" dt="2020-07-28T12:59:42.583" v="725" actId="20577"/>
        <pc:sldMkLst>
          <pc:docMk/>
          <pc:sldMk cId="3512025937" sldId="436"/>
        </pc:sldMkLst>
        <pc:spChg chg="mod">
          <ac:chgData name="Pritting, Shannon" userId="S::shannon.pritting@suny.edu::b6acce8b-3193-4a7b-b3b8-1dc43a9f8da4" providerId="AD" clId="Web-{E2C1C701-186E-467A-B449-B2D338A1001A}" dt="2020-07-28T12:59:42.583" v="725" actId="20577"/>
          <ac:spMkLst>
            <pc:docMk/>
            <pc:sldMk cId="3512025937" sldId="436"/>
            <ac:spMk id="14" creationId="{00000000-0000-0000-0000-000000000000}"/>
          </ac:spMkLst>
        </pc:spChg>
      </pc:sldChg>
      <pc:sldChg chg="addSp delSp modSp">
        <pc:chgData name="Pritting, Shannon" userId="S::shannon.pritting@suny.edu::b6acce8b-3193-4a7b-b3b8-1dc43a9f8da4" providerId="AD" clId="Web-{E2C1C701-186E-467A-B449-B2D338A1001A}" dt="2020-07-28T13:01:05.801" v="729" actId="14100"/>
        <pc:sldMkLst>
          <pc:docMk/>
          <pc:sldMk cId="667077888" sldId="444"/>
        </pc:sldMkLst>
        <pc:spChg chg="del mod">
          <ac:chgData name="Pritting, Shannon" userId="S::shannon.pritting@suny.edu::b6acce8b-3193-4a7b-b3b8-1dc43a9f8da4" providerId="AD" clId="Web-{E2C1C701-186E-467A-B449-B2D338A1001A}" dt="2020-07-28T12:55:38.161" v="140"/>
          <ac:spMkLst>
            <pc:docMk/>
            <pc:sldMk cId="667077888" sldId="444"/>
            <ac:spMk id="11" creationId="{FE4CF827-58B1-4CE7-9CC4-BDD7DE8FBB8B}"/>
          </ac:spMkLst>
        </pc:spChg>
        <pc:spChg chg="mod">
          <ac:chgData name="Pritting, Shannon" userId="S::shannon.pritting@suny.edu::b6acce8b-3193-4a7b-b3b8-1dc43a9f8da4" providerId="AD" clId="Web-{E2C1C701-186E-467A-B449-B2D338A1001A}" dt="2020-07-28T12:55:21.880" v="135" actId="20577"/>
          <ac:spMkLst>
            <pc:docMk/>
            <pc:sldMk cId="667077888" sldId="444"/>
            <ac:spMk id="12" creationId="{00000000-0000-0000-0000-000000000000}"/>
          </ac:spMkLst>
        </pc:spChg>
        <pc:spChg chg="mod">
          <ac:chgData name="Pritting, Shannon" userId="S::shannon.pritting@suny.edu::b6acce8b-3193-4a7b-b3b8-1dc43a9f8da4" providerId="AD" clId="Web-{E2C1C701-186E-467A-B449-B2D338A1001A}" dt="2020-07-28T12:55:56.973" v="144" actId="1076"/>
          <ac:spMkLst>
            <pc:docMk/>
            <pc:sldMk cId="667077888" sldId="444"/>
            <ac:spMk id="14" creationId="{5DC0C9B7-F311-4C8A-91C9-7B579221F3BD}"/>
          </ac:spMkLst>
        </pc:spChg>
        <pc:spChg chg="add mod">
          <ac:chgData name="Pritting, Shannon" userId="S::shannon.pritting@suny.edu::b6acce8b-3193-4a7b-b3b8-1dc43a9f8da4" providerId="AD" clId="Web-{E2C1C701-186E-467A-B449-B2D338A1001A}" dt="2020-07-28T13:01:05.801" v="729" actId="14100"/>
          <ac:spMkLst>
            <pc:docMk/>
            <pc:sldMk cId="667077888" sldId="444"/>
            <ac:spMk id="16" creationId="{AA0C2B46-31D6-4C58-841E-D3D6AFBBAE8D}"/>
          </ac:spMkLst>
        </pc:spChg>
      </pc:sldChg>
    </pc:docChg>
  </pc:docChgLst>
  <pc:docChgLst>
    <pc:chgData name="Tovstiadi, Esta" userId="S::esta.tovstiadi@suny.edu::b592cbb2-ea38-4240-8a3a-6613487ae435" providerId="AD" clId="Web-{F2E27F1B-02C0-40CC-A048-3E0DD3B3666E}"/>
    <pc:docChg chg="modSld">
      <pc:chgData name="Tovstiadi, Esta" userId="S::esta.tovstiadi@suny.edu::b592cbb2-ea38-4240-8a3a-6613487ae435" providerId="AD" clId="Web-{F2E27F1B-02C0-40CC-A048-3E0DD3B3666E}" dt="2020-09-24T01:29:08.855" v="376" actId="20577"/>
      <pc:docMkLst>
        <pc:docMk/>
      </pc:docMkLst>
      <pc:sldChg chg="modSp">
        <pc:chgData name="Tovstiadi, Esta" userId="S::esta.tovstiadi@suny.edu::b592cbb2-ea38-4240-8a3a-6613487ae435" providerId="AD" clId="Web-{F2E27F1B-02C0-40CC-A048-3E0DD3B3666E}" dt="2020-09-24T01:29:05.105" v="374" actId="20577"/>
        <pc:sldMkLst>
          <pc:docMk/>
          <pc:sldMk cId="2854992626" sldId="472"/>
        </pc:sldMkLst>
        <pc:spChg chg="mod">
          <ac:chgData name="Tovstiadi, Esta" userId="S::esta.tovstiadi@suny.edu::b592cbb2-ea38-4240-8a3a-6613487ae435" providerId="AD" clId="Web-{F2E27F1B-02C0-40CC-A048-3E0DD3B3666E}" dt="2020-09-24T01:29:05.105" v="374" actId="20577"/>
          <ac:spMkLst>
            <pc:docMk/>
            <pc:sldMk cId="2854992626" sldId="472"/>
            <ac:spMk id="14" creationId="{00000000-0000-0000-0000-000000000000}"/>
          </ac:spMkLst>
        </pc:spChg>
      </pc:sldChg>
    </pc:docChg>
  </pc:docChgLst>
  <pc:docChgLst>
    <pc:chgData name="Tovstiadi, Esta" userId="S::esta.tovstiadi@suny.edu::b592cbb2-ea38-4240-8a3a-6613487ae435" providerId="AD" clId="Web-{053FFCC0-0654-45E8-4E75-5D75572FED76}"/>
    <pc:docChg chg="delSld modSld">
      <pc:chgData name="Tovstiadi, Esta" userId="S::esta.tovstiadi@suny.edu::b592cbb2-ea38-4240-8a3a-6613487ae435" providerId="AD" clId="Web-{053FFCC0-0654-45E8-4E75-5D75572FED76}" dt="2020-08-28T12:47:44.857" v="1102"/>
      <pc:docMkLst>
        <pc:docMk/>
      </pc:docMkLst>
      <pc:sldChg chg="addSp delSp modSp">
        <pc:chgData name="Tovstiadi, Esta" userId="S::esta.tovstiadi@suny.edu::b592cbb2-ea38-4240-8a3a-6613487ae435" providerId="AD" clId="Web-{053FFCC0-0654-45E8-4E75-5D75572FED76}" dt="2020-08-28T12:34:54.245" v="1022" actId="20577"/>
        <pc:sldMkLst>
          <pc:docMk/>
          <pc:sldMk cId="1744707996" sldId="470"/>
        </pc:sldMkLst>
        <pc:spChg chg="add mod">
          <ac:chgData name="Tovstiadi, Esta" userId="S::esta.tovstiadi@suny.edu::b592cbb2-ea38-4240-8a3a-6613487ae435" providerId="AD" clId="Web-{053FFCC0-0654-45E8-4E75-5D75572FED76}" dt="2020-08-28T12:34:54.245" v="1022" actId="20577"/>
          <ac:spMkLst>
            <pc:docMk/>
            <pc:sldMk cId="1744707996" sldId="470"/>
            <ac:spMk id="2" creationId="{01D6BFC8-E7B8-4436-8828-9796AC06BA2B}"/>
          </ac:spMkLst>
        </pc:spChg>
        <pc:spChg chg="mod">
          <ac:chgData name="Tovstiadi, Esta" userId="S::esta.tovstiadi@suny.edu::b592cbb2-ea38-4240-8a3a-6613487ae435" providerId="AD" clId="Web-{053FFCC0-0654-45E8-4E75-5D75572FED76}" dt="2020-08-28T12:23:23.589" v="266" actId="20577"/>
          <ac:spMkLst>
            <pc:docMk/>
            <pc:sldMk cId="1744707996" sldId="470"/>
            <ac:spMk id="13" creationId="{00000000-0000-0000-0000-000000000000}"/>
          </ac:spMkLst>
        </pc:spChg>
        <pc:spChg chg="add del mod">
          <ac:chgData name="Tovstiadi, Esta" userId="S::esta.tovstiadi@suny.edu::b592cbb2-ea38-4240-8a3a-6613487ae435" providerId="AD" clId="Web-{053FFCC0-0654-45E8-4E75-5D75572FED76}" dt="2020-08-28T12:29:25.191" v="883"/>
          <ac:spMkLst>
            <pc:docMk/>
            <pc:sldMk cId="1744707996" sldId="470"/>
            <ac:spMk id="16" creationId="{E2A3B37A-B7CB-4F5B-B113-079CAEFDF832}"/>
          </ac:spMkLst>
        </pc:spChg>
        <pc:picChg chg="add mod">
          <ac:chgData name="Tovstiadi, Esta" userId="S::esta.tovstiadi@suny.edu::b592cbb2-ea38-4240-8a3a-6613487ae435" providerId="AD" clId="Web-{053FFCC0-0654-45E8-4E75-5D75572FED76}" dt="2020-08-28T12:28:38.346" v="859" actId="1076"/>
          <ac:picMkLst>
            <pc:docMk/>
            <pc:sldMk cId="1744707996" sldId="470"/>
            <ac:picMk id="3" creationId="{805DA636-A9EE-4862-9E20-DAC9B63EB5DB}"/>
          </ac:picMkLst>
        </pc:picChg>
        <pc:picChg chg="add mod">
          <ac:chgData name="Tovstiadi, Esta" userId="S::esta.tovstiadi@suny.edu::b592cbb2-ea38-4240-8a3a-6613487ae435" providerId="AD" clId="Web-{053FFCC0-0654-45E8-4E75-5D75572FED76}" dt="2020-08-28T12:30:22.583" v="893" actId="1076"/>
          <ac:picMkLst>
            <pc:docMk/>
            <pc:sldMk cId="1744707996" sldId="470"/>
            <ac:picMk id="4" creationId="{1168DC01-0BC4-49CF-A2C3-CC6F28A9C3B7}"/>
          </ac:picMkLst>
        </pc:picChg>
        <pc:picChg chg="add mod">
          <ac:chgData name="Tovstiadi, Esta" userId="S::esta.tovstiadi@suny.edu::b592cbb2-ea38-4240-8a3a-6613487ae435" providerId="AD" clId="Web-{053FFCC0-0654-45E8-4E75-5D75572FED76}" dt="2020-08-28T12:30:17.973" v="891" actId="1076"/>
          <ac:picMkLst>
            <pc:docMk/>
            <pc:sldMk cId="1744707996" sldId="470"/>
            <ac:picMk id="17" creationId="{B75F7E38-A1C3-410F-9964-E1F2829BAB37}"/>
          </ac:picMkLst>
        </pc:picChg>
        <pc:picChg chg="add mod">
          <ac:chgData name="Tovstiadi, Esta" userId="S::esta.tovstiadi@suny.edu::b592cbb2-ea38-4240-8a3a-6613487ae435" providerId="AD" clId="Web-{053FFCC0-0654-45E8-4E75-5D75572FED76}" dt="2020-08-28T12:30:46.208" v="896" actId="1076"/>
          <ac:picMkLst>
            <pc:docMk/>
            <pc:sldMk cId="1744707996" sldId="470"/>
            <ac:picMk id="18" creationId="{185B13B3-54F2-4216-B692-DA835C464EF1}"/>
          </ac:picMkLst>
        </pc:picChg>
        <pc:picChg chg="add mod">
          <ac:chgData name="Tovstiadi, Esta" userId="S::esta.tovstiadi@suny.edu::b592cbb2-ea38-4240-8a3a-6613487ae435" providerId="AD" clId="Web-{053FFCC0-0654-45E8-4E75-5D75572FED76}" dt="2020-08-28T12:30:40.083" v="895" actId="1076"/>
          <ac:picMkLst>
            <pc:docMk/>
            <pc:sldMk cId="1744707996" sldId="470"/>
            <ac:picMk id="19" creationId="{4207CF76-F453-45CA-8E4D-9B8F9C2B28AC}"/>
          </ac:picMkLst>
        </pc:picChg>
      </pc:sldChg>
      <pc:sldChg chg="addSp delSp modSp">
        <pc:chgData name="Tovstiadi, Esta" userId="S::esta.tovstiadi@suny.edu::b592cbb2-ea38-4240-8a3a-6613487ae435" providerId="AD" clId="Web-{053FFCC0-0654-45E8-4E75-5D75572FED76}" dt="2020-08-28T12:47:44.857" v="1102"/>
        <pc:sldMkLst>
          <pc:docMk/>
          <pc:sldMk cId="2854992626" sldId="472"/>
        </pc:sldMkLst>
        <pc:spChg chg="mod">
          <ac:chgData name="Tovstiadi, Esta" userId="S::esta.tovstiadi@suny.edu::b592cbb2-ea38-4240-8a3a-6613487ae435" providerId="AD" clId="Web-{053FFCC0-0654-45E8-4E75-5D75572FED76}" dt="2020-08-28T12:36:48.435" v="1024" actId="20577"/>
          <ac:spMkLst>
            <pc:docMk/>
            <pc:sldMk cId="2854992626" sldId="472"/>
            <ac:spMk id="13" creationId="{00000000-0000-0000-0000-000000000000}"/>
          </ac:spMkLst>
        </pc:spChg>
        <pc:spChg chg="mod">
          <ac:chgData name="Tovstiadi, Esta" userId="S::esta.tovstiadi@suny.edu::b592cbb2-ea38-4240-8a3a-6613487ae435" providerId="AD" clId="Web-{053FFCC0-0654-45E8-4E75-5D75572FED76}" dt="2020-08-28T12:40:13.503" v="1098"/>
          <ac:spMkLst>
            <pc:docMk/>
            <pc:sldMk cId="2854992626" sldId="472"/>
            <ac:spMk id="14" creationId="{00000000-0000-0000-0000-000000000000}"/>
          </ac:spMkLst>
        </pc:spChg>
        <pc:picChg chg="add del mod">
          <ac:chgData name="Tovstiadi, Esta" userId="S::esta.tovstiadi@suny.edu::b592cbb2-ea38-4240-8a3a-6613487ae435" providerId="AD" clId="Web-{053FFCC0-0654-45E8-4E75-5D75572FED76}" dt="2020-08-28T12:47:44.857" v="1102"/>
          <ac:picMkLst>
            <pc:docMk/>
            <pc:sldMk cId="2854992626" sldId="472"/>
            <ac:picMk id="2" creationId="{2B35182A-6470-401F-BEC5-0CFD313B1AD4}"/>
          </ac:picMkLst>
        </pc:picChg>
      </pc:sldChg>
      <pc:sldChg chg="modSp del">
        <pc:chgData name="Tovstiadi, Esta" userId="S::esta.tovstiadi@suny.edu::b592cbb2-ea38-4240-8a3a-6613487ae435" providerId="AD" clId="Web-{053FFCC0-0654-45E8-4E75-5D75572FED76}" dt="2020-08-28T12:40:09.471" v="1097"/>
        <pc:sldMkLst>
          <pc:docMk/>
          <pc:sldMk cId="2471425776" sldId="473"/>
        </pc:sldMkLst>
        <pc:spChg chg="mod">
          <ac:chgData name="Tovstiadi, Esta" userId="S::esta.tovstiadi@suny.edu::b592cbb2-ea38-4240-8a3a-6613487ae435" providerId="AD" clId="Web-{053FFCC0-0654-45E8-4E75-5D75572FED76}" dt="2020-08-28T12:37:19.499" v="1075" actId="20577"/>
          <ac:spMkLst>
            <pc:docMk/>
            <pc:sldMk cId="2471425776" sldId="473"/>
            <ac:spMk id="14" creationId="{00000000-0000-0000-0000-000000000000}"/>
          </ac:spMkLst>
        </pc:spChg>
      </pc:sldChg>
    </pc:docChg>
  </pc:docChgLst>
  <pc:docChgLst>
    <pc:chgData name="Tovstiadi, Esta" userId="S::esta.tovstiadi@suny.edu::b592cbb2-ea38-4240-8a3a-6613487ae435" providerId="AD" clId="Web-{0753D81C-B7D0-4CD0-A096-888E78CFBCD8}"/>
    <pc:docChg chg="addSld delSld modSld">
      <pc:chgData name="Tovstiadi, Esta" userId="S::esta.tovstiadi@suny.edu::b592cbb2-ea38-4240-8a3a-6613487ae435" providerId="AD" clId="Web-{0753D81C-B7D0-4CD0-A096-888E78CFBCD8}" dt="2020-04-29T12:52:24.283" v="821" actId="20577"/>
      <pc:docMkLst>
        <pc:docMk/>
      </pc:docMkLst>
      <pc:sldChg chg="modSp">
        <pc:chgData name="Tovstiadi, Esta" userId="S::esta.tovstiadi@suny.edu::b592cbb2-ea38-4240-8a3a-6613487ae435" providerId="AD" clId="Web-{0753D81C-B7D0-4CD0-A096-888E78CFBCD8}" dt="2020-04-29T11:35:10.536" v="0" actId="20577"/>
        <pc:sldMkLst>
          <pc:docMk/>
          <pc:sldMk cId="3581812280" sldId="411"/>
        </pc:sldMkLst>
        <pc:spChg chg="mod">
          <ac:chgData name="Tovstiadi, Esta" userId="S::esta.tovstiadi@suny.edu::b592cbb2-ea38-4240-8a3a-6613487ae435" providerId="AD" clId="Web-{0753D81C-B7D0-4CD0-A096-888E78CFBCD8}" dt="2020-04-29T11:35:10.536" v="0" actId="20577"/>
          <ac:spMkLst>
            <pc:docMk/>
            <pc:sldMk cId="3581812280" sldId="411"/>
            <ac:spMk id="8" creationId="{E2AAB4F0-62DE-4440-82C1-3A7B1E6F814B}"/>
          </ac:spMkLst>
        </pc:spChg>
      </pc:sldChg>
      <pc:sldChg chg="del">
        <pc:chgData name="Tovstiadi, Esta" userId="S::esta.tovstiadi@suny.edu::b592cbb2-ea38-4240-8a3a-6613487ae435" providerId="AD" clId="Web-{0753D81C-B7D0-4CD0-A096-888E78CFBCD8}" dt="2020-04-29T11:35:15.895" v="3"/>
        <pc:sldMkLst>
          <pc:docMk/>
          <pc:sldMk cId="491560966" sldId="413"/>
        </pc:sldMkLst>
      </pc:sldChg>
      <pc:sldChg chg="modSp">
        <pc:chgData name="Tovstiadi, Esta" userId="S::esta.tovstiadi@suny.edu::b592cbb2-ea38-4240-8a3a-6613487ae435" providerId="AD" clId="Web-{0753D81C-B7D0-4CD0-A096-888E78CFBCD8}" dt="2020-04-29T12:52:24.283" v="820" actId="20577"/>
        <pc:sldMkLst>
          <pc:docMk/>
          <pc:sldMk cId="3515826157" sldId="414"/>
        </pc:sldMkLst>
        <pc:spChg chg="mod">
          <ac:chgData name="Tovstiadi, Esta" userId="S::esta.tovstiadi@suny.edu::b592cbb2-ea38-4240-8a3a-6613487ae435" providerId="AD" clId="Web-{0753D81C-B7D0-4CD0-A096-888E78CFBCD8}" dt="2020-04-29T12:52:24.283" v="820" actId="20577"/>
          <ac:spMkLst>
            <pc:docMk/>
            <pc:sldMk cId="3515826157" sldId="414"/>
            <ac:spMk id="3" creationId="{00000000-0000-0000-0000-000000000000}"/>
          </ac:spMkLst>
        </pc:spChg>
      </pc:sldChg>
      <pc:sldChg chg="del">
        <pc:chgData name="Tovstiadi, Esta" userId="S::esta.tovstiadi@suny.edu::b592cbb2-ea38-4240-8a3a-6613487ae435" providerId="AD" clId="Web-{0753D81C-B7D0-4CD0-A096-888E78CFBCD8}" dt="2020-04-29T11:36:21.036" v="49"/>
        <pc:sldMkLst>
          <pc:docMk/>
          <pc:sldMk cId="1752326072" sldId="425"/>
        </pc:sldMkLst>
      </pc:sldChg>
      <pc:sldChg chg="modSp add replId">
        <pc:chgData name="Tovstiadi, Esta" userId="S::esta.tovstiadi@suny.edu::b592cbb2-ea38-4240-8a3a-6613487ae435" providerId="AD" clId="Web-{0753D81C-B7D0-4CD0-A096-888E78CFBCD8}" dt="2020-04-29T11:41:25.099" v="364" actId="20577"/>
        <pc:sldMkLst>
          <pc:docMk/>
          <pc:sldMk cId="899005744" sldId="429"/>
        </pc:sldMkLst>
        <pc:spChg chg="mod">
          <ac:chgData name="Tovstiadi, Esta" userId="S::esta.tovstiadi@suny.edu::b592cbb2-ea38-4240-8a3a-6613487ae435" providerId="AD" clId="Web-{0753D81C-B7D0-4CD0-A096-888E78CFBCD8}" dt="2020-04-29T11:39:02.083" v="195" actId="20577"/>
          <ac:spMkLst>
            <pc:docMk/>
            <pc:sldMk cId="899005744" sldId="429"/>
            <ac:spMk id="2" creationId="{00000000-0000-0000-0000-000000000000}"/>
          </ac:spMkLst>
        </pc:spChg>
        <pc:spChg chg="mod">
          <ac:chgData name="Tovstiadi, Esta" userId="S::esta.tovstiadi@suny.edu::b592cbb2-ea38-4240-8a3a-6613487ae435" providerId="AD" clId="Web-{0753D81C-B7D0-4CD0-A096-888E78CFBCD8}" dt="2020-04-29T11:41:25.099" v="364" actId="20577"/>
          <ac:spMkLst>
            <pc:docMk/>
            <pc:sldMk cId="899005744" sldId="429"/>
            <ac:spMk id="3" creationId="{00000000-0000-0000-0000-000000000000}"/>
          </ac:spMkLst>
        </pc:spChg>
      </pc:sldChg>
    </pc:docChg>
  </pc:docChgLst>
  <pc:docChgLst>
    <pc:chgData name="Eichelberger, Michelle" userId="S::michelle.eichelberger@suny.edu::1bd4442c-2af1-40d1-9d43-8e1df5db51d4" providerId="AD" clId="Web-{3C64837C-7F4E-49E6-B55F-FF5132AA0859}"/>
    <pc:docChg chg="modSld">
      <pc:chgData name="Eichelberger, Michelle" userId="S::michelle.eichelberger@suny.edu::1bd4442c-2af1-40d1-9d43-8e1df5db51d4" providerId="AD" clId="Web-{3C64837C-7F4E-49E6-B55F-FF5132AA0859}" dt="2020-03-31T11:59:34.854" v="13" actId="14100"/>
      <pc:docMkLst>
        <pc:docMk/>
      </pc:docMkLst>
      <pc:sldChg chg="modSp">
        <pc:chgData name="Eichelberger, Michelle" userId="S::michelle.eichelberger@suny.edu::1bd4442c-2af1-40d1-9d43-8e1df5db51d4" providerId="AD" clId="Web-{3C64837C-7F4E-49E6-B55F-FF5132AA0859}" dt="2020-03-31T11:59:34.854" v="13" actId="14100"/>
        <pc:sldMkLst>
          <pc:docMk/>
          <pc:sldMk cId="3902736866" sldId="416"/>
        </pc:sldMkLst>
        <pc:spChg chg="mod">
          <ac:chgData name="Eichelberger, Michelle" userId="S::michelle.eichelberger@suny.edu::1bd4442c-2af1-40d1-9d43-8e1df5db51d4" providerId="AD" clId="Web-{3C64837C-7F4E-49E6-B55F-FF5132AA0859}" dt="2020-03-31T11:59:34.854" v="13" actId="14100"/>
          <ac:spMkLst>
            <pc:docMk/>
            <pc:sldMk cId="3902736866" sldId="416"/>
            <ac:spMk id="3" creationId="{00000000-0000-0000-0000-000000000000}"/>
          </ac:spMkLst>
        </pc:spChg>
      </pc:sldChg>
    </pc:docChg>
  </pc:docChgLst>
  <pc:docChgLst>
    <pc:chgData name="Pawlowski, Gail" userId="S::gail.pawlowski@suny.edu::bd5da5e8-06b1-4cc2-aa69-9abf12f7c241" providerId="AD" clId="Web-{20D63E69-3422-49DF-853E-E39291D7816B}"/>
    <pc:docChg chg="modSld">
      <pc:chgData name="Pawlowski, Gail" userId="S::gail.pawlowski@suny.edu::bd5da5e8-06b1-4cc2-aa69-9abf12f7c241" providerId="AD" clId="Web-{20D63E69-3422-49DF-853E-E39291D7816B}" dt="2020-02-26T02:02:15.720" v="444" actId="20577"/>
      <pc:docMkLst>
        <pc:docMk/>
      </pc:docMkLst>
      <pc:sldChg chg="modSp">
        <pc:chgData name="Pawlowski, Gail" userId="S::gail.pawlowski@suny.edu::bd5da5e8-06b1-4cc2-aa69-9abf12f7c241" providerId="AD" clId="Web-{20D63E69-3422-49DF-853E-E39291D7816B}" dt="2020-02-26T01:54:56.877" v="429" actId="20577"/>
        <pc:sldMkLst>
          <pc:docMk/>
          <pc:sldMk cId="2927739056" sldId="389"/>
        </pc:sldMkLst>
        <pc:spChg chg="mod">
          <ac:chgData name="Pawlowski, Gail" userId="S::gail.pawlowski@suny.edu::bd5da5e8-06b1-4cc2-aa69-9abf12f7c241" providerId="AD" clId="Web-{20D63E69-3422-49DF-853E-E39291D7816B}" dt="2020-02-26T01:02:46.077" v="222" actId="20577"/>
          <ac:spMkLst>
            <pc:docMk/>
            <pc:sldMk cId="2927739056" sldId="389"/>
            <ac:spMk id="2" creationId="{71EA7B85-A46E-4A0A-B5A6-003D849DE4A5}"/>
          </ac:spMkLst>
        </pc:spChg>
        <pc:spChg chg="mod">
          <ac:chgData name="Pawlowski, Gail" userId="S::gail.pawlowski@suny.edu::bd5da5e8-06b1-4cc2-aa69-9abf12f7c241" providerId="AD" clId="Web-{20D63E69-3422-49DF-853E-E39291D7816B}" dt="2020-02-26T01:54:56.877" v="429" actId="20577"/>
          <ac:spMkLst>
            <pc:docMk/>
            <pc:sldMk cId="2927739056" sldId="389"/>
            <ac:spMk id="20" creationId="{32BE5DFF-231E-4A73-8EC9-783CF74A8384}"/>
          </ac:spMkLst>
        </pc:spChg>
      </pc:sldChg>
      <pc:sldChg chg="modSp">
        <pc:chgData name="Pawlowski, Gail" userId="S::gail.pawlowski@suny.edu::bd5da5e8-06b1-4cc2-aa69-9abf12f7c241" providerId="AD" clId="Web-{20D63E69-3422-49DF-853E-E39291D7816B}" dt="2020-02-26T01:03:01.406" v="228" actId="20577"/>
        <pc:sldMkLst>
          <pc:docMk/>
          <pc:sldMk cId="225605480" sldId="390"/>
        </pc:sldMkLst>
        <pc:spChg chg="mod">
          <ac:chgData name="Pawlowski, Gail" userId="S::gail.pawlowski@suny.edu::bd5da5e8-06b1-4cc2-aa69-9abf12f7c241" providerId="AD" clId="Web-{20D63E69-3422-49DF-853E-E39291D7816B}" dt="2020-02-26T01:03:01.406" v="228" actId="20577"/>
          <ac:spMkLst>
            <pc:docMk/>
            <pc:sldMk cId="225605480" sldId="390"/>
            <ac:spMk id="2" creationId="{71EA7B85-A46E-4A0A-B5A6-003D849DE4A5}"/>
          </ac:spMkLst>
        </pc:spChg>
      </pc:sldChg>
      <pc:sldChg chg="modSp">
        <pc:chgData name="Pawlowski, Gail" userId="S::gail.pawlowski@suny.edu::bd5da5e8-06b1-4cc2-aa69-9abf12f7c241" providerId="AD" clId="Web-{20D63E69-3422-49DF-853E-E39291D7816B}" dt="2020-02-26T01:05:33.678" v="255" actId="20577"/>
        <pc:sldMkLst>
          <pc:docMk/>
          <pc:sldMk cId="3625907871" sldId="391"/>
        </pc:sldMkLst>
        <pc:spChg chg="mod">
          <ac:chgData name="Pawlowski, Gail" userId="S::gail.pawlowski@suny.edu::bd5da5e8-06b1-4cc2-aa69-9abf12f7c241" providerId="AD" clId="Web-{20D63E69-3422-49DF-853E-E39291D7816B}" dt="2020-02-26T01:05:33.678" v="255" actId="20577"/>
          <ac:spMkLst>
            <pc:docMk/>
            <pc:sldMk cId="3625907871" sldId="391"/>
            <ac:spMk id="4" creationId="{B265B45E-18EB-42DE-B28A-3293B6E48E79}"/>
          </ac:spMkLst>
        </pc:spChg>
      </pc:sldChg>
      <pc:sldChg chg="modSp">
        <pc:chgData name="Pawlowski, Gail" userId="S::gail.pawlowski@suny.edu::bd5da5e8-06b1-4cc2-aa69-9abf12f7c241" providerId="AD" clId="Web-{20D63E69-3422-49DF-853E-E39291D7816B}" dt="2020-02-26T01:02:52.078" v="225" actId="20577"/>
        <pc:sldMkLst>
          <pc:docMk/>
          <pc:sldMk cId="1640149953" sldId="392"/>
        </pc:sldMkLst>
        <pc:spChg chg="mod">
          <ac:chgData name="Pawlowski, Gail" userId="S::gail.pawlowski@suny.edu::bd5da5e8-06b1-4cc2-aa69-9abf12f7c241" providerId="AD" clId="Web-{20D63E69-3422-49DF-853E-E39291D7816B}" dt="2020-02-26T01:02:52.078" v="225" actId="20577"/>
          <ac:spMkLst>
            <pc:docMk/>
            <pc:sldMk cId="1640149953" sldId="392"/>
            <ac:spMk id="2" creationId="{71EA7B85-A46E-4A0A-B5A6-003D849DE4A5}"/>
          </ac:spMkLst>
        </pc:spChg>
      </pc:sldChg>
      <pc:sldChg chg="modSp">
        <pc:chgData name="Pawlowski, Gail" userId="S::gail.pawlowski@suny.edu::bd5da5e8-06b1-4cc2-aa69-9abf12f7c241" providerId="AD" clId="Web-{20D63E69-3422-49DF-853E-E39291D7816B}" dt="2020-02-26T02:02:12.267" v="442" actId="20577"/>
        <pc:sldMkLst>
          <pc:docMk/>
          <pc:sldMk cId="4014213980" sldId="393"/>
        </pc:sldMkLst>
        <pc:spChg chg="mod">
          <ac:chgData name="Pawlowski, Gail" userId="S::gail.pawlowski@suny.edu::bd5da5e8-06b1-4cc2-aa69-9abf12f7c241" providerId="AD" clId="Web-{20D63E69-3422-49DF-853E-E39291D7816B}" dt="2020-02-26T02:02:12.267" v="442" actId="20577"/>
          <ac:spMkLst>
            <pc:docMk/>
            <pc:sldMk cId="4014213980" sldId="393"/>
            <ac:spMk id="2" creationId="{71EA7B85-A46E-4A0A-B5A6-003D849DE4A5}"/>
          </ac:spMkLst>
        </pc:spChg>
        <pc:spChg chg="mod">
          <ac:chgData name="Pawlowski, Gail" userId="S::gail.pawlowski@suny.edu::bd5da5e8-06b1-4cc2-aa69-9abf12f7c241" providerId="AD" clId="Web-{20D63E69-3422-49DF-853E-E39291D7816B}" dt="2020-02-26T01:55:17.737" v="440" actId="20577"/>
          <ac:spMkLst>
            <pc:docMk/>
            <pc:sldMk cId="4014213980" sldId="393"/>
            <ac:spMk id="4" creationId="{B265B45E-18EB-42DE-B28A-3293B6E48E79}"/>
          </ac:spMkLst>
        </pc:spChg>
      </pc:sldChg>
      <pc:sldChg chg="addSp modSp">
        <pc:chgData name="Pawlowski, Gail" userId="S::gail.pawlowski@suny.edu::bd5da5e8-06b1-4cc2-aa69-9abf12f7c241" providerId="AD" clId="Web-{20D63E69-3422-49DF-853E-E39291D7816B}" dt="2020-02-26T01:28:49.026" v="328" actId="14100"/>
        <pc:sldMkLst>
          <pc:docMk/>
          <pc:sldMk cId="694973829" sldId="394"/>
        </pc:sldMkLst>
        <pc:spChg chg="mod">
          <ac:chgData name="Pawlowski, Gail" userId="S::gail.pawlowski@suny.edu::bd5da5e8-06b1-4cc2-aa69-9abf12f7c241" providerId="AD" clId="Web-{20D63E69-3422-49DF-853E-E39291D7816B}" dt="2020-02-26T01:07:06.838" v="324" actId="20577"/>
          <ac:spMkLst>
            <pc:docMk/>
            <pc:sldMk cId="694973829" sldId="394"/>
            <ac:spMk id="2" creationId="{71EA7B85-A46E-4A0A-B5A6-003D849DE4A5}"/>
          </ac:spMkLst>
        </pc:spChg>
        <pc:spChg chg="mod">
          <ac:chgData name="Pawlowski, Gail" userId="S::gail.pawlowski@suny.edu::bd5da5e8-06b1-4cc2-aa69-9abf12f7c241" providerId="AD" clId="Web-{20D63E69-3422-49DF-853E-E39291D7816B}" dt="2020-02-26T01:06:55.744" v="323" actId="14100"/>
          <ac:spMkLst>
            <pc:docMk/>
            <pc:sldMk cId="694973829" sldId="394"/>
            <ac:spMk id="4" creationId="{B265B45E-18EB-42DE-B28A-3293B6E48E79}"/>
          </ac:spMkLst>
        </pc:spChg>
        <pc:picChg chg="add mod">
          <ac:chgData name="Pawlowski, Gail" userId="S::gail.pawlowski@suny.edu::bd5da5e8-06b1-4cc2-aa69-9abf12f7c241" providerId="AD" clId="Web-{20D63E69-3422-49DF-853E-E39291D7816B}" dt="2020-02-26T01:28:49.026" v="328" actId="14100"/>
          <ac:picMkLst>
            <pc:docMk/>
            <pc:sldMk cId="694973829" sldId="394"/>
            <ac:picMk id="3" creationId="{8C2DE2D0-12FF-48BB-93D6-B63788705E82}"/>
          </ac:picMkLst>
        </pc:picChg>
      </pc:sldChg>
    </pc:docChg>
  </pc:docChgLst>
  <pc:docChgLst>
    <pc:chgData name="Eichelberger, Michelle" userId="S::michelle.eichelberger@suny.edu::1bd4442c-2af1-40d1-9d43-8e1df5db51d4" providerId="AD" clId="Web-{553A6FF9-B262-452B-960E-7458734A77F4}"/>
    <pc:docChg chg="modSld">
      <pc:chgData name="Eichelberger, Michelle" userId="S::michelle.eichelberger@suny.edu::1bd4442c-2af1-40d1-9d43-8e1df5db51d4" providerId="AD" clId="Web-{553A6FF9-B262-452B-960E-7458734A77F4}" dt="2020-03-30T14:57:37.906" v="586" actId="20577"/>
      <pc:docMkLst>
        <pc:docMk/>
      </pc:docMkLst>
      <pc:sldChg chg="modSp">
        <pc:chgData name="Eichelberger, Michelle" userId="S::michelle.eichelberger@suny.edu::1bd4442c-2af1-40d1-9d43-8e1df5db51d4" providerId="AD" clId="Web-{553A6FF9-B262-452B-960E-7458734A77F4}" dt="2020-03-30T14:57:37.906" v="585" actId="20577"/>
        <pc:sldMkLst>
          <pc:docMk/>
          <pc:sldMk cId="3902736866" sldId="416"/>
        </pc:sldMkLst>
        <pc:spChg chg="mod">
          <ac:chgData name="Eichelberger, Michelle" userId="S::michelle.eichelberger@suny.edu::1bd4442c-2af1-40d1-9d43-8e1df5db51d4" providerId="AD" clId="Web-{553A6FF9-B262-452B-960E-7458734A77F4}" dt="2020-03-30T14:57:37.906" v="585" actId="20577"/>
          <ac:spMkLst>
            <pc:docMk/>
            <pc:sldMk cId="3902736866" sldId="416"/>
            <ac:spMk id="3" creationId="{00000000-0000-0000-0000-000000000000}"/>
          </ac:spMkLst>
        </pc:spChg>
      </pc:sldChg>
    </pc:docChg>
  </pc:docChgLst>
  <pc:docChgLst>
    <pc:chgData name="McGee, Margaret" userId="S::margaret.mcgee@suny.edu::07377fe7-8f05-4c22-a697-5f820ef7115e" providerId="AD" clId="Web-{F311EF73-CEF8-4EF2-A0B8-120E8F0DCF84}"/>
    <pc:docChg chg="modSld">
      <pc:chgData name="McGee, Margaret" userId="S::margaret.mcgee@suny.edu::07377fe7-8f05-4c22-a697-5f820ef7115e" providerId="AD" clId="Web-{F311EF73-CEF8-4EF2-A0B8-120E8F0DCF84}" dt="2020-08-24T20:31:15.665" v="143" actId="1076"/>
      <pc:docMkLst>
        <pc:docMk/>
      </pc:docMkLst>
      <pc:sldChg chg="modSp">
        <pc:chgData name="McGee, Margaret" userId="S::margaret.mcgee@suny.edu::07377fe7-8f05-4c22-a697-5f820ef7115e" providerId="AD" clId="Web-{F311EF73-CEF8-4EF2-A0B8-120E8F0DCF84}" dt="2020-08-24T20:27:52.276" v="14" actId="20577"/>
        <pc:sldMkLst>
          <pc:docMk/>
          <pc:sldMk cId="2227392382" sldId="342"/>
        </pc:sldMkLst>
        <pc:spChg chg="mod">
          <ac:chgData name="McGee, Margaret" userId="S::margaret.mcgee@suny.edu::07377fe7-8f05-4c22-a697-5f820ef7115e" providerId="AD" clId="Web-{F311EF73-CEF8-4EF2-A0B8-120E8F0DCF84}" dt="2020-08-24T20:27:52.276" v="14" actId="20577"/>
          <ac:spMkLst>
            <pc:docMk/>
            <pc:sldMk cId="2227392382" sldId="342"/>
            <ac:spMk id="6" creationId="{82418CFA-6D41-4980-A0EC-28013A0C6BAE}"/>
          </ac:spMkLst>
        </pc:spChg>
      </pc:sldChg>
      <pc:sldChg chg="modSp">
        <pc:chgData name="McGee, Margaret" userId="S::margaret.mcgee@suny.edu::07377fe7-8f05-4c22-a697-5f820ef7115e" providerId="AD" clId="Web-{F311EF73-CEF8-4EF2-A0B8-120E8F0DCF84}" dt="2020-08-24T20:31:15.665" v="143" actId="1076"/>
        <pc:sldMkLst>
          <pc:docMk/>
          <pc:sldMk cId="295589292" sldId="369"/>
        </pc:sldMkLst>
        <pc:picChg chg="mod">
          <ac:chgData name="McGee, Margaret" userId="S::margaret.mcgee@suny.edu::07377fe7-8f05-4c22-a697-5f820ef7115e" providerId="AD" clId="Web-{F311EF73-CEF8-4EF2-A0B8-120E8F0DCF84}" dt="2020-08-24T20:31:15.665" v="143" actId="1076"/>
          <ac:picMkLst>
            <pc:docMk/>
            <pc:sldMk cId="295589292" sldId="369"/>
            <ac:picMk id="4" creationId="{373A6041-C7DA-4738-91A2-CC0906AD6C6F}"/>
          </ac:picMkLst>
        </pc:picChg>
      </pc:sldChg>
      <pc:sldChg chg="modSp">
        <pc:chgData name="McGee, Margaret" userId="S::margaret.mcgee@suny.edu::07377fe7-8f05-4c22-a697-5f820ef7115e" providerId="AD" clId="Web-{F311EF73-CEF8-4EF2-A0B8-120E8F0DCF84}" dt="2020-08-24T20:28:30.557" v="46" actId="20577"/>
        <pc:sldMkLst>
          <pc:docMk/>
          <pc:sldMk cId="20872472" sldId="377"/>
        </pc:sldMkLst>
        <pc:spChg chg="mod">
          <ac:chgData name="McGee, Margaret" userId="S::margaret.mcgee@suny.edu::07377fe7-8f05-4c22-a697-5f820ef7115e" providerId="AD" clId="Web-{F311EF73-CEF8-4EF2-A0B8-120E8F0DCF84}" dt="2020-08-24T20:28:30.557" v="46" actId="20577"/>
          <ac:spMkLst>
            <pc:docMk/>
            <pc:sldMk cId="20872472" sldId="377"/>
            <ac:spMk id="6" creationId="{0134EE62-A3AE-4ABC-9D13-84F3C54BAAF7}"/>
          </ac:spMkLst>
        </pc:spChg>
      </pc:sldChg>
      <pc:sldChg chg="modSp">
        <pc:chgData name="McGee, Margaret" userId="S::margaret.mcgee@suny.edu::07377fe7-8f05-4c22-a697-5f820ef7115e" providerId="AD" clId="Web-{F311EF73-CEF8-4EF2-A0B8-120E8F0DCF84}" dt="2020-08-24T20:31:03.993" v="141" actId="20577"/>
        <pc:sldMkLst>
          <pc:docMk/>
          <pc:sldMk cId="620162658" sldId="379"/>
        </pc:sldMkLst>
        <pc:spChg chg="mod">
          <ac:chgData name="McGee, Margaret" userId="S::margaret.mcgee@suny.edu::07377fe7-8f05-4c22-a697-5f820ef7115e" providerId="AD" clId="Web-{F311EF73-CEF8-4EF2-A0B8-120E8F0DCF84}" dt="2020-08-24T20:31:03.993" v="141" actId="20577"/>
          <ac:spMkLst>
            <pc:docMk/>
            <pc:sldMk cId="620162658" sldId="379"/>
            <ac:spMk id="6" creationId="{0134EE62-A3AE-4ABC-9D13-84F3C54BAAF7}"/>
          </ac:spMkLst>
        </pc:spChg>
      </pc:sldChg>
      <pc:sldChg chg="modSp">
        <pc:chgData name="McGee, Margaret" userId="S::margaret.mcgee@suny.edu::07377fe7-8f05-4c22-a697-5f820ef7115e" providerId="AD" clId="Web-{F311EF73-CEF8-4EF2-A0B8-120E8F0DCF84}" dt="2020-08-24T20:29:39.181" v="77" actId="20577"/>
        <pc:sldMkLst>
          <pc:docMk/>
          <pc:sldMk cId="2610337857" sldId="452"/>
        </pc:sldMkLst>
        <pc:spChg chg="mod">
          <ac:chgData name="McGee, Margaret" userId="S::margaret.mcgee@suny.edu::07377fe7-8f05-4c22-a697-5f820ef7115e" providerId="AD" clId="Web-{F311EF73-CEF8-4EF2-A0B8-120E8F0DCF84}" dt="2020-08-24T20:29:39.181" v="77" actId="20577"/>
          <ac:spMkLst>
            <pc:docMk/>
            <pc:sldMk cId="2610337857" sldId="452"/>
            <ac:spMk id="6" creationId="{0134EE62-A3AE-4ABC-9D13-84F3C54BAAF7}"/>
          </ac:spMkLst>
        </pc:spChg>
      </pc:sldChg>
    </pc:docChg>
  </pc:docChgLst>
  <pc:docChgLst>
    <pc:chgData name="McGee, Margaret" userId="S::margaret.mcgee@suny.edu::07377fe7-8f05-4c22-a697-5f820ef7115e" providerId="AD" clId="Web-{92593757-6BBC-4FA5-95E5-19BFDAF06BB3}"/>
    <pc:docChg chg="modSld">
      <pc:chgData name="McGee, Margaret" userId="S::margaret.mcgee@suny.edu::07377fe7-8f05-4c22-a697-5f820ef7115e" providerId="AD" clId="Web-{92593757-6BBC-4FA5-95E5-19BFDAF06BB3}" dt="2020-03-30T14:06:17.503" v="1551" actId="20577"/>
      <pc:docMkLst>
        <pc:docMk/>
      </pc:docMkLst>
      <pc:sldChg chg="modSp">
        <pc:chgData name="McGee, Margaret" userId="S::margaret.mcgee@suny.edu::07377fe7-8f05-4c22-a697-5f820ef7115e" providerId="AD" clId="Web-{92593757-6BBC-4FA5-95E5-19BFDAF06BB3}" dt="2020-03-30T14:05:24.221" v="1392" actId="20577"/>
        <pc:sldMkLst>
          <pc:docMk/>
          <pc:sldMk cId="2227392382" sldId="342"/>
        </pc:sldMkLst>
        <pc:spChg chg="mod">
          <ac:chgData name="McGee, Margaret" userId="S::margaret.mcgee@suny.edu::07377fe7-8f05-4c22-a697-5f820ef7115e" providerId="AD" clId="Web-{92593757-6BBC-4FA5-95E5-19BFDAF06BB3}" dt="2020-03-30T14:05:24.221" v="1392" actId="20577"/>
          <ac:spMkLst>
            <pc:docMk/>
            <pc:sldMk cId="2227392382" sldId="342"/>
            <ac:spMk id="3" creationId="{4DBDDB3F-B73C-4F73-9955-8AC852907A47}"/>
          </ac:spMkLst>
        </pc:spChg>
      </pc:sldChg>
      <pc:sldChg chg="modSp">
        <pc:chgData name="McGee, Margaret" userId="S::margaret.mcgee@suny.edu::07377fe7-8f05-4c22-a697-5f820ef7115e" providerId="AD" clId="Web-{92593757-6BBC-4FA5-95E5-19BFDAF06BB3}" dt="2020-03-30T14:06:17.503" v="1550" actId="20577"/>
        <pc:sldMkLst>
          <pc:docMk/>
          <pc:sldMk cId="295589292" sldId="369"/>
        </pc:sldMkLst>
        <pc:spChg chg="mod">
          <ac:chgData name="McGee, Margaret" userId="S::margaret.mcgee@suny.edu::07377fe7-8f05-4c22-a697-5f820ef7115e" providerId="AD" clId="Web-{92593757-6BBC-4FA5-95E5-19BFDAF06BB3}" dt="2020-03-30T14:06:17.503" v="1550" actId="20577"/>
          <ac:spMkLst>
            <pc:docMk/>
            <pc:sldMk cId="295589292" sldId="369"/>
            <ac:spMk id="3" creationId="{4DBDDB3F-B73C-4F73-9955-8AC852907A47}"/>
          </ac:spMkLst>
        </pc:spChg>
      </pc:sldChg>
    </pc:docChg>
  </pc:docChgLst>
  <pc:docChgLst>
    <pc:chgData name="Eichelberger, Michelle" userId="S::michelle.eichelberger@suny.edu::1bd4442c-2af1-40d1-9d43-8e1df5db51d4" providerId="AD" clId="Web-{05EED5DC-0AA5-8719-CB61-D4663011C552}"/>
    <pc:docChg chg="modSld">
      <pc:chgData name="Eichelberger, Michelle" userId="S::michelle.eichelberger@suny.edu::1bd4442c-2af1-40d1-9d43-8e1df5db51d4" providerId="AD" clId="Web-{05EED5DC-0AA5-8719-CB61-D4663011C552}" dt="2020-04-30T18:32:42.832" v="57" actId="20577"/>
      <pc:docMkLst>
        <pc:docMk/>
      </pc:docMkLst>
      <pc:sldChg chg="modSp">
        <pc:chgData name="Eichelberger, Michelle" userId="S::michelle.eichelberger@suny.edu::1bd4442c-2af1-40d1-9d43-8e1df5db51d4" providerId="AD" clId="Web-{05EED5DC-0AA5-8719-CB61-D4663011C552}" dt="2020-04-30T18:32:42.832" v="56" actId="20577"/>
        <pc:sldMkLst>
          <pc:docMk/>
          <pc:sldMk cId="2989868960" sldId="432"/>
        </pc:sldMkLst>
        <pc:spChg chg="mod">
          <ac:chgData name="Eichelberger, Michelle" userId="S::michelle.eichelberger@suny.edu::1bd4442c-2af1-40d1-9d43-8e1df5db51d4" providerId="AD" clId="Web-{05EED5DC-0AA5-8719-CB61-D4663011C552}" dt="2020-04-30T18:32:42.832" v="56" actId="20577"/>
          <ac:spMkLst>
            <pc:docMk/>
            <pc:sldMk cId="2989868960" sldId="432"/>
            <ac:spMk id="14" creationId="{00000000-0000-0000-0000-000000000000}"/>
          </ac:spMkLst>
        </pc:spChg>
      </pc:sldChg>
    </pc:docChg>
  </pc:docChgLst>
  <pc:docChgLst>
    <pc:chgData name="Jackson, Timothy" userId="S::timothy.jackson@suny.edu::9ce01cec-8b46-438e-9d10-af58cd21d299" providerId="AD" clId="Web-{83F995A0-4208-4C59-80F0-69958233D731}"/>
    <pc:docChg chg="modSld">
      <pc:chgData name="Jackson, Timothy" userId="S::timothy.jackson@suny.edu::9ce01cec-8b46-438e-9d10-af58cd21d299" providerId="AD" clId="Web-{83F995A0-4208-4C59-80F0-69958233D731}" dt="2020-10-27T14:12:27.540" v="88" actId="20577"/>
      <pc:docMkLst>
        <pc:docMk/>
      </pc:docMkLst>
      <pc:sldChg chg="modSp">
        <pc:chgData name="Jackson, Timothy" userId="S::timothy.jackson@suny.edu::9ce01cec-8b46-438e-9d10-af58cd21d299" providerId="AD" clId="Web-{83F995A0-4208-4C59-80F0-69958233D731}" dt="2020-10-27T14:12:11.852" v="81" actId="20577"/>
        <pc:sldMkLst>
          <pc:docMk/>
          <pc:sldMk cId="721580631" sldId="468"/>
        </pc:sldMkLst>
        <pc:spChg chg="mod">
          <ac:chgData name="Jackson, Timothy" userId="S::timothy.jackson@suny.edu::9ce01cec-8b46-438e-9d10-af58cd21d299" providerId="AD" clId="Web-{83F995A0-4208-4C59-80F0-69958233D731}" dt="2020-10-27T14:12:11.852" v="81" actId="20577"/>
          <ac:spMkLst>
            <pc:docMk/>
            <pc:sldMk cId="721580631" sldId="468"/>
            <ac:spMk id="5" creationId="{535E1953-C7A3-4180-AAE1-5C1894D3B757}"/>
          </ac:spMkLst>
        </pc:spChg>
      </pc:sldChg>
      <pc:sldChg chg="modSp">
        <pc:chgData name="Jackson, Timothy" userId="S::timothy.jackson@suny.edu::9ce01cec-8b46-438e-9d10-af58cd21d299" providerId="AD" clId="Web-{83F995A0-4208-4C59-80F0-69958233D731}" dt="2020-10-27T14:12:27.540" v="87" actId="20577"/>
        <pc:sldMkLst>
          <pc:docMk/>
          <pc:sldMk cId="4251229377" sldId="480"/>
        </pc:sldMkLst>
        <pc:spChg chg="mod">
          <ac:chgData name="Jackson, Timothy" userId="S::timothy.jackson@suny.edu::9ce01cec-8b46-438e-9d10-af58cd21d299" providerId="AD" clId="Web-{83F995A0-4208-4C59-80F0-69958233D731}" dt="2020-10-27T14:12:27.540" v="87" actId="20577"/>
          <ac:spMkLst>
            <pc:docMk/>
            <pc:sldMk cId="4251229377" sldId="480"/>
            <ac:spMk id="5" creationId="{535E1953-C7A3-4180-AAE1-5C1894D3B757}"/>
          </ac:spMkLst>
        </pc:spChg>
      </pc:sldChg>
    </pc:docChg>
  </pc:docChgLst>
  <pc:docChgLst>
    <pc:chgData name="Jackson, Timothy" userId="S::timothy.jackson@suny.edu::9ce01cec-8b46-438e-9d10-af58cd21d299" providerId="AD" clId="Web-{BF04A9F7-835A-40ED-A7CC-D925944E6452}"/>
    <pc:docChg chg="modSld sldOrd">
      <pc:chgData name="Jackson, Timothy" userId="S::timothy.jackson@suny.edu::9ce01cec-8b46-438e-9d10-af58cd21d299" providerId="AD" clId="Web-{BF04A9F7-835A-40ED-A7CC-D925944E6452}" dt="2020-10-27T01:44:06.356" v="1300" actId="20577"/>
      <pc:docMkLst>
        <pc:docMk/>
      </pc:docMkLst>
      <pc:sldChg chg="ord">
        <pc:chgData name="Jackson, Timothy" userId="S::timothy.jackson@suny.edu::9ce01cec-8b46-438e-9d10-af58cd21d299" providerId="AD" clId="Web-{BF04A9F7-835A-40ED-A7CC-D925944E6452}" dt="2020-10-27T00:19:34.885" v="0"/>
        <pc:sldMkLst>
          <pc:docMk/>
          <pc:sldMk cId="721580631" sldId="468"/>
        </pc:sldMkLst>
      </pc:sldChg>
      <pc:sldChg chg="modSp">
        <pc:chgData name="Jackson, Timothy" userId="S::timothy.jackson@suny.edu::9ce01cec-8b46-438e-9d10-af58cd21d299" providerId="AD" clId="Web-{BF04A9F7-835A-40ED-A7CC-D925944E6452}" dt="2020-10-27T01:43:44.387" v="1298" actId="20577"/>
        <pc:sldMkLst>
          <pc:docMk/>
          <pc:sldMk cId="4251229377" sldId="480"/>
        </pc:sldMkLst>
        <pc:spChg chg="mod">
          <ac:chgData name="Jackson, Timothy" userId="S::timothy.jackson@suny.edu::9ce01cec-8b46-438e-9d10-af58cd21d299" providerId="AD" clId="Web-{BF04A9F7-835A-40ED-A7CC-D925944E6452}" dt="2020-10-27T01:43:44.387" v="1298" actId="20577"/>
          <ac:spMkLst>
            <pc:docMk/>
            <pc:sldMk cId="4251229377" sldId="480"/>
            <ac:spMk id="5" creationId="{535E1953-C7A3-4180-AAE1-5C1894D3B757}"/>
          </ac:spMkLst>
        </pc:spChg>
      </pc:sldChg>
      <pc:sldChg chg="modSp">
        <pc:chgData name="Jackson, Timothy" userId="S::timothy.jackson@suny.edu::9ce01cec-8b46-438e-9d10-af58cd21d299" providerId="AD" clId="Web-{BF04A9F7-835A-40ED-A7CC-D925944E6452}" dt="2020-10-27T01:01:51.763" v="1038" actId="20577"/>
        <pc:sldMkLst>
          <pc:docMk/>
          <pc:sldMk cId="3520595354" sldId="490"/>
        </pc:sldMkLst>
        <pc:spChg chg="mod">
          <ac:chgData name="Jackson, Timothy" userId="S::timothy.jackson@suny.edu::9ce01cec-8b46-438e-9d10-af58cd21d299" providerId="AD" clId="Web-{BF04A9F7-835A-40ED-A7CC-D925944E6452}" dt="2020-10-27T00:21:29.326" v="44" actId="20577"/>
          <ac:spMkLst>
            <pc:docMk/>
            <pc:sldMk cId="3520595354" sldId="490"/>
            <ac:spMk id="2" creationId="{244B8E82-FFA2-4420-9F5C-C344ED44C26B}"/>
          </ac:spMkLst>
        </pc:spChg>
        <pc:spChg chg="mod">
          <ac:chgData name="Jackson, Timothy" userId="S::timothy.jackson@suny.edu::9ce01cec-8b46-438e-9d10-af58cd21d299" providerId="AD" clId="Web-{BF04A9F7-835A-40ED-A7CC-D925944E6452}" dt="2020-10-27T01:01:51.763" v="1038" actId="20577"/>
          <ac:spMkLst>
            <pc:docMk/>
            <pc:sldMk cId="3520595354" sldId="490"/>
            <ac:spMk id="5" creationId="{535E1953-C7A3-4180-AAE1-5C1894D3B757}"/>
          </ac:spMkLst>
        </pc:spChg>
      </pc:sldChg>
      <pc:sldChg chg="modSp">
        <pc:chgData name="Jackson, Timothy" userId="S::timothy.jackson@suny.edu::9ce01cec-8b46-438e-9d10-af58cd21d299" providerId="AD" clId="Web-{BF04A9F7-835A-40ED-A7CC-D925944E6452}" dt="2020-10-27T01:43:00.276" v="1247" actId="20577"/>
        <pc:sldMkLst>
          <pc:docMk/>
          <pc:sldMk cId="3995423102" sldId="499"/>
        </pc:sldMkLst>
        <pc:spChg chg="mod">
          <ac:chgData name="Jackson, Timothy" userId="S::timothy.jackson@suny.edu::9ce01cec-8b46-438e-9d10-af58cd21d299" providerId="AD" clId="Web-{BF04A9F7-835A-40ED-A7CC-D925944E6452}" dt="2020-10-27T01:43:00.276" v="1247" actId="20577"/>
          <ac:spMkLst>
            <pc:docMk/>
            <pc:sldMk cId="3995423102" sldId="499"/>
            <ac:spMk id="5" creationId="{535E1953-C7A3-4180-AAE1-5C1894D3B757}"/>
          </ac:spMkLst>
        </pc:spChg>
      </pc:sldChg>
    </pc:docChg>
  </pc:docChgLst>
  <pc:docChgLst>
    <pc:chgData name="Eichelberger, Michelle" userId="S::michelle.eichelberger@suny.edu::1bd4442c-2af1-40d1-9d43-8e1df5db51d4" providerId="AD" clId="Web-{ABACDF62-DE91-4076-BE8D-1FA5F0774FD0}"/>
    <pc:docChg chg="addSld modSld">
      <pc:chgData name="Eichelberger, Michelle" userId="S::michelle.eichelberger@suny.edu::1bd4442c-2af1-40d1-9d43-8e1df5db51d4" providerId="AD" clId="Web-{ABACDF62-DE91-4076-BE8D-1FA5F0774FD0}" dt="2020-09-24T14:20:09.585" v="400" actId="20577"/>
      <pc:docMkLst>
        <pc:docMk/>
      </pc:docMkLst>
      <pc:sldChg chg="addSp modSp add replId">
        <pc:chgData name="Eichelberger, Michelle" userId="S::michelle.eichelberger@suny.edu::1bd4442c-2af1-40d1-9d43-8e1df5db51d4" providerId="AD" clId="Web-{ABACDF62-DE91-4076-BE8D-1FA5F0774FD0}" dt="2020-09-24T14:20:09.585" v="399" actId="20577"/>
        <pc:sldMkLst>
          <pc:docMk/>
          <pc:sldMk cId="1144347612" sldId="493"/>
        </pc:sldMkLst>
        <pc:spChg chg="mod">
          <ac:chgData name="Eichelberger, Michelle" userId="S::michelle.eichelberger@suny.edu::1bd4442c-2af1-40d1-9d43-8e1df5db51d4" providerId="AD" clId="Web-{ABACDF62-DE91-4076-BE8D-1FA5F0774FD0}" dt="2020-09-24T14:09:58.892" v="31" actId="20577"/>
          <ac:spMkLst>
            <pc:docMk/>
            <pc:sldMk cId="1144347612" sldId="493"/>
            <ac:spMk id="13" creationId="{00000000-0000-0000-0000-000000000000}"/>
          </ac:spMkLst>
        </pc:spChg>
        <pc:spChg chg="mod ord">
          <ac:chgData name="Eichelberger, Michelle" userId="S::michelle.eichelberger@suny.edu::1bd4442c-2af1-40d1-9d43-8e1df5db51d4" providerId="AD" clId="Web-{ABACDF62-DE91-4076-BE8D-1FA5F0774FD0}" dt="2020-09-24T14:20:09.585" v="399" actId="20577"/>
          <ac:spMkLst>
            <pc:docMk/>
            <pc:sldMk cId="1144347612" sldId="493"/>
            <ac:spMk id="14" creationId="{00000000-0000-0000-0000-000000000000}"/>
          </ac:spMkLst>
        </pc:spChg>
        <pc:picChg chg="add mod modCrop">
          <ac:chgData name="Eichelberger, Michelle" userId="S::michelle.eichelberger@suny.edu::1bd4442c-2af1-40d1-9d43-8e1df5db51d4" providerId="AD" clId="Web-{ABACDF62-DE91-4076-BE8D-1FA5F0774FD0}" dt="2020-09-24T14:19:15.988" v="363"/>
          <ac:picMkLst>
            <pc:docMk/>
            <pc:sldMk cId="1144347612" sldId="493"/>
            <ac:picMk id="2" creationId="{10260839-AC4C-419B-9462-657B805DD322}"/>
          </ac:picMkLst>
        </pc:picChg>
        <pc:picChg chg="add mod ord modCrop">
          <ac:chgData name="Eichelberger, Michelle" userId="S::michelle.eichelberger@suny.edu::1bd4442c-2af1-40d1-9d43-8e1df5db51d4" providerId="AD" clId="Web-{ABACDF62-DE91-4076-BE8D-1FA5F0774FD0}" dt="2020-09-24T14:17:20.778" v="347" actId="1076"/>
          <ac:picMkLst>
            <pc:docMk/>
            <pc:sldMk cId="1144347612" sldId="493"/>
            <ac:picMk id="3" creationId="{E08FCAEB-8252-43E7-B98B-498BC41D5F58}"/>
          </ac:picMkLst>
        </pc:picChg>
      </pc:sldChg>
    </pc:docChg>
  </pc:docChgLst>
  <pc:docChgLst>
    <pc:chgData name="Tovstiadi, Esta" userId="S::esta.tovstiadi@suny.edu::b592cbb2-ea38-4240-8a3a-6613487ae435" providerId="AD" clId="Web-{2DA89643-51AF-46E8-A117-7D8175E91D70}"/>
    <pc:docChg chg="modSld">
      <pc:chgData name="Tovstiadi, Esta" userId="S::esta.tovstiadi@suny.edu::b592cbb2-ea38-4240-8a3a-6613487ae435" providerId="AD" clId="Web-{2DA89643-51AF-46E8-A117-7D8175E91D70}" dt="2020-09-03T13:44:19.468" v="5" actId="20577"/>
      <pc:docMkLst>
        <pc:docMk/>
      </pc:docMkLst>
      <pc:sldChg chg="modSp">
        <pc:chgData name="Tovstiadi, Esta" userId="S::esta.tovstiadi@suny.edu::b592cbb2-ea38-4240-8a3a-6613487ae435" providerId="AD" clId="Web-{2DA89643-51AF-46E8-A117-7D8175E91D70}" dt="2020-09-03T13:44:19.468" v="4" actId="20577"/>
        <pc:sldMkLst>
          <pc:docMk/>
          <pc:sldMk cId="665033015" sldId="450"/>
        </pc:sldMkLst>
        <pc:spChg chg="mod">
          <ac:chgData name="Tovstiadi, Esta" userId="S::esta.tovstiadi@suny.edu::b592cbb2-ea38-4240-8a3a-6613487ae435" providerId="AD" clId="Web-{2DA89643-51AF-46E8-A117-7D8175E91D70}" dt="2020-09-03T13:44:19.468" v="4" actId="20577"/>
          <ac:spMkLst>
            <pc:docMk/>
            <pc:sldMk cId="665033015" sldId="450"/>
            <ac:spMk id="2" creationId="{00000000-0000-0000-0000-000000000000}"/>
          </ac:spMkLst>
        </pc:spChg>
      </pc:sldChg>
    </pc:docChg>
  </pc:docChgLst>
  <pc:docChgLst>
    <pc:chgData name="Koerber, Jennifer" userId="S::jennifer.koerber@suny.edu::91757253-cc7b-4705-809f-b291d8f3bd2f" providerId="AD" clId="Web-{D7AB4F6F-890F-783D-1890-69F9362CD6D1}"/>
    <pc:docChg chg="sldOrd">
      <pc:chgData name="Koerber, Jennifer" userId="S::jennifer.koerber@suny.edu::91757253-cc7b-4705-809f-b291d8f3bd2f" providerId="AD" clId="Web-{D7AB4F6F-890F-783D-1890-69F9362CD6D1}" dt="2019-12-19T14:58:01.264" v="0"/>
      <pc:docMkLst>
        <pc:docMk/>
      </pc:docMkLst>
      <pc:sldChg chg="ord">
        <pc:chgData name="Koerber, Jennifer" userId="S::jennifer.koerber@suny.edu::91757253-cc7b-4705-809f-b291d8f3bd2f" providerId="AD" clId="Web-{D7AB4F6F-890F-783D-1890-69F9362CD6D1}" dt="2019-12-19T14:58:01.264" v="0"/>
        <pc:sldMkLst>
          <pc:docMk/>
          <pc:sldMk cId="498256463" sldId="319"/>
        </pc:sldMkLst>
      </pc:sldChg>
    </pc:docChg>
  </pc:docChgLst>
  <pc:docChgLst>
    <pc:chgData name="Koerber, Jennifer" userId="S::jennifer.koerber@suny.edu::91757253-cc7b-4705-809f-b291d8f3bd2f" providerId="AD" clId="Web-{B4F43940-28F3-F34F-F984-8A586CACC10E}"/>
    <pc:docChg chg="addSld modSld">
      <pc:chgData name="Koerber, Jennifer" userId="S::jennifer.koerber@suny.edu::91757253-cc7b-4705-809f-b291d8f3bd2f" providerId="AD" clId="Web-{B4F43940-28F3-F34F-F984-8A586CACC10E}" dt="2019-12-19T14:56:42.163" v="754" actId="20577"/>
      <pc:docMkLst>
        <pc:docMk/>
      </pc:docMkLst>
      <pc:sldChg chg="addSp delSp modSp">
        <pc:chgData name="Koerber, Jennifer" userId="S::jennifer.koerber@suny.edu::91757253-cc7b-4705-809f-b291d8f3bd2f" providerId="AD" clId="Web-{B4F43940-28F3-F34F-F984-8A586CACC10E}" dt="2019-12-19T14:29:44.093" v="10" actId="14100"/>
        <pc:sldMkLst>
          <pc:docMk/>
          <pc:sldMk cId="2171438980" sldId="317"/>
        </pc:sldMkLst>
        <pc:spChg chg="add del mod">
          <ac:chgData name="Koerber, Jennifer" userId="S::jennifer.koerber@suny.edu::91757253-cc7b-4705-809f-b291d8f3bd2f" providerId="AD" clId="Web-{B4F43940-28F3-F34F-F984-8A586CACC10E}" dt="2019-12-19T14:28:52.325" v="1"/>
          <ac:spMkLst>
            <pc:docMk/>
            <pc:sldMk cId="2171438980" sldId="317"/>
            <ac:spMk id="6" creationId="{72841E58-2380-4FDB-98FD-D797F16E503F}"/>
          </ac:spMkLst>
        </pc:spChg>
        <pc:picChg chg="del">
          <ac:chgData name="Koerber, Jennifer" userId="S::jennifer.koerber@suny.edu::91757253-cc7b-4705-809f-b291d8f3bd2f" providerId="AD" clId="Web-{B4F43940-28F3-F34F-F984-8A586CACC10E}" dt="2019-12-19T14:28:45.919" v="0"/>
          <ac:picMkLst>
            <pc:docMk/>
            <pc:sldMk cId="2171438980" sldId="317"/>
            <ac:picMk id="4" creationId="{24E0D059-2461-4942-A69D-971549A45CE3}"/>
          </ac:picMkLst>
        </pc:picChg>
        <pc:picChg chg="add mod modCrop">
          <ac:chgData name="Koerber, Jennifer" userId="S::jennifer.koerber@suny.edu::91757253-cc7b-4705-809f-b291d8f3bd2f" providerId="AD" clId="Web-{B4F43940-28F3-F34F-F984-8A586CACC10E}" dt="2019-12-19T14:29:44.093" v="10" actId="14100"/>
          <ac:picMkLst>
            <pc:docMk/>
            <pc:sldMk cId="2171438980" sldId="317"/>
            <ac:picMk id="8" creationId="{ECC8821E-6210-46FD-931D-A430390985AB}"/>
          </ac:picMkLst>
        </pc:picChg>
      </pc:sldChg>
      <pc:sldChg chg="addSp modSp mod modClrScheme chgLayout">
        <pc:chgData name="Koerber, Jennifer" userId="S::jennifer.koerber@suny.edu::91757253-cc7b-4705-809f-b291d8f3bd2f" providerId="AD" clId="Web-{B4F43940-28F3-F34F-F984-8A586CACC10E}" dt="2019-12-19T14:42:12.370" v="473" actId="14100"/>
        <pc:sldMkLst>
          <pc:docMk/>
          <pc:sldMk cId="498256463" sldId="319"/>
        </pc:sldMkLst>
        <pc:spChg chg="mod ord">
          <ac:chgData name="Koerber, Jennifer" userId="S::jennifer.koerber@suny.edu::91757253-cc7b-4705-809f-b291d8f3bd2f" providerId="AD" clId="Web-{B4F43940-28F3-F34F-F984-8A586CACC10E}" dt="2019-12-19T14:31:37.690" v="14"/>
          <ac:spMkLst>
            <pc:docMk/>
            <pc:sldMk cId="498256463" sldId="319"/>
            <ac:spMk id="2" creationId="{DCDD3146-7637-46DF-8B82-7A8FC2E12D15}"/>
          </ac:spMkLst>
        </pc:spChg>
        <pc:spChg chg="mod ord">
          <ac:chgData name="Koerber, Jennifer" userId="S::jennifer.koerber@suny.edu::91757253-cc7b-4705-809f-b291d8f3bd2f" providerId="AD" clId="Web-{B4F43940-28F3-F34F-F984-8A586CACC10E}" dt="2019-12-19T14:32:05.160" v="27"/>
          <ac:spMkLst>
            <pc:docMk/>
            <pc:sldMk cId="498256463" sldId="319"/>
            <ac:spMk id="3" creationId="{79F088FC-102D-49CB-B1DF-8F39C8CDCD58}"/>
          </ac:spMkLst>
        </pc:spChg>
        <pc:spChg chg="add mod ord">
          <ac:chgData name="Koerber, Jennifer" userId="S::jennifer.koerber@suny.edu::91757253-cc7b-4705-809f-b291d8f3bd2f" providerId="AD" clId="Web-{B4F43940-28F3-F34F-F984-8A586CACC10E}" dt="2019-12-19T14:31:56.675" v="26"/>
          <ac:spMkLst>
            <pc:docMk/>
            <pc:sldMk cId="498256463" sldId="319"/>
            <ac:spMk id="4" creationId="{602A7982-8D16-4585-8A82-5938CA5BE95E}"/>
          </ac:spMkLst>
        </pc:spChg>
        <pc:spChg chg="add mod ord">
          <ac:chgData name="Koerber, Jennifer" userId="S::jennifer.koerber@suny.edu::91757253-cc7b-4705-809f-b291d8f3bd2f" providerId="AD" clId="Web-{B4F43940-28F3-F34F-F984-8A586CACC10E}" dt="2019-12-19T14:32:32.224" v="53"/>
          <ac:spMkLst>
            <pc:docMk/>
            <pc:sldMk cId="498256463" sldId="319"/>
            <ac:spMk id="6" creationId="{0E3DDDCA-E813-48CB-B6B2-51959E49905C}"/>
          </ac:spMkLst>
        </pc:spChg>
        <pc:spChg chg="add mod ord">
          <ac:chgData name="Koerber, Jennifer" userId="S::jennifer.koerber@suny.edu::91757253-cc7b-4705-809f-b291d8f3bd2f" providerId="AD" clId="Web-{B4F43940-28F3-F34F-F984-8A586CACC10E}" dt="2019-12-19T14:42:12.370" v="473" actId="14100"/>
          <ac:spMkLst>
            <pc:docMk/>
            <pc:sldMk cId="498256463" sldId="319"/>
            <ac:spMk id="13" creationId="{88211562-086D-455E-840C-410E172A6A33}"/>
          </ac:spMkLst>
        </pc:spChg>
      </pc:sldChg>
      <pc:sldChg chg="addSp delSp modSp">
        <pc:chgData name="Koerber, Jennifer" userId="S::jennifer.koerber@suny.edu::91757253-cc7b-4705-809f-b291d8f3bd2f" providerId="AD" clId="Web-{B4F43940-28F3-F34F-F984-8A586CACC10E}" dt="2019-12-19T14:56:41.601" v="752" actId="20577"/>
        <pc:sldMkLst>
          <pc:docMk/>
          <pc:sldMk cId="1226966122" sldId="322"/>
        </pc:sldMkLst>
        <pc:spChg chg="mod">
          <ac:chgData name="Koerber, Jennifer" userId="S::jennifer.koerber@suny.edu::91757253-cc7b-4705-809f-b291d8f3bd2f" providerId="AD" clId="Web-{B4F43940-28F3-F34F-F984-8A586CACC10E}" dt="2019-12-19T14:56:41.601" v="752" actId="20577"/>
          <ac:spMkLst>
            <pc:docMk/>
            <pc:sldMk cId="1226966122" sldId="322"/>
            <ac:spMk id="20" creationId="{58AC31FA-7C51-4B18-BCF8-4AD7DAB8BC19}"/>
          </ac:spMkLst>
        </pc:spChg>
        <pc:picChg chg="add mod">
          <ac:chgData name="Koerber, Jennifer" userId="S::jennifer.koerber@suny.edu::91757253-cc7b-4705-809f-b291d8f3bd2f" providerId="AD" clId="Web-{B4F43940-28F3-F34F-F984-8A586CACC10E}" dt="2019-12-19T14:56:08.115" v="717" actId="1076"/>
          <ac:picMkLst>
            <pc:docMk/>
            <pc:sldMk cId="1226966122" sldId="322"/>
            <ac:picMk id="3" creationId="{37B53B2F-9CB6-474C-B2CC-4BD0DC2270E5}"/>
          </ac:picMkLst>
        </pc:picChg>
        <pc:picChg chg="del">
          <ac:chgData name="Koerber, Jennifer" userId="S::jennifer.koerber@suny.edu::91757253-cc7b-4705-809f-b291d8f3bd2f" providerId="AD" clId="Web-{B4F43940-28F3-F34F-F984-8A586CACC10E}" dt="2019-12-19T14:53:27.563" v="711"/>
          <ac:picMkLst>
            <pc:docMk/>
            <pc:sldMk cId="1226966122" sldId="322"/>
            <ac:picMk id="16" creationId="{FBD3B266-1CEC-4346-9D7D-353667883FC9}"/>
          </ac:picMkLst>
        </pc:picChg>
      </pc:sldChg>
      <pc:sldChg chg="addSp delSp modSp add mod replId modClrScheme chgLayout">
        <pc:chgData name="Koerber, Jennifer" userId="S::jennifer.koerber@suny.edu::91757253-cc7b-4705-809f-b291d8f3bd2f" providerId="AD" clId="Web-{B4F43940-28F3-F34F-F984-8A586CACC10E}" dt="2019-12-19T14:48:59.726" v="709" actId="20577"/>
        <pc:sldMkLst>
          <pc:docMk/>
          <pc:sldMk cId="2582587771" sldId="367"/>
        </pc:sldMkLst>
        <pc:spChg chg="add del mod ord">
          <ac:chgData name="Koerber, Jennifer" userId="S::jennifer.koerber@suny.edu::91757253-cc7b-4705-809f-b291d8f3bd2f" providerId="AD" clId="Web-{B4F43940-28F3-F34F-F984-8A586CACC10E}" dt="2019-12-19T14:44:19.700" v="483"/>
          <ac:spMkLst>
            <pc:docMk/>
            <pc:sldMk cId="2582587771" sldId="367"/>
            <ac:spMk id="2" creationId="{DCDD3146-7637-46DF-8B82-7A8FC2E12D15}"/>
          </ac:spMkLst>
        </pc:spChg>
        <pc:spChg chg="del mod ord">
          <ac:chgData name="Koerber, Jennifer" userId="S::jennifer.koerber@suny.edu::91757253-cc7b-4705-809f-b291d8f3bd2f" providerId="AD" clId="Web-{B4F43940-28F3-F34F-F984-8A586CACC10E}" dt="2019-12-19T14:44:04.997" v="480"/>
          <ac:spMkLst>
            <pc:docMk/>
            <pc:sldMk cId="2582587771" sldId="367"/>
            <ac:spMk id="3" creationId="{79F088FC-102D-49CB-B1DF-8F39C8CDCD58}"/>
          </ac:spMkLst>
        </pc:spChg>
        <pc:spChg chg="del mod ord">
          <ac:chgData name="Koerber, Jennifer" userId="S::jennifer.koerber@suny.edu::91757253-cc7b-4705-809f-b291d8f3bd2f" providerId="AD" clId="Web-{B4F43940-28F3-F34F-F984-8A586CACC10E}" dt="2019-12-19T14:44:12.263" v="481"/>
          <ac:spMkLst>
            <pc:docMk/>
            <pc:sldMk cId="2582587771" sldId="367"/>
            <ac:spMk id="4" creationId="{602A7982-8D16-4585-8A82-5938CA5BE95E}"/>
          </ac:spMkLst>
        </pc:spChg>
        <pc:spChg chg="del mod ord">
          <ac:chgData name="Koerber, Jennifer" userId="S::jennifer.koerber@suny.edu::91757253-cc7b-4705-809f-b291d8f3bd2f" providerId="AD" clId="Web-{B4F43940-28F3-F34F-F984-8A586CACC10E}" dt="2019-12-19T14:44:28.638" v="485"/>
          <ac:spMkLst>
            <pc:docMk/>
            <pc:sldMk cId="2582587771" sldId="367"/>
            <ac:spMk id="6" creationId="{0E3DDDCA-E813-48CB-B6B2-51959E49905C}"/>
          </ac:spMkLst>
        </pc:spChg>
        <pc:spChg chg="del mod ord">
          <ac:chgData name="Koerber, Jennifer" userId="S::jennifer.koerber@suny.edu::91757253-cc7b-4705-809f-b291d8f3bd2f" providerId="AD" clId="Web-{B4F43940-28F3-F34F-F984-8A586CACC10E}" dt="2019-12-19T14:44:25.826" v="484"/>
          <ac:spMkLst>
            <pc:docMk/>
            <pc:sldMk cId="2582587771" sldId="367"/>
            <ac:spMk id="13" creationId="{88211562-086D-455E-840C-410E172A6A33}"/>
          </ac:spMkLst>
        </pc:spChg>
        <pc:spChg chg="add mod">
          <ac:chgData name="Koerber, Jennifer" userId="S::jennifer.koerber@suny.edu::91757253-cc7b-4705-809f-b291d8f3bd2f" providerId="AD" clId="Web-{B4F43940-28F3-F34F-F984-8A586CACC10E}" dt="2019-12-19T14:48:59.726" v="709" actId="20577"/>
          <ac:spMkLst>
            <pc:docMk/>
            <pc:sldMk cId="2582587771" sldId="367"/>
            <ac:spMk id="16" creationId="{58C3424A-37F4-4E23-97D5-C80FBC03E017}"/>
          </ac:spMkLst>
        </pc:spChg>
        <pc:spChg chg="add del mod">
          <ac:chgData name="Koerber, Jennifer" userId="S::jennifer.koerber@suny.edu::91757253-cc7b-4705-809f-b291d8f3bd2f" providerId="AD" clId="Web-{B4F43940-28F3-F34F-F984-8A586CACC10E}" dt="2019-12-19T14:44:19.700" v="483"/>
          <ac:spMkLst>
            <pc:docMk/>
            <pc:sldMk cId="2582587771" sldId="367"/>
            <ac:spMk id="18" creationId="{0B7AFB4F-9AD7-4597-BF30-100BEFBEC9ED}"/>
          </ac:spMkLst>
        </pc:spChg>
      </pc:sldChg>
    </pc:docChg>
  </pc:docChgLst>
  <pc:docChgLst>
    <pc:chgData name="Pritting, Shannon" userId="S::shannon.pritting@suny.edu::b6acce8b-3193-4a7b-b3b8-1dc43a9f8da4" providerId="AD" clId="Web-{53E2B4E2-111D-45E1-964E-DA4D5F1F04BB}"/>
    <pc:docChg chg="delSld modSld">
      <pc:chgData name="Pritting, Shannon" userId="S::shannon.pritting@suny.edu::b6acce8b-3193-4a7b-b3b8-1dc43a9f8da4" providerId="AD" clId="Web-{53E2B4E2-111D-45E1-964E-DA4D5F1F04BB}" dt="2020-10-27T19:57:37.138" v="35" actId="14100"/>
      <pc:docMkLst>
        <pc:docMk/>
      </pc:docMkLst>
      <pc:sldChg chg="del">
        <pc:chgData name="Pritting, Shannon" userId="S::shannon.pritting@suny.edu::b6acce8b-3193-4a7b-b3b8-1dc43a9f8da4" providerId="AD" clId="Web-{53E2B4E2-111D-45E1-964E-DA4D5F1F04BB}" dt="2020-10-27T19:56:13.681" v="0"/>
        <pc:sldMkLst>
          <pc:docMk/>
          <pc:sldMk cId="4285307740" sldId="500"/>
        </pc:sldMkLst>
      </pc:sldChg>
      <pc:sldChg chg="modSp">
        <pc:chgData name="Pritting, Shannon" userId="S::shannon.pritting@suny.edu::b6acce8b-3193-4a7b-b3b8-1dc43a9f8da4" providerId="AD" clId="Web-{53E2B4E2-111D-45E1-964E-DA4D5F1F04BB}" dt="2020-10-27T19:57:37.138" v="35" actId="14100"/>
        <pc:sldMkLst>
          <pc:docMk/>
          <pc:sldMk cId="3598318785" sldId="501"/>
        </pc:sldMkLst>
        <pc:spChg chg="mod">
          <ac:chgData name="Pritting, Shannon" userId="S::shannon.pritting@suny.edu::b6acce8b-3193-4a7b-b3b8-1dc43a9f8da4" providerId="AD" clId="Web-{53E2B4E2-111D-45E1-964E-DA4D5F1F04BB}" dt="2020-10-27T19:57:37.138" v="35" actId="14100"/>
          <ac:spMkLst>
            <pc:docMk/>
            <pc:sldMk cId="3598318785" sldId="501"/>
            <ac:spMk id="4" creationId="{5341DB96-EA4D-479F-8145-807E5104D577}"/>
          </ac:spMkLst>
        </pc:spChg>
      </pc:sldChg>
    </pc:docChg>
  </pc:docChgLst>
  <pc:docChgLst>
    <pc:chgData name="McGee, Margaret" userId="S::margaret.mcgee@suny.edu::07377fe7-8f05-4c22-a697-5f820ef7115e" providerId="AD" clId="Web-{67B6ABCD-C2E5-4BAE-8CFA-AC3BDE7FB241}"/>
    <pc:docChg chg="modSld">
      <pc:chgData name="McGee, Margaret" userId="S::margaret.mcgee@suny.edu::07377fe7-8f05-4c22-a697-5f820ef7115e" providerId="AD" clId="Web-{67B6ABCD-C2E5-4BAE-8CFA-AC3BDE7FB241}" dt="2020-03-30T14:14:05.442" v="640" actId="20577"/>
      <pc:docMkLst>
        <pc:docMk/>
      </pc:docMkLst>
      <pc:sldChg chg="modSp">
        <pc:chgData name="McGee, Margaret" userId="S::margaret.mcgee@suny.edu::07377fe7-8f05-4c22-a697-5f820ef7115e" providerId="AD" clId="Web-{67B6ABCD-C2E5-4BAE-8CFA-AC3BDE7FB241}" dt="2020-03-30T14:14:05.442" v="639" actId="20577"/>
        <pc:sldMkLst>
          <pc:docMk/>
          <pc:sldMk cId="295589292" sldId="369"/>
        </pc:sldMkLst>
        <pc:spChg chg="mod">
          <ac:chgData name="McGee, Margaret" userId="S::margaret.mcgee@suny.edu::07377fe7-8f05-4c22-a697-5f820ef7115e" providerId="AD" clId="Web-{67B6ABCD-C2E5-4BAE-8CFA-AC3BDE7FB241}" dt="2020-03-30T14:14:05.442" v="639" actId="20577"/>
          <ac:spMkLst>
            <pc:docMk/>
            <pc:sldMk cId="295589292" sldId="369"/>
            <ac:spMk id="3" creationId="{4DBDDB3F-B73C-4F73-9955-8AC852907A47}"/>
          </ac:spMkLst>
        </pc:spChg>
      </pc:sldChg>
    </pc:docChg>
  </pc:docChgLst>
  <pc:docChgLst>
    <pc:chgData name="Jackson, Timothy" userId="S::timothy.jackson@suny.edu::9ce01cec-8b46-438e-9d10-af58cd21d299" providerId="AD" clId="Web-{3664291C-F7F7-9B6C-78AC-E48BAB7F7FEA}"/>
    <pc:docChg chg="modSld">
      <pc:chgData name="Jackson, Timothy" userId="S::timothy.jackson@suny.edu::9ce01cec-8b46-438e-9d10-af58cd21d299" providerId="AD" clId="Web-{3664291C-F7F7-9B6C-78AC-E48BAB7F7FEA}" dt="2019-12-19T16:32:00.474" v="3"/>
      <pc:docMkLst>
        <pc:docMk/>
      </pc:docMkLst>
      <pc:sldChg chg="modSp">
        <pc:chgData name="Jackson, Timothy" userId="S::timothy.jackson@suny.edu::9ce01cec-8b46-438e-9d10-af58cd21d299" providerId="AD" clId="Web-{3664291C-F7F7-9B6C-78AC-E48BAB7F7FEA}" dt="2019-12-19T16:32:00.474" v="3"/>
        <pc:sldMkLst>
          <pc:docMk/>
          <pc:sldMk cId="717302634" sldId="349"/>
        </pc:sldMkLst>
        <pc:graphicFrameChg chg="mod modGraphic">
          <ac:chgData name="Jackson, Timothy" userId="S::timothy.jackson@suny.edu::9ce01cec-8b46-438e-9d10-af58cd21d299" providerId="AD" clId="Web-{3664291C-F7F7-9B6C-78AC-E48BAB7F7FEA}" dt="2019-12-19T16:32:00.474" v="3"/>
          <ac:graphicFrameMkLst>
            <pc:docMk/>
            <pc:sldMk cId="717302634" sldId="349"/>
            <ac:graphicFrameMk id="4" creationId="{00000000-0000-0000-0000-000000000000}"/>
          </ac:graphicFrameMkLst>
        </pc:graphicFrameChg>
      </pc:sldChg>
    </pc:docChg>
  </pc:docChgLst>
  <pc:docChgLst>
    <pc:chgData name="Pawlowski, Gail" userId="S::gail.pawlowski@suny.edu::bd5da5e8-06b1-4cc2-aa69-9abf12f7c241" providerId="AD" clId="Web-{A97DCE2A-992C-44F6-A124-45C21B8C311F}"/>
    <pc:docChg chg="modSld">
      <pc:chgData name="Pawlowski, Gail" userId="S::gail.pawlowski@suny.edu::bd5da5e8-06b1-4cc2-aa69-9abf12f7c241" providerId="AD" clId="Web-{A97DCE2A-992C-44F6-A124-45C21B8C311F}" dt="2020-02-26T17:10:23.701" v="10" actId="1076"/>
      <pc:docMkLst>
        <pc:docMk/>
      </pc:docMkLst>
      <pc:sldChg chg="addSp delSp modSp">
        <pc:chgData name="Pawlowski, Gail" userId="S::gail.pawlowski@suny.edu::bd5da5e8-06b1-4cc2-aa69-9abf12f7c241" providerId="AD" clId="Web-{A97DCE2A-992C-44F6-A124-45C21B8C311F}" dt="2020-02-26T17:10:23.701" v="10" actId="1076"/>
        <pc:sldMkLst>
          <pc:docMk/>
          <pc:sldMk cId="694973829" sldId="394"/>
        </pc:sldMkLst>
        <pc:spChg chg="mod">
          <ac:chgData name="Pawlowski, Gail" userId="S::gail.pawlowski@suny.edu::bd5da5e8-06b1-4cc2-aa69-9abf12f7c241" providerId="AD" clId="Web-{A97DCE2A-992C-44F6-A124-45C21B8C311F}" dt="2020-02-26T17:10:23.701" v="10" actId="1076"/>
          <ac:spMkLst>
            <pc:docMk/>
            <pc:sldMk cId="694973829" sldId="394"/>
            <ac:spMk id="4" creationId="{B265B45E-18EB-42DE-B28A-3293B6E48E79}"/>
          </ac:spMkLst>
        </pc:spChg>
        <pc:picChg chg="del">
          <ac:chgData name="Pawlowski, Gail" userId="S::gail.pawlowski@suny.edu::bd5da5e8-06b1-4cc2-aa69-9abf12f7c241" providerId="AD" clId="Web-{A97DCE2A-992C-44F6-A124-45C21B8C311F}" dt="2020-02-26T17:07:19.850" v="0"/>
          <ac:picMkLst>
            <pc:docMk/>
            <pc:sldMk cId="694973829" sldId="394"/>
            <ac:picMk id="3" creationId="{8C2DE2D0-12FF-48BB-93D6-B63788705E82}"/>
          </ac:picMkLst>
        </pc:picChg>
        <pc:picChg chg="add mod">
          <ac:chgData name="Pawlowski, Gail" userId="S::gail.pawlowski@suny.edu::bd5da5e8-06b1-4cc2-aa69-9abf12f7c241" providerId="AD" clId="Web-{A97DCE2A-992C-44F6-A124-45C21B8C311F}" dt="2020-02-26T17:10:13.372" v="9" actId="1076"/>
          <ac:picMkLst>
            <pc:docMk/>
            <pc:sldMk cId="694973829" sldId="394"/>
            <ac:picMk id="8" creationId="{A55D8A63-B1FA-4EA6-A214-DD2E31435810}"/>
          </ac:picMkLst>
        </pc:picChg>
      </pc:sldChg>
    </pc:docChg>
  </pc:docChgLst>
  <pc:docChgLst>
    <pc:chgData name="Jackson, Timothy" userId="S::timothy.jackson@suny.edu::9ce01cec-8b46-438e-9d10-af58cd21d299" providerId="AD" clId="Web-{B00DB8BC-47C5-C2F9-85A6-6AB912D50495}"/>
    <pc:docChg chg="modSld">
      <pc:chgData name="Jackson, Timothy" userId="S::timothy.jackson@suny.edu::9ce01cec-8b46-438e-9d10-af58cd21d299" providerId="AD" clId="Web-{B00DB8BC-47C5-C2F9-85A6-6AB912D50495}" dt="2020-01-29T22:24:10.668" v="946" actId="20577"/>
      <pc:docMkLst>
        <pc:docMk/>
      </pc:docMkLst>
      <pc:sldChg chg="modSp">
        <pc:chgData name="Jackson, Timothy" userId="S::timothy.jackson@suny.edu::9ce01cec-8b46-438e-9d10-af58cd21d299" providerId="AD" clId="Web-{B00DB8BC-47C5-C2F9-85A6-6AB912D50495}" dt="2020-01-29T22:15:24.620" v="4" actId="20577"/>
        <pc:sldMkLst>
          <pc:docMk/>
          <pc:sldMk cId="2835457770" sldId="350"/>
        </pc:sldMkLst>
        <pc:spChg chg="mod">
          <ac:chgData name="Jackson, Timothy" userId="S::timothy.jackson@suny.edu::9ce01cec-8b46-438e-9d10-af58cd21d299" providerId="AD" clId="Web-{B00DB8BC-47C5-C2F9-85A6-6AB912D50495}" dt="2020-01-29T22:15:24.620" v="4" actId="20577"/>
          <ac:spMkLst>
            <pc:docMk/>
            <pc:sldMk cId="2835457770" sldId="350"/>
            <ac:spMk id="5" creationId="{535E1953-C7A3-4180-AAE1-5C1894D3B757}"/>
          </ac:spMkLst>
        </pc:spChg>
      </pc:sldChg>
      <pc:sldChg chg="modSp">
        <pc:chgData name="Jackson, Timothy" userId="S::timothy.jackson@suny.edu::9ce01cec-8b46-438e-9d10-af58cd21d299" providerId="AD" clId="Web-{B00DB8BC-47C5-C2F9-85A6-6AB912D50495}" dt="2020-01-29T22:24:10.652" v="945" actId="20577"/>
        <pc:sldMkLst>
          <pc:docMk/>
          <pc:sldMk cId="130082165" sldId="351"/>
        </pc:sldMkLst>
        <pc:spChg chg="mod">
          <ac:chgData name="Jackson, Timothy" userId="S::timothy.jackson@suny.edu::9ce01cec-8b46-438e-9d10-af58cd21d299" providerId="AD" clId="Web-{B00DB8BC-47C5-C2F9-85A6-6AB912D50495}" dt="2020-01-29T22:15:35.526" v="18" actId="20577"/>
          <ac:spMkLst>
            <pc:docMk/>
            <pc:sldMk cId="130082165" sldId="351"/>
            <ac:spMk id="2" creationId="{244B8E82-FFA2-4420-9F5C-C344ED44C26B}"/>
          </ac:spMkLst>
        </pc:spChg>
        <pc:spChg chg="mod">
          <ac:chgData name="Jackson, Timothy" userId="S::timothy.jackson@suny.edu::9ce01cec-8b46-438e-9d10-af58cd21d299" providerId="AD" clId="Web-{B00DB8BC-47C5-C2F9-85A6-6AB912D50495}" dt="2020-01-29T22:24:10.652" v="945" actId="20577"/>
          <ac:spMkLst>
            <pc:docMk/>
            <pc:sldMk cId="130082165" sldId="351"/>
            <ac:spMk id="5" creationId="{535E1953-C7A3-4180-AAE1-5C1894D3B757}"/>
          </ac:spMkLst>
        </pc:spChg>
      </pc:sldChg>
    </pc:docChg>
  </pc:docChgLst>
  <pc:docChgLst>
    <pc:chgData name="Tovstiadi, Esta" userId="S::esta.tovstiadi@suny.edu::b592cbb2-ea38-4240-8a3a-6613487ae435" providerId="AD" clId="Web-{2AA05B1D-530B-4F4E-92A4-C7B8FA8782DE}"/>
    <pc:docChg chg="modSld">
      <pc:chgData name="Tovstiadi, Esta" userId="S::esta.tovstiadi@suny.edu::b592cbb2-ea38-4240-8a3a-6613487ae435" providerId="AD" clId="Web-{2AA05B1D-530B-4F4E-92A4-C7B8FA8782DE}" dt="2020-03-27T20:10:17.306" v="29" actId="20577"/>
      <pc:docMkLst>
        <pc:docMk/>
      </pc:docMkLst>
      <pc:sldChg chg="modSp">
        <pc:chgData name="Tovstiadi, Esta" userId="S::esta.tovstiadi@suny.edu::b592cbb2-ea38-4240-8a3a-6613487ae435" providerId="AD" clId="Web-{2AA05B1D-530B-4F4E-92A4-C7B8FA8782DE}" dt="2020-03-27T20:10:17.306" v="28" actId="20577"/>
        <pc:sldMkLst>
          <pc:docMk/>
          <pc:sldMk cId="3515826157" sldId="414"/>
        </pc:sldMkLst>
        <pc:spChg chg="mod">
          <ac:chgData name="Tovstiadi, Esta" userId="S::esta.tovstiadi@suny.edu::b592cbb2-ea38-4240-8a3a-6613487ae435" providerId="AD" clId="Web-{2AA05B1D-530B-4F4E-92A4-C7B8FA8782DE}" dt="2020-03-27T20:10:17.306" v="28" actId="20577"/>
          <ac:spMkLst>
            <pc:docMk/>
            <pc:sldMk cId="3515826157" sldId="414"/>
            <ac:spMk id="3" creationId="{00000000-0000-0000-0000-000000000000}"/>
          </ac:spMkLst>
        </pc:spChg>
      </pc:sldChg>
    </pc:docChg>
  </pc:docChgLst>
  <pc:docChgLst>
    <pc:chgData name="McGee, Margaret" userId="S::margaret.mcgee@suny.edu::07377fe7-8f05-4c22-a697-5f820ef7115e" providerId="AD" clId="Web-{678B3ECB-C162-427C-B7AC-51CDFEC44F56}"/>
    <pc:docChg chg="modSld">
      <pc:chgData name="McGee, Margaret" userId="S::margaret.mcgee@suny.edu::07377fe7-8f05-4c22-a697-5f820ef7115e" providerId="AD" clId="Web-{678B3ECB-C162-427C-B7AC-51CDFEC44F56}" dt="2020-03-31T13:13:51.285" v="35" actId="20577"/>
      <pc:docMkLst>
        <pc:docMk/>
      </pc:docMkLst>
      <pc:sldChg chg="modSp">
        <pc:chgData name="McGee, Margaret" userId="S::margaret.mcgee@suny.edu::07377fe7-8f05-4c22-a697-5f820ef7115e" providerId="AD" clId="Web-{678B3ECB-C162-427C-B7AC-51CDFEC44F56}" dt="2020-03-31T13:13:51.285" v="34" actId="20577"/>
        <pc:sldMkLst>
          <pc:docMk/>
          <pc:sldMk cId="20872472" sldId="377"/>
        </pc:sldMkLst>
        <pc:spChg chg="mod">
          <ac:chgData name="McGee, Margaret" userId="S::margaret.mcgee@suny.edu::07377fe7-8f05-4c22-a697-5f820ef7115e" providerId="AD" clId="Web-{678B3ECB-C162-427C-B7AC-51CDFEC44F56}" dt="2020-03-31T13:13:51.285" v="34" actId="20577"/>
          <ac:spMkLst>
            <pc:docMk/>
            <pc:sldMk cId="20872472" sldId="377"/>
            <ac:spMk id="6" creationId="{0134EE62-A3AE-4ABC-9D13-84F3C54BAAF7}"/>
          </ac:spMkLst>
        </pc:spChg>
      </pc:sldChg>
    </pc:docChg>
  </pc:docChgLst>
  <pc:docChgLst>
    <pc:chgData name="McGee, Margaret" userId="S::margaret.mcgee@suny.edu::07377fe7-8f05-4c22-a697-5f820ef7115e" providerId="AD" clId="Web-{F80A906B-5956-DEA3-EDE9-B2671B72513A}"/>
    <pc:docChg chg="addSld delSld modSld sldOrd">
      <pc:chgData name="McGee, Margaret" userId="S::margaret.mcgee@suny.edu::07377fe7-8f05-4c22-a697-5f820ef7115e" providerId="AD" clId="Web-{F80A906B-5956-DEA3-EDE9-B2671B72513A}" dt="2020-01-31T20:03:20.541" v="3955" actId="20577"/>
      <pc:docMkLst>
        <pc:docMk/>
      </pc:docMkLst>
      <pc:sldChg chg="modSp">
        <pc:chgData name="McGee, Margaret" userId="S::margaret.mcgee@suny.edu::07377fe7-8f05-4c22-a697-5f820ef7115e" providerId="AD" clId="Web-{F80A906B-5956-DEA3-EDE9-B2671B72513A}" dt="2020-01-29T21:00:09.566" v="3804" actId="20577"/>
        <pc:sldMkLst>
          <pc:docMk/>
          <pc:sldMk cId="2227392382" sldId="342"/>
        </pc:sldMkLst>
        <pc:spChg chg="mod">
          <ac:chgData name="McGee, Margaret" userId="S::margaret.mcgee@suny.edu::07377fe7-8f05-4c22-a697-5f820ef7115e" providerId="AD" clId="Web-{F80A906B-5956-DEA3-EDE9-B2671B72513A}" dt="2020-01-29T19:29:41.604" v="2350" actId="20577"/>
          <ac:spMkLst>
            <pc:docMk/>
            <pc:sldMk cId="2227392382" sldId="342"/>
            <ac:spMk id="2" creationId="{71EA7B85-A46E-4A0A-B5A6-003D849DE4A5}"/>
          </ac:spMkLst>
        </pc:spChg>
        <pc:spChg chg="mod">
          <ac:chgData name="McGee, Margaret" userId="S::margaret.mcgee@suny.edu::07377fe7-8f05-4c22-a697-5f820ef7115e" providerId="AD" clId="Web-{F80A906B-5956-DEA3-EDE9-B2671B72513A}" dt="2020-01-29T21:00:09.566" v="3804" actId="20577"/>
          <ac:spMkLst>
            <pc:docMk/>
            <pc:sldMk cId="2227392382" sldId="342"/>
            <ac:spMk id="3" creationId="{4DBDDB3F-B73C-4F73-9955-8AC852907A47}"/>
          </ac:spMkLst>
        </pc:spChg>
        <pc:picChg chg="mod">
          <ac:chgData name="McGee, Margaret" userId="S::margaret.mcgee@suny.edu::07377fe7-8f05-4c22-a697-5f820ef7115e" providerId="AD" clId="Web-{F80A906B-5956-DEA3-EDE9-B2671B72513A}" dt="2020-01-29T19:29:37.682" v="2343" actId="1076"/>
          <ac:picMkLst>
            <pc:docMk/>
            <pc:sldMk cId="2227392382" sldId="342"/>
            <ac:picMk id="8" creationId="{1C5D211B-8907-4B5A-8B62-BEC3B0025CA6}"/>
          </ac:picMkLst>
        </pc:picChg>
      </pc:sldChg>
      <pc:sldChg chg="modSp">
        <pc:chgData name="McGee, Margaret" userId="S::margaret.mcgee@suny.edu::07377fe7-8f05-4c22-a697-5f820ef7115e" providerId="AD" clId="Web-{F80A906B-5956-DEA3-EDE9-B2671B72513A}" dt="2020-01-29T21:04:08.377" v="3903" actId="14100"/>
        <pc:sldMkLst>
          <pc:docMk/>
          <pc:sldMk cId="3546033310" sldId="344"/>
        </pc:sldMkLst>
        <pc:spChg chg="mod">
          <ac:chgData name="McGee, Margaret" userId="S::margaret.mcgee@suny.edu::07377fe7-8f05-4c22-a697-5f820ef7115e" providerId="AD" clId="Web-{F80A906B-5956-DEA3-EDE9-B2671B72513A}" dt="2020-01-29T20:51:26.178" v="3558" actId="20577"/>
          <ac:spMkLst>
            <pc:docMk/>
            <pc:sldMk cId="3546033310" sldId="344"/>
            <ac:spMk id="2" creationId="{71EA7B85-A46E-4A0A-B5A6-003D849DE4A5}"/>
          </ac:spMkLst>
        </pc:spChg>
        <pc:spChg chg="mod">
          <ac:chgData name="McGee, Margaret" userId="S::margaret.mcgee@suny.edu::07377fe7-8f05-4c22-a697-5f820ef7115e" providerId="AD" clId="Web-{F80A906B-5956-DEA3-EDE9-B2671B72513A}" dt="2020-01-29T21:04:08.377" v="3903" actId="14100"/>
          <ac:spMkLst>
            <pc:docMk/>
            <pc:sldMk cId="3546033310" sldId="344"/>
            <ac:spMk id="6" creationId="{0134EE62-A3AE-4ABC-9D13-84F3C54BAAF7}"/>
          </ac:spMkLst>
        </pc:spChg>
      </pc:sldChg>
      <pc:sldChg chg="del">
        <pc:chgData name="McGee, Margaret" userId="S::margaret.mcgee@suny.edu::07377fe7-8f05-4c22-a697-5f820ef7115e" providerId="AD" clId="Web-{F80A906B-5956-DEA3-EDE9-B2671B72513A}" dt="2020-01-29T18:07:10.989" v="19"/>
        <pc:sldMkLst>
          <pc:docMk/>
          <pc:sldMk cId="711493466" sldId="357"/>
        </pc:sldMkLst>
      </pc:sldChg>
      <pc:sldChg chg="del">
        <pc:chgData name="McGee, Margaret" userId="S::margaret.mcgee@suny.edu::07377fe7-8f05-4c22-a697-5f820ef7115e" providerId="AD" clId="Web-{F80A906B-5956-DEA3-EDE9-B2671B72513A}" dt="2020-01-29T18:07:32.286" v="26"/>
        <pc:sldMkLst>
          <pc:docMk/>
          <pc:sldMk cId="2781011315" sldId="360"/>
        </pc:sldMkLst>
      </pc:sldChg>
      <pc:sldChg chg="delSp modSp add replId">
        <pc:chgData name="McGee, Margaret" userId="S::margaret.mcgee@suny.edu::07377fe7-8f05-4c22-a697-5f820ef7115e" providerId="AD" clId="Web-{F80A906B-5956-DEA3-EDE9-B2671B72513A}" dt="2020-01-29T21:01:31.081" v="3889" actId="20577"/>
        <pc:sldMkLst>
          <pc:docMk/>
          <pc:sldMk cId="295589292" sldId="369"/>
        </pc:sldMkLst>
        <pc:spChg chg="mod">
          <ac:chgData name="McGee, Margaret" userId="S::margaret.mcgee@suny.edu::07377fe7-8f05-4c22-a697-5f820ef7115e" providerId="AD" clId="Web-{F80A906B-5956-DEA3-EDE9-B2671B72513A}" dt="2020-01-29T18:13:06.601" v="94" actId="20577"/>
          <ac:spMkLst>
            <pc:docMk/>
            <pc:sldMk cId="295589292" sldId="369"/>
            <ac:spMk id="2" creationId="{71EA7B85-A46E-4A0A-B5A6-003D849DE4A5}"/>
          </ac:spMkLst>
        </pc:spChg>
        <pc:spChg chg="mod">
          <ac:chgData name="McGee, Margaret" userId="S::margaret.mcgee@suny.edu::07377fe7-8f05-4c22-a697-5f820ef7115e" providerId="AD" clId="Web-{F80A906B-5956-DEA3-EDE9-B2671B72513A}" dt="2020-01-29T21:01:31.081" v="3889" actId="20577"/>
          <ac:spMkLst>
            <pc:docMk/>
            <pc:sldMk cId="295589292" sldId="369"/>
            <ac:spMk id="3" creationId="{4DBDDB3F-B73C-4F73-9955-8AC852907A47}"/>
          </ac:spMkLst>
        </pc:spChg>
        <pc:picChg chg="del">
          <ac:chgData name="McGee, Margaret" userId="S::margaret.mcgee@suny.edu::07377fe7-8f05-4c22-a697-5f820ef7115e" providerId="AD" clId="Web-{F80A906B-5956-DEA3-EDE9-B2671B72513A}" dt="2020-01-29T18:07:17.583" v="21"/>
          <ac:picMkLst>
            <pc:docMk/>
            <pc:sldMk cId="295589292" sldId="369"/>
            <ac:picMk id="8" creationId="{1C5D211B-8907-4B5A-8B62-BEC3B0025CA6}"/>
          </ac:picMkLst>
        </pc:picChg>
      </pc:sldChg>
      <pc:sldChg chg="modSp add ord replId">
        <pc:chgData name="McGee, Margaret" userId="S::margaret.mcgee@suny.edu::07377fe7-8f05-4c22-a697-5f820ef7115e" providerId="AD" clId="Web-{F80A906B-5956-DEA3-EDE9-B2671B72513A}" dt="2020-01-29T20:59:50.769" v="3799" actId="20577"/>
        <pc:sldMkLst>
          <pc:docMk/>
          <pc:sldMk cId="2832116887" sldId="370"/>
        </pc:sldMkLst>
        <pc:spChg chg="mod">
          <ac:chgData name="McGee, Margaret" userId="S::margaret.mcgee@suny.edu::07377fe7-8f05-4c22-a697-5f820ef7115e" providerId="AD" clId="Web-{F80A906B-5956-DEA3-EDE9-B2671B72513A}" dt="2020-01-29T18:26:42.951" v="1433" actId="20577"/>
          <ac:spMkLst>
            <pc:docMk/>
            <pc:sldMk cId="2832116887" sldId="370"/>
            <ac:spMk id="2" creationId="{71EA7B85-A46E-4A0A-B5A6-003D849DE4A5}"/>
          </ac:spMkLst>
        </pc:spChg>
        <pc:spChg chg="mod">
          <ac:chgData name="McGee, Margaret" userId="S::margaret.mcgee@suny.edu::07377fe7-8f05-4c22-a697-5f820ef7115e" providerId="AD" clId="Web-{F80A906B-5956-DEA3-EDE9-B2671B72513A}" dt="2020-01-29T20:59:50.769" v="3799" actId="20577"/>
          <ac:spMkLst>
            <pc:docMk/>
            <pc:sldMk cId="2832116887" sldId="370"/>
            <ac:spMk id="3" creationId="{4DBDDB3F-B73C-4F73-9955-8AC852907A47}"/>
          </ac:spMkLst>
        </pc:spChg>
      </pc:sldChg>
      <pc:sldChg chg="modSp add replId">
        <pc:chgData name="McGee, Margaret" userId="S::margaret.mcgee@suny.edu::07377fe7-8f05-4c22-a697-5f820ef7115e" providerId="AD" clId="Web-{F80A906B-5956-DEA3-EDE9-B2671B72513A}" dt="2020-01-29T20:59:33.691" v="3793" actId="20577"/>
        <pc:sldMkLst>
          <pc:docMk/>
          <pc:sldMk cId="3912436486" sldId="371"/>
        </pc:sldMkLst>
        <pc:spChg chg="mod">
          <ac:chgData name="McGee, Margaret" userId="S::margaret.mcgee@suny.edu::07377fe7-8f05-4c22-a697-5f820ef7115e" providerId="AD" clId="Web-{F80A906B-5956-DEA3-EDE9-B2671B72513A}" dt="2020-01-29T20:59:33.691" v="3793" actId="20577"/>
          <ac:spMkLst>
            <pc:docMk/>
            <pc:sldMk cId="3912436486" sldId="371"/>
            <ac:spMk id="3" creationId="{4DBDDB3F-B73C-4F73-9955-8AC852907A47}"/>
          </ac:spMkLst>
        </pc:spChg>
      </pc:sldChg>
      <pc:sldChg chg="modSp add replId">
        <pc:chgData name="McGee, Margaret" userId="S::margaret.mcgee@suny.edu::07377fe7-8f05-4c22-a697-5f820ef7115e" providerId="AD" clId="Web-{F80A906B-5956-DEA3-EDE9-B2671B72513A}" dt="2020-01-29T20:58:40.691" v="3782" actId="20577"/>
        <pc:sldMkLst>
          <pc:docMk/>
          <pc:sldMk cId="20872472" sldId="377"/>
        </pc:sldMkLst>
        <pc:spChg chg="mod">
          <ac:chgData name="McGee, Margaret" userId="S::margaret.mcgee@suny.edu::07377fe7-8f05-4c22-a697-5f820ef7115e" providerId="AD" clId="Web-{F80A906B-5956-DEA3-EDE9-B2671B72513A}" dt="2020-01-29T20:58:40.691" v="3782" actId="20577"/>
          <ac:spMkLst>
            <pc:docMk/>
            <pc:sldMk cId="20872472" sldId="377"/>
            <ac:spMk id="6" creationId="{0134EE62-A3AE-4ABC-9D13-84F3C54BAAF7}"/>
          </ac:spMkLst>
        </pc:spChg>
      </pc:sldChg>
      <pc:sldChg chg="modSp add replId">
        <pc:chgData name="McGee, Margaret" userId="S::margaret.mcgee@suny.edu::07377fe7-8f05-4c22-a697-5f820ef7115e" providerId="AD" clId="Web-{F80A906B-5956-DEA3-EDE9-B2671B72513A}" dt="2020-01-29T21:05:46.252" v="3942" actId="20577"/>
        <pc:sldMkLst>
          <pc:docMk/>
          <pc:sldMk cId="484102578" sldId="378"/>
        </pc:sldMkLst>
        <pc:spChg chg="mod">
          <ac:chgData name="McGee, Margaret" userId="S::margaret.mcgee@suny.edu::07377fe7-8f05-4c22-a697-5f820ef7115e" providerId="AD" clId="Web-{F80A906B-5956-DEA3-EDE9-B2671B72513A}" dt="2020-01-29T21:05:46.252" v="3942" actId="20577"/>
          <ac:spMkLst>
            <pc:docMk/>
            <pc:sldMk cId="484102578" sldId="378"/>
            <ac:spMk id="6" creationId="{0134EE62-A3AE-4ABC-9D13-84F3C54BAAF7}"/>
          </ac:spMkLst>
        </pc:spChg>
      </pc:sldChg>
      <pc:sldChg chg="modSp add replId">
        <pc:chgData name="McGee, Margaret" userId="S::margaret.mcgee@suny.edu::07377fe7-8f05-4c22-a697-5f820ef7115e" providerId="AD" clId="Web-{F80A906B-5956-DEA3-EDE9-B2671B72513A}" dt="2020-01-31T20:03:20.541" v="3954" actId="20577"/>
        <pc:sldMkLst>
          <pc:docMk/>
          <pc:sldMk cId="620162658" sldId="379"/>
        </pc:sldMkLst>
        <pc:spChg chg="mod">
          <ac:chgData name="McGee, Margaret" userId="S::margaret.mcgee@suny.edu::07377fe7-8f05-4c22-a697-5f820ef7115e" providerId="AD" clId="Web-{F80A906B-5956-DEA3-EDE9-B2671B72513A}" dt="2020-01-31T20:03:20.541" v="3954" actId="20577"/>
          <ac:spMkLst>
            <pc:docMk/>
            <pc:sldMk cId="620162658" sldId="379"/>
            <ac:spMk id="6" creationId="{0134EE62-A3AE-4ABC-9D13-84F3C54BAAF7}"/>
          </ac:spMkLst>
        </pc:spChg>
      </pc:sldChg>
    </pc:docChg>
  </pc:docChgLst>
  <pc:docChgLst>
    <pc:chgData name="Pritting, Shannon" userId="S::shannon.pritting@suny.edu::b6acce8b-3193-4a7b-b3b8-1dc43a9f8da4" providerId="AD" clId="Web-{FEEA41A3-4D91-4965-BD78-169F4C717BA9}"/>
    <pc:docChg chg="addSld delSld modSld">
      <pc:chgData name="Pritting, Shannon" userId="S::shannon.pritting@suny.edu::b6acce8b-3193-4a7b-b3b8-1dc43a9f8da4" providerId="AD" clId="Web-{FEEA41A3-4D91-4965-BD78-169F4C717BA9}" dt="2020-07-28T14:11:27.509" v="687" actId="20577"/>
      <pc:docMkLst>
        <pc:docMk/>
      </pc:docMkLst>
      <pc:sldChg chg="new del">
        <pc:chgData name="Pritting, Shannon" userId="S::shannon.pritting@suny.edu::b6acce8b-3193-4a7b-b3b8-1dc43a9f8da4" providerId="AD" clId="Web-{FEEA41A3-4D91-4965-BD78-169F4C717BA9}" dt="2020-07-28T14:09:04.914" v="1"/>
        <pc:sldMkLst>
          <pc:docMk/>
          <pc:sldMk cId="1115577631" sldId="469"/>
        </pc:sldMkLst>
      </pc:sldChg>
      <pc:sldChg chg="modSp add replId">
        <pc:chgData name="Pritting, Shannon" userId="S::shannon.pritting@suny.edu::b6acce8b-3193-4a7b-b3b8-1dc43a9f8da4" providerId="AD" clId="Web-{FEEA41A3-4D91-4965-BD78-169F4C717BA9}" dt="2020-07-28T14:11:27.509" v="686" actId="20577"/>
        <pc:sldMkLst>
          <pc:docMk/>
          <pc:sldMk cId="1696908113" sldId="469"/>
        </pc:sldMkLst>
        <pc:spChg chg="mod">
          <ac:chgData name="Pritting, Shannon" userId="S::shannon.pritting@suny.edu::b6acce8b-3193-4a7b-b3b8-1dc43a9f8da4" providerId="AD" clId="Web-{FEEA41A3-4D91-4965-BD78-169F4C717BA9}" dt="2020-07-28T14:09:39.399" v="84" actId="20577"/>
          <ac:spMkLst>
            <pc:docMk/>
            <pc:sldMk cId="1696908113" sldId="469"/>
            <ac:spMk id="2" creationId="{244B8E82-FFA2-4420-9F5C-C344ED44C26B}"/>
          </ac:spMkLst>
        </pc:spChg>
        <pc:spChg chg="mod">
          <ac:chgData name="Pritting, Shannon" userId="S::shannon.pritting@suny.edu::b6acce8b-3193-4a7b-b3b8-1dc43a9f8da4" providerId="AD" clId="Web-{FEEA41A3-4D91-4965-BD78-169F4C717BA9}" dt="2020-07-28T14:11:27.509" v="686" actId="20577"/>
          <ac:spMkLst>
            <pc:docMk/>
            <pc:sldMk cId="1696908113" sldId="469"/>
            <ac:spMk id="4" creationId="{5341DB96-EA4D-479F-8145-807E5104D577}"/>
          </ac:spMkLst>
        </pc:spChg>
      </pc:sldChg>
    </pc:docChg>
  </pc:docChgLst>
  <pc:docChgLst>
    <pc:chgData name="Jackson, Timothy" userId="S::timothy.jackson@suny.edu::9ce01cec-8b46-438e-9d10-af58cd21d299" providerId="AD" clId="Web-{AE51CCC4-B227-4429-B02F-A57A64897FDD}"/>
    <pc:docChg chg="modSld">
      <pc:chgData name="Jackson, Timothy" userId="S::timothy.jackson@suny.edu::9ce01cec-8b46-438e-9d10-af58cd21d299" providerId="AD" clId="Web-{AE51CCC4-B227-4429-B02F-A57A64897FDD}" dt="2020-07-28T16:09:17.317" v="1" actId="20577"/>
      <pc:docMkLst>
        <pc:docMk/>
      </pc:docMkLst>
      <pc:sldChg chg="modSp">
        <pc:chgData name="Jackson, Timothy" userId="S::timothy.jackson@suny.edu::9ce01cec-8b46-438e-9d10-af58cd21d299" providerId="AD" clId="Web-{AE51CCC4-B227-4429-B02F-A57A64897FDD}" dt="2020-07-28T16:09:17.317" v="0" actId="20577"/>
        <pc:sldMkLst>
          <pc:docMk/>
          <pc:sldMk cId="4152834119" sldId="459"/>
        </pc:sldMkLst>
        <pc:spChg chg="mod">
          <ac:chgData name="Jackson, Timothy" userId="S::timothy.jackson@suny.edu::9ce01cec-8b46-438e-9d10-af58cd21d299" providerId="AD" clId="Web-{AE51CCC4-B227-4429-B02F-A57A64897FDD}" dt="2020-07-28T16:09:17.317" v="0" actId="20577"/>
          <ac:spMkLst>
            <pc:docMk/>
            <pc:sldMk cId="4152834119" sldId="459"/>
            <ac:spMk id="5" creationId="{535E1953-C7A3-4180-AAE1-5C1894D3B757}"/>
          </ac:spMkLst>
        </pc:spChg>
      </pc:sldChg>
    </pc:docChg>
  </pc:docChgLst>
  <pc:docChgLst>
    <pc:chgData name="McGee, Margaret" userId="S::margaret.mcgee@suny.edu::07377fe7-8f05-4c22-a697-5f820ef7115e" providerId="AD" clId="Web-{E57A4A89-5B06-4844-8254-DD5D8148015A}"/>
    <pc:docChg chg="delSld">
      <pc:chgData name="McGee, Margaret" userId="S::margaret.mcgee@suny.edu::07377fe7-8f05-4c22-a697-5f820ef7115e" providerId="AD" clId="Web-{E57A4A89-5B06-4844-8254-DD5D8148015A}" dt="2020-09-23T23:30:23.729" v="0"/>
      <pc:docMkLst>
        <pc:docMk/>
      </pc:docMkLst>
      <pc:sldChg chg="del">
        <pc:chgData name="McGee, Margaret" userId="S::margaret.mcgee@suny.edu::07377fe7-8f05-4c22-a697-5f820ef7115e" providerId="AD" clId="Web-{E57A4A89-5B06-4844-8254-DD5D8148015A}" dt="2020-09-23T23:30:23.729" v="0"/>
        <pc:sldMkLst>
          <pc:docMk/>
          <pc:sldMk cId="3459633811" sldId="489"/>
        </pc:sldMkLst>
      </pc:sldChg>
    </pc:docChg>
  </pc:docChgLst>
  <pc:docChgLst>
    <pc:chgData name="Tovstiadi, Esta" userId="S::esta.tovstiadi@suny.edu::b592cbb2-ea38-4240-8a3a-6613487ae435" providerId="AD" clId="Web-{00DC578F-E246-467C-BBCE-D8E66F4E05A4}"/>
    <pc:docChg chg="modSld">
      <pc:chgData name="Tovstiadi, Esta" userId="S::esta.tovstiadi@suny.edu::b592cbb2-ea38-4240-8a3a-6613487ae435" providerId="AD" clId="Web-{00DC578F-E246-467C-BBCE-D8E66F4E05A4}" dt="2020-07-27T17:48:52.007" v="22"/>
      <pc:docMkLst>
        <pc:docMk/>
      </pc:docMkLst>
      <pc:sldChg chg="addSp delSp modSp">
        <pc:chgData name="Tovstiadi, Esta" userId="S::esta.tovstiadi@suny.edu::b592cbb2-ea38-4240-8a3a-6613487ae435" providerId="AD" clId="Web-{00DC578F-E246-467C-BBCE-D8E66F4E05A4}" dt="2020-07-27T17:48:52.007" v="22"/>
        <pc:sldMkLst>
          <pc:docMk/>
          <pc:sldMk cId="737123635" sldId="448"/>
        </pc:sldMkLst>
        <pc:spChg chg="add mod">
          <ac:chgData name="Tovstiadi, Esta" userId="S::esta.tovstiadi@suny.edu::b592cbb2-ea38-4240-8a3a-6613487ae435" providerId="AD" clId="Web-{00DC578F-E246-467C-BBCE-D8E66F4E05A4}" dt="2020-07-27T17:48:52.007" v="22"/>
          <ac:spMkLst>
            <pc:docMk/>
            <pc:sldMk cId="737123635" sldId="448"/>
            <ac:spMk id="3" creationId="{896FA581-2A89-4145-900E-A070DBF58F6A}"/>
          </ac:spMkLst>
        </pc:spChg>
        <pc:spChg chg="del mod">
          <ac:chgData name="Tovstiadi, Esta" userId="S::esta.tovstiadi@suny.edu::b592cbb2-ea38-4240-8a3a-6613487ae435" providerId="AD" clId="Web-{00DC578F-E246-467C-BBCE-D8E66F4E05A4}" dt="2020-07-27T17:48:52.007" v="22"/>
          <ac:spMkLst>
            <pc:docMk/>
            <pc:sldMk cId="737123635" sldId="448"/>
            <ac:spMk id="14" creationId="{00000000-0000-0000-0000-000000000000}"/>
          </ac:spMkLst>
        </pc:spChg>
        <pc:spChg chg="add">
          <ac:chgData name="Tovstiadi, Esta" userId="S::esta.tovstiadi@suny.edu::b592cbb2-ea38-4240-8a3a-6613487ae435" providerId="AD" clId="Web-{00DC578F-E246-467C-BBCE-D8E66F4E05A4}" dt="2020-07-27T17:48:36.257" v="21"/>
          <ac:spMkLst>
            <pc:docMk/>
            <pc:sldMk cId="737123635" sldId="448"/>
            <ac:spMk id="15" creationId="{B0442CCB-DC6F-4E17-B06D-0F3C87ED85CD}"/>
          </ac:spMkLst>
        </pc:spChg>
        <pc:picChg chg="add">
          <ac:chgData name="Tovstiadi, Esta" userId="S::esta.tovstiadi@suny.edu::b592cbb2-ea38-4240-8a3a-6613487ae435" providerId="AD" clId="Web-{00DC578F-E246-467C-BBCE-D8E66F4E05A4}" dt="2020-07-27T17:48:36.257" v="21"/>
          <ac:picMkLst>
            <pc:docMk/>
            <pc:sldMk cId="737123635" sldId="448"/>
            <ac:picMk id="16" creationId="{19C53B30-3344-4E13-8BB8-E58A9AFDD417}"/>
          </ac:picMkLst>
        </pc:picChg>
        <pc:picChg chg="add">
          <ac:chgData name="Tovstiadi, Esta" userId="S::esta.tovstiadi@suny.edu::b592cbb2-ea38-4240-8a3a-6613487ae435" providerId="AD" clId="Web-{00DC578F-E246-467C-BBCE-D8E66F4E05A4}" dt="2020-07-27T17:48:36.257" v="21"/>
          <ac:picMkLst>
            <pc:docMk/>
            <pc:sldMk cId="737123635" sldId="448"/>
            <ac:picMk id="17" creationId="{1E6A1C27-8E09-49EF-9781-E1DD45F14D8F}"/>
          </ac:picMkLst>
        </pc:picChg>
        <pc:picChg chg="add">
          <ac:chgData name="Tovstiadi, Esta" userId="S::esta.tovstiadi@suny.edu::b592cbb2-ea38-4240-8a3a-6613487ae435" providerId="AD" clId="Web-{00DC578F-E246-467C-BBCE-D8E66F4E05A4}" dt="2020-07-27T17:48:36.257" v="21"/>
          <ac:picMkLst>
            <pc:docMk/>
            <pc:sldMk cId="737123635" sldId="448"/>
            <ac:picMk id="18" creationId="{8757CC79-7571-43DC-AB75-0F47D6AD8BB1}"/>
          </ac:picMkLst>
        </pc:picChg>
      </pc:sldChg>
    </pc:docChg>
  </pc:docChgLst>
  <pc:docChgLst>
    <pc:chgData name="Tovstiadi, Esta" userId="S::esta.tovstiadi@suny.edu::b592cbb2-ea38-4240-8a3a-6613487ae435" providerId="AD" clId="Web-{E66B6AB5-394B-44E6-8350-6FAA08E26F19}"/>
    <pc:docChg chg="modSld">
      <pc:chgData name="Tovstiadi, Esta" userId="S::esta.tovstiadi@suny.edu::b592cbb2-ea38-4240-8a3a-6613487ae435" providerId="AD" clId="Web-{E66B6AB5-394B-44E6-8350-6FAA08E26F19}" dt="2020-07-28T13:53:47.143" v="161" actId="1076"/>
      <pc:docMkLst>
        <pc:docMk/>
      </pc:docMkLst>
      <pc:sldChg chg="modSp">
        <pc:chgData name="Tovstiadi, Esta" userId="S::esta.tovstiadi@suny.edu::b592cbb2-ea38-4240-8a3a-6613487ae435" providerId="AD" clId="Web-{E66B6AB5-394B-44E6-8350-6FAA08E26F19}" dt="2020-07-28T13:32:46.638" v="4" actId="20577"/>
        <pc:sldMkLst>
          <pc:docMk/>
          <pc:sldMk cId="665033015" sldId="450"/>
        </pc:sldMkLst>
        <pc:spChg chg="mod">
          <ac:chgData name="Tovstiadi, Esta" userId="S::esta.tovstiadi@suny.edu::b592cbb2-ea38-4240-8a3a-6613487ae435" providerId="AD" clId="Web-{E66B6AB5-394B-44E6-8350-6FAA08E26F19}" dt="2020-07-28T13:32:46.638" v="4" actId="20577"/>
          <ac:spMkLst>
            <pc:docMk/>
            <pc:sldMk cId="665033015" sldId="450"/>
            <ac:spMk id="3" creationId="{00000000-0000-0000-0000-000000000000}"/>
          </ac:spMkLst>
        </pc:spChg>
      </pc:sldChg>
      <pc:sldChg chg="modSp">
        <pc:chgData name="Tovstiadi, Esta" userId="S::esta.tovstiadi@suny.edu::b592cbb2-ea38-4240-8a3a-6613487ae435" providerId="AD" clId="Web-{E66B6AB5-394B-44E6-8350-6FAA08E26F19}" dt="2020-07-28T13:53:31.127" v="159" actId="20577"/>
        <pc:sldMkLst>
          <pc:docMk/>
          <pc:sldMk cId="863390931" sldId="457"/>
        </pc:sldMkLst>
        <pc:spChg chg="mod">
          <ac:chgData name="Tovstiadi, Esta" userId="S::esta.tovstiadi@suny.edu::b592cbb2-ea38-4240-8a3a-6613487ae435" providerId="AD" clId="Web-{E66B6AB5-394B-44E6-8350-6FAA08E26F19}" dt="2020-07-28T13:53:31.127" v="159" actId="20577"/>
          <ac:spMkLst>
            <pc:docMk/>
            <pc:sldMk cId="863390931" sldId="457"/>
            <ac:spMk id="14" creationId="{00000000-0000-0000-0000-000000000000}"/>
          </ac:spMkLst>
        </pc:spChg>
      </pc:sldChg>
      <pc:sldChg chg="modSp">
        <pc:chgData name="Tovstiadi, Esta" userId="S::esta.tovstiadi@suny.edu::b592cbb2-ea38-4240-8a3a-6613487ae435" providerId="AD" clId="Web-{E66B6AB5-394B-44E6-8350-6FAA08E26F19}" dt="2020-07-28T13:53:47.143" v="161" actId="1076"/>
        <pc:sldMkLst>
          <pc:docMk/>
          <pc:sldMk cId="968974446" sldId="458"/>
        </pc:sldMkLst>
        <pc:picChg chg="mod">
          <ac:chgData name="Tovstiadi, Esta" userId="S::esta.tovstiadi@suny.edu::b592cbb2-ea38-4240-8a3a-6613487ae435" providerId="AD" clId="Web-{E66B6AB5-394B-44E6-8350-6FAA08E26F19}" dt="2020-07-28T13:53:47.143" v="161" actId="1076"/>
          <ac:picMkLst>
            <pc:docMk/>
            <pc:sldMk cId="968974446" sldId="458"/>
            <ac:picMk id="2" creationId="{78EB3AE9-86A3-4851-A2FA-5E7ED65ED6AE}"/>
          </ac:picMkLst>
        </pc:picChg>
      </pc:sldChg>
    </pc:docChg>
  </pc:docChgLst>
  <pc:docChgLst>
    <pc:chgData name="Pawlowski, Gail" userId="S::gail.pawlowski@suny.edu::bd5da5e8-06b1-4cc2-aa69-9abf12f7c241" providerId="AD" clId="Web-{05846A21-BF1A-4A4C-9E69-414576A79C39}"/>
    <pc:docChg chg="addSld delSld modSld sldOrd">
      <pc:chgData name="Pawlowski, Gail" userId="S::gail.pawlowski@suny.edu::bd5da5e8-06b1-4cc2-aa69-9abf12f7c241" providerId="AD" clId="Web-{05846A21-BF1A-4A4C-9E69-414576A79C39}" dt="2020-07-28T03:25:48.461" v="445" actId="20577"/>
      <pc:docMkLst>
        <pc:docMk/>
      </pc:docMkLst>
      <pc:sldChg chg="modSp add ord replId">
        <pc:chgData name="Pawlowski, Gail" userId="S::gail.pawlowski@suny.edu::bd5da5e8-06b1-4cc2-aa69-9abf12f7c241" providerId="AD" clId="Web-{05846A21-BF1A-4A4C-9E69-414576A79C39}" dt="2020-07-28T02:29:28.803" v="42" actId="20577"/>
        <pc:sldMkLst>
          <pc:docMk/>
          <pc:sldMk cId="3061511858" sldId="460"/>
        </pc:sldMkLst>
        <pc:spChg chg="mod">
          <ac:chgData name="Pawlowski, Gail" userId="S::gail.pawlowski@suny.edu::bd5da5e8-06b1-4cc2-aa69-9abf12f7c241" providerId="AD" clId="Web-{05846A21-BF1A-4A4C-9E69-414576A79C39}" dt="2020-07-28T02:29:16.443" v="31" actId="20577"/>
          <ac:spMkLst>
            <pc:docMk/>
            <pc:sldMk cId="3061511858" sldId="460"/>
            <ac:spMk id="7" creationId="{4FA09018-5E31-844D-B928-F6DDC95990F2}"/>
          </ac:spMkLst>
        </pc:spChg>
        <pc:spChg chg="mod">
          <ac:chgData name="Pawlowski, Gail" userId="S::gail.pawlowski@suny.edu::bd5da5e8-06b1-4cc2-aa69-9abf12f7c241" providerId="AD" clId="Web-{05846A21-BF1A-4A4C-9E69-414576A79C39}" dt="2020-07-28T02:29:28.803" v="42" actId="20577"/>
          <ac:spMkLst>
            <pc:docMk/>
            <pc:sldMk cId="3061511858" sldId="460"/>
            <ac:spMk id="8" creationId="{E2AAB4F0-62DE-4440-82C1-3A7B1E6F814B}"/>
          </ac:spMkLst>
        </pc:spChg>
      </pc:sldChg>
      <pc:sldChg chg="addSp modSp new del">
        <pc:chgData name="Pawlowski, Gail" userId="S::gail.pawlowski@suny.edu::bd5da5e8-06b1-4cc2-aa69-9abf12f7c241" providerId="AD" clId="Web-{05846A21-BF1A-4A4C-9E69-414576A79C39}" dt="2020-07-28T02:38:45.908" v="187"/>
        <pc:sldMkLst>
          <pc:docMk/>
          <pc:sldMk cId="1852478233" sldId="461"/>
        </pc:sldMkLst>
        <pc:spChg chg="add mod">
          <ac:chgData name="Pawlowski, Gail" userId="S::gail.pawlowski@suny.edu::bd5da5e8-06b1-4cc2-aa69-9abf12f7c241" providerId="AD" clId="Web-{05846A21-BF1A-4A4C-9E69-414576A79C39}" dt="2020-07-28T02:34:01.067" v="54" actId="14100"/>
          <ac:spMkLst>
            <pc:docMk/>
            <pc:sldMk cId="1852478233" sldId="461"/>
            <ac:spMk id="3" creationId="{6BEBEF19-9466-40D5-AB46-F78C26759E56}"/>
          </ac:spMkLst>
        </pc:spChg>
        <pc:picChg chg="add mod">
          <ac:chgData name="Pawlowski, Gail" userId="S::gail.pawlowski@suny.edu::bd5da5e8-06b1-4cc2-aa69-9abf12f7c241" providerId="AD" clId="Web-{05846A21-BF1A-4A4C-9E69-414576A79C39}" dt="2020-07-28T02:34:01.036" v="53" actId="14100"/>
          <ac:picMkLst>
            <pc:docMk/>
            <pc:sldMk cId="1852478233" sldId="461"/>
            <ac:picMk id="2" creationId="{5F81BAEA-FD84-4F8F-9785-A36E11DED613}"/>
          </ac:picMkLst>
        </pc:picChg>
      </pc:sldChg>
      <pc:sldChg chg="addSp modSp add ord replId">
        <pc:chgData name="Pawlowski, Gail" userId="S::gail.pawlowski@suny.edu::bd5da5e8-06b1-4cc2-aa69-9abf12f7c241" providerId="AD" clId="Web-{05846A21-BF1A-4A4C-9E69-414576A79C39}" dt="2020-07-28T02:39:09.440" v="189" actId="14100"/>
        <pc:sldMkLst>
          <pc:docMk/>
          <pc:sldMk cId="692401199" sldId="462"/>
        </pc:sldMkLst>
        <pc:spChg chg="mod">
          <ac:chgData name="Pawlowski, Gail" userId="S::gail.pawlowski@suny.edu::bd5da5e8-06b1-4cc2-aa69-9abf12f7c241" providerId="AD" clId="Web-{05846A21-BF1A-4A4C-9E69-414576A79C39}" dt="2020-07-28T02:36:33.355" v="119" actId="20577"/>
          <ac:spMkLst>
            <pc:docMk/>
            <pc:sldMk cId="692401199" sldId="462"/>
            <ac:spMk id="2" creationId="{244B8E82-FFA2-4420-9F5C-C344ED44C26B}"/>
          </ac:spMkLst>
        </pc:spChg>
        <pc:spChg chg="add mod">
          <ac:chgData name="Pawlowski, Gail" userId="S::gail.pawlowski@suny.edu::bd5da5e8-06b1-4cc2-aa69-9abf12f7c241" providerId="AD" clId="Web-{05846A21-BF1A-4A4C-9E69-414576A79C39}" dt="2020-07-28T02:39:09.440" v="189" actId="14100"/>
          <ac:spMkLst>
            <pc:docMk/>
            <pc:sldMk cId="692401199" sldId="462"/>
            <ac:spMk id="3" creationId="{EDD3DE52-D60F-43C2-8BDE-82E89D0B2F79}"/>
          </ac:spMkLst>
        </pc:spChg>
        <pc:spChg chg="mod">
          <ac:chgData name="Pawlowski, Gail" userId="S::gail.pawlowski@suny.edu::bd5da5e8-06b1-4cc2-aa69-9abf12f7c241" providerId="AD" clId="Web-{05846A21-BF1A-4A4C-9E69-414576A79C39}" dt="2020-07-28T02:34:48.788" v="61" actId="20577"/>
          <ac:spMkLst>
            <pc:docMk/>
            <pc:sldMk cId="692401199" sldId="462"/>
            <ac:spMk id="5" creationId="{535E1953-C7A3-4180-AAE1-5C1894D3B757}"/>
          </ac:spMkLst>
        </pc:spChg>
      </pc:sldChg>
      <pc:sldChg chg="addSp modSp add replId">
        <pc:chgData name="Pawlowski, Gail" userId="S::gail.pawlowski@suny.edu::bd5da5e8-06b1-4cc2-aa69-9abf12f7c241" providerId="AD" clId="Web-{05846A21-BF1A-4A4C-9E69-414576A79C39}" dt="2020-07-28T03:23:48.206" v="392" actId="20577"/>
        <pc:sldMkLst>
          <pc:docMk/>
          <pc:sldMk cId="166717261" sldId="463"/>
        </pc:sldMkLst>
        <pc:spChg chg="mod">
          <ac:chgData name="Pawlowski, Gail" userId="S::gail.pawlowski@suny.edu::bd5da5e8-06b1-4cc2-aa69-9abf12f7c241" providerId="AD" clId="Web-{05846A21-BF1A-4A4C-9E69-414576A79C39}" dt="2020-07-28T02:50:36.944" v="216" actId="20577"/>
          <ac:spMkLst>
            <pc:docMk/>
            <pc:sldMk cId="166717261" sldId="463"/>
            <ac:spMk id="2" creationId="{244B8E82-FFA2-4420-9F5C-C344ED44C26B}"/>
          </ac:spMkLst>
        </pc:spChg>
        <pc:spChg chg="mod">
          <ac:chgData name="Pawlowski, Gail" userId="S::gail.pawlowski@suny.edu::bd5da5e8-06b1-4cc2-aa69-9abf12f7c241" providerId="AD" clId="Web-{05846A21-BF1A-4A4C-9E69-414576A79C39}" dt="2020-07-28T02:43:51.468" v="199" actId="20577"/>
          <ac:spMkLst>
            <pc:docMk/>
            <pc:sldMk cId="166717261" sldId="463"/>
            <ac:spMk id="3" creationId="{EDD3DE52-D60F-43C2-8BDE-82E89D0B2F79}"/>
          </ac:spMkLst>
        </pc:spChg>
        <pc:spChg chg="add mod">
          <ac:chgData name="Pawlowski, Gail" userId="S::gail.pawlowski@suny.edu::bd5da5e8-06b1-4cc2-aa69-9abf12f7c241" providerId="AD" clId="Web-{05846A21-BF1A-4A4C-9E69-414576A79C39}" dt="2020-07-28T03:23:48.206" v="392" actId="20577"/>
          <ac:spMkLst>
            <pc:docMk/>
            <pc:sldMk cId="166717261" sldId="463"/>
            <ac:spMk id="4" creationId="{957189B9-36A0-42BD-9C43-8A41363586CE}"/>
          </ac:spMkLst>
        </pc:spChg>
      </pc:sldChg>
      <pc:sldChg chg="addSp modSp add replId">
        <pc:chgData name="Pawlowski, Gail" userId="S::gail.pawlowski@suny.edu::bd5da5e8-06b1-4cc2-aa69-9abf12f7c241" providerId="AD" clId="Web-{05846A21-BF1A-4A4C-9E69-414576A79C39}" dt="2020-07-28T03:25:45.727" v="444" actId="20577"/>
        <pc:sldMkLst>
          <pc:docMk/>
          <pc:sldMk cId="3230691338" sldId="464"/>
        </pc:sldMkLst>
        <pc:spChg chg="mod">
          <ac:chgData name="Pawlowski, Gail" userId="S::gail.pawlowski@suny.edu::bd5da5e8-06b1-4cc2-aa69-9abf12f7c241" providerId="AD" clId="Web-{05846A21-BF1A-4A4C-9E69-414576A79C39}" dt="2020-07-28T03:18:25.707" v="381" actId="1076"/>
          <ac:spMkLst>
            <pc:docMk/>
            <pc:sldMk cId="3230691338" sldId="464"/>
            <ac:spMk id="3" creationId="{EDD3DE52-D60F-43C2-8BDE-82E89D0B2F79}"/>
          </ac:spMkLst>
        </pc:spChg>
        <pc:spChg chg="add mod">
          <ac:chgData name="Pawlowski, Gail" userId="S::gail.pawlowski@suny.edu::bd5da5e8-06b1-4cc2-aa69-9abf12f7c241" providerId="AD" clId="Web-{05846A21-BF1A-4A4C-9E69-414576A79C39}" dt="2020-07-28T03:25:45.727" v="444" actId="20577"/>
          <ac:spMkLst>
            <pc:docMk/>
            <pc:sldMk cId="3230691338" sldId="464"/>
            <ac:spMk id="4" creationId="{5341DB96-EA4D-479F-8145-807E5104D577}"/>
          </ac:spMkLst>
        </pc:spChg>
      </pc:sldChg>
    </pc:docChg>
  </pc:docChgLst>
  <pc:docChgLst>
    <pc:chgData name="Smathers, Jennifer" userId="S::jennifer.smathers@suny.edu::10107e7b-e048-47df-8a1d-16dbcd6b7bb5" providerId="AD" clId="Web-{7CB3EF76-6265-424D-9832-73C075216A30}"/>
    <pc:docChg chg="addSld delSld modSld sldOrd">
      <pc:chgData name="Smathers, Jennifer" userId="S::jennifer.smathers@suny.edu::10107e7b-e048-47df-8a1d-16dbcd6b7bb5" providerId="AD" clId="Web-{7CB3EF76-6265-424D-9832-73C075216A30}" dt="2020-08-27T17:17:11.608" v="191" actId="1076"/>
      <pc:docMkLst>
        <pc:docMk/>
      </pc:docMkLst>
      <pc:sldChg chg="delSp modSp new del">
        <pc:chgData name="Smathers, Jennifer" userId="S::jennifer.smathers@suny.edu::10107e7b-e048-47df-8a1d-16dbcd6b7bb5" providerId="AD" clId="Web-{7CB3EF76-6265-424D-9832-73C075216A30}" dt="2020-08-27T16:59:01.649" v="92"/>
        <pc:sldMkLst>
          <pc:docMk/>
          <pc:sldMk cId="127253730" sldId="474"/>
        </pc:sldMkLst>
        <pc:spChg chg="mod">
          <ac:chgData name="Smathers, Jennifer" userId="S::jennifer.smathers@suny.edu::10107e7b-e048-47df-8a1d-16dbcd6b7bb5" providerId="AD" clId="Web-{7CB3EF76-6265-424D-9832-73C075216A30}" dt="2020-08-27T16:58:58.461" v="89" actId="20577"/>
          <ac:spMkLst>
            <pc:docMk/>
            <pc:sldMk cId="127253730" sldId="474"/>
            <ac:spMk id="2" creationId="{76632384-ED29-485B-806A-D66CEB712948}"/>
          </ac:spMkLst>
        </pc:spChg>
        <pc:spChg chg="del mod">
          <ac:chgData name="Smathers, Jennifer" userId="S::jennifer.smathers@suny.edu::10107e7b-e048-47df-8a1d-16dbcd6b7bb5" providerId="AD" clId="Web-{7CB3EF76-6265-424D-9832-73C075216A30}" dt="2020-08-27T16:45:35.390" v="85"/>
          <ac:spMkLst>
            <pc:docMk/>
            <pc:sldMk cId="127253730" sldId="474"/>
            <ac:spMk id="3" creationId="{307EAE51-0EDB-4D1E-A994-ECCD31D00ECB}"/>
          </ac:spMkLst>
        </pc:spChg>
      </pc:sldChg>
      <pc:sldChg chg="addSp modSp add ord replId">
        <pc:chgData name="Smathers, Jennifer" userId="S::jennifer.smathers@suny.edu::10107e7b-e048-47df-8a1d-16dbcd6b7bb5" providerId="AD" clId="Web-{7CB3EF76-6265-424D-9832-73C075216A30}" dt="2020-08-27T17:17:11.608" v="191" actId="1076"/>
        <pc:sldMkLst>
          <pc:docMk/>
          <pc:sldMk cId="490790860" sldId="474"/>
        </pc:sldMkLst>
        <pc:spChg chg="mod">
          <ac:chgData name="Smathers, Jennifer" userId="S::jennifer.smathers@suny.edu::10107e7b-e048-47df-8a1d-16dbcd6b7bb5" providerId="AD" clId="Web-{7CB3EF76-6265-424D-9832-73C075216A30}" dt="2020-08-27T17:17:11.608" v="191" actId="1076"/>
          <ac:spMkLst>
            <pc:docMk/>
            <pc:sldMk cId="490790860" sldId="474"/>
            <ac:spMk id="7" creationId="{4FA09018-5E31-844D-B928-F6DDC95990F2}"/>
          </ac:spMkLst>
        </pc:spChg>
        <pc:spChg chg="mod">
          <ac:chgData name="Smathers, Jennifer" userId="S::jennifer.smathers@suny.edu::10107e7b-e048-47df-8a1d-16dbcd6b7bb5" providerId="AD" clId="Web-{7CB3EF76-6265-424D-9832-73C075216A30}" dt="2020-08-27T16:59:54.242" v="135" actId="20577"/>
          <ac:spMkLst>
            <pc:docMk/>
            <pc:sldMk cId="490790860" sldId="474"/>
            <ac:spMk id="8" creationId="{E2AAB4F0-62DE-4440-82C1-3A7B1E6F814B}"/>
          </ac:spMkLst>
        </pc:spChg>
        <pc:picChg chg="add mod ord modCrop">
          <ac:chgData name="Smathers, Jennifer" userId="S::jennifer.smathers@suny.edu::10107e7b-e048-47df-8a1d-16dbcd6b7bb5" providerId="AD" clId="Web-{7CB3EF76-6265-424D-9832-73C075216A30}" dt="2020-08-27T17:16:13.890" v="178" actId="1076"/>
          <ac:picMkLst>
            <pc:docMk/>
            <pc:sldMk cId="490790860" sldId="474"/>
            <ac:picMk id="2" creationId="{451CAD8B-7F46-4928-BBA4-C7E2E8BECFBB}"/>
          </ac:picMkLst>
        </pc:picChg>
      </pc:sldChg>
    </pc:docChg>
  </pc:docChgLst>
  <pc:docChgLst>
    <pc:chgData name="Pritting, Shannon" userId="S::shannon.pritting@suny.edu::b6acce8b-3193-4a7b-b3b8-1dc43a9f8da4" providerId="AD" clId="Web-{28088F20-CCB4-4DC9-BCC6-12BB429602EE}"/>
    <pc:docChg chg="modSld">
      <pc:chgData name="Pritting, Shannon" userId="S::shannon.pritting@suny.edu::b6acce8b-3193-4a7b-b3b8-1dc43a9f8da4" providerId="AD" clId="Web-{28088F20-CCB4-4DC9-BCC6-12BB429602EE}" dt="2020-10-26T20:00:46.240" v="357" actId="20577"/>
      <pc:docMkLst>
        <pc:docMk/>
      </pc:docMkLst>
      <pc:sldChg chg="modSp">
        <pc:chgData name="Pritting, Shannon" userId="S::shannon.pritting@suny.edu::b6acce8b-3193-4a7b-b3b8-1dc43a9f8da4" providerId="AD" clId="Web-{28088F20-CCB4-4DC9-BCC6-12BB429602EE}" dt="2020-10-26T20:00:46.240" v="356" actId="20577"/>
        <pc:sldMkLst>
          <pc:docMk/>
          <pc:sldMk cId="667077888" sldId="444"/>
        </pc:sldMkLst>
        <pc:spChg chg="mod">
          <ac:chgData name="Pritting, Shannon" userId="S::shannon.pritting@suny.edu::b6acce8b-3193-4a7b-b3b8-1dc43a9f8da4" providerId="AD" clId="Web-{28088F20-CCB4-4DC9-BCC6-12BB429602EE}" dt="2020-10-26T20:00:46.240" v="356" actId="20577"/>
          <ac:spMkLst>
            <pc:docMk/>
            <pc:sldMk cId="667077888" sldId="444"/>
            <ac:spMk id="12" creationId="{00000000-0000-0000-0000-000000000000}"/>
          </ac:spMkLst>
        </pc:spChg>
      </pc:sldChg>
    </pc:docChg>
  </pc:docChgLst>
  <pc:docChgLst>
    <pc:chgData name="Jackson, Timothy" userId="S::timothy.jackson@suny.edu::9ce01cec-8b46-438e-9d10-af58cd21d299" providerId="AD" clId="Web-{8E5EE1B6-9FC3-4DD3-B207-A0FB2EB42192}"/>
    <pc:docChg chg="addSld delSld modSld">
      <pc:chgData name="Jackson, Timothy" userId="S::timothy.jackson@suny.edu::9ce01cec-8b46-438e-9d10-af58cd21d299" providerId="AD" clId="Web-{8E5EE1B6-9FC3-4DD3-B207-A0FB2EB42192}" dt="2020-07-28T02:04:49.960" v="1814"/>
      <pc:docMkLst>
        <pc:docMk/>
      </pc:docMkLst>
      <pc:sldChg chg="modSp">
        <pc:chgData name="Jackson, Timothy" userId="S::timothy.jackson@suny.edu::9ce01cec-8b46-438e-9d10-af58cd21d299" providerId="AD" clId="Web-{8E5EE1B6-9FC3-4DD3-B207-A0FB2EB42192}" dt="2020-07-28T01:27:58.202" v="74" actId="20577"/>
        <pc:sldMkLst>
          <pc:docMk/>
          <pc:sldMk cId="581364705" sldId="438"/>
        </pc:sldMkLst>
        <pc:spChg chg="mod">
          <ac:chgData name="Jackson, Timothy" userId="S::timothy.jackson@suny.edu::9ce01cec-8b46-438e-9d10-af58cd21d299" providerId="AD" clId="Web-{8E5EE1B6-9FC3-4DD3-B207-A0FB2EB42192}" dt="2020-07-28T01:27:58.202" v="74" actId="20577"/>
          <ac:spMkLst>
            <pc:docMk/>
            <pc:sldMk cId="581364705" sldId="438"/>
            <ac:spMk id="5" creationId="{535E1953-C7A3-4180-AAE1-5C1894D3B757}"/>
          </ac:spMkLst>
        </pc:spChg>
      </pc:sldChg>
      <pc:sldChg chg="modSp">
        <pc:chgData name="Jackson, Timothy" userId="S::timothy.jackson@suny.edu::9ce01cec-8b46-438e-9d10-af58cd21d299" providerId="AD" clId="Web-{8E5EE1B6-9FC3-4DD3-B207-A0FB2EB42192}" dt="2020-07-28T01:55:04.459" v="1254" actId="20577"/>
        <pc:sldMkLst>
          <pc:docMk/>
          <pc:sldMk cId="3410460656" sldId="439"/>
        </pc:sldMkLst>
        <pc:spChg chg="mod">
          <ac:chgData name="Jackson, Timothy" userId="S::timothy.jackson@suny.edu::9ce01cec-8b46-438e-9d10-af58cd21d299" providerId="AD" clId="Web-{8E5EE1B6-9FC3-4DD3-B207-A0FB2EB42192}" dt="2020-07-28T01:55:04.459" v="1254" actId="20577"/>
          <ac:spMkLst>
            <pc:docMk/>
            <pc:sldMk cId="3410460656" sldId="439"/>
            <ac:spMk id="5" creationId="{535E1953-C7A3-4180-AAE1-5C1894D3B757}"/>
          </ac:spMkLst>
        </pc:spChg>
      </pc:sldChg>
      <pc:sldChg chg="modSp">
        <pc:chgData name="Jackson, Timothy" userId="S::timothy.jackson@suny.edu::9ce01cec-8b46-438e-9d10-af58cd21d299" providerId="AD" clId="Web-{8E5EE1B6-9FC3-4DD3-B207-A0FB2EB42192}" dt="2020-07-28T01:53:58.897" v="1121" actId="20577"/>
        <pc:sldMkLst>
          <pc:docMk/>
          <pc:sldMk cId="4152834119" sldId="459"/>
        </pc:sldMkLst>
        <pc:spChg chg="mod">
          <ac:chgData name="Jackson, Timothy" userId="S::timothy.jackson@suny.edu::9ce01cec-8b46-438e-9d10-af58cd21d299" providerId="AD" clId="Web-{8E5EE1B6-9FC3-4DD3-B207-A0FB2EB42192}" dt="2020-07-28T01:53:58.897" v="1121" actId="20577"/>
          <ac:spMkLst>
            <pc:docMk/>
            <pc:sldMk cId="4152834119" sldId="459"/>
            <ac:spMk id="5" creationId="{535E1953-C7A3-4180-AAE1-5C1894D3B757}"/>
          </ac:spMkLst>
        </pc:spChg>
      </pc:sldChg>
      <pc:sldChg chg="modSp add del replId">
        <pc:chgData name="Jackson, Timothy" userId="S::timothy.jackson@suny.edu::9ce01cec-8b46-438e-9d10-af58cd21d299" providerId="AD" clId="Web-{8E5EE1B6-9FC3-4DD3-B207-A0FB2EB42192}" dt="2020-07-28T02:04:49.960" v="1814"/>
        <pc:sldMkLst>
          <pc:docMk/>
          <pc:sldMk cId="253943449" sldId="460"/>
        </pc:sldMkLst>
        <pc:spChg chg="mod">
          <ac:chgData name="Jackson, Timothy" userId="S::timothy.jackson@suny.edu::9ce01cec-8b46-438e-9d10-af58cd21d299" providerId="AD" clId="Web-{8E5EE1B6-9FC3-4DD3-B207-A0FB2EB42192}" dt="2020-07-28T01:55:49.678" v="1311" actId="20577"/>
          <ac:spMkLst>
            <pc:docMk/>
            <pc:sldMk cId="253943449" sldId="460"/>
            <ac:spMk id="2" creationId="{244B8E82-FFA2-4420-9F5C-C344ED44C26B}"/>
          </ac:spMkLst>
        </pc:spChg>
        <pc:spChg chg="mod">
          <ac:chgData name="Jackson, Timothy" userId="S::timothy.jackson@suny.edu::9ce01cec-8b46-438e-9d10-af58cd21d299" providerId="AD" clId="Web-{8E5EE1B6-9FC3-4DD3-B207-A0FB2EB42192}" dt="2020-07-28T02:04:30.648" v="1812" actId="20577"/>
          <ac:spMkLst>
            <pc:docMk/>
            <pc:sldMk cId="253943449" sldId="460"/>
            <ac:spMk id="5" creationId="{535E1953-C7A3-4180-AAE1-5C1894D3B757}"/>
          </ac:spMkLst>
        </pc:spChg>
      </pc:sldChg>
    </pc:docChg>
  </pc:docChgLst>
  <pc:docChgLst>
    <pc:chgData name="Jackson, Timothy" userId="S::timothy.jackson@suny.edu::9ce01cec-8b46-438e-9d10-af58cd21d299" providerId="AD" clId="Web-{BD45A083-6A4B-4BBC-9A31-9F6CBD1A4C22}"/>
    <pc:docChg chg="addSld delSld modSld sldOrd">
      <pc:chgData name="Jackson, Timothy" userId="S::timothy.jackson@suny.edu::9ce01cec-8b46-438e-9d10-af58cd21d299" providerId="AD" clId="Web-{BD45A083-6A4B-4BBC-9A31-9F6CBD1A4C22}" dt="2020-09-24T00:02:26.158" v="2022"/>
      <pc:docMkLst>
        <pc:docMk/>
      </pc:docMkLst>
      <pc:sldChg chg="modSp ord">
        <pc:chgData name="Jackson, Timothy" userId="S::timothy.jackson@suny.edu::9ce01cec-8b46-438e-9d10-af58cd21d299" providerId="AD" clId="Web-{BD45A083-6A4B-4BBC-9A31-9F6CBD1A4C22}" dt="2020-09-24T00:02:17.142" v="2021"/>
        <pc:sldMkLst>
          <pc:docMk/>
          <pc:sldMk cId="721580631" sldId="468"/>
        </pc:sldMkLst>
        <pc:spChg chg="mod">
          <ac:chgData name="Jackson, Timothy" userId="S::timothy.jackson@suny.edu::9ce01cec-8b46-438e-9d10-af58cd21d299" providerId="AD" clId="Web-{BD45A083-6A4B-4BBC-9A31-9F6CBD1A4C22}" dt="2020-09-23T23:44:29.669" v="372" actId="20577"/>
          <ac:spMkLst>
            <pc:docMk/>
            <pc:sldMk cId="721580631" sldId="468"/>
            <ac:spMk id="5" creationId="{535E1953-C7A3-4180-AAE1-5C1894D3B757}"/>
          </ac:spMkLst>
        </pc:spChg>
      </pc:sldChg>
      <pc:sldChg chg="addSp delSp modSp ord">
        <pc:chgData name="Jackson, Timothy" userId="S::timothy.jackson@suny.edu::9ce01cec-8b46-438e-9d10-af58cd21d299" providerId="AD" clId="Web-{BD45A083-6A4B-4BBC-9A31-9F6CBD1A4C22}" dt="2020-09-23T23:55:26.882" v="1083"/>
        <pc:sldMkLst>
          <pc:docMk/>
          <pc:sldMk cId="4251229377" sldId="480"/>
        </pc:sldMkLst>
        <pc:spChg chg="add del mod">
          <ac:chgData name="Jackson, Timothy" userId="S::timothy.jackson@suny.edu::9ce01cec-8b46-438e-9d10-af58cd21d299" providerId="AD" clId="Web-{BD45A083-6A4B-4BBC-9A31-9F6CBD1A4C22}" dt="2020-09-23T23:48:46.154" v="606"/>
          <ac:spMkLst>
            <pc:docMk/>
            <pc:sldMk cId="4251229377" sldId="480"/>
            <ac:spMk id="3" creationId="{03AB26FA-B895-496C-B69B-1BD1380F2C2C}"/>
          </ac:spMkLst>
        </pc:spChg>
        <pc:spChg chg="mod">
          <ac:chgData name="Jackson, Timothy" userId="S::timothy.jackson@suny.edu::9ce01cec-8b46-438e-9d10-af58cd21d299" providerId="AD" clId="Web-{BD45A083-6A4B-4BBC-9A31-9F6CBD1A4C22}" dt="2020-09-23T23:48:39.138" v="601" actId="20577"/>
          <ac:spMkLst>
            <pc:docMk/>
            <pc:sldMk cId="4251229377" sldId="480"/>
            <ac:spMk id="5" creationId="{535E1953-C7A3-4180-AAE1-5C1894D3B757}"/>
          </ac:spMkLst>
        </pc:spChg>
      </pc:sldChg>
      <pc:sldChg chg="del">
        <pc:chgData name="Jackson, Timothy" userId="S::timothy.jackson@suny.edu::9ce01cec-8b46-438e-9d10-af58cd21d299" providerId="AD" clId="Web-{BD45A083-6A4B-4BBC-9A31-9F6CBD1A4C22}" dt="2020-09-23T23:46:08.784" v="586"/>
        <pc:sldMkLst>
          <pc:docMk/>
          <pc:sldMk cId="3048667713" sldId="481"/>
        </pc:sldMkLst>
      </pc:sldChg>
      <pc:sldChg chg="del">
        <pc:chgData name="Jackson, Timothy" userId="S::timothy.jackson@suny.edu::9ce01cec-8b46-438e-9d10-af58cd21d299" providerId="AD" clId="Web-{BD45A083-6A4B-4BBC-9A31-9F6CBD1A4C22}" dt="2020-09-23T23:46:14.800" v="587"/>
        <pc:sldMkLst>
          <pc:docMk/>
          <pc:sldMk cId="4077084795" sldId="482"/>
        </pc:sldMkLst>
      </pc:sldChg>
      <pc:sldChg chg="modSp add ord replId">
        <pc:chgData name="Jackson, Timothy" userId="S::timothy.jackson@suny.edu::9ce01cec-8b46-438e-9d10-af58cd21d299" providerId="AD" clId="Web-{BD45A083-6A4B-4BBC-9A31-9F6CBD1A4C22}" dt="2020-09-24T00:02:26.158" v="2022"/>
        <pc:sldMkLst>
          <pc:docMk/>
          <pc:sldMk cId="588673411" sldId="489"/>
        </pc:sldMkLst>
        <pc:spChg chg="mod">
          <ac:chgData name="Jackson, Timothy" userId="S::timothy.jackson@suny.edu::9ce01cec-8b46-438e-9d10-af58cd21d299" providerId="AD" clId="Web-{BD45A083-6A4B-4BBC-9A31-9F6CBD1A4C22}" dt="2020-09-23T23:49:00.264" v="610" actId="20577"/>
          <ac:spMkLst>
            <pc:docMk/>
            <pc:sldMk cId="588673411" sldId="489"/>
            <ac:spMk id="2" creationId="{244B8E82-FFA2-4420-9F5C-C344ED44C26B}"/>
          </ac:spMkLst>
        </pc:spChg>
        <pc:spChg chg="mod">
          <ac:chgData name="Jackson, Timothy" userId="S::timothy.jackson@suny.edu::9ce01cec-8b46-438e-9d10-af58cd21d299" providerId="AD" clId="Web-{BD45A083-6A4B-4BBC-9A31-9F6CBD1A4C22}" dt="2020-09-23T23:54:44.145" v="1081" actId="20577"/>
          <ac:spMkLst>
            <pc:docMk/>
            <pc:sldMk cId="588673411" sldId="489"/>
            <ac:spMk id="5" creationId="{535E1953-C7A3-4180-AAE1-5C1894D3B757}"/>
          </ac:spMkLst>
        </pc:spChg>
      </pc:sldChg>
      <pc:sldChg chg="modSp add replId">
        <pc:chgData name="Jackson, Timothy" userId="S::timothy.jackson@suny.edu::9ce01cec-8b46-438e-9d10-af58cd21d299" providerId="AD" clId="Web-{BD45A083-6A4B-4BBC-9A31-9F6CBD1A4C22}" dt="2020-09-24T00:02:15.142" v="2019" actId="20577"/>
        <pc:sldMkLst>
          <pc:docMk/>
          <pc:sldMk cId="3520595354" sldId="490"/>
        </pc:sldMkLst>
        <pc:spChg chg="mod">
          <ac:chgData name="Jackson, Timothy" userId="S::timothy.jackson@suny.edu::9ce01cec-8b46-438e-9d10-af58cd21d299" providerId="AD" clId="Web-{BD45A083-6A4B-4BBC-9A31-9F6CBD1A4C22}" dt="2020-09-23T23:55:43.992" v="1094" actId="20577"/>
          <ac:spMkLst>
            <pc:docMk/>
            <pc:sldMk cId="3520595354" sldId="490"/>
            <ac:spMk id="2" creationId="{244B8E82-FFA2-4420-9F5C-C344ED44C26B}"/>
          </ac:spMkLst>
        </pc:spChg>
        <pc:spChg chg="mod">
          <ac:chgData name="Jackson, Timothy" userId="S::timothy.jackson@suny.edu::9ce01cec-8b46-438e-9d10-af58cd21d299" providerId="AD" clId="Web-{BD45A083-6A4B-4BBC-9A31-9F6CBD1A4C22}" dt="2020-09-24T00:02:15.142" v="2019" actId="20577"/>
          <ac:spMkLst>
            <pc:docMk/>
            <pc:sldMk cId="3520595354" sldId="490"/>
            <ac:spMk id="5" creationId="{535E1953-C7A3-4180-AAE1-5C1894D3B757}"/>
          </ac:spMkLst>
        </pc:spChg>
      </pc:sldChg>
    </pc:docChg>
  </pc:docChgLst>
  <pc:docChgLst>
    <pc:chgData name="Pritting, Shannon" userId="S::shannon.pritting@suny.edu::b6acce8b-3193-4a7b-b3b8-1dc43a9f8da4" providerId="AD" clId="Web-{A792EF97-657A-4549-97E9-680A0197CD8B}"/>
    <pc:docChg chg="addSld modSld sldOrd">
      <pc:chgData name="Pritting, Shannon" userId="S::shannon.pritting@suny.edu::b6acce8b-3193-4a7b-b3b8-1dc43a9f8da4" providerId="AD" clId="Web-{A792EF97-657A-4549-97E9-680A0197CD8B}" dt="2020-07-28T13:45:59.412" v="2081" actId="20577"/>
      <pc:docMkLst>
        <pc:docMk/>
      </pc:docMkLst>
      <pc:sldChg chg="modSp">
        <pc:chgData name="Pritting, Shannon" userId="S::shannon.pritting@suny.edu::b6acce8b-3193-4a7b-b3b8-1dc43a9f8da4" providerId="AD" clId="Web-{A792EF97-657A-4549-97E9-680A0197CD8B}" dt="2020-07-28T13:35:17.540" v="486" actId="20577"/>
        <pc:sldMkLst>
          <pc:docMk/>
          <pc:sldMk cId="667077888" sldId="444"/>
        </pc:sldMkLst>
        <pc:spChg chg="mod">
          <ac:chgData name="Pritting, Shannon" userId="S::shannon.pritting@suny.edu::b6acce8b-3193-4a7b-b3b8-1dc43a9f8da4" providerId="AD" clId="Web-{A792EF97-657A-4549-97E9-680A0197CD8B}" dt="2020-07-28T13:09:07.958" v="135" actId="20577"/>
          <ac:spMkLst>
            <pc:docMk/>
            <pc:sldMk cId="667077888" sldId="444"/>
            <ac:spMk id="12" creationId="{00000000-0000-0000-0000-000000000000}"/>
          </ac:spMkLst>
        </pc:spChg>
        <pc:spChg chg="mod">
          <ac:chgData name="Pritting, Shannon" userId="S::shannon.pritting@suny.edu::b6acce8b-3193-4a7b-b3b8-1dc43a9f8da4" providerId="AD" clId="Web-{A792EF97-657A-4549-97E9-680A0197CD8B}" dt="2020-07-28T13:35:17.540" v="486" actId="20577"/>
          <ac:spMkLst>
            <pc:docMk/>
            <pc:sldMk cId="667077888" sldId="444"/>
            <ac:spMk id="16" creationId="{AA0C2B46-31D6-4C58-841E-D3D6AFBBAE8D}"/>
          </ac:spMkLst>
        </pc:spChg>
      </pc:sldChg>
      <pc:sldChg chg="ord">
        <pc:chgData name="Pritting, Shannon" userId="S::shannon.pritting@suny.edu::b6acce8b-3193-4a7b-b3b8-1dc43a9f8da4" providerId="AD" clId="Web-{A792EF97-657A-4549-97E9-680A0197CD8B}" dt="2020-07-28T13:39:59.077" v="1321"/>
        <pc:sldMkLst>
          <pc:docMk/>
          <pc:sldMk cId="3230691338" sldId="464"/>
        </pc:sldMkLst>
      </pc:sldChg>
      <pc:sldChg chg="modSp add replId">
        <pc:chgData name="Pritting, Shannon" userId="S::shannon.pritting@suny.edu::b6acce8b-3193-4a7b-b3b8-1dc43a9f8da4" providerId="AD" clId="Web-{A792EF97-657A-4549-97E9-680A0197CD8B}" dt="2020-07-28T13:38:42.560" v="1267" actId="20577"/>
        <pc:sldMkLst>
          <pc:docMk/>
          <pc:sldMk cId="3819276902" sldId="465"/>
        </pc:sldMkLst>
        <pc:spChg chg="mod">
          <ac:chgData name="Pritting, Shannon" userId="S::shannon.pritting@suny.edu::b6acce8b-3193-4a7b-b3b8-1dc43a9f8da4" providerId="AD" clId="Web-{A792EF97-657A-4549-97E9-680A0197CD8B}" dt="2020-07-28T13:35:38.072" v="549" actId="20577"/>
          <ac:spMkLst>
            <pc:docMk/>
            <pc:sldMk cId="3819276902" sldId="465"/>
            <ac:spMk id="13" creationId="{00000000-0000-0000-0000-000000000000}"/>
          </ac:spMkLst>
        </pc:spChg>
        <pc:spChg chg="mod">
          <ac:chgData name="Pritting, Shannon" userId="S::shannon.pritting@suny.edu::b6acce8b-3193-4a7b-b3b8-1dc43a9f8da4" providerId="AD" clId="Web-{A792EF97-657A-4549-97E9-680A0197CD8B}" dt="2020-07-28T13:38:42.560" v="1267" actId="20577"/>
          <ac:spMkLst>
            <pc:docMk/>
            <pc:sldMk cId="3819276902" sldId="465"/>
            <ac:spMk id="14" creationId="{00000000-0000-0000-0000-000000000000}"/>
          </ac:spMkLst>
        </pc:spChg>
      </pc:sldChg>
      <pc:sldChg chg="modSp add ord replId">
        <pc:chgData name="Pritting, Shannon" userId="S::shannon.pritting@suny.edu::b6acce8b-3193-4a7b-b3b8-1dc43a9f8da4" providerId="AD" clId="Web-{A792EF97-657A-4549-97E9-680A0197CD8B}" dt="2020-07-28T13:39:52.108" v="1318" actId="20577"/>
        <pc:sldMkLst>
          <pc:docMk/>
          <pc:sldMk cId="3723556776" sldId="466"/>
        </pc:sldMkLst>
        <pc:spChg chg="mod">
          <ac:chgData name="Pritting, Shannon" userId="S::shannon.pritting@suny.edu::b6acce8b-3193-4a7b-b3b8-1dc43a9f8da4" providerId="AD" clId="Web-{A792EF97-657A-4549-97E9-680A0197CD8B}" dt="2020-07-28T13:39:52.108" v="1318" actId="20577"/>
          <ac:spMkLst>
            <pc:docMk/>
            <pc:sldMk cId="3723556776" sldId="466"/>
            <ac:spMk id="7" creationId="{4FA09018-5E31-844D-B928-F6DDC95990F2}"/>
          </ac:spMkLst>
        </pc:spChg>
        <pc:spChg chg="mod">
          <ac:chgData name="Pritting, Shannon" userId="S::shannon.pritting@suny.edu::b6acce8b-3193-4a7b-b3b8-1dc43a9f8da4" providerId="AD" clId="Web-{A792EF97-657A-4549-97E9-680A0197CD8B}" dt="2020-07-28T13:39:47.233" v="1303" actId="20577"/>
          <ac:spMkLst>
            <pc:docMk/>
            <pc:sldMk cId="3723556776" sldId="466"/>
            <ac:spMk id="8" creationId="{E2AAB4F0-62DE-4440-82C1-3A7B1E6F814B}"/>
          </ac:spMkLst>
        </pc:spChg>
      </pc:sldChg>
      <pc:sldChg chg="modSp add ord replId">
        <pc:chgData name="Pritting, Shannon" userId="S::shannon.pritting@suny.edu::b6acce8b-3193-4a7b-b3b8-1dc43a9f8da4" providerId="AD" clId="Web-{A792EF97-657A-4549-97E9-680A0197CD8B}" dt="2020-07-28T13:45:59.412" v="2080" actId="20577"/>
        <pc:sldMkLst>
          <pc:docMk/>
          <pc:sldMk cId="680024156" sldId="467"/>
        </pc:sldMkLst>
        <pc:spChg chg="mod">
          <ac:chgData name="Pritting, Shannon" userId="S::shannon.pritting@suny.edu::b6acce8b-3193-4a7b-b3b8-1dc43a9f8da4" providerId="AD" clId="Web-{A792EF97-657A-4549-97E9-680A0197CD8B}" dt="2020-07-28T13:40:18.358" v="1378" actId="20577"/>
          <ac:spMkLst>
            <pc:docMk/>
            <pc:sldMk cId="680024156" sldId="467"/>
            <ac:spMk id="2" creationId="{244B8E82-FFA2-4420-9F5C-C344ED44C26B}"/>
          </ac:spMkLst>
        </pc:spChg>
        <pc:spChg chg="mod">
          <ac:chgData name="Pritting, Shannon" userId="S::shannon.pritting@suny.edu::b6acce8b-3193-4a7b-b3b8-1dc43a9f8da4" providerId="AD" clId="Web-{A792EF97-657A-4549-97E9-680A0197CD8B}" dt="2020-07-28T13:45:59.412" v="2080" actId="20577"/>
          <ac:spMkLst>
            <pc:docMk/>
            <pc:sldMk cId="680024156" sldId="467"/>
            <ac:spMk id="4" creationId="{5341DB96-EA4D-479F-8145-807E5104D577}"/>
          </ac:spMkLst>
        </pc:spChg>
      </pc:sldChg>
    </pc:docChg>
  </pc:docChgLst>
  <pc:docChgLst>
    <pc:chgData name="Jackson, Timothy" userId="S::timothy.jackson@suny.edu::9ce01cec-8b46-438e-9d10-af58cd21d299" providerId="AD" clId="Web-{5410FB88-7FB6-45EA-6DA5-3266DA783E2B}"/>
    <pc:docChg chg="modSld">
      <pc:chgData name="Jackson, Timothy" userId="S::timothy.jackson@suny.edu::9ce01cec-8b46-438e-9d10-af58cd21d299" providerId="AD" clId="Web-{5410FB88-7FB6-45EA-6DA5-3266DA783E2B}" dt="2020-08-27T23:36:44.273" v="36" actId="20577"/>
      <pc:docMkLst>
        <pc:docMk/>
      </pc:docMkLst>
      <pc:sldChg chg="modSp">
        <pc:chgData name="Jackson, Timothy" userId="S::timothy.jackson@suny.edu::9ce01cec-8b46-438e-9d10-af58cd21d299" providerId="AD" clId="Web-{5410FB88-7FB6-45EA-6DA5-3266DA783E2B}" dt="2020-08-27T23:36:44.273" v="35" actId="20577"/>
        <pc:sldMkLst>
          <pc:docMk/>
          <pc:sldMk cId="581364705" sldId="438"/>
        </pc:sldMkLst>
        <pc:spChg chg="mod">
          <ac:chgData name="Jackson, Timothy" userId="S::timothy.jackson@suny.edu::9ce01cec-8b46-438e-9d10-af58cd21d299" providerId="AD" clId="Web-{5410FB88-7FB6-45EA-6DA5-3266DA783E2B}" dt="2020-08-27T23:36:44.273" v="35" actId="20577"/>
          <ac:spMkLst>
            <pc:docMk/>
            <pc:sldMk cId="581364705" sldId="438"/>
            <ac:spMk id="5" creationId="{535E1953-C7A3-4180-AAE1-5C1894D3B757}"/>
          </ac:spMkLst>
        </pc:spChg>
      </pc:sldChg>
    </pc:docChg>
  </pc:docChgLst>
  <pc:docChgLst>
    <pc:chgData name="Tovstiadi, Esta" userId="S::esta.tovstiadi@suny.edu::b592cbb2-ea38-4240-8a3a-6613487ae435" providerId="AD" clId="Web-{07E2B46D-0494-4D15-B25D-0876CC4313ED}"/>
    <pc:docChg chg="modSld">
      <pc:chgData name="Tovstiadi, Esta" userId="S::esta.tovstiadi@suny.edu::b592cbb2-ea38-4240-8a3a-6613487ae435" providerId="AD" clId="Web-{07E2B46D-0494-4D15-B25D-0876CC4313ED}" dt="2020-07-27T17:50:58.287" v="6" actId="1076"/>
      <pc:docMkLst>
        <pc:docMk/>
      </pc:docMkLst>
      <pc:sldChg chg="delSp modSp">
        <pc:chgData name="Tovstiadi, Esta" userId="S::esta.tovstiadi@suny.edu::b592cbb2-ea38-4240-8a3a-6613487ae435" providerId="AD" clId="Web-{07E2B46D-0494-4D15-B25D-0876CC4313ED}" dt="2020-07-27T17:50:58.287" v="6" actId="1076"/>
        <pc:sldMkLst>
          <pc:docMk/>
          <pc:sldMk cId="737123635" sldId="448"/>
        </pc:sldMkLst>
        <pc:spChg chg="del mod">
          <ac:chgData name="Tovstiadi, Esta" userId="S::esta.tovstiadi@suny.edu::b592cbb2-ea38-4240-8a3a-6613487ae435" providerId="AD" clId="Web-{07E2B46D-0494-4D15-B25D-0876CC4313ED}" dt="2020-07-27T17:50:51.662" v="1"/>
          <ac:spMkLst>
            <pc:docMk/>
            <pc:sldMk cId="737123635" sldId="448"/>
            <ac:spMk id="3" creationId="{896FA581-2A89-4145-900E-A070DBF58F6A}"/>
          </ac:spMkLst>
        </pc:spChg>
        <pc:spChg chg="mod">
          <ac:chgData name="Tovstiadi, Esta" userId="S::esta.tovstiadi@suny.edu::b592cbb2-ea38-4240-8a3a-6613487ae435" providerId="AD" clId="Web-{07E2B46D-0494-4D15-B25D-0876CC4313ED}" dt="2020-07-27T17:50:58.287" v="6" actId="1076"/>
          <ac:spMkLst>
            <pc:docMk/>
            <pc:sldMk cId="737123635" sldId="448"/>
            <ac:spMk id="15" creationId="{B0442CCB-DC6F-4E17-B06D-0F3C87ED85CD}"/>
          </ac:spMkLst>
        </pc:spChg>
        <pc:picChg chg="del">
          <ac:chgData name="Tovstiadi, Esta" userId="S::esta.tovstiadi@suny.edu::b592cbb2-ea38-4240-8a3a-6613487ae435" providerId="AD" clId="Web-{07E2B46D-0494-4D15-B25D-0876CC4313ED}" dt="2020-07-27T17:50:54.943" v="5"/>
          <ac:picMkLst>
            <pc:docMk/>
            <pc:sldMk cId="737123635" sldId="448"/>
            <ac:picMk id="16" creationId="{19C53B30-3344-4E13-8BB8-E58A9AFDD417}"/>
          </ac:picMkLst>
        </pc:picChg>
        <pc:picChg chg="del mod">
          <ac:chgData name="Tovstiadi, Esta" userId="S::esta.tovstiadi@suny.edu::b592cbb2-ea38-4240-8a3a-6613487ae435" providerId="AD" clId="Web-{07E2B46D-0494-4D15-B25D-0876CC4313ED}" dt="2020-07-27T17:50:54.053" v="3"/>
          <ac:picMkLst>
            <pc:docMk/>
            <pc:sldMk cId="737123635" sldId="448"/>
            <ac:picMk id="17" creationId="{1E6A1C27-8E09-49EF-9781-E1DD45F14D8F}"/>
          </ac:picMkLst>
        </pc:picChg>
        <pc:picChg chg="del">
          <ac:chgData name="Tovstiadi, Esta" userId="S::esta.tovstiadi@suny.edu::b592cbb2-ea38-4240-8a3a-6613487ae435" providerId="AD" clId="Web-{07E2B46D-0494-4D15-B25D-0876CC4313ED}" dt="2020-07-27T17:50:54.412" v="4"/>
          <ac:picMkLst>
            <pc:docMk/>
            <pc:sldMk cId="737123635" sldId="448"/>
            <ac:picMk id="18" creationId="{8757CC79-7571-43DC-AB75-0F47D6AD8BB1}"/>
          </ac:picMkLst>
        </pc:picChg>
      </pc:sldChg>
    </pc:docChg>
  </pc:docChgLst>
  <pc:docChgLst>
    <pc:chgData name="Koerber, Jennifer" userId="S::jennifer.koerber@suny.edu::91757253-cc7b-4705-809f-b291d8f3bd2f" providerId="AD" clId="Web-{95996ABF-0A63-DDCA-84FE-F5397029CB06}"/>
    <pc:docChg chg="modSld">
      <pc:chgData name="Koerber, Jennifer" userId="S::jennifer.koerber@suny.edu::91757253-cc7b-4705-809f-b291d8f3bd2f" providerId="AD" clId="Web-{95996ABF-0A63-DDCA-84FE-F5397029CB06}" dt="2019-11-25T15:46:45.733" v="55" actId="20577"/>
      <pc:docMkLst>
        <pc:docMk/>
      </pc:docMkLst>
      <pc:sldChg chg="modSp">
        <pc:chgData name="Koerber, Jennifer" userId="S::jennifer.koerber@suny.edu::91757253-cc7b-4705-809f-b291d8f3bd2f" providerId="AD" clId="Web-{95996ABF-0A63-DDCA-84FE-F5397029CB06}" dt="2019-11-25T15:44:00.952" v="29" actId="14100"/>
        <pc:sldMkLst>
          <pc:docMk/>
          <pc:sldMk cId="2171438980" sldId="317"/>
        </pc:sldMkLst>
        <pc:spChg chg="mod">
          <ac:chgData name="Koerber, Jennifer" userId="S::jennifer.koerber@suny.edu::91757253-cc7b-4705-809f-b291d8f3bd2f" providerId="AD" clId="Web-{95996ABF-0A63-DDCA-84FE-F5397029CB06}" dt="2019-11-25T15:44:00.952" v="29" actId="14100"/>
          <ac:spMkLst>
            <pc:docMk/>
            <pc:sldMk cId="2171438980" sldId="317"/>
            <ac:spMk id="3" creationId="{FB9274B1-AFC9-4FA6-8DD4-15DD0E25131C}"/>
          </ac:spMkLst>
        </pc:spChg>
      </pc:sldChg>
      <pc:sldChg chg="modSp">
        <pc:chgData name="Koerber, Jennifer" userId="S::jennifer.koerber@suny.edu::91757253-cc7b-4705-809f-b291d8f3bd2f" providerId="AD" clId="Web-{95996ABF-0A63-DDCA-84FE-F5397029CB06}" dt="2019-11-25T15:46:23.093" v="42" actId="20577"/>
        <pc:sldMkLst>
          <pc:docMk/>
          <pc:sldMk cId="498256463" sldId="319"/>
        </pc:sldMkLst>
        <pc:spChg chg="mod">
          <ac:chgData name="Koerber, Jennifer" userId="S::jennifer.koerber@suny.edu::91757253-cc7b-4705-809f-b291d8f3bd2f" providerId="AD" clId="Web-{95996ABF-0A63-DDCA-84FE-F5397029CB06}" dt="2019-11-25T15:46:23.093" v="42" actId="20577"/>
          <ac:spMkLst>
            <pc:docMk/>
            <pc:sldMk cId="498256463" sldId="319"/>
            <ac:spMk id="3" creationId="{79F088FC-102D-49CB-B1DF-8F39C8CDCD58}"/>
          </ac:spMkLst>
        </pc:spChg>
      </pc:sldChg>
      <pc:sldChg chg="modSp">
        <pc:chgData name="Koerber, Jennifer" userId="S::jennifer.koerber@suny.edu::91757253-cc7b-4705-809f-b291d8f3bd2f" providerId="AD" clId="Web-{95996ABF-0A63-DDCA-84FE-F5397029CB06}" dt="2019-11-25T15:46:45.733" v="54" actId="20577"/>
        <pc:sldMkLst>
          <pc:docMk/>
          <pc:sldMk cId="2995118331" sldId="345"/>
        </pc:sldMkLst>
        <pc:spChg chg="mod">
          <ac:chgData name="Koerber, Jennifer" userId="S::jennifer.koerber@suny.edu::91757253-cc7b-4705-809f-b291d8f3bd2f" providerId="AD" clId="Web-{95996ABF-0A63-DDCA-84FE-F5397029CB06}" dt="2019-11-25T15:46:45.733" v="54" actId="20577"/>
          <ac:spMkLst>
            <pc:docMk/>
            <pc:sldMk cId="2995118331" sldId="345"/>
            <ac:spMk id="3" creationId="{79F088FC-102D-49CB-B1DF-8F39C8CDCD58}"/>
          </ac:spMkLst>
        </pc:spChg>
      </pc:sldChg>
    </pc:docChg>
  </pc:docChgLst>
  <pc:docChgLst>
    <pc:chgData name="Jackson, Timothy" userId="S::timothy.jackson@suny.edu::9ce01cec-8b46-438e-9d10-af58cd21d299" providerId="AD" clId="Web-{C8C00029-3A95-483E-8C24-3E2B1EA19F40}"/>
    <pc:docChg chg="addSld delSld modSld sldOrd">
      <pc:chgData name="Jackson, Timothy" userId="S::timothy.jackson@suny.edu::9ce01cec-8b46-438e-9d10-af58cd21d299" providerId="AD" clId="Web-{C8C00029-3A95-483E-8C24-3E2B1EA19F40}" dt="2020-02-25T23:58:23.423" v="2336" actId="1076"/>
      <pc:docMkLst>
        <pc:docMk/>
      </pc:docMkLst>
      <pc:sldChg chg="modSp">
        <pc:chgData name="Jackson, Timothy" userId="S::timothy.jackson@suny.edu::9ce01cec-8b46-438e-9d10-af58cd21d299" providerId="AD" clId="Web-{C8C00029-3A95-483E-8C24-3E2B1EA19F40}" dt="2020-02-25T23:51:16.687" v="2078" actId="20577"/>
        <pc:sldMkLst>
          <pc:docMk/>
          <pc:sldMk cId="1625917109" sldId="348"/>
        </pc:sldMkLst>
        <pc:spChg chg="mod">
          <ac:chgData name="Jackson, Timothy" userId="S::timothy.jackson@suny.edu::9ce01cec-8b46-438e-9d10-af58cd21d299" providerId="AD" clId="Web-{C8C00029-3A95-483E-8C24-3E2B1EA19F40}" dt="2020-02-25T23:51:16.687" v="2078" actId="20577"/>
          <ac:spMkLst>
            <pc:docMk/>
            <pc:sldMk cId="1625917109" sldId="348"/>
            <ac:spMk id="2" creationId="{244B8E82-FFA2-4420-9F5C-C344ED44C26B}"/>
          </ac:spMkLst>
        </pc:spChg>
        <pc:spChg chg="mod">
          <ac:chgData name="Jackson, Timothy" userId="S::timothy.jackson@suny.edu::9ce01cec-8b46-438e-9d10-af58cd21d299" providerId="AD" clId="Web-{C8C00029-3A95-483E-8C24-3E2B1EA19F40}" dt="2020-02-25T22:39:15.742" v="141" actId="20577"/>
          <ac:spMkLst>
            <pc:docMk/>
            <pc:sldMk cId="1625917109" sldId="348"/>
            <ac:spMk id="5" creationId="{535E1953-C7A3-4180-AAE1-5C1894D3B757}"/>
          </ac:spMkLst>
        </pc:spChg>
      </pc:sldChg>
      <pc:sldChg chg="modSp">
        <pc:chgData name="Jackson, Timothy" userId="S::timothy.jackson@suny.edu::9ce01cec-8b46-438e-9d10-af58cd21d299" providerId="AD" clId="Web-{C8C00029-3A95-483E-8C24-3E2B1EA19F40}" dt="2020-02-25T23:35:22.804" v="1315" actId="20577"/>
        <pc:sldMkLst>
          <pc:docMk/>
          <pc:sldMk cId="2835457770" sldId="350"/>
        </pc:sldMkLst>
        <pc:spChg chg="mod">
          <ac:chgData name="Jackson, Timothy" userId="S::timothy.jackson@suny.edu::9ce01cec-8b46-438e-9d10-af58cd21d299" providerId="AD" clId="Web-{C8C00029-3A95-483E-8C24-3E2B1EA19F40}" dt="2020-02-25T23:35:22.804" v="1315" actId="20577"/>
          <ac:spMkLst>
            <pc:docMk/>
            <pc:sldMk cId="2835457770" sldId="350"/>
            <ac:spMk id="5" creationId="{535E1953-C7A3-4180-AAE1-5C1894D3B757}"/>
          </ac:spMkLst>
        </pc:spChg>
      </pc:sldChg>
      <pc:sldChg chg="addSp delSp modSp del">
        <pc:chgData name="Jackson, Timothy" userId="S::timothy.jackson@suny.edu::9ce01cec-8b46-438e-9d10-af58cd21d299" providerId="AD" clId="Web-{C8C00029-3A95-483E-8C24-3E2B1EA19F40}" dt="2020-02-25T23:58:13.626" v="2334"/>
        <pc:sldMkLst>
          <pc:docMk/>
          <pc:sldMk cId="130082165" sldId="351"/>
        </pc:sldMkLst>
        <pc:spChg chg="del mod">
          <ac:chgData name="Jackson, Timothy" userId="S::timothy.jackson@suny.edu::9ce01cec-8b46-438e-9d10-af58cd21d299" providerId="AD" clId="Web-{C8C00029-3A95-483E-8C24-3E2B1EA19F40}" dt="2020-02-25T23:05:31.027" v="778"/>
          <ac:spMkLst>
            <pc:docMk/>
            <pc:sldMk cId="130082165" sldId="351"/>
            <ac:spMk id="2" creationId="{244B8E82-FFA2-4420-9F5C-C344ED44C26B}"/>
          </ac:spMkLst>
        </pc:spChg>
        <pc:spChg chg="mod">
          <ac:chgData name="Jackson, Timothy" userId="S::timothy.jackson@suny.edu::9ce01cec-8b46-438e-9d10-af58cd21d299" providerId="AD" clId="Web-{C8C00029-3A95-483E-8C24-3E2B1EA19F40}" dt="2020-02-25T23:03:23.740" v="770" actId="20577"/>
          <ac:spMkLst>
            <pc:docMk/>
            <pc:sldMk cId="130082165" sldId="351"/>
            <ac:spMk id="5" creationId="{535E1953-C7A3-4180-AAE1-5C1894D3B757}"/>
          </ac:spMkLst>
        </pc:spChg>
        <pc:spChg chg="add del mod">
          <ac:chgData name="Jackson, Timothy" userId="S::timothy.jackson@suny.edu::9ce01cec-8b46-438e-9d10-af58cd21d299" providerId="AD" clId="Web-{C8C00029-3A95-483E-8C24-3E2B1EA19F40}" dt="2020-02-25T23:05:44.949" v="782"/>
          <ac:spMkLst>
            <pc:docMk/>
            <pc:sldMk cId="130082165" sldId="351"/>
            <ac:spMk id="15" creationId="{2244AF33-39D7-4632-A502-B02727D5CAE1}"/>
          </ac:spMkLst>
        </pc:spChg>
        <pc:picChg chg="add del mod">
          <ac:chgData name="Jackson, Timothy" userId="S::timothy.jackson@suny.edu::9ce01cec-8b46-438e-9d10-af58cd21d299" providerId="AD" clId="Web-{C8C00029-3A95-483E-8C24-3E2B1EA19F40}" dt="2020-02-25T23:58:00.782" v="2329"/>
          <ac:picMkLst>
            <pc:docMk/>
            <pc:sldMk cId="130082165" sldId="351"/>
            <ac:picMk id="3" creationId="{E6DBB1B7-F109-4918-AA52-55FAA9AFF5A4}"/>
          </ac:picMkLst>
        </pc:picChg>
      </pc:sldChg>
      <pc:sldChg chg="addSp modSp add replId">
        <pc:chgData name="Jackson, Timothy" userId="S::timothy.jackson@suny.edu::9ce01cec-8b46-438e-9d10-af58cd21d299" providerId="AD" clId="Web-{C8C00029-3A95-483E-8C24-3E2B1EA19F40}" dt="2020-02-25T23:58:23.423" v="2336" actId="1076"/>
        <pc:sldMkLst>
          <pc:docMk/>
          <pc:sldMk cId="3167877141" sldId="397"/>
        </pc:sldMkLst>
        <pc:spChg chg="mod">
          <ac:chgData name="Jackson, Timothy" userId="S::timothy.jackson@suny.edu::9ce01cec-8b46-438e-9d10-af58cd21d299" providerId="AD" clId="Web-{C8C00029-3A95-483E-8C24-3E2B1EA19F40}" dt="2020-02-25T23:57:57.954" v="2328" actId="14100"/>
          <ac:spMkLst>
            <pc:docMk/>
            <pc:sldMk cId="3167877141" sldId="397"/>
            <ac:spMk id="5" creationId="{535E1953-C7A3-4180-AAE1-5C1894D3B757}"/>
          </ac:spMkLst>
        </pc:spChg>
        <pc:picChg chg="add mod">
          <ac:chgData name="Jackson, Timothy" userId="S::timothy.jackson@suny.edu::9ce01cec-8b46-438e-9d10-af58cd21d299" providerId="AD" clId="Web-{C8C00029-3A95-483E-8C24-3E2B1EA19F40}" dt="2020-02-25T23:58:23.423" v="2336" actId="1076"/>
          <ac:picMkLst>
            <pc:docMk/>
            <pc:sldMk cId="3167877141" sldId="397"/>
            <ac:picMk id="3" creationId="{7820C961-21A1-45F4-A65D-64578A3B5FE2}"/>
          </ac:picMkLst>
        </pc:picChg>
      </pc:sldChg>
      <pc:sldChg chg="delSp add del replId">
        <pc:chgData name="Jackson, Timothy" userId="S::timothy.jackson@suny.edu::9ce01cec-8b46-438e-9d10-af58cd21d299" providerId="AD" clId="Web-{C8C00029-3A95-483E-8C24-3E2B1EA19F40}" dt="2020-02-25T23:36:15.166" v="1320"/>
        <pc:sldMkLst>
          <pc:docMk/>
          <pc:sldMk cId="285644547" sldId="398"/>
        </pc:sldMkLst>
        <pc:picChg chg="del">
          <ac:chgData name="Jackson, Timothy" userId="S::timothy.jackson@suny.edu::9ce01cec-8b46-438e-9d10-af58cd21d299" providerId="AD" clId="Web-{C8C00029-3A95-483E-8C24-3E2B1EA19F40}" dt="2020-02-25T23:36:11.759" v="1319"/>
          <ac:picMkLst>
            <pc:docMk/>
            <pc:sldMk cId="285644547" sldId="398"/>
            <ac:picMk id="3" creationId="{E6DBB1B7-F109-4918-AA52-55FAA9AFF5A4}"/>
          </ac:picMkLst>
        </pc:picChg>
      </pc:sldChg>
      <pc:sldChg chg="modSp add ord replId">
        <pc:chgData name="Jackson, Timothy" userId="S::timothy.jackson@suny.edu::9ce01cec-8b46-438e-9d10-af58cd21d299" providerId="AD" clId="Web-{C8C00029-3A95-483E-8C24-3E2B1EA19F40}" dt="2020-02-25T23:57:42.094" v="2316" actId="20577"/>
        <pc:sldMkLst>
          <pc:docMk/>
          <pc:sldMk cId="608980348" sldId="398"/>
        </pc:sldMkLst>
        <pc:spChg chg="mod">
          <ac:chgData name="Jackson, Timothy" userId="S::timothy.jackson@suny.edu::9ce01cec-8b46-438e-9d10-af58cd21d299" providerId="AD" clId="Web-{C8C00029-3A95-483E-8C24-3E2B1EA19F40}" dt="2020-02-25T23:57:42.094" v="2316" actId="20577"/>
          <ac:spMkLst>
            <pc:docMk/>
            <pc:sldMk cId="608980348" sldId="398"/>
            <ac:spMk id="2" creationId="{244B8E82-FFA2-4420-9F5C-C344ED44C26B}"/>
          </ac:spMkLst>
        </pc:spChg>
        <pc:spChg chg="mod">
          <ac:chgData name="Jackson, Timothy" userId="S::timothy.jackson@suny.edu::9ce01cec-8b46-438e-9d10-af58cd21d299" providerId="AD" clId="Web-{C8C00029-3A95-483E-8C24-3E2B1EA19F40}" dt="2020-02-25T23:41:20.366" v="2060" actId="20577"/>
          <ac:spMkLst>
            <pc:docMk/>
            <pc:sldMk cId="608980348" sldId="398"/>
            <ac:spMk id="5" creationId="{535E1953-C7A3-4180-AAE1-5C1894D3B757}"/>
          </ac:spMkLst>
        </pc:spChg>
      </pc:sldChg>
      <pc:sldChg chg="modSp add ord replId">
        <pc:chgData name="Jackson, Timothy" userId="S::timothy.jackson@suny.edu::9ce01cec-8b46-438e-9d10-af58cd21d299" providerId="AD" clId="Web-{C8C00029-3A95-483E-8C24-3E2B1EA19F40}" dt="2020-02-25T23:57:26.765" v="2313" actId="20577"/>
        <pc:sldMkLst>
          <pc:docMk/>
          <pc:sldMk cId="3581885631" sldId="399"/>
        </pc:sldMkLst>
        <pc:spChg chg="mod">
          <ac:chgData name="Jackson, Timothy" userId="S::timothy.jackson@suny.edu::9ce01cec-8b46-438e-9d10-af58cd21d299" providerId="AD" clId="Web-{C8C00029-3A95-483E-8C24-3E2B1EA19F40}" dt="2020-02-25T23:57:26.765" v="2313" actId="20577"/>
          <ac:spMkLst>
            <pc:docMk/>
            <pc:sldMk cId="3581885631" sldId="399"/>
            <ac:spMk id="5" creationId="{535E1953-C7A3-4180-AAE1-5C1894D3B757}"/>
          </ac:spMkLst>
        </pc:spChg>
      </pc:sldChg>
    </pc:docChg>
  </pc:docChgLst>
  <pc:docChgLst>
    <pc:chgData name="Eichelberger, Michelle" userId="S::michelle.eichelberger@suny.edu::1bd4442c-2af1-40d1-9d43-8e1df5db51d4" providerId="AD" clId="Web-{A081B635-31B8-406C-B612-E6997CCEF7C7}"/>
    <pc:docChg chg="modSld">
      <pc:chgData name="Eichelberger, Michelle" userId="S::michelle.eichelberger@suny.edu::1bd4442c-2af1-40d1-9d43-8e1df5db51d4" providerId="AD" clId="Web-{A081B635-31B8-406C-B612-E6997CCEF7C7}" dt="2020-04-30T12:47:41.990" v="35" actId="20577"/>
      <pc:docMkLst>
        <pc:docMk/>
      </pc:docMkLst>
      <pc:sldChg chg="modSp">
        <pc:chgData name="Eichelberger, Michelle" userId="S::michelle.eichelberger@suny.edu::1bd4442c-2af1-40d1-9d43-8e1df5db51d4" providerId="AD" clId="Web-{A081B635-31B8-406C-B612-E6997CCEF7C7}" dt="2020-04-30T12:47:41.990" v="34" actId="20577"/>
        <pc:sldMkLst>
          <pc:docMk/>
          <pc:sldMk cId="2989868960" sldId="432"/>
        </pc:sldMkLst>
        <pc:spChg chg="mod">
          <ac:chgData name="Eichelberger, Michelle" userId="S::michelle.eichelberger@suny.edu::1bd4442c-2af1-40d1-9d43-8e1df5db51d4" providerId="AD" clId="Web-{A081B635-31B8-406C-B612-E6997CCEF7C7}" dt="2020-04-30T12:47:41.990" v="34" actId="20577"/>
          <ac:spMkLst>
            <pc:docMk/>
            <pc:sldMk cId="2989868960" sldId="432"/>
            <ac:spMk id="14" creationId="{00000000-0000-0000-0000-000000000000}"/>
          </ac:spMkLst>
        </pc:spChg>
      </pc:sldChg>
      <pc:sldChg chg="modSp">
        <pc:chgData name="Eichelberger, Michelle" userId="S::michelle.eichelberger@suny.edu::1bd4442c-2af1-40d1-9d43-8e1df5db51d4" providerId="AD" clId="Web-{A081B635-31B8-406C-B612-E6997CCEF7C7}" dt="2020-04-30T12:46:31.393" v="6" actId="20577"/>
        <pc:sldMkLst>
          <pc:docMk/>
          <pc:sldMk cId="3512025937" sldId="436"/>
        </pc:sldMkLst>
        <pc:spChg chg="mod">
          <ac:chgData name="Eichelberger, Michelle" userId="S::michelle.eichelberger@suny.edu::1bd4442c-2af1-40d1-9d43-8e1df5db51d4" providerId="AD" clId="Web-{A081B635-31B8-406C-B612-E6997CCEF7C7}" dt="2020-04-30T12:46:31.393" v="6" actId="20577"/>
          <ac:spMkLst>
            <pc:docMk/>
            <pc:sldMk cId="3512025937" sldId="436"/>
            <ac:spMk id="14" creationId="{00000000-0000-0000-0000-000000000000}"/>
          </ac:spMkLst>
        </pc:spChg>
      </pc:sldChg>
    </pc:docChg>
  </pc:docChgLst>
  <pc:docChgLst>
    <pc:chgData name="Koerber, Jennifer" userId="S::jennifer.koerber@suny.edu::91757253-cc7b-4705-809f-b291d8f3bd2f" providerId="AD" clId="Web-{037821DA-87F5-49BE-9FFA-C7D817CD4756}"/>
    <pc:docChg chg="modSld">
      <pc:chgData name="Koerber, Jennifer" userId="S::jennifer.koerber@suny.edu::91757253-cc7b-4705-809f-b291d8f3bd2f" providerId="AD" clId="Web-{037821DA-87F5-49BE-9FFA-C7D817CD4756}" dt="2020-04-29T16:27:07.342" v="259" actId="20577"/>
      <pc:docMkLst>
        <pc:docMk/>
      </pc:docMkLst>
      <pc:sldChg chg="modSp">
        <pc:chgData name="Koerber, Jennifer" userId="S::jennifer.koerber@suny.edu::91757253-cc7b-4705-809f-b291d8f3bd2f" providerId="AD" clId="Web-{037821DA-87F5-49BE-9FFA-C7D817CD4756}" dt="2020-04-29T16:26:57.388" v="257" actId="20577"/>
        <pc:sldMkLst>
          <pc:docMk/>
          <pc:sldMk cId="1151724325" sldId="400"/>
        </pc:sldMkLst>
        <pc:spChg chg="mod">
          <ac:chgData name="Koerber, Jennifer" userId="S::jennifer.koerber@suny.edu::91757253-cc7b-4705-809f-b291d8f3bd2f" providerId="AD" clId="Web-{037821DA-87F5-49BE-9FFA-C7D817CD4756}" dt="2020-04-29T15:40:47.597" v="21" actId="20577"/>
          <ac:spMkLst>
            <pc:docMk/>
            <pc:sldMk cId="1151724325" sldId="400"/>
            <ac:spMk id="18" creationId="{63A16270-9913-4258-A541-7EFB96BA490A}"/>
          </ac:spMkLst>
        </pc:spChg>
        <pc:spChg chg="mod">
          <ac:chgData name="Koerber, Jennifer" userId="S::jennifer.koerber@suny.edu::91757253-cc7b-4705-809f-b291d8f3bd2f" providerId="AD" clId="Web-{037821DA-87F5-49BE-9FFA-C7D817CD4756}" dt="2020-04-29T16:25:03.154" v="83" actId="20577"/>
          <ac:spMkLst>
            <pc:docMk/>
            <pc:sldMk cId="1151724325" sldId="400"/>
            <ac:spMk id="20" creationId="{1FF9CAA6-2D6A-431D-9F1A-4E750932A964}"/>
          </ac:spMkLst>
        </pc:spChg>
        <pc:spChg chg="mod">
          <ac:chgData name="Koerber, Jennifer" userId="S::jennifer.koerber@suny.edu::91757253-cc7b-4705-809f-b291d8f3bd2f" providerId="AD" clId="Web-{037821DA-87F5-49BE-9FFA-C7D817CD4756}" dt="2020-04-29T16:26:57.388" v="257" actId="20577"/>
          <ac:spMkLst>
            <pc:docMk/>
            <pc:sldMk cId="1151724325" sldId="400"/>
            <ac:spMk id="22" creationId="{58379C07-31DE-43E5-BB9C-1473F06FF428}"/>
          </ac:spMkLst>
        </pc:spChg>
      </pc:sldChg>
    </pc:docChg>
  </pc:docChgLst>
  <pc:docChgLst>
    <pc:chgData name="Tovstiadi, Esta" userId="S::esta.tovstiadi@suny.edu::b592cbb2-ea38-4240-8a3a-6613487ae435" providerId="AD" clId="Web-{7D6828B1-CD7B-4399-BB21-BB206CB3523E}"/>
    <pc:docChg chg="modSld">
      <pc:chgData name="Tovstiadi, Esta" userId="S::esta.tovstiadi@suny.edu::b592cbb2-ea38-4240-8a3a-6613487ae435" providerId="AD" clId="Web-{7D6828B1-CD7B-4399-BB21-BB206CB3523E}" dt="2020-03-30T18:15:30.490" v="5" actId="20577"/>
      <pc:docMkLst>
        <pc:docMk/>
      </pc:docMkLst>
      <pc:sldChg chg="modSp">
        <pc:chgData name="Tovstiadi, Esta" userId="S::esta.tovstiadi@suny.edu::b592cbb2-ea38-4240-8a3a-6613487ae435" providerId="AD" clId="Web-{7D6828B1-CD7B-4399-BB21-BB206CB3523E}" dt="2020-03-30T18:15:30.380" v="0" actId="20577"/>
        <pc:sldMkLst>
          <pc:docMk/>
          <pc:sldMk cId="491560966" sldId="413"/>
        </pc:sldMkLst>
        <pc:spChg chg="mod">
          <ac:chgData name="Tovstiadi, Esta" userId="S::esta.tovstiadi@suny.edu::b592cbb2-ea38-4240-8a3a-6613487ae435" providerId="AD" clId="Web-{7D6828B1-CD7B-4399-BB21-BB206CB3523E}" dt="2020-03-30T18:15:30.380" v="0" actId="20577"/>
          <ac:spMkLst>
            <pc:docMk/>
            <pc:sldMk cId="491560966" sldId="413"/>
            <ac:spMk id="3" creationId="{00000000-0000-0000-0000-000000000000}"/>
          </ac:spMkLst>
        </pc:spChg>
      </pc:sldChg>
      <pc:sldChg chg="modSp">
        <pc:chgData name="Tovstiadi, Esta" userId="S::esta.tovstiadi@suny.edu::b592cbb2-ea38-4240-8a3a-6613487ae435" providerId="AD" clId="Web-{7D6828B1-CD7B-4399-BB21-BB206CB3523E}" dt="2020-03-30T18:15:30.490" v="4" actId="20577"/>
        <pc:sldMkLst>
          <pc:docMk/>
          <pc:sldMk cId="3515826157" sldId="414"/>
        </pc:sldMkLst>
        <pc:spChg chg="mod">
          <ac:chgData name="Tovstiadi, Esta" userId="S::esta.tovstiadi@suny.edu::b592cbb2-ea38-4240-8a3a-6613487ae435" providerId="AD" clId="Web-{7D6828B1-CD7B-4399-BB21-BB206CB3523E}" dt="2020-03-30T18:15:30.490" v="4" actId="20577"/>
          <ac:spMkLst>
            <pc:docMk/>
            <pc:sldMk cId="3515826157" sldId="414"/>
            <ac:spMk id="3" creationId="{00000000-0000-0000-0000-000000000000}"/>
          </ac:spMkLst>
        </pc:spChg>
      </pc:sldChg>
    </pc:docChg>
  </pc:docChgLst>
  <pc:docChgLst>
    <pc:chgData name="Jackson, Timothy" userId="S::timothy.jackson@suny.edu::9ce01cec-8b46-438e-9d10-af58cd21d299" providerId="AD" clId="Web-{7678F50E-46B3-4BB9-D6D8-70A603DBC511}"/>
    <pc:docChg chg="modSld">
      <pc:chgData name="Jackson, Timothy" userId="S::timothy.jackson@suny.edu::9ce01cec-8b46-438e-9d10-af58cd21d299" providerId="AD" clId="Web-{7678F50E-46B3-4BB9-D6D8-70A603DBC511}" dt="2020-08-28T16:51:13.628" v="9" actId="20577"/>
      <pc:docMkLst>
        <pc:docMk/>
      </pc:docMkLst>
      <pc:sldChg chg="modSp">
        <pc:chgData name="Jackson, Timothy" userId="S::timothy.jackson@suny.edu::9ce01cec-8b46-438e-9d10-af58cd21d299" providerId="AD" clId="Web-{7678F50E-46B3-4BB9-D6D8-70A603DBC511}" dt="2020-08-28T16:51:13.628" v="8" actId="20577"/>
        <pc:sldMkLst>
          <pc:docMk/>
          <pc:sldMk cId="4251229377" sldId="480"/>
        </pc:sldMkLst>
        <pc:spChg chg="mod">
          <ac:chgData name="Jackson, Timothy" userId="S::timothy.jackson@suny.edu::9ce01cec-8b46-438e-9d10-af58cd21d299" providerId="AD" clId="Web-{7678F50E-46B3-4BB9-D6D8-70A603DBC511}" dt="2020-08-28T16:51:13.628" v="8" actId="20577"/>
          <ac:spMkLst>
            <pc:docMk/>
            <pc:sldMk cId="4251229377" sldId="480"/>
            <ac:spMk id="5" creationId="{535E1953-C7A3-4180-AAE1-5C1894D3B757}"/>
          </ac:spMkLst>
        </pc:spChg>
      </pc:sldChg>
    </pc:docChg>
  </pc:docChgLst>
  <pc:docChgLst>
    <pc:chgData name="Tovstiadi, Esta" userId="S::esta.tovstiadi@suny.edu::b592cbb2-ea38-4240-8a3a-6613487ae435" providerId="AD" clId="Web-{D830992C-0789-4715-986A-CE43F1C28FB3}"/>
    <pc:docChg chg="addSld modSld">
      <pc:chgData name="Tovstiadi, Esta" userId="S::esta.tovstiadi@suny.edu::b592cbb2-ea38-4240-8a3a-6613487ae435" providerId="AD" clId="Web-{D830992C-0789-4715-986A-CE43F1C28FB3}" dt="2020-03-31T14:05:50.762" v="237" actId="20577"/>
      <pc:docMkLst>
        <pc:docMk/>
      </pc:docMkLst>
      <pc:sldChg chg="modSp">
        <pc:chgData name="Tovstiadi, Esta" userId="S::esta.tovstiadi@suny.edu::b592cbb2-ea38-4240-8a3a-6613487ae435" providerId="AD" clId="Web-{D830992C-0789-4715-986A-CE43F1C28FB3}" dt="2020-03-31T14:04:28.880" v="9" actId="20577"/>
        <pc:sldMkLst>
          <pc:docMk/>
          <pc:sldMk cId="3515826157" sldId="414"/>
        </pc:sldMkLst>
        <pc:spChg chg="mod">
          <ac:chgData name="Tovstiadi, Esta" userId="S::esta.tovstiadi@suny.edu::b592cbb2-ea38-4240-8a3a-6613487ae435" providerId="AD" clId="Web-{D830992C-0789-4715-986A-CE43F1C28FB3}" dt="2020-03-31T14:04:28.880" v="9" actId="20577"/>
          <ac:spMkLst>
            <pc:docMk/>
            <pc:sldMk cId="3515826157" sldId="414"/>
            <ac:spMk id="3" creationId="{00000000-0000-0000-0000-000000000000}"/>
          </ac:spMkLst>
        </pc:spChg>
      </pc:sldChg>
      <pc:sldChg chg="modSp add replId">
        <pc:chgData name="Tovstiadi, Esta" userId="S::esta.tovstiadi@suny.edu::b592cbb2-ea38-4240-8a3a-6613487ae435" providerId="AD" clId="Web-{D830992C-0789-4715-986A-CE43F1C28FB3}" dt="2020-03-31T14:05:50.762" v="236" actId="20577"/>
        <pc:sldMkLst>
          <pc:docMk/>
          <pc:sldMk cId="1752326072" sldId="425"/>
        </pc:sldMkLst>
        <pc:spChg chg="mod">
          <ac:chgData name="Tovstiadi, Esta" userId="S::esta.tovstiadi@suny.edu::b592cbb2-ea38-4240-8a3a-6613487ae435" providerId="AD" clId="Web-{D830992C-0789-4715-986A-CE43F1C28FB3}" dt="2020-03-31T14:05:50.762" v="236" actId="20577"/>
          <ac:spMkLst>
            <pc:docMk/>
            <pc:sldMk cId="1752326072" sldId="425"/>
            <ac:spMk id="3" creationId="{00000000-0000-0000-0000-000000000000}"/>
          </ac:spMkLst>
        </pc:spChg>
      </pc:sldChg>
    </pc:docChg>
  </pc:docChgLst>
  <pc:docChgLst>
    <pc:chgData name="Jackson, Timothy" userId="S::timothy.jackson@suny.edu::9ce01cec-8b46-438e-9d10-af58cd21d299" providerId="AD" clId="Web-{D405D7C8-7261-4E6F-94A4-0168B9229BAD}"/>
    <pc:docChg chg="modSld">
      <pc:chgData name="Jackson, Timothy" userId="S::timothy.jackson@suny.edu::9ce01cec-8b46-438e-9d10-af58cd21d299" providerId="AD" clId="Web-{D405D7C8-7261-4E6F-94A4-0168B9229BAD}" dt="2020-09-23T23:39:00.066" v="9" actId="20577"/>
      <pc:docMkLst>
        <pc:docMk/>
      </pc:docMkLst>
      <pc:sldChg chg="modSp">
        <pc:chgData name="Jackson, Timothy" userId="S::timothy.jackson@suny.edu::9ce01cec-8b46-438e-9d10-af58cd21d299" providerId="AD" clId="Web-{D405D7C8-7261-4E6F-94A4-0168B9229BAD}" dt="2020-09-23T23:39:00.051" v="8" actId="20577"/>
        <pc:sldMkLst>
          <pc:docMk/>
          <pc:sldMk cId="581364705" sldId="438"/>
        </pc:sldMkLst>
        <pc:spChg chg="mod">
          <ac:chgData name="Jackson, Timothy" userId="S::timothy.jackson@suny.edu::9ce01cec-8b46-438e-9d10-af58cd21d299" providerId="AD" clId="Web-{D405D7C8-7261-4E6F-94A4-0168B9229BAD}" dt="2020-09-23T23:39:00.051" v="8" actId="20577"/>
          <ac:spMkLst>
            <pc:docMk/>
            <pc:sldMk cId="581364705" sldId="438"/>
            <ac:spMk id="5" creationId="{535E1953-C7A3-4180-AAE1-5C1894D3B757}"/>
          </ac:spMkLst>
        </pc:spChg>
      </pc:sldChg>
    </pc:docChg>
  </pc:docChgLst>
  <pc:docChgLst>
    <pc:chgData name="Jennifer Smathers" userId="10107e7b-e048-47df-8a1d-16dbcd6b7bb5" providerId="ADAL" clId="{31EBF3A4-A9FA-F247-8F2A-7A5F930C37B6}"/>
    <pc:docChg chg="custSel modSld">
      <pc:chgData name="Jennifer Smathers" userId="10107e7b-e048-47df-8a1d-16dbcd6b7bb5" providerId="ADAL" clId="{31EBF3A4-A9FA-F247-8F2A-7A5F930C37B6}" dt="2020-03-30T18:17:40.779" v="140" actId="20577"/>
      <pc:docMkLst>
        <pc:docMk/>
      </pc:docMkLst>
      <pc:sldChg chg="addSp delSp modSp">
        <pc:chgData name="Jennifer Smathers" userId="10107e7b-e048-47df-8a1d-16dbcd6b7bb5" providerId="ADAL" clId="{31EBF3A4-A9FA-F247-8F2A-7A5F930C37B6}" dt="2020-03-30T18:17:40.779" v="140" actId="20577"/>
        <pc:sldMkLst>
          <pc:docMk/>
          <pc:sldMk cId="2432432421" sldId="420"/>
        </pc:sldMkLst>
        <pc:spChg chg="mod">
          <ac:chgData name="Jennifer Smathers" userId="10107e7b-e048-47df-8a1d-16dbcd6b7bb5" providerId="ADAL" clId="{31EBF3A4-A9FA-F247-8F2A-7A5F930C37B6}" dt="2020-03-30T18:17:40.779" v="140" actId="20577"/>
          <ac:spMkLst>
            <pc:docMk/>
            <pc:sldMk cId="2432432421" sldId="420"/>
            <ac:spMk id="4" creationId="{43012BDF-9F4D-4598-B1F1-E8210BDD6CAC}"/>
          </ac:spMkLst>
        </pc:spChg>
        <pc:spChg chg="del">
          <ac:chgData name="Jennifer Smathers" userId="10107e7b-e048-47df-8a1d-16dbcd6b7bb5" providerId="ADAL" clId="{31EBF3A4-A9FA-F247-8F2A-7A5F930C37B6}" dt="2020-03-30T18:15:45.849" v="0" actId="478"/>
          <ac:spMkLst>
            <pc:docMk/>
            <pc:sldMk cId="2432432421" sldId="420"/>
            <ac:spMk id="6" creationId="{16BEDEBF-D2A9-4731-A7A1-2E5165999F87}"/>
          </ac:spMkLst>
        </pc:spChg>
        <pc:spChg chg="add">
          <ac:chgData name="Jennifer Smathers" userId="10107e7b-e048-47df-8a1d-16dbcd6b7bb5" providerId="ADAL" clId="{31EBF3A4-A9FA-F247-8F2A-7A5F930C37B6}" dt="2020-03-30T18:16:03.332" v="2"/>
          <ac:spMkLst>
            <pc:docMk/>
            <pc:sldMk cId="2432432421" sldId="420"/>
            <ac:spMk id="7" creationId="{599C9ADA-767A-E743-B620-B8A9070D517A}"/>
          </ac:spMkLst>
        </pc:spChg>
        <pc:spChg chg="del">
          <ac:chgData name="Jennifer Smathers" userId="10107e7b-e048-47df-8a1d-16dbcd6b7bb5" providerId="ADAL" clId="{31EBF3A4-A9FA-F247-8F2A-7A5F930C37B6}" dt="2020-03-30T18:15:47.610" v="1" actId="478"/>
          <ac:spMkLst>
            <pc:docMk/>
            <pc:sldMk cId="2432432421" sldId="420"/>
            <ac:spMk id="8" creationId="{9A48B542-99E2-455C-92F8-09186D916CC0}"/>
          </ac:spMkLst>
        </pc:spChg>
        <pc:spChg chg="add">
          <ac:chgData name="Jennifer Smathers" userId="10107e7b-e048-47df-8a1d-16dbcd6b7bb5" providerId="ADAL" clId="{31EBF3A4-A9FA-F247-8F2A-7A5F930C37B6}" dt="2020-03-30T18:16:03.332" v="2"/>
          <ac:spMkLst>
            <pc:docMk/>
            <pc:sldMk cId="2432432421" sldId="420"/>
            <ac:spMk id="9" creationId="{05EE8F7B-21EA-1C4C-BAF5-1AB7CD2BF9E9}"/>
          </ac:spMkLst>
        </pc:spChg>
        <pc:grpChg chg="add">
          <ac:chgData name="Jennifer Smathers" userId="10107e7b-e048-47df-8a1d-16dbcd6b7bb5" providerId="ADAL" clId="{31EBF3A4-A9FA-F247-8F2A-7A5F930C37B6}" dt="2020-03-30T18:16:03.332" v="2"/>
          <ac:grpSpMkLst>
            <pc:docMk/>
            <pc:sldMk cId="2432432421" sldId="420"/>
            <ac:grpSpMk id="10" creationId="{C3DC397B-103A-5B41-8064-71CB5E9F3ED1}"/>
          </ac:grpSpMkLst>
        </pc:grpChg>
      </pc:sldChg>
    </pc:docChg>
  </pc:docChgLst>
  <pc:docChgLst>
    <pc:chgData name="Koerber, Jennifer" userId="S::jennifer.koerber@suny.edu::91757253-cc7b-4705-809f-b291d8f3bd2f" providerId="AD" clId="Web-{33AFC0B6-4789-75BF-AC6B-CF57E9E6A262}"/>
    <pc:docChg chg="addSld delSld modSld sldOrd">
      <pc:chgData name="Koerber, Jennifer" userId="S::jennifer.koerber@suny.edu::91757253-cc7b-4705-809f-b291d8f3bd2f" providerId="AD" clId="Web-{33AFC0B6-4789-75BF-AC6B-CF57E9E6A262}" dt="2019-12-17T15:36:41.485" v="1395" actId="20577"/>
      <pc:docMkLst>
        <pc:docMk/>
      </pc:docMkLst>
      <pc:sldChg chg="addSp delSp modSp">
        <pc:chgData name="Koerber, Jennifer" userId="S::jennifer.koerber@suny.edu::91757253-cc7b-4705-809f-b291d8f3bd2f" providerId="AD" clId="Web-{33AFC0B6-4789-75BF-AC6B-CF57E9E6A262}" dt="2019-12-17T15:28:58.406" v="919" actId="20577"/>
        <pc:sldMkLst>
          <pc:docMk/>
          <pc:sldMk cId="2171438980" sldId="317"/>
        </pc:sldMkLst>
        <pc:spChg chg="mod">
          <ac:chgData name="Koerber, Jennifer" userId="S::jennifer.koerber@suny.edu::91757253-cc7b-4705-809f-b291d8f3bd2f" providerId="AD" clId="Web-{33AFC0B6-4789-75BF-AC6B-CF57E9E6A262}" dt="2019-12-17T15:28:58.406" v="919" actId="20577"/>
          <ac:spMkLst>
            <pc:docMk/>
            <pc:sldMk cId="2171438980" sldId="317"/>
            <ac:spMk id="2" creationId="{EC11916F-9264-4D83-8C02-17AAEF47E202}"/>
          </ac:spMkLst>
        </pc:spChg>
        <pc:spChg chg="del mod">
          <ac:chgData name="Koerber, Jennifer" userId="S::jennifer.koerber@suny.edu::91757253-cc7b-4705-809f-b291d8f3bd2f" providerId="AD" clId="Web-{33AFC0B6-4789-75BF-AC6B-CF57E9E6A262}" dt="2019-12-17T15:10:35.149" v="60"/>
          <ac:spMkLst>
            <pc:docMk/>
            <pc:sldMk cId="2171438980" sldId="317"/>
            <ac:spMk id="3" creationId="{FB9274B1-AFC9-4FA6-8DD4-15DD0E25131C}"/>
          </ac:spMkLst>
        </pc:spChg>
        <pc:picChg chg="add mod ord">
          <ac:chgData name="Koerber, Jennifer" userId="S::jennifer.koerber@suny.edu::91757253-cc7b-4705-809f-b291d8f3bd2f" providerId="AD" clId="Web-{33AFC0B6-4789-75BF-AC6B-CF57E9E6A262}" dt="2019-12-17T15:28:51.125" v="917" actId="1076"/>
          <ac:picMkLst>
            <pc:docMk/>
            <pc:sldMk cId="2171438980" sldId="317"/>
            <ac:picMk id="4" creationId="{24E0D059-2461-4942-A69D-971549A45CE3}"/>
          </ac:picMkLst>
        </pc:picChg>
      </pc:sldChg>
      <pc:sldChg chg="modSp">
        <pc:chgData name="Koerber, Jennifer" userId="S::jennifer.koerber@suny.edu::91757253-cc7b-4705-809f-b291d8f3bd2f" providerId="AD" clId="Web-{33AFC0B6-4789-75BF-AC6B-CF57E9E6A262}" dt="2019-12-17T15:36:41.485" v="1394" actId="20577"/>
        <pc:sldMkLst>
          <pc:docMk/>
          <pc:sldMk cId="498256463" sldId="319"/>
        </pc:sldMkLst>
        <pc:spChg chg="mod">
          <ac:chgData name="Koerber, Jennifer" userId="S::jennifer.koerber@suny.edu::91757253-cc7b-4705-809f-b291d8f3bd2f" providerId="AD" clId="Web-{33AFC0B6-4789-75BF-AC6B-CF57E9E6A262}" dt="2019-12-17T15:30:08.581" v="926" actId="20577"/>
          <ac:spMkLst>
            <pc:docMk/>
            <pc:sldMk cId="498256463" sldId="319"/>
            <ac:spMk id="2" creationId="{DCDD3146-7637-46DF-8B82-7A8FC2E12D15}"/>
          </ac:spMkLst>
        </pc:spChg>
        <pc:spChg chg="mod">
          <ac:chgData name="Koerber, Jennifer" userId="S::jennifer.koerber@suny.edu::91757253-cc7b-4705-809f-b291d8f3bd2f" providerId="AD" clId="Web-{33AFC0B6-4789-75BF-AC6B-CF57E9E6A262}" dt="2019-12-17T15:36:41.485" v="1394" actId="20577"/>
          <ac:spMkLst>
            <pc:docMk/>
            <pc:sldMk cId="498256463" sldId="319"/>
            <ac:spMk id="3" creationId="{79F088FC-102D-49CB-B1DF-8F39C8CDCD58}"/>
          </ac:spMkLst>
        </pc:spChg>
      </pc:sldChg>
      <pc:sldChg chg="addSp delSp modSp">
        <pc:chgData name="Koerber, Jennifer" userId="S::jennifer.koerber@suny.edu::91757253-cc7b-4705-809f-b291d8f3bd2f" providerId="AD" clId="Web-{33AFC0B6-4789-75BF-AC6B-CF57E9E6A262}" dt="2019-12-17T15:24:15.194" v="349" actId="20577"/>
        <pc:sldMkLst>
          <pc:docMk/>
          <pc:sldMk cId="1226966122" sldId="322"/>
        </pc:sldMkLst>
        <pc:spChg chg="mod">
          <ac:chgData name="Koerber, Jennifer" userId="S::jennifer.koerber@suny.edu::91757253-cc7b-4705-809f-b291d8f3bd2f" providerId="AD" clId="Web-{33AFC0B6-4789-75BF-AC6B-CF57E9E6A262}" dt="2019-12-17T15:22:26.518" v="196" actId="20577"/>
          <ac:spMkLst>
            <pc:docMk/>
            <pc:sldMk cId="1226966122" sldId="322"/>
            <ac:spMk id="2" creationId="{71EA7B85-A46E-4A0A-B5A6-003D849DE4A5}"/>
          </ac:spMkLst>
        </pc:spChg>
        <pc:spChg chg="del">
          <ac:chgData name="Koerber, Jennifer" userId="S::jennifer.koerber@suny.edu::91757253-cc7b-4705-809f-b291d8f3bd2f" providerId="AD" clId="Web-{33AFC0B6-4789-75BF-AC6B-CF57E9E6A262}" dt="2019-12-17T15:11:45.745" v="83"/>
          <ac:spMkLst>
            <pc:docMk/>
            <pc:sldMk cId="1226966122" sldId="322"/>
            <ac:spMk id="3" creationId="{4DBDDB3F-B73C-4F73-9955-8AC852907A47}"/>
          </ac:spMkLst>
        </pc:spChg>
        <pc:spChg chg="add del mod">
          <ac:chgData name="Koerber, Jennifer" userId="S::jennifer.koerber@suny.edu::91757253-cc7b-4705-809f-b291d8f3bd2f" providerId="AD" clId="Web-{33AFC0B6-4789-75BF-AC6B-CF57E9E6A262}" dt="2019-12-17T15:11:50.573" v="84"/>
          <ac:spMkLst>
            <pc:docMk/>
            <pc:sldMk cId="1226966122" sldId="322"/>
            <ac:spMk id="6" creationId="{2A6B78B4-A178-4211-BD56-640E70CC99BA}"/>
          </ac:spMkLst>
        </pc:spChg>
        <pc:spChg chg="add mod">
          <ac:chgData name="Koerber, Jennifer" userId="S::jennifer.koerber@suny.edu::91757253-cc7b-4705-809f-b291d8f3bd2f" providerId="AD" clId="Web-{33AFC0B6-4789-75BF-AC6B-CF57E9E6A262}" dt="2019-12-17T15:24:15.194" v="349" actId="20577"/>
          <ac:spMkLst>
            <pc:docMk/>
            <pc:sldMk cId="1226966122" sldId="322"/>
            <ac:spMk id="20" creationId="{58AC31FA-7C51-4B18-BCF8-4AD7DAB8BC19}"/>
          </ac:spMkLst>
        </pc:spChg>
        <pc:picChg chg="add del mod">
          <ac:chgData name="Koerber, Jennifer" userId="S::jennifer.koerber@suny.edu::91757253-cc7b-4705-809f-b291d8f3bd2f" providerId="AD" clId="Web-{33AFC0B6-4789-75BF-AC6B-CF57E9E6A262}" dt="2019-12-17T15:12:26.371" v="89"/>
          <ac:picMkLst>
            <pc:docMk/>
            <pc:sldMk cId="1226966122" sldId="322"/>
            <ac:picMk id="8" creationId="{EE43AED7-F43A-4AA4-A0B7-2AEB1B77BCDA}"/>
          </ac:picMkLst>
        </pc:picChg>
        <pc:picChg chg="add mod modCrop">
          <ac:chgData name="Koerber, Jennifer" userId="S::jennifer.koerber@suny.edu::91757253-cc7b-4705-809f-b291d8f3bd2f" providerId="AD" clId="Web-{33AFC0B6-4789-75BF-AC6B-CF57E9E6A262}" dt="2019-12-17T15:22:02.470" v="182" actId="1076"/>
          <ac:picMkLst>
            <pc:docMk/>
            <pc:sldMk cId="1226966122" sldId="322"/>
            <ac:picMk id="16" creationId="{FBD3B266-1CEC-4346-9D7D-353667883FC9}"/>
          </ac:picMkLst>
        </pc:picChg>
        <pc:picChg chg="add mod ord modCrop">
          <ac:chgData name="Koerber, Jennifer" userId="S::jennifer.koerber@suny.edu::91757253-cc7b-4705-809f-b291d8f3bd2f" providerId="AD" clId="Web-{33AFC0B6-4789-75BF-AC6B-CF57E9E6A262}" dt="2019-12-17T15:21:57.188" v="181"/>
          <ac:picMkLst>
            <pc:docMk/>
            <pc:sldMk cId="1226966122" sldId="322"/>
            <ac:picMk id="18" creationId="{5FBF234C-DC40-4661-95BA-7CE48B30735E}"/>
          </ac:picMkLst>
        </pc:picChg>
      </pc:sldChg>
      <pc:sldChg chg="del">
        <pc:chgData name="Koerber, Jennifer" userId="S::jennifer.koerber@suny.edu::91757253-cc7b-4705-809f-b291d8f3bd2f" providerId="AD" clId="Web-{33AFC0B6-4789-75BF-AC6B-CF57E9E6A262}" dt="2019-12-17T15:08:57.536" v="59"/>
        <pc:sldMkLst>
          <pc:docMk/>
          <pc:sldMk cId="2995118331" sldId="345"/>
        </pc:sldMkLst>
      </pc:sldChg>
      <pc:sldChg chg="new del ord">
        <pc:chgData name="Koerber, Jennifer" userId="S::jennifer.koerber@suny.edu::91757253-cc7b-4705-809f-b291d8f3bd2f" providerId="AD" clId="Web-{33AFC0B6-4789-75BF-AC6B-CF57E9E6A262}" dt="2019-12-17T15:29:58.565" v="924"/>
        <pc:sldMkLst>
          <pc:docMk/>
          <pc:sldMk cId="1704838938" sldId="356"/>
        </pc:sldMkLst>
      </pc:sldChg>
      <pc:sldChg chg="modSp add replId">
        <pc:chgData name="Koerber, Jennifer" userId="S::jennifer.koerber@suny.edu::91757253-cc7b-4705-809f-b291d8f3bd2f" providerId="AD" clId="Web-{33AFC0B6-4789-75BF-AC6B-CF57E9E6A262}" dt="2019-12-17T15:30:31.582" v="931" actId="20577"/>
        <pc:sldMkLst>
          <pc:docMk/>
          <pc:sldMk cId="3985682431" sldId="356"/>
        </pc:sldMkLst>
        <pc:spChg chg="mod">
          <ac:chgData name="Koerber, Jennifer" userId="S::jennifer.koerber@suny.edu::91757253-cc7b-4705-809f-b291d8f3bd2f" providerId="AD" clId="Web-{33AFC0B6-4789-75BF-AC6B-CF57E9E6A262}" dt="2019-12-17T15:30:31.582" v="931" actId="20577"/>
          <ac:spMkLst>
            <pc:docMk/>
            <pc:sldMk cId="3985682431" sldId="356"/>
            <ac:spMk id="2" creationId="{DCDD3146-7637-46DF-8B82-7A8FC2E12D15}"/>
          </ac:spMkLst>
        </pc:spChg>
      </pc:sldChg>
    </pc:docChg>
  </pc:docChgLst>
  <pc:docChgLst>
    <pc:chgData name="Jackson, Timothy" userId="S::timothy.jackson@suny.edu::9ce01cec-8b46-438e-9d10-af58cd21d299" providerId="AD" clId="Web-{6D82B647-E8C4-4C62-B205-01B0DF53ACD7}"/>
    <pc:docChg chg="addSld modSld">
      <pc:chgData name="Jackson, Timothy" userId="S::timothy.jackson@suny.edu::9ce01cec-8b46-438e-9d10-af58cd21d299" providerId="AD" clId="Web-{6D82B647-E8C4-4C62-B205-01B0DF53ACD7}" dt="2020-07-28T01:26:23.131" v="879" actId="20577"/>
      <pc:docMkLst>
        <pc:docMk/>
      </pc:docMkLst>
      <pc:sldChg chg="modSp">
        <pc:chgData name="Jackson, Timothy" userId="S::timothy.jackson@suny.edu::9ce01cec-8b46-438e-9d10-af58cd21d299" providerId="AD" clId="Web-{6D82B647-E8C4-4C62-B205-01B0DF53ACD7}" dt="2020-07-28T01:26:23.116" v="878" actId="20577"/>
        <pc:sldMkLst>
          <pc:docMk/>
          <pc:sldMk cId="581364705" sldId="438"/>
        </pc:sldMkLst>
        <pc:spChg chg="mod">
          <ac:chgData name="Jackson, Timothy" userId="S::timothy.jackson@suny.edu::9ce01cec-8b46-438e-9d10-af58cd21d299" providerId="AD" clId="Web-{6D82B647-E8C4-4C62-B205-01B0DF53ACD7}" dt="2020-07-28T01:14:39.897" v="94" actId="20577"/>
          <ac:spMkLst>
            <pc:docMk/>
            <pc:sldMk cId="581364705" sldId="438"/>
            <ac:spMk id="2" creationId="{244B8E82-FFA2-4420-9F5C-C344ED44C26B}"/>
          </ac:spMkLst>
        </pc:spChg>
        <pc:spChg chg="mod">
          <ac:chgData name="Jackson, Timothy" userId="S::timothy.jackson@suny.edu::9ce01cec-8b46-438e-9d10-af58cd21d299" providerId="AD" clId="Web-{6D82B647-E8C4-4C62-B205-01B0DF53ACD7}" dt="2020-07-28T01:26:23.116" v="878" actId="20577"/>
          <ac:spMkLst>
            <pc:docMk/>
            <pc:sldMk cId="581364705" sldId="438"/>
            <ac:spMk id="5" creationId="{535E1953-C7A3-4180-AAE1-5C1894D3B757}"/>
          </ac:spMkLst>
        </pc:spChg>
      </pc:sldChg>
      <pc:sldChg chg="modSp">
        <pc:chgData name="Jackson, Timothy" userId="S::timothy.jackson@suny.edu::9ce01cec-8b46-438e-9d10-af58cd21d299" providerId="AD" clId="Web-{6D82B647-E8C4-4C62-B205-01B0DF53ACD7}" dt="2020-07-28T01:08:01.843" v="43" actId="20577"/>
        <pc:sldMkLst>
          <pc:docMk/>
          <pc:sldMk cId="3410460656" sldId="439"/>
        </pc:sldMkLst>
        <pc:spChg chg="mod">
          <ac:chgData name="Jackson, Timothy" userId="S::timothy.jackson@suny.edu::9ce01cec-8b46-438e-9d10-af58cd21d299" providerId="AD" clId="Web-{6D82B647-E8C4-4C62-B205-01B0DF53ACD7}" dt="2020-07-28T01:08:01.843" v="43" actId="20577"/>
          <ac:spMkLst>
            <pc:docMk/>
            <pc:sldMk cId="3410460656" sldId="439"/>
            <ac:spMk id="5" creationId="{535E1953-C7A3-4180-AAE1-5C1894D3B757}"/>
          </ac:spMkLst>
        </pc:spChg>
      </pc:sldChg>
      <pc:sldChg chg="modSp add replId">
        <pc:chgData name="Jackson, Timothy" userId="S::timothy.jackson@suny.edu::9ce01cec-8b46-438e-9d10-af58cd21d299" providerId="AD" clId="Web-{6D82B647-E8C4-4C62-B205-01B0DF53ACD7}" dt="2020-07-28T01:25:06.428" v="804" actId="20577"/>
        <pc:sldMkLst>
          <pc:docMk/>
          <pc:sldMk cId="4152834119" sldId="459"/>
        </pc:sldMkLst>
        <pc:spChg chg="mod">
          <ac:chgData name="Jackson, Timothy" userId="S::timothy.jackson@suny.edu::9ce01cec-8b46-438e-9d10-af58cd21d299" providerId="AD" clId="Web-{6D82B647-E8C4-4C62-B205-01B0DF53ACD7}" dt="2020-07-28T01:14:29.924" v="91" actId="20577"/>
          <ac:spMkLst>
            <pc:docMk/>
            <pc:sldMk cId="4152834119" sldId="459"/>
            <ac:spMk id="2" creationId="{244B8E82-FFA2-4420-9F5C-C344ED44C26B}"/>
          </ac:spMkLst>
        </pc:spChg>
        <pc:spChg chg="mod">
          <ac:chgData name="Jackson, Timothy" userId="S::timothy.jackson@suny.edu::9ce01cec-8b46-438e-9d10-af58cd21d299" providerId="AD" clId="Web-{6D82B647-E8C4-4C62-B205-01B0DF53ACD7}" dt="2020-07-28T01:25:06.428" v="804" actId="20577"/>
          <ac:spMkLst>
            <pc:docMk/>
            <pc:sldMk cId="4152834119" sldId="459"/>
            <ac:spMk id="5" creationId="{535E1953-C7A3-4180-AAE1-5C1894D3B757}"/>
          </ac:spMkLst>
        </pc:spChg>
      </pc:sldChg>
    </pc:docChg>
  </pc:docChgLst>
  <pc:docChgLst>
    <pc:chgData name="Pritting, Shannon" userId="S::shannon.pritting@suny.edu::b6acce8b-3193-4a7b-b3b8-1dc43a9f8da4" providerId="AD" clId="Web-{3E6E38E1-2AC2-4E17-AA95-0D32F57CA3AE}"/>
    <pc:docChg chg="addSld modSld">
      <pc:chgData name="Pritting, Shannon" userId="S::shannon.pritting@suny.edu::b6acce8b-3193-4a7b-b3b8-1dc43a9f8da4" providerId="AD" clId="Web-{3E6E38E1-2AC2-4E17-AA95-0D32F57CA3AE}" dt="2020-10-28T12:43:52.132" v="365" actId="20577"/>
      <pc:docMkLst>
        <pc:docMk/>
      </pc:docMkLst>
      <pc:sldChg chg="modSp add replId">
        <pc:chgData name="Pritting, Shannon" userId="S::shannon.pritting@suny.edu::b6acce8b-3193-4a7b-b3b8-1dc43a9f8da4" providerId="AD" clId="Web-{3E6E38E1-2AC2-4E17-AA95-0D32F57CA3AE}" dt="2020-10-28T12:43:52.132" v="364" actId="20577"/>
        <pc:sldMkLst>
          <pc:docMk/>
          <pc:sldMk cId="1333329209" sldId="513"/>
        </pc:sldMkLst>
        <pc:spChg chg="mod">
          <ac:chgData name="Pritting, Shannon" userId="S::shannon.pritting@suny.edu::b6acce8b-3193-4a7b-b3b8-1dc43a9f8da4" providerId="AD" clId="Web-{3E6E38E1-2AC2-4E17-AA95-0D32F57CA3AE}" dt="2020-10-28T12:23:00.224" v="46" actId="20577"/>
          <ac:spMkLst>
            <pc:docMk/>
            <pc:sldMk cId="1333329209" sldId="513"/>
            <ac:spMk id="13" creationId="{00000000-0000-0000-0000-000000000000}"/>
          </ac:spMkLst>
        </pc:spChg>
        <pc:spChg chg="mod">
          <ac:chgData name="Pritting, Shannon" userId="S::shannon.pritting@suny.edu::b6acce8b-3193-4a7b-b3b8-1dc43a9f8da4" providerId="AD" clId="Web-{3E6E38E1-2AC2-4E17-AA95-0D32F57CA3AE}" dt="2020-10-28T12:43:52.132" v="364" actId="20577"/>
          <ac:spMkLst>
            <pc:docMk/>
            <pc:sldMk cId="1333329209" sldId="513"/>
            <ac:spMk id="14" creationId="{00000000-0000-0000-0000-000000000000}"/>
          </ac:spMkLst>
        </pc:spChg>
      </pc:sldChg>
    </pc:docChg>
  </pc:docChgLst>
  <pc:docChgLst>
    <pc:chgData name="Jackson, Timothy" userId="S::timothy.jackson@suny.edu::9ce01cec-8b46-438e-9d10-af58cd21d299" providerId="AD" clId="Web-{ABBC1A40-5C5E-4985-855D-A29C4CB0AA7D}"/>
    <pc:docChg chg="modSld">
      <pc:chgData name="Jackson, Timothy" userId="S::timothy.jackson@suny.edu::9ce01cec-8b46-438e-9d10-af58cd21d299" providerId="AD" clId="Web-{ABBC1A40-5C5E-4985-855D-A29C4CB0AA7D}" dt="2020-07-28T13:55:18.489" v="3" actId="20577"/>
      <pc:docMkLst>
        <pc:docMk/>
      </pc:docMkLst>
      <pc:sldChg chg="modSp">
        <pc:chgData name="Jackson, Timothy" userId="S::timothy.jackson@suny.edu::9ce01cec-8b46-438e-9d10-af58cd21d299" providerId="AD" clId="Web-{ABBC1A40-5C5E-4985-855D-A29C4CB0AA7D}" dt="2020-07-28T13:55:18.489" v="2" actId="20577"/>
        <pc:sldMkLst>
          <pc:docMk/>
          <pc:sldMk cId="4152834119" sldId="459"/>
        </pc:sldMkLst>
        <pc:spChg chg="mod">
          <ac:chgData name="Jackson, Timothy" userId="S::timothy.jackson@suny.edu::9ce01cec-8b46-438e-9d10-af58cd21d299" providerId="AD" clId="Web-{ABBC1A40-5C5E-4985-855D-A29C4CB0AA7D}" dt="2020-07-28T13:55:18.489" v="2" actId="20577"/>
          <ac:spMkLst>
            <pc:docMk/>
            <pc:sldMk cId="4152834119" sldId="459"/>
            <ac:spMk id="5" creationId="{535E1953-C7A3-4180-AAE1-5C1894D3B757}"/>
          </ac:spMkLst>
        </pc:spChg>
      </pc:sldChg>
    </pc:docChg>
  </pc:docChgLst>
  <pc:docChgLst>
    <pc:chgData name="Koerber, Jennifer" userId="S::jennifer.koerber@suny.edu::91757253-cc7b-4705-809f-b291d8f3bd2f" providerId="AD" clId="Web-{A3794379-EFE5-44FF-B861-6C40DF5A7D19}"/>
    <pc:docChg chg="addSld modSld">
      <pc:chgData name="Koerber, Jennifer" userId="S::jennifer.koerber@suny.edu::91757253-cc7b-4705-809f-b291d8f3bd2f" providerId="AD" clId="Web-{A3794379-EFE5-44FF-B861-6C40DF5A7D19}" dt="2020-04-29T19:31:29.452" v="672" actId="20577"/>
      <pc:docMkLst>
        <pc:docMk/>
      </pc:docMkLst>
      <pc:sldChg chg="addSp delSp modSp add mod replId modClrScheme chgLayout">
        <pc:chgData name="Koerber, Jennifer" userId="S::jennifer.koerber@suny.edu::91757253-cc7b-4705-809f-b291d8f3bd2f" providerId="AD" clId="Web-{A3794379-EFE5-44FF-B861-6C40DF5A7D19}" dt="2020-04-29T19:31:29.452" v="672" actId="20577"/>
        <pc:sldMkLst>
          <pc:docMk/>
          <pc:sldMk cId="3889583148" sldId="437"/>
        </pc:sldMkLst>
        <pc:spChg chg="mod ord">
          <ac:chgData name="Koerber, Jennifer" userId="S::jennifer.koerber@suny.edu::91757253-cc7b-4705-809f-b291d8f3bd2f" providerId="AD" clId="Web-{A3794379-EFE5-44FF-B861-6C40DF5A7D19}" dt="2020-04-29T19:11:34.537" v="137" actId="20577"/>
          <ac:spMkLst>
            <pc:docMk/>
            <pc:sldMk cId="3889583148" sldId="437"/>
            <ac:spMk id="2" creationId="{DCDD3146-7637-46DF-8B82-7A8FC2E12D15}"/>
          </ac:spMkLst>
        </pc:spChg>
        <pc:spChg chg="add del mod">
          <ac:chgData name="Koerber, Jennifer" userId="S::jennifer.koerber@suny.edu::91757253-cc7b-4705-809f-b291d8f3bd2f" providerId="AD" clId="Web-{A3794379-EFE5-44FF-B861-6C40DF5A7D19}" dt="2020-04-29T19:08:51.641" v="33"/>
          <ac:spMkLst>
            <pc:docMk/>
            <pc:sldMk cId="3889583148" sldId="437"/>
            <ac:spMk id="4" creationId="{59A37109-2DEC-48B2-A150-11E65188ECF1}"/>
          </ac:spMkLst>
        </pc:spChg>
        <pc:spChg chg="add del mod">
          <ac:chgData name="Koerber, Jennifer" userId="S::jennifer.koerber@suny.edu::91757253-cc7b-4705-809f-b291d8f3bd2f" providerId="AD" clId="Web-{A3794379-EFE5-44FF-B861-6C40DF5A7D19}" dt="2020-04-29T19:08:49.313" v="32"/>
          <ac:spMkLst>
            <pc:docMk/>
            <pc:sldMk cId="3889583148" sldId="437"/>
            <ac:spMk id="13" creationId="{C22437B1-7676-4AE6-B61B-0B46731893E3}"/>
          </ac:spMkLst>
        </pc:spChg>
        <pc:spChg chg="del mod ord">
          <ac:chgData name="Koerber, Jennifer" userId="S::jennifer.koerber@suny.edu::91757253-cc7b-4705-809f-b291d8f3bd2f" providerId="AD" clId="Web-{A3794379-EFE5-44FF-B861-6C40DF5A7D19}" dt="2020-04-29T19:09:02.813" v="35"/>
          <ac:spMkLst>
            <pc:docMk/>
            <pc:sldMk cId="3889583148" sldId="437"/>
            <ac:spMk id="16" creationId="{435658E4-F0C8-4F7F-8758-9FFB05E56D6B}"/>
          </ac:spMkLst>
        </pc:spChg>
        <pc:spChg chg="mod ord">
          <ac:chgData name="Koerber, Jennifer" userId="S::jennifer.koerber@suny.edu::91757253-cc7b-4705-809f-b291d8f3bd2f" providerId="AD" clId="Web-{A3794379-EFE5-44FF-B861-6C40DF5A7D19}" dt="2020-04-29T19:31:29.452" v="672" actId="20577"/>
          <ac:spMkLst>
            <pc:docMk/>
            <pc:sldMk cId="3889583148" sldId="437"/>
            <ac:spMk id="18" creationId="{63A16270-9913-4258-A541-7EFB96BA490A}"/>
          </ac:spMkLst>
        </pc:spChg>
        <pc:spChg chg="add del mod">
          <ac:chgData name="Koerber, Jennifer" userId="S::jennifer.koerber@suny.edu::91757253-cc7b-4705-809f-b291d8f3bd2f" providerId="AD" clId="Web-{A3794379-EFE5-44FF-B861-6C40DF5A7D19}" dt="2020-04-29T19:22:49.247" v="420"/>
          <ac:spMkLst>
            <pc:docMk/>
            <pc:sldMk cId="3889583148" sldId="437"/>
            <ac:spMk id="19" creationId="{BA7692F5-9908-4DA3-90A6-AEF2AC38FF4C}"/>
          </ac:spMkLst>
        </pc:spChg>
        <pc:spChg chg="del mod ord">
          <ac:chgData name="Koerber, Jennifer" userId="S::jennifer.koerber@suny.edu::91757253-cc7b-4705-809f-b291d8f3bd2f" providerId="AD" clId="Web-{A3794379-EFE5-44FF-B861-6C40DF5A7D19}" dt="2020-04-29T19:08:45.485" v="30"/>
          <ac:spMkLst>
            <pc:docMk/>
            <pc:sldMk cId="3889583148" sldId="437"/>
            <ac:spMk id="20" creationId="{1FF9CAA6-2D6A-431D-9F1A-4E750932A964}"/>
          </ac:spMkLst>
        </pc:spChg>
        <pc:spChg chg="del mod ord">
          <ac:chgData name="Koerber, Jennifer" userId="S::jennifer.koerber@suny.edu::91757253-cc7b-4705-809f-b291d8f3bd2f" providerId="AD" clId="Web-{A3794379-EFE5-44FF-B861-6C40DF5A7D19}" dt="2020-04-29T19:08:48.125" v="31"/>
          <ac:spMkLst>
            <pc:docMk/>
            <pc:sldMk cId="3889583148" sldId="437"/>
            <ac:spMk id="22" creationId="{58379C07-31DE-43E5-BB9C-1473F06FF428}"/>
          </ac:spMkLst>
        </pc:spChg>
        <pc:cxnChg chg="add del mod">
          <ac:chgData name="Koerber, Jennifer" userId="S::jennifer.koerber@suny.edu::91757253-cc7b-4705-809f-b291d8f3bd2f" providerId="AD" clId="Web-{A3794379-EFE5-44FF-B861-6C40DF5A7D19}" dt="2020-04-29T19:12:48.649" v="156"/>
          <ac:cxnSpMkLst>
            <pc:docMk/>
            <pc:sldMk cId="3889583148" sldId="437"/>
            <ac:cxnSpMk id="15" creationId="{9A5DB51B-6CB2-4982-BF87-83328E125BBB}"/>
          </ac:cxnSpMkLst>
        </pc:cxnChg>
        <pc:cxnChg chg="add del mod">
          <ac:chgData name="Koerber, Jennifer" userId="S::jennifer.koerber@suny.edu::91757253-cc7b-4705-809f-b291d8f3bd2f" providerId="AD" clId="Web-{A3794379-EFE5-44FF-B861-6C40DF5A7D19}" dt="2020-04-29T19:13:19.041" v="160"/>
          <ac:cxnSpMkLst>
            <pc:docMk/>
            <pc:sldMk cId="3889583148" sldId="437"/>
            <ac:cxnSpMk id="17" creationId="{7284CAE4-B5F6-40D9-B1A0-641F026D6A4E}"/>
          </ac:cxnSpMkLst>
        </pc:cxnChg>
      </pc:sldChg>
    </pc:docChg>
  </pc:docChgLst>
  <pc:docChgLst>
    <pc:chgData name="McGee, Margaret" userId="S::margaret.mcgee@suny.edu::07377fe7-8f05-4c22-a697-5f820ef7115e" providerId="AD" clId="Web-{1E77766F-9B89-45B9-A084-0E30411FD8D1}"/>
    <pc:docChg chg="addSld delSld modSld">
      <pc:chgData name="McGee, Margaret" userId="S::margaret.mcgee@suny.edu::07377fe7-8f05-4c22-a697-5f820ef7115e" providerId="AD" clId="Web-{1E77766F-9B89-45B9-A084-0E30411FD8D1}" dt="2020-07-27T16:53:10.674" v="2088" actId="20577"/>
      <pc:docMkLst>
        <pc:docMk/>
      </pc:docMkLst>
      <pc:sldChg chg="addSp delSp modSp">
        <pc:chgData name="McGee, Margaret" userId="S::margaret.mcgee@suny.edu::07377fe7-8f05-4c22-a697-5f820ef7115e" providerId="AD" clId="Web-{1E77766F-9B89-45B9-A084-0E30411FD8D1}" dt="2020-07-27T16:44:35.768" v="1574" actId="20577"/>
        <pc:sldMkLst>
          <pc:docMk/>
          <pc:sldMk cId="2227392382" sldId="342"/>
        </pc:sldMkLst>
        <pc:spChg chg="mod">
          <ac:chgData name="McGee, Margaret" userId="S::margaret.mcgee@suny.edu::07377fe7-8f05-4c22-a697-5f820ef7115e" providerId="AD" clId="Web-{1E77766F-9B89-45B9-A084-0E30411FD8D1}" dt="2020-07-27T16:18:13.879" v="353" actId="20577"/>
          <ac:spMkLst>
            <pc:docMk/>
            <pc:sldMk cId="2227392382" sldId="342"/>
            <ac:spMk id="2" creationId="{71EA7B85-A46E-4A0A-B5A6-003D849DE4A5}"/>
          </ac:spMkLst>
        </pc:spChg>
        <pc:spChg chg="mod">
          <ac:chgData name="McGee, Margaret" userId="S::margaret.mcgee@suny.edu::07377fe7-8f05-4c22-a697-5f820ef7115e" providerId="AD" clId="Web-{1E77766F-9B89-45B9-A084-0E30411FD8D1}" dt="2020-07-27T16:17:51.909" v="300" actId="20577"/>
          <ac:spMkLst>
            <pc:docMk/>
            <pc:sldMk cId="2227392382" sldId="342"/>
            <ac:spMk id="3" creationId="{4DBDDB3F-B73C-4F73-9955-8AC852907A47}"/>
          </ac:spMkLst>
        </pc:spChg>
        <pc:spChg chg="add mod">
          <ac:chgData name="McGee, Margaret" userId="S::margaret.mcgee@suny.edu::07377fe7-8f05-4c22-a697-5f820ef7115e" providerId="AD" clId="Web-{1E77766F-9B89-45B9-A084-0E30411FD8D1}" dt="2020-07-27T16:44:35.768" v="1574" actId="20577"/>
          <ac:spMkLst>
            <pc:docMk/>
            <pc:sldMk cId="2227392382" sldId="342"/>
            <ac:spMk id="6" creationId="{82418CFA-6D41-4980-A0EC-28013A0C6BAE}"/>
          </ac:spMkLst>
        </pc:spChg>
        <pc:picChg chg="del">
          <ac:chgData name="McGee, Margaret" userId="S::margaret.mcgee@suny.edu::07377fe7-8f05-4c22-a697-5f820ef7115e" providerId="AD" clId="Web-{1E77766F-9B89-45B9-A084-0E30411FD8D1}" dt="2020-07-27T16:17:46.581" v="291"/>
          <ac:picMkLst>
            <pc:docMk/>
            <pc:sldMk cId="2227392382" sldId="342"/>
            <ac:picMk id="4" creationId="{083C3E82-7EE9-4B6D-A5C8-7EDE1C8FB9D7}"/>
          </ac:picMkLst>
        </pc:picChg>
        <pc:picChg chg="mod">
          <ac:chgData name="McGee, Margaret" userId="S::margaret.mcgee@suny.edu::07377fe7-8f05-4c22-a697-5f820ef7115e" providerId="AD" clId="Web-{1E77766F-9B89-45B9-A084-0E30411FD8D1}" dt="2020-07-27T16:19:09.505" v="358" actId="14100"/>
          <ac:picMkLst>
            <pc:docMk/>
            <pc:sldMk cId="2227392382" sldId="342"/>
            <ac:picMk id="8" creationId="{1C5D211B-8907-4B5A-8B62-BEC3B0025CA6}"/>
          </ac:picMkLst>
        </pc:picChg>
      </pc:sldChg>
      <pc:sldChg chg="modSp">
        <pc:chgData name="McGee, Margaret" userId="S::margaret.mcgee@suny.edu::07377fe7-8f05-4c22-a697-5f820ef7115e" providerId="AD" clId="Web-{1E77766F-9B89-45B9-A084-0E30411FD8D1}" dt="2020-07-27T16:43:20.454" v="1495" actId="20577"/>
        <pc:sldMkLst>
          <pc:docMk/>
          <pc:sldMk cId="295589292" sldId="369"/>
        </pc:sldMkLst>
        <pc:spChg chg="mod">
          <ac:chgData name="McGee, Margaret" userId="S::margaret.mcgee@suny.edu::07377fe7-8f05-4c22-a697-5f820ef7115e" providerId="AD" clId="Web-{1E77766F-9B89-45B9-A084-0E30411FD8D1}" dt="2020-07-27T16:43:20.454" v="1495" actId="20577"/>
          <ac:spMkLst>
            <pc:docMk/>
            <pc:sldMk cId="295589292" sldId="369"/>
            <ac:spMk id="3" creationId="{4DBDDB3F-B73C-4F73-9955-8AC852907A47}"/>
          </ac:spMkLst>
        </pc:spChg>
      </pc:sldChg>
      <pc:sldChg chg="modSp">
        <pc:chgData name="McGee, Margaret" userId="S::margaret.mcgee@suny.edu::07377fe7-8f05-4c22-a697-5f820ef7115e" providerId="AD" clId="Web-{1E77766F-9B89-45B9-A084-0E30411FD8D1}" dt="2020-07-27T16:47:35.571" v="1773" actId="20577"/>
        <pc:sldMkLst>
          <pc:docMk/>
          <pc:sldMk cId="20872472" sldId="377"/>
        </pc:sldMkLst>
        <pc:spChg chg="mod">
          <ac:chgData name="McGee, Margaret" userId="S::margaret.mcgee@suny.edu::07377fe7-8f05-4c22-a697-5f820ef7115e" providerId="AD" clId="Web-{1E77766F-9B89-45B9-A084-0E30411FD8D1}" dt="2020-07-27T16:47:35.571" v="1773" actId="20577"/>
          <ac:spMkLst>
            <pc:docMk/>
            <pc:sldMk cId="20872472" sldId="377"/>
            <ac:spMk id="6" creationId="{0134EE62-A3AE-4ABC-9D13-84F3C54BAAF7}"/>
          </ac:spMkLst>
        </pc:spChg>
      </pc:sldChg>
      <pc:sldChg chg="modSp">
        <pc:chgData name="McGee, Margaret" userId="S::margaret.mcgee@suny.edu::07377fe7-8f05-4c22-a697-5f820ef7115e" providerId="AD" clId="Web-{1E77766F-9B89-45B9-A084-0E30411FD8D1}" dt="2020-07-27T16:49:38.887" v="1873" actId="20577"/>
        <pc:sldMkLst>
          <pc:docMk/>
          <pc:sldMk cId="620162658" sldId="379"/>
        </pc:sldMkLst>
        <pc:spChg chg="mod">
          <ac:chgData name="McGee, Margaret" userId="S::margaret.mcgee@suny.edu::07377fe7-8f05-4c22-a697-5f820ef7115e" providerId="AD" clId="Web-{1E77766F-9B89-45B9-A084-0E30411FD8D1}" dt="2020-07-27T16:49:38.887" v="1873" actId="20577"/>
          <ac:spMkLst>
            <pc:docMk/>
            <pc:sldMk cId="620162658" sldId="379"/>
            <ac:spMk id="6" creationId="{0134EE62-A3AE-4ABC-9D13-84F3C54BAAF7}"/>
          </ac:spMkLst>
        </pc:spChg>
      </pc:sldChg>
      <pc:sldChg chg="del">
        <pc:chgData name="McGee, Margaret" userId="S::margaret.mcgee@suny.edu::07377fe7-8f05-4c22-a697-5f820ef7115e" providerId="AD" clId="Web-{1E77766F-9B89-45B9-A084-0E30411FD8D1}" dt="2020-07-27T16:32:26.263" v="1024"/>
        <pc:sldMkLst>
          <pc:docMk/>
          <pc:sldMk cId="232390341" sldId="428"/>
        </pc:sldMkLst>
      </pc:sldChg>
      <pc:sldChg chg="del">
        <pc:chgData name="McGee, Margaret" userId="S::margaret.mcgee@suny.edu::07377fe7-8f05-4c22-a697-5f820ef7115e" providerId="AD" clId="Web-{1E77766F-9B89-45B9-A084-0E30411FD8D1}" dt="2020-07-27T16:32:35.576" v="1026"/>
        <pc:sldMkLst>
          <pc:docMk/>
          <pc:sldMk cId="230798399" sldId="430"/>
        </pc:sldMkLst>
      </pc:sldChg>
      <pc:sldChg chg="del">
        <pc:chgData name="McGee, Margaret" userId="S::margaret.mcgee@suny.edu::07377fe7-8f05-4c22-a697-5f820ef7115e" providerId="AD" clId="Web-{1E77766F-9B89-45B9-A084-0E30411FD8D1}" dt="2020-07-27T16:14:24.153" v="179"/>
        <pc:sldMkLst>
          <pc:docMk/>
          <pc:sldMk cId="937713637" sldId="434"/>
        </pc:sldMkLst>
      </pc:sldChg>
      <pc:sldChg chg="modSp add replId">
        <pc:chgData name="McGee, Margaret" userId="S::margaret.mcgee@suny.edu::07377fe7-8f05-4c22-a697-5f820ef7115e" providerId="AD" clId="Web-{1E77766F-9B89-45B9-A084-0E30411FD8D1}" dt="2020-07-27T16:46:00.068" v="1719" actId="20577"/>
        <pc:sldMkLst>
          <pc:docMk/>
          <pc:sldMk cId="1864447246" sldId="451"/>
        </pc:sldMkLst>
        <pc:spChg chg="mod">
          <ac:chgData name="McGee, Margaret" userId="S::margaret.mcgee@suny.edu::07377fe7-8f05-4c22-a697-5f820ef7115e" providerId="AD" clId="Web-{1E77766F-9B89-45B9-A084-0E30411FD8D1}" dt="2020-07-27T16:46:00.068" v="1719" actId="20577"/>
          <ac:spMkLst>
            <pc:docMk/>
            <pc:sldMk cId="1864447246" sldId="451"/>
            <ac:spMk id="3" creationId="{4DBDDB3F-B73C-4F73-9955-8AC852907A47}"/>
          </ac:spMkLst>
        </pc:spChg>
        <pc:picChg chg="mod">
          <ac:chgData name="McGee, Margaret" userId="S::margaret.mcgee@suny.edu::07377fe7-8f05-4c22-a697-5f820ef7115e" providerId="AD" clId="Web-{1E77766F-9B89-45B9-A084-0E30411FD8D1}" dt="2020-07-27T16:18:19.019" v="356" actId="1076"/>
          <ac:picMkLst>
            <pc:docMk/>
            <pc:sldMk cId="1864447246" sldId="451"/>
            <ac:picMk id="8" creationId="{1C5D211B-8907-4B5A-8B62-BEC3B0025CA6}"/>
          </ac:picMkLst>
        </pc:picChg>
      </pc:sldChg>
      <pc:sldChg chg="modSp add replId">
        <pc:chgData name="McGee, Margaret" userId="S::margaret.mcgee@suny.edu::07377fe7-8f05-4c22-a697-5f820ef7115e" providerId="AD" clId="Web-{1E77766F-9B89-45B9-A084-0E30411FD8D1}" dt="2020-07-27T16:30:16.118" v="891" actId="20577"/>
        <pc:sldMkLst>
          <pc:docMk/>
          <pc:sldMk cId="2610337857" sldId="452"/>
        </pc:sldMkLst>
        <pc:spChg chg="mod">
          <ac:chgData name="McGee, Margaret" userId="S::margaret.mcgee@suny.edu::07377fe7-8f05-4c22-a697-5f820ef7115e" providerId="AD" clId="Web-{1E77766F-9B89-45B9-A084-0E30411FD8D1}" dt="2020-07-27T16:30:16.118" v="891" actId="20577"/>
          <ac:spMkLst>
            <pc:docMk/>
            <pc:sldMk cId="2610337857" sldId="452"/>
            <ac:spMk id="6" creationId="{0134EE62-A3AE-4ABC-9D13-84F3C54BAAF7}"/>
          </ac:spMkLst>
        </pc:spChg>
      </pc:sldChg>
      <pc:sldChg chg="modSp add replId">
        <pc:chgData name="McGee, Margaret" userId="S::margaret.mcgee@suny.edu::07377fe7-8f05-4c22-a697-5f820ef7115e" providerId="AD" clId="Web-{1E77766F-9B89-45B9-A084-0E30411FD8D1}" dt="2020-07-27T16:53:10.658" v="2087" actId="20577"/>
        <pc:sldMkLst>
          <pc:docMk/>
          <pc:sldMk cId="1421070094" sldId="453"/>
        </pc:sldMkLst>
        <pc:spChg chg="mod">
          <ac:chgData name="McGee, Margaret" userId="S::margaret.mcgee@suny.edu::07377fe7-8f05-4c22-a697-5f820ef7115e" providerId="AD" clId="Web-{1E77766F-9B89-45B9-A084-0E30411FD8D1}" dt="2020-07-27T16:32:49.748" v="1049" actId="20577"/>
          <ac:spMkLst>
            <pc:docMk/>
            <pc:sldMk cId="1421070094" sldId="453"/>
            <ac:spMk id="2" creationId="{71EA7B85-A46E-4A0A-B5A6-003D849DE4A5}"/>
          </ac:spMkLst>
        </pc:spChg>
        <pc:spChg chg="mod">
          <ac:chgData name="McGee, Margaret" userId="S::margaret.mcgee@suny.edu::07377fe7-8f05-4c22-a697-5f820ef7115e" providerId="AD" clId="Web-{1E77766F-9B89-45B9-A084-0E30411FD8D1}" dt="2020-07-27T16:53:10.658" v="2087" actId="20577"/>
          <ac:spMkLst>
            <pc:docMk/>
            <pc:sldMk cId="1421070094" sldId="453"/>
            <ac:spMk id="6" creationId="{0134EE62-A3AE-4ABC-9D13-84F3C54BAAF7}"/>
          </ac:spMkLst>
        </pc:spChg>
      </pc:sldChg>
      <pc:sldChg chg="add del replId">
        <pc:chgData name="McGee, Margaret" userId="S::margaret.mcgee@suny.edu::07377fe7-8f05-4c22-a697-5f820ef7115e" providerId="AD" clId="Web-{1E77766F-9B89-45B9-A084-0E30411FD8D1}" dt="2020-07-27T16:32:31.591" v="1025"/>
        <pc:sldMkLst>
          <pc:docMk/>
          <pc:sldMk cId="4242662468" sldId="453"/>
        </pc:sldMkLst>
      </pc:sldChg>
      <pc:sldChg chg="modSp add del replId">
        <pc:chgData name="McGee, Margaret" userId="S::margaret.mcgee@suny.edu::07377fe7-8f05-4c22-a697-5f820ef7115e" providerId="AD" clId="Web-{1E77766F-9B89-45B9-A084-0E30411FD8D1}" dt="2020-07-27T16:50:14.935" v="1876"/>
        <pc:sldMkLst>
          <pc:docMk/>
          <pc:sldMk cId="3141947802" sldId="454"/>
        </pc:sldMkLst>
        <pc:spChg chg="mod">
          <ac:chgData name="McGee, Margaret" userId="S::margaret.mcgee@suny.edu::07377fe7-8f05-4c22-a697-5f820ef7115e" providerId="AD" clId="Web-{1E77766F-9B89-45B9-A084-0E30411FD8D1}" dt="2020-07-27T16:40:35.465" v="1383" actId="20577"/>
          <ac:spMkLst>
            <pc:docMk/>
            <pc:sldMk cId="3141947802" sldId="454"/>
            <ac:spMk id="6" creationId="{0134EE62-A3AE-4ABC-9D13-84F3C54BAAF7}"/>
          </ac:spMkLst>
        </pc:spChg>
      </pc:sldChg>
      <pc:sldChg chg="modSp add replId">
        <pc:chgData name="McGee, Margaret" userId="S::margaret.mcgee@suny.edu::07377fe7-8f05-4c22-a697-5f820ef7115e" providerId="AD" clId="Web-{1E77766F-9B89-45B9-A084-0E30411FD8D1}" dt="2020-07-27T16:50:31.513" v="1879" actId="20577"/>
        <pc:sldMkLst>
          <pc:docMk/>
          <pc:sldMk cId="3637786996" sldId="455"/>
        </pc:sldMkLst>
        <pc:spChg chg="mod">
          <ac:chgData name="McGee, Margaret" userId="S::margaret.mcgee@suny.edu::07377fe7-8f05-4c22-a697-5f820ef7115e" providerId="AD" clId="Web-{1E77766F-9B89-45B9-A084-0E30411FD8D1}" dt="2020-07-27T16:50:31.513" v="1879" actId="20577"/>
          <ac:spMkLst>
            <pc:docMk/>
            <pc:sldMk cId="3637786996" sldId="455"/>
            <ac:spMk id="6" creationId="{0134EE62-A3AE-4ABC-9D13-84F3C54BAAF7}"/>
          </ac:spMkLst>
        </pc:spChg>
      </pc:sldChg>
    </pc:docChg>
  </pc:docChgLst>
  <pc:docChgLst>
    <pc:chgData name="Tovstiadi, Esta" userId="S::esta.tovstiadi@suny.edu::b592cbb2-ea38-4240-8a3a-6613487ae435" providerId="AD" clId="Web-{D136C8C1-0BF9-4092-8575-C548F7462AEF}"/>
    <pc:docChg chg="addSld delSld modSld">
      <pc:chgData name="Tovstiadi, Esta" userId="S::esta.tovstiadi@suny.edu::b592cbb2-ea38-4240-8a3a-6613487ae435" providerId="AD" clId="Web-{D136C8C1-0BF9-4092-8575-C548F7462AEF}" dt="2020-04-30T00:33:54.358" v="455" actId="1076"/>
      <pc:docMkLst>
        <pc:docMk/>
      </pc:docMkLst>
      <pc:sldChg chg="add del">
        <pc:chgData name="Tovstiadi, Esta" userId="S::esta.tovstiadi@suny.edu::b592cbb2-ea38-4240-8a3a-6613487ae435" providerId="AD" clId="Web-{D136C8C1-0BF9-4092-8575-C548F7462AEF}" dt="2020-04-30T00:13:29.302" v="2"/>
        <pc:sldMkLst>
          <pc:docMk/>
          <pc:sldMk cId="97585813" sldId="415"/>
        </pc:sldMkLst>
      </pc:sldChg>
      <pc:sldChg chg="del">
        <pc:chgData name="Tovstiadi, Esta" userId="S::esta.tovstiadi@suny.edu::b592cbb2-ea38-4240-8a3a-6613487ae435" providerId="AD" clId="Web-{D136C8C1-0BF9-4092-8575-C548F7462AEF}" dt="2020-04-30T00:13:32.286" v="3"/>
        <pc:sldMkLst>
          <pc:docMk/>
          <pc:sldMk cId="3902736866" sldId="416"/>
        </pc:sldMkLst>
      </pc:sldChg>
      <pc:sldChg chg="addSp delSp modSp">
        <pc:chgData name="Tovstiadi, Esta" userId="S::esta.tovstiadi@suny.edu::b592cbb2-ea38-4240-8a3a-6613487ae435" providerId="AD" clId="Web-{D136C8C1-0BF9-4092-8575-C548F7462AEF}" dt="2020-04-30T00:33:54.358" v="455" actId="1076"/>
        <pc:sldMkLst>
          <pc:docMk/>
          <pc:sldMk cId="899005744" sldId="429"/>
        </pc:sldMkLst>
        <pc:spChg chg="mod">
          <ac:chgData name="Tovstiadi, Esta" userId="S::esta.tovstiadi@suny.edu::b592cbb2-ea38-4240-8a3a-6613487ae435" providerId="AD" clId="Web-{D136C8C1-0BF9-4092-8575-C548F7462AEF}" dt="2020-04-30T00:26:29.033" v="164" actId="20577"/>
          <ac:spMkLst>
            <pc:docMk/>
            <pc:sldMk cId="899005744" sldId="429"/>
            <ac:spMk id="2" creationId="{00000000-0000-0000-0000-000000000000}"/>
          </ac:spMkLst>
        </pc:spChg>
        <pc:spChg chg="mod">
          <ac:chgData name="Tovstiadi, Esta" userId="S::esta.tovstiadi@suny.edu::b592cbb2-ea38-4240-8a3a-6613487ae435" providerId="AD" clId="Web-{D136C8C1-0BF9-4092-8575-C548F7462AEF}" dt="2020-04-30T00:28:37.334" v="451" actId="20577"/>
          <ac:spMkLst>
            <pc:docMk/>
            <pc:sldMk cId="899005744" sldId="429"/>
            <ac:spMk id="3" creationId="{00000000-0000-0000-0000-000000000000}"/>
          </ac:spMkLst>
        </pc:spChg>
        <pc:picChg chg="add del mod">
          <ac:chgData name="Tovstiadi, Esta" userId="S::esta.tovstiadi@suny.edu::b592cbb2-ea38-4240-8a3a-6613487ae435" providerId="AD" clId="Web-{D136C8C1-0BF9-4092-8575-C548F7462AEF}" dt="2020-04-30T00:19:48.362" v="137"/>
          <ac:picMkLst>
            <pc:docMk/>
            <pc:sldMk cId="899005744" sldId="429"/>
            <ac:picMk id="4" creationId="{5B62D49F-FE9E-4C08-ACFD-5597FADBCE48}"/>
          </ac:picMkLst>
        </pc:picChg>
        <pc:picChg chg="add mod">
          <ac:chgData name="Tovstiadi, Esta" userId="S::esta.tovstiadi@suny.edu::b592cbb2-ea38-4240-8a3a-6613487ae435" providerId="AD" clId="Web-{D136C8C1-0BF9-4092-8575-C548F7462AEF}" dt="2020-04-30T00:33:54.358" v="455" actId="1076"/>
          <ac:picMkLst>
            <pc:docMk/>
            <pc:sldMk cId="899005744" sldId="429"/>
            <ac:picMk id="4" creationId="{6FFE028B-8218-4214-80A1-0C8453B43B47}"/>
          </ac:picMkLst>
        </pc:picChg>
        <pc:picChg chg="add del mod">
          <ac:chgData name="Tovstiadi, Esta" userId="S::esta.tovstiadi@suny.edu::b592cbb2-ea38-4240-8a3a-6613487ae435" providerId="AD" clId="Web-{D136C8C1-0BF9-4092-8575-C548F7462AEF}" dt="2020-04-30T00:26:10.985" v="145"/>
          <ac:picMkLst>
            <pc:docMk/>
            <pc:sldMk cId="899005744" sldId="429"/>
            <ac:picMk id="6" creationId="{98E8A810-AFE2-4584-B16D-3D6CB2769B1D}"/>
          </ac:picMkLst>
        </pc:picChg>
      </pc:sldChg>
      <pc:sldChg chg="add replId">
        <pc:chgData name="Tovstiadi, Esta" userId="S::esta.tovstiadi@suny.edu::b592cbb2-ea38-4240-8a3a-6613487ae435" providerId="AD" clId="Web-{D136C8C1-0BF9-4092-8575-C548F7462AEF}" dt="2020-04-30T00:26:07.954" v="144"/>
        <pc:sldMkLst>
          <pc:docMk/>
          <pc:sldMk cId="2661224368" sldId="441"/>
        </pc:sldMkLst>
      </pc:sldChg>
    </pc:docChg>
  </pc:docChgLst>
  <pc:docChgLst>
    <pc:chgData name="Jackson, Timothy" userId="S::timothy.jackson@suny.edu::9ce01cec-8b46-438e-9d10-af58cd21d299" providerId="AD" clId="Web-{E89CB618-F874-400E-77D6-08D5DA483177}"/>
    <pc:docChg chg="modSld">
      <pc:chgData name="Jackson, Timothy" userId="S::timothy.jackson@suny.edu::9ce01cec-8b46-438e-9d10-af58cd21d299" providerId="AD" clId="Web-{E89CB618-F874-400E-77D6-08D5DA483177}" dt="2020-08-28T16:00:48.119" v="11" actId="20577"/>
      <pc:docMkLst>
        <pc:docMk/>
      </pc:docMkLst>
      <pc:sldChg chg="modSp">
        <pc:chgData name="Jackson, Timothy" userId="S::timothy.jackson@suny.edu::9ce01cec-8b46-438e-9d10-af58cd21d299" providerId="AD" clId="Web-{E89CB618-F874-400E-77D6-08D5DA483177}" dt="2020-08-28T15:59:49.884" v="2" actId="20577"/>
        <pc:sldMkLst>
          <pc:docMk/>
          <pc:sldMk cId="581364705" sldId="438"/>
        </pc:sldMkLst>
        <pc:spChg chg="mod">
          <ac:chgData name="Jackson, Timothy" userId="S::timothy.jackson@suny.edu::9ce01cec-8b46-438e-9d10-af58cd21d299" providerId="AD" clId="Web-{E89CB618-F874-400E-77D6-08D5DA483177}" dt="2020-08-28T15:59:49.884" v="2" actId="20577"/>
          <ac:spMkLst>
            <pc:docMk/>
            <pc:sldMk cId="581364705" sldId="438"/>
            <ac:spMk id="5" creationId="{535E1953-C7A3-4180-AAE1-5C1894D3B757}"/>
          </ac:spMkLst>
        </pc:spChg>
      </pc:sldChg>
      <pc:sldChg chg="modSp">
        <pc:chgData name="Jackson, Timothy" userId="S::timothy.jackson@suny.edu::9ce01cec-8b46-438e-9d10-af58cd21d299" providerId="AD" clId="Web-{E89CB618-F874-400E-77D6-08D5DA483177}" dt="2020-08-28T16:00:48.103" v="10" actId="20577"/>
        <pc:sldMkLst>
          <pc:docMk/>
          <pc:sldMk cId="4077084795" sldId="482"/>
        </pc:sldMkLst>
        <pc:spChg chg="mod">
          <ac:chgData name="Jackson, Timothy" userId="S::timothy.jackson@suny.edu::9ce01cec-8b46-438e-9d10-af58cd21d299" providerId="AD" clId="Web-{E89CB618-F874-400E-77D6-08D5DA483177}" dt="2020-08-28T16:00:48.103" v="10" actId="20577"/>
          <ac:spMkLst>
            <pc:docMk/>
            <pc:sldMk cId="4077084795" sldId="482"/>
            <ac:spMk id="5" creationId="{535E1953-C7A3-4180-AAE1-5C1894D3B757}"/>
          </ac:spMkLst>
        </pc:spChg>
      </pc:sldChg>
    </pc:docChg>
  </pc:docChgLst>
  <pc:docChgLst>
    <pc:chgData name="McGee, Margaret" userId="S::margaret.mcgee@suny.edu::07377fe7-8f05-4c22-a697-5f820ef7115e" providerId="AD" clId="Web-{5B3ACFD5-2071-4E45-ACF2-BF6305216D05}"/>
    <pc:docChg chg="delSld modSld">
      <pc:chgData name="McGee, Margaret" userId="S::margaret.mcgee@suny.edu::07377fe7-8f05-4c22-a697-5f820ef7115e" providerId="AD" clId="Web-{5B3ACFD5-2071-4E45-ACF2-BF6305216D05}" dt="2020-09-22T12:56:42.592" v="1415" actId="20577"/>
      <pc:docMkLst>
        <pc:docMk/>
      </pc:docMkLst>
      <pc:sldChg chg="modSp">
        <pc:chgData name="McGee, Margaret" userId="S::margaret.mcgee@suny.edu::07377fe7-8f05-4c22-a697-5f820ef7115e" providerId="AD" clId="Web-{5B3ACFD5-2071-4E45-ACF2-BF6305216D05}" dt="2020-09-22T12:56:42.592" v="1414" actId="20577"/>
        <pc:sldMkLst>
          <pc:docMk/>
          <pc:sldMk cId="2227392382" sldId="342"/>
        </pc:sldMkLst>
        <pc:spChg chg="mod">
          <ac:chgData name="McGee, Margaret" userId="S::margaret.mcgee@suny.edu::07377fe7-8f05-4c22-a697-5f820ef7115e" providerId="AD" clId="Web-{5B3ACFD5-2071-4E45-ACF2-BF6305216D05}" dt="2020-09-22T12:56:42.592" v="1414" actId="20577"/>
          <ac:spMkLst>
            <pc:docMk/>
            <pc:sldMk cId="2227392382" sldId="342"/>
            <ac:spMk id="6" creationId="{82418CFA-6D41-4980-A0EC-28013A0C6BAE}"/>
          </ac:spMkLst>
        </pc:spChg>
      </pc:sldChg>
      <pc:sldChg chg="del">
        <pc:chgData name="McGee, Margaret" userId="S::margaret.mcgee@suny.edu::07377fe7-8f05-4c22-a697-5f820ef7115e" providerId="AD" clId="Web-{5B3ACFD5-2071-4E45-ACF2-BF6305216D05}" dt="2020-09-22T12:49:25.518" v="0"/>
        <pc:sldMkLst>
          <pc:docMk/>
          <pc:sldMk cId="20872472" sldId="377"/>
        </pc:sldMkLst>
      </pc:sldChg>
      <pc:sldChg chg="del">
        <pc:chgData name="McGee, Margaret" userId="S::margaret.mcgee@suny.edu::07377fe7-8f05-4c22-a697-5f820ef7115e" providerId="AD" clId="Web-{5B3ACFD5-2071-4E45-ACF2-BF6305216D05}" dt="2020-09-22T12:49:31.221" v="2"/>
        <pc:sldMkLst>
          <pc:docMk/>
          <pc:sldMk cId="620162658" sldId="379"/>
        </pc:sldMkLst>
      </pc:sldChg>
      <pc:sldChg chg="del">
        <pc:chgData name="McGee, Margaret" userId="S::margaret.mcgee@suny.edu::07377fe7-8f05-4c22-a697-5f820ef7115e" providerId="AD" clId="Web-{5B3ACFD5-2071-4E45-ACF2-BF6305216D05}" dt="2020-09-22T12:49:27.987" v="1"/>
        <pc:sldMkLst>
          <pc:docMk/>
          <pc:sldMk cId="2610337857" sldId="452"/>
        </pc:sldMkLst>
      </pc:sldChg>
      <pc:sldChg chg="del">
        <pc:chgData name="McGee, Margaret" userId="S::margaret.mcgee@suny.edu::07377fe7-8f05-4c22-a697-5f820ef7115e" providerId="AD" clId="Web-{5B3ACFD5-2071-4E45-ACF2-BF6305216D05}" dt="2020-09-22T12:51:31.459" v="208"/>
        <pc:sldMkLst>
          <pc:docMk/>
          <pc:sldMk cId="45523102" sldId="475"/>
        </pc:sldMkLst>
      </pc:sldChg>
      <pc:sldChg chg="del">
        <pc:chgData name="McGee, Margaret" userId="S::margaret.mcgee@suny.edu::07377fe7-8f05-4c22-a697-5f820ef7115e" providerId="AD" clId="Web-{5B3ACFD5-2071-4E45-ACF2-BF6305216D05}" dt="2020-09-22T12:51:34.521" v="209"/>
        <pc:sldMkLst>
          <pc:docMk/>
          <pc:sldMk cId="444234946" sldId="477"/>
        </pc:sldMkLst>
      </pc:sldChg>
      <pc:sldChg chg="del">
        <pc:chgData name="McGee, Margaret" userId="S::margaret.mcgee@suny.edu::07377fe7-8f05-4c22-a697-5f820ef7115e" providerId="AD" clId="Web-{5B3ACFD5-2071-4E45-ACF2-BF6305216D05}" dt="2020-09-22T12:49:38.159" v="3"/>
        <pc:sldMkLst>
          <pc:docMk/>
          <pc:sldMk cId="968669330" sldId="478"/>
        </pc:sldMkLst>
      </pc:sldChg>
    </pc:docChg>
  </pc:docChgLst>
  <pc:docChgLst>
    <pc:chgData name="Jackson, Timothy" userId="S::timothy.jackson@suny.edu::9ce01cec-8b46-438e-9d10-af58cd21d299" providerId="AD" clId="Web-{8EA4069A-AF79-2E8D-F89C-3314F084224B}"/>
    <pc:docChg chg="addSld delSld modSld sldOrd">
      <pc:chgData name="Jackson, Timothy" userId="S::timothy.jackson@suny.edu::9ce01cec-8b46-438e-9d10-af58cd21d299" providerId="AD" clId="Web-{8EA4069A-AF79-2E8D-F89C-3314F084224B}" dt="2019-11-21T22:02:45.315" v="1294" actId="20577"/>
      <pc:docMkLst>
        <pc:docMk/>
      </pc:docMkLst>
      <pc:sldChg chg="addSp delSp modSp">
        <pc:chgData name="Jackson, Timothy" userId="S::timothy.jackson@suny.edu::9ce01cec-8b46-438e-9d10-af58cd21d299" providerId="AD" clId="Web-{8EA4069A-AF79-2E8D-F89C-3314F084224B}" dt="2019-11-21T21:40:58.045" v="2"/>
        <pc:sldMkLst>
          <pc:docMk/>
          <pc:sldMk cId="3982493420" sldId="289"/>
        </pc:sldMkLst>
        <pc:picChg chg="add del mod">
          <ac:chgData name="Jackson, Timothy" userId="S::timothy.jackson@suny.edu::9ce01cec-8b46-438e-9d10-af58cd21d299" providerId="AD" clId="Web-{8EA4069A-AF79-2E8D-F89C-3314F084224B}" dt="2019-11-21T21:40:58.045" v="2"/>
          <ac:picMkLst>
            <pc:docMk/>
            <pc:sldMk cId="3982493420" sldId="289"/>
            <ac:picMk id="6" creationId="{CE243347-1770-48F7-9B9C-36254D4A2327}"/>
          </ac:picMkLst>
        </pc:picChg>
      </pc:sldChg>
      <pc:sldChg chg="ord">
        <pc:chgData name="Jackson, Timothy" userId="S::timothy.jackson@suny.edu::9ce01cec-8b46-438e-9d10-af58cd21d299" providerId="AD" clId="Web-{8EA4069A-AF79-2E8D-F89C-3314F084224B}" dt="2019-11-21T21:53:23.126" v="1081"/>
        <pc:sldMkLst>
          <pc:docMk/>
          <pc:sldMk cId="2792553569" sldId="321"/>
        </pc:sldMkLst>
      </pc:sldChg>
      <pc:sldChg chg="addSp modSp new del">
        <pc:chgData name="Jackson, Timothy" userId="S::timothy.jackson@suny.edu::9ce01cec-8b46-438e-9d10-af58cd21d299" providerId="AD" clId="Web-{8EA4069A-AF79-2E8D-F89C-3314F084224B}" dt="2019-11-21T21:41:36.904" v="8"/>
        <pc:sldMkLst>
          <pc:docMk/>
          <pc:sldMk cId="205535043" sldId="336"/>
        </pc:sldMkLst>
        <pc:picChg chg="add mod">
          <ac:chgData name="Jackson, Timothy" userId="S::timothy.jackson@suny.edu::9ce01cec-8b46-438e-9d10-af58cd21d299" providerId="AD" clId="Web-{8EA4069A-AF79-2E8D-F89C-3314F084224B}" dt="2019-11-21T21:41:23.264" v="7" actId="1076"/>
          <ac:picMkLst>
            <pc:docMk/>
            <pc:sldMk cId="205535043" sldId="336"/>
            <ac:picMk id="4" creationId="{D6307944-6AF4-479B-B784-10C14760C284}"/>
          </ac:picMkLst>
        </pc:picChg>
      </pc:sldChg>
      <pc:sldChg chg="addSp delSp modSp add replId">
        <pc:chgData name="Jackson, Timothy" userId="S::timothy.jackson@suny.edu::9ce01cec-8b46-438e-9d10-af58cd21d299" providerId="AD" clId="Web-{8EA4069A-AF79-2E8D-F89C-3314F084224B}" dt="2019-11-21T21:54:24.048" v="1096" actId="14100"/>
        <pc:sldMkLst>
          <pc:docMk/>
          <pc:sldMk cId="1589093333" sldId="336"/>
        </pc:sldMkLst>
        <pc:spChg chg="mod">
          <ac:chgData name="Jackson, Timothy" userId="S::timothy.jackson@suny.edu::9ce01cec-8b46-438e-9d10-af58cd21d299" providerId="AD" clId="Web-{8EA4069A-AF79-2E8D-F89C-3314F084224B}" dt="2019-11-21T21:54:24.048" v="1096" actId="14100"/>
          <ac:spMkLst>
            <pc:docMk/>
            <pc:sldMk cId="1589093333" sldId="336"/>
            <ac:spMk id="2" creationId="{C48AB8A9-7280-478D-B861-6975D46D1632}"/>
          </ac:spMkLst>
        </pc:spChg>
        <pc:spChg chg="mod">
          <ac:chgData name="Jackson, Timothy" userId="S::timothy.jackson@suny.edu::9ce01cec-8b46-438e-9d10-af58cd21d299" providerId="AD" clId="Web-{8EA4069A-AF79-2E8D-F89C-3314F084224B}" dt="2019-11-21T21:42:10.342" v="19" actId="20577"/>
          <ac:spMkLst>
            <pc:docMk/>
            <pc:sldMk cId="1589093333" sldId="336"/>
            <ac:spMk id="3" creationId="{B0D9A189-B0D8-4563-8622-09F35A316A46}"/>
          </ac:spMkLst>
        </pc:spChg>
        <pc:spChg chg="add del mod">
          <ac:chgData name="Jackson, Timothy" userId="S::timothy.jackson@suny.edu::9ce01cec-8b46-438e-9d10-af58cd21d299" providerId="AD" clId="Web-{8EA4069A-AF79-2E8D-F89C-3314F084224B}" dt="2019-11-21T21:42:40.358" v="32"/>
          <ac:spMkLst>
            <pc:docMk/>
            <pc:sldMk cId="1589093333" sldId="336"/>
            <ac:spMk id="13" creationId="{C1ED0761-91D8-49FA-ABDE-345311F0255D}"/>
          </ac:spMkLst>
        </pc:spChg>
        <pc:spChg chg="add del mod">
          <ac:chgData name="Jackson, Timothy" userId="S::timothy.jackson@suny.edu::9ce01cec-8b46-438e-9d10-af58cd21d299" providerId="AD" clId="Web-{8EA4069A-AF79-2E8D-F89C-3314F084224B}" dt="2019-11-21T21:43:35.327" v="38"/>
          <ac:spMkLst>
            <pc:docMk/>
            <pc:sldMk cId="1589093333" sldId="336"/>
            <ac:spMk id="14" creationId="{020CA314-3484-4F64-BDE0-066EAB376CEE}"/>
          </ac:spMkLst>
        </pc:spChg>
        <pc:spChg chg="del">
          <ac:chgData name="Jackson, Timothy" userId="S::timothy.jackson@suny.edu::9ce01cec-8b46-438e-9d10-af58cd21d299" providerId="AD" clId="Web-{8EA4069A-AF79-2E8D-F89C-3314F084224B}" dt="2019-11-21T21:42:18.061" v="25"/>
          <ac:spMkLst>
            <pc:docMk/>
            <pc:sldMk cId="1589093333" sldId="336"/>
            <ac:spMk id="15" creationId="{619D2D6C-5ED3-4CFC-B08E-80FF2760CCC3}"/>
          </ac:spMkLst>
        </pc:spChg>
        <pc:graphicFrameChg chg="del mod modGraphic">
          <ac:chgData name="Jackson, Timothy" userId="S::timothy.jackson@suny.edu::9ce01cec-8b46-438e-9d10-af58cd21d299" providerId="AD" clId="Web-{8EA4069A-AF79-2E8D-F89C-3314F084224B}" dt="2019-11-21T21:42:16.623" v="24"/>
          <ac:graphicFrameMkLst>
            <pc:docMk/>
            <pc:sldMk cId="1589093333" sldId="336"/>
            <ac:graphicFrameMk id="16" creationId="{717BC2D6-FB84-47C3-B0DD-C5ED6B58FB5D}"/>
          </ac:graphicFrameMkLst>
        </pc:graphicFrameChg>
        <pc:graphicFrameChg chg="add mod modGraphic">
          <ac:chgData name="Jackson, Timothy" userId="S::timothy.jackson@suny.edu::9ce01cec-8b46-438e-9d10-af58cd21d299" providerId="AD" clId="Web-{8EA4069A-AF79-2E8D-F89C-3314F084224B}" dt="2019-11-21T21:53:13.626" v="1079"/>
          <ac:graphicFrameMkLst>
            <pc:docMk/>
            <pc:sldMk cId="1589093333" sldId="336"/>
            <ac:graphicFrameMk id="17" creationId="{0D83A9D6-476A-448E-AEBA-0F4CDCC41F74}"/>
          </ac:graphicFrameMkLst>
        </pc:graphicFrameChg>
        <pc:picChg chg="del">
          <ac:chgData name="Jackson, Timothy" userId="S::timothy.jackson@suny.edu::9ce01cec-8b46-438e-9d10-af58cd21d299" providerId="AD" clId="Web-{8EA4069A-AF79-2E8D-F89C-3314F084224B}" dt="2019-11-21T21:42:05.904" v="16"/>
          <ac:picMkLst>
            <pc:docMk/>
            <pc:sldMk cId="1589093333" sldId="336"/>
            <ac:picMk id="12" creationId="{382C0AA6-8A73-43E2-8330-C482A4011904}"/>
          </ac:picMkLst>
        </pc:picChg>
      </pc:sldChg>
      <pc:sldChg chg="addSp delSp modSp add ord replId">
        <pc:chgData name="Jackson, Timothy" userId="S::timothy.jackson@suny.edu::9ce01cec-8b46-438e-9d10-af58cd21d299" providerId="AD" clId="Web-{8EA4069A-AF79-2E8D-F89C-3314F084224B}" dt="2019-11-21T22:01:11.846" v="1230" actId="14100"/>
        <pc:sldMkLst>
          <pc:docMk/>
          <pc:sldMk cId="600379576" sldId="337"/>
        </pc:sldMkLst>
        <pc:spChg chg="mod">
          <ac:chgData name="Jackson, Timothy" userId="S::timothy.jackson@suny.edu::9ce01cec-8b46-438e-9d10-af58cd21d299" providerId="AD" clId="Web-{8EA4069A-AF79-2E8D-F89C-3314F084224B}" dt="2019-11-21T21:54:30.610" v="1097" actId="14100"/>
          <ac:spMkLst>
            <pc:docMk/>
            <pc:sldMk cId="600379576" sldId="337"/>
            <ac:spMk id="2" creationId="{C48AB8A9-7280-478D-B861-6975D46D1632}"/>
          </ac:spMkLst>
        </pc:spChg>
        <pc:spChg chg="add del mod">
          <ac:chgData name="Jackson, Timothy" userId="S::timothy.jackson@suny.edu::9ce01cec-8b46-438e-9d10-af58cd21d299" providerId="AD" clId="Web-{8EA4069A-AF79-2E8D-F89C-3314F084224B}" dt="2019-11-21T21:45:04.093" v="50"/>
          <ac:spMkLst>
            <pc:docMk/>
            <pc:sldMk cId="600379576" sldId="337"/>
            <ac:spMk id="12" creationId="{10CFA510-4E16-48B1-83C5-C284F9A67AF5}"/>
          </ac:spMkLst>
        </pc:spChg>
        <pc:spChg chg="add mod">
          <ac:chgData name="Jackson, Timothy" userId="S::timothy.jackson@suny.edu::9ce01cec-8b46-438e-9d10-af58cd21d299" providerId="AD" clId="Web-{8EA4069A-AF79-2E8D-F89C-3314F084224B}" dt="2019-11-21T22:01:11.846" v="1230" actId="14100"/>
          <ac:spMkLst>
            <pc:docMk/>
            <pc:sldMk cId="600379576" sldId="337"/>
            <ac:spMk id="13" creationId="{57CBDF48-8360-4655-9511-CAA3272FD71A}"/>
          </ac:spMkLst>
        </pc:spChg>
        <pc:picChg chg="add mod">
          <ac:chgData name="Jackson, Timothy" userId="S::timothy.jackson@suny.edu::9ce01cec-8b46-438e-9d10-af58cd21d299" providerId="AD" clId="Web-{8EA4069A-AF79-2E8D-F89C-3314F084224B}" dt="2019-11-21T21:45:50.265" v="71" actId="14100"/>
          <ac:picMkLst>
            <pc:docMk/>
            <pc:sldMk cId="600379576" sldId="337"/>
            <ac:picMk id="14" creationId="{2A4CB4EB-9DF5-452D-9DA4-805A496329AA}"/>
          </ac:picMkLst>
        </pc:picChg>
      </pc:sldChg>
      <pc:sldChg chg="addSp delSp modSp add replId">
        <pc:chgData name="Jackson, Timothy" userId="S::timothy.jackson@suny.edu::9ce01cec-8b46-438e-9d10-af58cd21d299" providerId="AD" clId="Web-{8EA4069A-AF79-2E8D-F89C-3314F084224B}" dt="2019-11-21T21:54:44.439" v="1100"/>
        <pc:sldMkLst>
          <pc:docMk/>
          <pc:sldMk cId="2160615434" sldId="338"/>
        </pc:sldMkLst>
        <pc:spChg chg="mod">
          <ac:chgData name="Jackson, Timothy" userId="S::timothy.jackson@suny.edu::9ce01cec-8b46-438e-9d10-af58cd21d299" providerId="AD" clId="Web-{8EA4069A-AF79-2E8D-F89C-3314F084224B}" dt="2019-11-21T21:53:33.657" v="1082" actId="20577"/>
          <ac:spMkLst>
            <pc:docMk/>
            <pc:sldMk cId="2160615434" sldId="338"/>
            <ac:spMk id="2" creationId="{C48AB8A9-7280-478D-B861-6975D46D1632}"/>
          </ac:spMkLst>
        </pc:spChg>
        <pc:spChg chg="mod">
          <ac:chgData name="Jackson, Timothy" userId="S::timothy.jackson@suny.edu::9ce01cec-8b46-438e-9d10-af58cd21d299" providerId="AD" clId="Web-{8EA4069A-AF79-2E8D-F89C-3314F084224B}" dt="2019-11-21T21:53:41.126" v="1086" actId="20577"/>
          <ac:spMkLst>
            <pc:docMk/>
            <pc:sldMk cId="2160615434" sldId="338"/>
            <ac:spMk id="13" creationId="{57CBDF48-8360-4655-9511-CAA3272FD71A}"/>
          </ac:spMkLst>
        </pc:spChg>
        <pc:spChg chg="add mod">
          <ac:chgData name="Jackson, Timothy" userId="S::timothy.jackson@suny.edu::9ce01cec-8b46-438e-9d10-af58cd21d299" providerId="AD" clId="Web-{8EA4069A-AF79-2E8D-F89C-3314F084224B}" dt="2019-11-21T21:54:09.517" v="1094"/>
          <ac:spMkLst>
            <pc:docMk/>
            <pc:sldMk cId="2160615434" sldId="338"/>
            <ac:spMk id="18" creationId="{69F4105C-526D-4ABE-AE3F-7C6B2276C25E}"/>
          </ac:spMkLst>
        </pc:spChg>
        <pc:spChg chg="add mod">
          <ac:chgData name="Jackson, Timothy" userId="S::timothy.jackson@suny.edu::9ce01cec-8b46-438e-9d10-af58cd21d299" providerId="AD" clId="Web-{8EA4069A-AF79-2E8D-F89C-3314F084224B}" dt="2019-11-21T21:54:44.439" v="1100"/>
          <ac:spMkLst>
            <pc:docMk/>
            <pc:sldMk cId="2160615434" sldId="338"/>
            <ac:spMk id="21" creationId="{4111B89E-61B8-477A-8068-364C4D1596A2}"/>
          </ac:spMkLst>
        </pc:spChg>
        <pc:graphicFrameChg chg="add del mod modGraphic">
          <ac:chgData name="Jackson, Timothy" userId="S::timothy.jackson@suny.edu::9ce01cec-8b46-438e-9d10-af58cd21d299" providerId="AD" clId="Web-{8EA4069A-AF79-2E8D-F89C-3314F084224B}" dt="2019-11-21T21:54:12.970" v="1095"/>
          <ac:graphicFrameMkLst>
            <pc:docMk/>
            <pc:sldMk cId="2160615434" sldId="338"/>
            <ac:graphicFrameMk id="12" creationId="{99E10711-B5A9-4A28-B7E5-F1820CAC560B}"/>
          </ac:graphicFrameMkLst>
        </pc:graphicFrameChg>
        <pc:graphicFrameChg chg="add mod">
          <ac:chgData name="Jackson, Timothy" userId="S::timothy.jackson@suny.edu::9ce01cec-8b46-438e-9d10-af58cd21d299" providerId="AD" clId="Web-{8EA4069A-AF79-2E8D-F89C-3314F084224B}" dt="2019-11-21T21:54:09.501" v="1092"/>
          <ac:graphicFrameMkLst>
            <pc:docMk/>
            <pc:sldMk cId="2160615434" sldId="338"/>
            <ac:graphicFrameMk id="17" creationId="{850443E3-1EFF-4277-974A-20951B81C1DA}"/>
          </ac:graphicFrameMkLst>
        </pc:graphicFrameChg>
        <pc:graphicFrameChg chg="add mod">
          <ac:chgData name="Jackson, Timothy" userId="S::timothy.jackson@suny.edu::9ce01cec-8b46-438e-9d10-af58cd21d299" providerId="AD" clId="Web-{8EA4069A-AF79-2E8D-F89C-3314F084224B}" dt="2019-11-21T21:54:44.407" v="1098"/>
          <ac:graphicFrameMkLst>
            <pc:docMk/>
            <pc:sldMk cId="2160615434" sldId="338"/>
            <ac:graphicFrameMk id="20" creationId="{AEAE7050-9B7D-44A0-BF7B-13391180FEFF}"/>
          </ac:graphicFrameMkLst>
        </pc:graphicFrameChg>
        <pc:picChg chg="del">
          <ac:chgData name="Jackson, Timothy" userId="S::timothy.jackson@suny.edu::9ce01cec-8b46-438e-9d10-af58cd21d299" providerId="AD" clId="Web-{8EA4069A-AF79-2E8D-F89C-3314F084224B}" dt="2019-11-21T21:53:41.766" v="1088"/>
          <ac:picMkLst>
            <pc:docMk/>
            <pc:sldMk cId="2160615434" sldId="338"/>
            <ac:picMk id="14" creationId="{2A4CB4EB-9DF5-452D-9DA4-805A496329AA}"/>
          </ac:picMkLst>
        </pc:picChg>
      </pc:sldChg>
      <pc:sldChg chg="delSp modSp add replId">
        <pc:chgData name="Jackson, Timothy" userId="S::timothy.jackson@suny.edu::9ce01cec-8b46-438e-9d10-af58cd21d299" providerId="AD" clId="Web-{8EA4069A-AF79-2E8D-F89C-3314F084224B}" dt="2019-11-21T22:01:42.268" v="1253" actId="20577"/>
        <pc:sldMkLst>
          <pc:docMk/>
          <pc:sldMk cId="3214725591" sldId="339"/>
        </pc:sldMkLst>
        <pc:spChg chg="mod">
          <ac:chgData name="Jackson, Timothy" userId="S::timothy.jackson@suny.edu::9ce01cec-8b46-438e-9d10-af58cd21d299" providerId="AD" clId="Web-{8EA4069A-AF79-2E8D-F89C-3314F084224B}" dt="2019-11-21T21:55:16.486" v="1108" actId="20577"/>
          <ac:spMkLst>
            <pc:docMk/>
            <pc:sldMk cId="3214725591" sldId="339"/>
            <ac:spMk id="2" creationId="{C48AB8A9-7280-478D-B861-6975D46D1632}"/>
          </ac:spMkLst>
        </pc:spChg>
        <pc:spChg chg="mod">
          <ac:chgData name="Jackson, Timothy" userId="S::timothy.jackson@suny.edu::9ce01cec-8b46-438e-9d10-af58cd21d299" providerId="AD" clId="Web-{8EA4069A-AF79-2E8D-F89C-3314F084224B}" dt="2019-11-21T22:01:42.268" v="1253" actId="20577"/>
          <ac:spMkLst>
            <pc:docMk/>
            <pc:sldMk cId="3214725591" sldId="339"/>
            <ac:spMk id="13" creationId="{57CBDF48-8360-4655-9511-CAA3272FD71A}"/>
          </ac:spMkLst>
        </pc:spChg>
        <pc:graphicFrameChg chg="del">
          <ac:chgData name="Jackson, Timothy" userId="S::timothy.jackson@suny.edu::9ce01cec-8b46-438e-9d10-af58cd21d299" providerId="AD" clId="Web-{8EA4069A-AF79-2E8D-F89C-3314F084224B}" dt="2019-11-21T21:55:10.157" v="1107"/>
          <ac:graphicFrameMkLst>
            <pc:docMk/>
            <pc:sldMk cId="3214725591" sldId="339"/>
            <ac:graphicFrameMk id="17" creationId="{850443E3-1EFF-4277-974A-20951B81C1DA}"/>
          </ac:graphicFrameMkLst>
        </pc:graphicFrameChg>
        <pc:graphicFrameChg chg="del mod modGraphic">
          <ac:chgData name="Jackson, Timothy" userId="S::timothy.jackson@suny.edu::9ce01cec-8b46-438e-9d10-af58cd21d299" providerId="AD" clId="Web-{8EA4069A-AF79-2E8D-F89C-3314F084224B}" dt="2019-11-21T21:55:06.720" v="1106"/>
          <ac:graphicFrameMkLst>
            <pc:docMk/>
            <pc:sldMk cId="3214725591" sldId="339"/>
            <ac:graphicFrameMk id="20" creationId="{AEAE7050-9B7D-44A0-BF7B-13391180FEFF}"/>
          </ac:graphicFrameMkLst>
        </pc:graphicFrameChg>
      </pc:sldChg>
      <pc:sldChg chg="modSp add replId">
        <pc:chgData name="Jackson, Timothy" userId="S::timothy.jackson@suny.edu::9ce01cec-8b46-438e-9d10-af58cd21d299" providerId="AD" clId="Web-{8EA4069A-AF79-2E8D-F89C-3314F084224B}" dt="2019-11-21T22:02:05.784" v="1266" actId="20577"/>
        <pc:sldMkLst>
          <pc:docMk/>
          <pc:sldMk cId="2826388883" sldId="340"/>
        </pc:sldMkLst>
        <pc:spChg chg="mod">
          <ac:chgData name="Jackson, Timothy" userId="S::timothy.jackson@suny.edu::9ce01cec-8b46-438e-9d10-af58cd21d299" providerId="AD" clId="Web-{8EA4069A-AF79-2E8D-F89C-3314F084224B}" dt="2019-11-21T21:57:01.564" v="1153" actId="20577"/>
          <ac:spMkLst>
            <pc:docMk/>
            <pc:sldMk cId="2826388883" sldId="340"/>
            <ac:spMk id="2" creationId="{C48AB8A9-7280-478D-B861-6975D46D1632}"/>
          </ac:spMkLst>
        </pc:spChg>
        <pc:spChg chg="mod">
          <ac:chgData name="Jackson, Timothy" userId="S::timothy.jackson@suny.edu::9ce01cec-8b46-438e-9d10-af58cd21d299" providerId="AD" clId="Web-{8EA4069A-AF79-2E8D-F89C-3314F084224B}" dt="2019-11-21T22:02:05.784" v="1266" actId="20577"/>
          <ac:spMkLst>
            <pc:docMk/>
            <pc:sldMk cId="2826388883" sldId="340"/>
            <ac:spMk id="13" creationId="{57CBDF48-8360-4655-9511-CAA3272FD71A}"/>
          </ac:spMkLst>
        </pc:spChg>
      </pc:sldChg>
      <pc:sldChg chg="addSp modSp add replId">
        <pc:chgData name="Jackson, Timothy" userId="S::timothy.jackson@suny.edu::9ce01cec-8b46-438e-9d10-af58cd21d299" providerId="AD" clId="Web-{8EA4069A-AF79-2E8D-F89C-3314F084224B}" dt="2019-11-21T22:02:45.315" v="1293" actId="20577"/>
        <pc:sldMkLst>
          <pc:docMk/>
          <pc:sldMk cId="4154913175" sldId="341"/>
        </pc:sldMkLst>
        <pc:spChg chg="mod">
          <ac:chgData name="Jackson, Timothy" userId="S::timothy.jackson@suny.edu::9ce01cec-8b46-438e-9d10-af58cd21d299" providerId="AD" clId="Web-{8EA4069A-AF79-2E8D-F89C-3314F084224B}" dt="2019-11-21T21:57:55.314" v="1176" actId="20577"/>
          <ac:spMkLst>
            <pc:docMk/>
            <pc:sldMk cId="4154913175" sldId="341"/>
            <ac:spMk id="2" creationId="{C48AB8A9-7280-478D-B861-6975D46D1632}"/>
          </ac:spMkLst>
        </pc:spChg>
        <pc:spChg chg="mod">
          <ac:chgData name="Jackson, Timothy" userId="S::timothy.jackson@suny.edu::9ce01cec-8b46-438e-9d10-af58cd21d299" providerId="AD" clId="Web-{8EA4069A-AF79-2E8D-F89C-3314F084224B}" dt="2019-11-21T22:02:45.315" v="1293" actId="20577"/>
          <ac:spMkLst>
            <pc:docMk/>
            <pc:sldMk cId="4154913175" sldId="341"/>
            <ac:spMk id="13" creationId="{57CBDF48-8360-4655-9511-CAA3272FD71A}"/>
          </ac:spMkLst>
        </pc:spChg>
        <pc:picChg chg="add mod">
          <ac:chgData name="Jackson, Timothy" userId="S::timothy.jackson@suny.edu::9ce01cec-8b46-438e-9d10-af58cd21d299" providerId="AD" clId="Web-{8EA4069A-AF79-2E8D-F89C-3314F084224B}" dt="2019-11-21T21:59:27.862" v="1203" actId="1076"/>
          <ac:picMkLst>
            <pc:docMk/>
            <pc:sldMk cId="4154913175" sldId="341"/>
            <ac:picMk id="12" creationId="{CEF9BABA-6F51-4421-BEFB-E2584C14D261}"/>
          </ac:picMkLst>
        </pc:picChg>
        <pc:picChg chg="add mod">
          <ac:chgData name="Jackson, Timothy" userId="S::timothy.jackson@suny.edu::9ce01cec-8b46-438e-9d10-af58cd21d299" providerId="AD" clId="Web-{8EA4069A-AF79-2E8D-F89C-3314F084224B}" dt="2019-11-21T21:59:38.533" v="1205" actId="1076"/>
          <ac:picMkLst>
            <pc:docMk/>
            <pc:sldMk cId="4154913175" sldId="341"/>
            <ac:picMk id="15" creationId="{9EBD700D-1350-4D22-B3C5-5A394B854A3A}"/>
          </ac:picMkLst>
        </pc:picChg>
      </pc:sldChg>
    </pc:docChg>
  </pc:docChgLst>
  <pc:docChgLst>
    <pc:chgData name="Smathers, Jennifer" userId="S::jennifer.smathers@suny.edu::10107e7b-e048-47df-8a1d-16dbcd6b7bb5" providerId="AD" clId="Web-{BF9A665C-E0B9-4DF6-82AC-427FDBB0EDB8}"/>
    <pc:docChg chg="modSld">
      <pc:chgData name="Smathers, Jennifer" userId="S::jennifer.smathers@suny.edu::10107e7b-e048-47df-8a1d-16dbcd6b7bb5" providerId="AD" clId="Web-{BF9A665C-E0B9-4DF6-82AC-427FDBB0EDB8}" dt="2020-03-31T04:18:28.248" v="327" actId="20577"/>
      <pc:docMkLst>
        <pc:docMk/>
      </pc:docMkLst>
      <pc:sldChg chg="addSp modSp">
        <pc:chgData name="Smathers, Jennifer" userId="S::jennifer.smathers@suny.edu::10107e7b-e048-47df-8a1d-16dbcd6b7bb5" providerId="AD" clId="Web-{BF9A665C-E0B9-4DF6-82AC-427FDBB0EDB8}" dt="2020-03-31T04:18:25.373" v="326" actId="20577"/>
        <pc:sldMkLst>
          <pc:docMk/>
          <pc:sldMk cId="2432432421" sldId="420"/>
        </pc:sldMkLst>
        <pc:spChg chg="mod">
          <ac:chgData name="Smathers, Jennifer" userId="S::jennifer.smathers@suny.edu::10107e7b-e048-47df-8a1d-16dbcd6b7bb5" providerId="AD" clId="Web-{BF9A665C-E0B9-4DF6-82AC-427FDBB0EDB8}" dt="2020-03-31T04:18:10.389" v="323" actId="1076"/>
          <ac:spMkLst>
            <pc:docMk/>
            <pc:sldMk cId="2432432421" sldId="420"/>
            <ac:spMk id="2" creationId="{C849554B-BDF3-4A89-BD5A-7E91B60DD327}"/>
          </ac:spMkLst>
        </pc:spChg>
        <pc:spChg chg="mod">
          <ac:chgData name="Smathers, Jennifer" userId="S::jennifer.smathers@suny.edu::10107e7b-e048-47df-8a1d-16dbcd6b7bb5" providerId="AD" clId="Web-{BF9A665C-E0B9-4DF6-82AC-427FDBB0EDB8}" dt="2020-03-31T04:18:25.373" v="326" actId="20577"/>
          <ac:spMkLst>
            <pc:docMk/>
            <pc:sldMk cId="2432432421" sldId="420"/>
            <ac:spMk id="3" creationId="{5C3ADCF6-C437-45F8-A776-F41E801090C3}"/>
          </ac:spMkLst>
        </pc:spChg>
        <pc:spChg chg="mod">
          <ac:chgData name="Smathers, Jennifer" userId="S::jennifer.smathers@suny.edu::10107e7b-e048-47df-8a1d-16dbcd6b7bb5" providerId="AD" clId="Web-{BF9A665C-E0B9-4DF6-82AC-427FDBB0EDB8}" dt="2020-03-31T04:18:25.373" v="326" actId="20577"/>
          <ac:spMkLst>
            <pc:docMk/>
            <pc:sldMk cId="2432432421" sldId="420"/>
            <ac:spMk id="4" creationId="{43012BDF-9F4D-4598-B1F1-E8210BDD6CAC}"/>
          </ac:spMkLst>
        </pc:spChg>
        <pc:picChg chg="add mod">
          <ac:chgData name="Smathers, Jennifer" userId="S::jennifer.smathers@suny.edu::10107e7b-e048-47df-8a1d-16dbcd6b7bb5" providerId="AD" clId="Web-{BF9A665C-E0B9-4DF6-82AC-427FDBB0EDB8}" dt="2020-03-31T04:18:13.545" v="324" actId="1076"/>
          <ac:picMkLst>
            <pc:docMk/>
            <pc:sldMk cId="2432432421" sldId="420"/>
            <ac:picMk id="5" creationId="{CEF4C8CC-C6F6-4FF9-B732-8B53437368F9}"/>
          </ac:picMkLst>
        </pc:picChg>
      </pc:sldChg>
      <pc:sldChg chg="modSp">
        <pc:chgData name="Smathers, Jennifer" userId="S::jennifer.smathers@suny.edu::10107e7b-e048-47df-8a1d-16dbcd6b7bb5" providerId="AD" clId="Web-{BF9A665C-E0B9-4DF6-82AC-427FDBB0EDB8}" dt="2020-03-31T02:54:39.861" v="10" actId="20577"/>
        <pc:sldMkLst>
          <pc:docMk/>
          <pc:sldMk cId="229058113" sldId="422"/>
        </pc:sldMkLst>
        <pc:spChg chg="mod">
          <ac:chgData name="Smathers, Jennifer" userId="S::jennifer.smathers@suny.edu::10107e7b-e048-47df-8a1d-16dbcd6b7bb5" providerId="AD" clId="Web-{BF9A665C-E0B9-4DF6-82AC-427FDBB0EDB8}" dt="2020-03-31T02:54:39.861" v="10" actId="20577"/>
          <ac:spMkLst>
            <pc:docMk/>
            <pc:sldMk cId="229058113" sldId="422"/>
            <ac:spMk id="7" creationId="{4DDA4C77-54E1-4C36-AD81-3C76AD15DBA8}"/>
          </ac:spMkLst>
        </pc:spChg>
      </pc:sldChg>
      <pc:sldChg chg="modSp modNotes">
        <pc:chgData name="Smathers, Jennifer" userId="S::jennifer.smathers@suny.edu::10107e7b-e048-47df-8a1d-16dbcd6b7bb5" providerId="AD" clId="Web-{BF9A665C-E0B9-4DF6-82AC-427FDBB0EDB8}" dt="2020-03-31T04:16:13.262" v="303" actId="20577"/>
        <pc:sldMkLst>
          <pc:docMk/>
          <pc:sldMk cId="1554470817" sldId="424"/>
        </pc:sldMkLst>
        <pc:spChg chg="mod">
          <ac:chgData name="Smathers, Jennifer" userId="S::jennifer.smathers@suny.edu::10107e7b-e048-47df-8a1d-16dbcd6b7bb5" providerId="AD" clId="Web-{BF9A665C-E0B9-4DF6-82AC-427FDBB0EDB8}" dt="2020-03-31T04:16:13.262" v="303" actId="20577"/>
          <ac:spMkLst>
            <pc:docMk/>
            <pc:sldMk cId="1554470817" sldId="424"/>
            <ac:spMk id="4" creationId="{43012BDF-9F4D-4598-B1F1-E8210BDD6CAC}"/>
          </ac:spMkLst>
        </pc:spChg>
      </pc:sldChg>
    </pc:docChg>
  </pc:docChgLst>
  <pc:docChgLst>
    <pc:chgData name="Koerber, Jennifer" userId="S::jennifer.koerber@suny.edu::91757253-cc7b-4705-809f-b291d8f3bd2f" providerId="AD" clId="Web-{297883DD-4DCF-4E38-BD1A-4EDE744DE061}"/>
    <pc:docChg chg="addSld delSld modSld sldOrd">
      <pc:chgData name="Koerber, Jennifer" userId="S::jennifer.koerber@suny.edu::91757253-cc7b-4705-809f-b291d8f3bd2f" providerId="AD" clId="Web-{297883DD-4DCF-4E38-BD1A-4EDE744DE061}" dt="2020-02-26T13:02:42.272" v="1150" actId="20577"/>
      <pc:docMkLst>
        <pc:docMk/>
      </pc:docMkLst>
      <pc:sldChg chg="addSp modSp ord">
        <pc:chgData name="Koerber, Jennifer" userId="S::jennifer.koerber@suny.edu::91757253-cc7b-4705-809f-b291d8f3bd2f" providerId="AD" clId="Web-{297883DD-4DCF-4E38-BD1A-4EDE744DE061}" dt="2020-02-26T12:41:51.209" v="840" actId="20577"/>
        <pc:sldMkLst>
          <pc:docMk/>
          <pc:sldMk cId="498256463" sldId="319"/>
        </pc:sldMkLst>
        <pc:spChg chg="mod">
          <ac:chgData name="Koerber, Jennifer" userId="S::jennifer.koerber@suny.edu::91757253-cc7b-4705-809f-b291d8f3bd2f" providerId="AD" clId="Web-{297883DD-4DCF-4E38-BD1A-4EDE744DE061}" dt="2020-02-26T12:39:11.777" v="744" actId="1076"/>
          <ac:spMkLst>
            <pc:docMk/>
            <pc:sldMk cId="498256463" sldId="319"/>
            <ac:spMk id="2" creationId="{DCDD3146-7637-46DF-8B82-7A8FC2E12D15}"/>
          </ac:spMkLst>
        </pc:spChg>
        <pc:spChg chg="mod">
          <ac:chgData name="Koerber, Jennifer" userId="S::jennifer.koerber@suny.edu::91757253-cc7b-4705-809f-b291d8f3bd2f" providerId="AD" clId="Web-{297883DD-4DCF-4E38-BD1A-4EDE744DE061}" dt="2020-02-26T12:41:43.694" v="837" actId="20577"/>
          <ac:spMkLst>
            <pc:docMk/>
            <pc:sldMk cId="498256463" sldId="319"/>
            <ac:spMk id="3" creationId="{79F088FC-102D-49CB-B1DF-8F39C8CDCD58}"/>
          </ac:spMkLst>
        </pc:spChg>
        <pc:spChg chg="mod">
          <ac:chgData name="Koerber, Jennifer" userId="S::jennifer.koerber@suny.edu::91757253-cc7b-4705-809f-b291d8f3bd2f" providerId="AD" clId="Web-{297883DD-4DCF-4E38-BD1A-4EDE744DE061}" dt="2020-02-26T12:39:06.683" v="743" actId="1076"/>
          <ac:spMkLst>
            <pc:docMk/>
            <pc:sldMk cId="498256463" sldId="319"/>
            <ac:spMk id="4" creationId="{602A7982-8D16-4585-8A82-5938CA5BE95E}"/>
          </ac:spMkLst>
        </pc:spChg>
        <pc:spChg chg="mod">
          <ac:chgData name="Koerber, Jennifer" userId="S::jennifer.koerber@suny.edu::91757253-cc7b-4705-809f-b291d8f3bd2f" providerId="AD" clId="Web-{297883DD-4DCF-4E38-BD1A-4EDE744DE061}" dt="2020-02-26T12:39:31.716" v="745" actId="1076"/>
          <ac:spMkLst>
            <pc:docMk/>
            <pc:sldMk cId="498256463" sldId="319"/>
            <ac:spMk id="6" creationId="{0E3DDDCA-E813-48CB-B6B2-51959E49905C}"/>
          </ac:spMkLst>
        </pc:spChg>
        <pc:spChg chg="mod">
          <ac:chgData name="Koerber, Jennifer" userId="S::jennifer.koerber@suny.edu::91757253-cc7b-4705-809f-b291d8f3bd2f" providerId="AD" clId="Web-{297883DD-4DCF-4E38-BD1A-4EDE744DE061}" dt="2020-02-26T12:41:36.583" v="835" actId="20577"/>
          <ac:spMkLst>
            <pc:docMk/>
            <pc:sldMk cId="498256463" sldId="319"/>
            <ac:spMk id="13" creationId="{88211562-086D-455E-840C-410E172A6A33}"/>
          </ac:spMkLst>
        </pc:spChg>
        <pc:spChg chg="add mod">
          <ac:chgData name="Koerber, Jennifer" userId="S::jennifer.koerber@suny.edu::91757253-cc7b-4705-809f-b291d8f3bd2f" providerId="AD" clId="Web-{297883DD-4DCF-4E38-BD1A-4EDE744DE061}" dt="2020-02-26T12:38:21.774" v="728" actId="1076"/>
          <ac:spMkLst>
            <pc:docMk/>
            <pc:sldMk cId="498256463" sldId="319"/>
            <ac:spMk id="16" creationId="{9A8A16A5-E45C-4152-B92C-E73D7A4A103A}"/>
          </ac:spMkLst>
        </pc:spChg>
        <pc:spChg chg="add mod">
          <ac:chgData name="Koerber, Jennifer" userId="S::jennifer.koerber@suny.edu::91757253-cc7b-4705-809f-b291d8f3bd2f" providerId="AD" clId="Web-{297883DD-4DCF-4E38-BD1A-4EDE744DE061}" dt="2020-02-26T12:41:51.209" v="840" actId="20577"/>
          <ac:spMkLst>
            <pc:docMk/>
            <pc:sldMk cId="498256463" sldId="319"/>
            <ac:spMk id="18" creationId="{FD8DEA64-6181-46FD-8C44-21AB4F06810B}"/>
          </ac:spMkLst>
        </pc:spChg>
      </pc:sldChg>
      <pc:sldChg chg="addSp delSp modSp">
        <pc:chgData name="Koerber, Jennifer" userId="S::jennifer.koerber@suny.edu::91757253-cc7b-4705-809f-b291d8f3bd2f" providerId="AD" clId="Web-{297883DD-4DCF-4E38-BD1A-4EDE744DE061}" dt="2020-02-26T13:00:39.030" v="991" actId="20577"/>
        <pc:sldMkLst>
          <pc:docMk/>
          <pc:sldMk cId="2998906486" sldId="359"/>
        </pc:sldMkLst>
        <pc:spChg chg="mod">
          <ac:chgData name="Koerber, Jennifer" userId="S::jennifer.koerber@suny.edu::91757253-cc7b-4705-809f-b291d8f3bd2f" providerId="AD" clId="Web-{297883DD-4DCF-4E38-BD1A-4EDE744DE061}" dt="2020-02-26T12:26:19.274" v="469" actId="14100"/>
          <ac:spMkLst>
            <pc:docMk/>
            <pc:sldMk cId="2998906486" sldId="359"/>
            <ac:spMk id="3" creationId="{79F088FC-102D-49CB-B1DF-8F39C8CDCD58}"/>
          </ac:spMkLst>
        </pc:spChg>
        <pc:spChg chg="mod">
          <ac:chgData name="Koerber, Jennifer" userId="S::jennifer.koerber@suny.edu::91757253-cc7b-4705-809f-b291d8f3bd2f" providerId="AD" clId="Web-{297883DD-4DCF-4E38-BD1A-4EDE744DE061}" dt="2020-02-26T12:26:24.118" v="470" actId="1076"/>
          <ac:spMkLst>
            <pc:docMk/>
            <pc:sldMk cId="2998906486" sldId="359"/>
            <ac:spMk id="4" creationId="{AA9B6431-5D22-4F67-A03E-3EF1B7A93708}"/>
          </ac:spMkLst>
        </pc:spChg>
        <pc:spChg chg="mod">
          <ac:chgData name="Koerber, Jennifer" userId="S::jennifer.koerber@suny.edu::91757253-cc7b-4705-809f-b291d8f3bd2f" providerId="AD" clId="Web-{297883DD-4DCF-4E38-BD1A-4EDE744DE061}" dt="2020-02-26T12:26:34.962" v="471" actId="1076"/>
          <ac:spMkLst>
            <pc:docMk/>
            <pc:sldMk cId="2998906486" sldId="359"/>
            <ac:spMk id="6" creationId="{C5AD2900-A9F2-44E9-978C-F985AFD17AC7}"/>
          </ac:spMkLst>
        </pc:spChg>
        <pc:spChg chg="mod">
          <ac:chgData name="Koerber, Jennifer" userId="S::jennifer.koerber@suny.edu::91757253-cc7b-4705-809f-b291d8f3bd2f" providerId="AD" clId="Web-{297883DD-4DCF-4E38-BD1A-4EDE744DE061}" dt="2020-02-26T13:00:39.030" v="991" actId="20577"/>
          <ac:spMkLst>
            <pc:docMk/>
            <pc:sldMk cId="2998906486" sldId="359"/>
            <ac:spMk id="13" creationId="{7CD16252-5674-4F0D-A2FE-6A70325B1A89}"/>
          </ac:spMkLst>
        </pc:spChg>
        <pc:spChg chg="add mod">
          <ac:chgData name="Koerber, Jennifer" userId="S::jennifer.koerber@suny.edu::91757253-cc7b-4705-809f-b291d8f3bd2f" providerId="AD" clId="Web-{297883DD-4DCF-4E38-BD1A-4EDE744DE061}" dt="2020-02-26T12:27:43.842" v="529" actId="1076"/>
          <ac:spMkLst>
            <pc:docMk/>
            <pc:sldMk cId="2998906486" sldId="359"/>
            <ac:spMk id="15" creationId="{4AFEA68D-B3D6-4A4A-8806-0D71A6F4E6DC}"/>
          </ac:spMkLst>
        </pc:spChg>
        <pc:spChg chg="del mod">
          <ac:chgData name="Koerber, Jennifer" userId="S::jennifer.koerber@suny.edu::91757253-cc7b-4705-809f-b291d8f3bd2f" providerId="AD" clId="Web-{297883DD-4DCF-4E38-BD1A-4EDE744DE061}" dt="2020-02-26T12:22:01.304" v="355"/>
          <ac:spMkLst>
            <pc:docMk/>
            <pc:sldMk cId="2998906486" sldId="359"/>
            <ac:spMk id="16" creationId="{368F3BB0-8E73-4B2A-BB7D-7769DA226867}"/>
          </ac:spMkLst>
        </pc:spChg>
        <pc:spChg chg="del mod">
          <ac:chgData name="Koerber, Jennifer" userId="S::jennifer.koerber@suny.edu::91757253-cc7b-4705-809f-b291d8f3bd2f" providerId="AD" clId="Web-{297883DD-4DCF-4E38-BD1A-4EDE744DE061}" dt="2020-02-26T12:21:59.492" v="354"/>
          <ac:spMkLst>
            <pc:docMk/>
            <pc:sldMk cId="2998906486" sldId="359"/>
            <ac:spMk id="18" creationId="{4FA45F36-2751-454B-97BA-7FC342035A8C}"/>
          </ac:spMkLst>
        </pc:spChg>
      </pc:sldChg>
      <pc:sldChg chg="del">
        <pc:chgData name="Koerber, Jennifer" userId="S::jennifer.koerber@suny.edu::91757253-cc7b-4705-809f-b291d8f3bd2f" providerId="AD" clId="Web-{297883DD-4DCF-4E38-BD1A-4EDE744DE061}" dt="2020-02-26T12:16:09.048" v="163"/>
        <pc:sldMkLst>
          <pc:docMk/>
          <pc:sldMk cId="2582587771" sldId="367"/>
        </pc:sldMkLst>
      </pc:sldChg>
      <pc:sldChg chg="delSp modSp del ord">
        <pc:chgData name="Koerber, Jennifer" userId="S::jennifer.koerber@suny.edu::91757253-cc7b-4705-809f-b291d8f3bd2f" providerId="AD" clId="Web-{297883DD-4DCF-4E38-BD1A-4EDE744DE061}" dt="2020-02-26T12:43:04.323" v="843"/>
        <pc:sldMkLst>
          <pc:docMk/>
          <pc:sldMk cId="3389052118" sldId="384"/>
        </pc:sldMkLst>
        <pc:spChg chg="mod">
          <ac:chgData name="Koerber, Jennifer" userId="S::jennifer.koerber@suny.edu::91757253-cc7b-4705-809f-b291d8f3bd2f" providerId="AD" clId="Web-{297883DD-4DCF-4E38-BD1A-4EDE744DE061}" dt="2020-02-26T12:29:01.878" v="548" actId="1076"/>
          <ac:spMkLst>
            <pc:docMk/>
            <pc:sldMk cId="3389052118" sldId="384"/>
            <ac:spMk id="2" creationId="{EC11916F-9264-4D83-8C02-17AAEF47E202}"/>
          </ac:spMkLst>
        </pc:spChg>
        <pc:picChg chg="del">
          <ac:chgData name="Koerber, Jennifer" userId="S::jennifer.koerber@suny.edu::91757253-cc7b-4705-809f-b291d8f3bd2f" providerId="AD" clId="Web-{297883DD-4DCF-4E38-BD1A-4EDE744DE061}" dt="2020-02-26T12:28:03.343" v="531"/>
          <ac:picMkLst>
            <pc:docMk/>
            <pc:sldMk cId="3389052118" sldId="384"/>
            <ac:picMk id="4" creationId="{698451D4-679A-47F2-90FC-632C5712798B}"/>
          </ac:picMkLst>
        </pc:picChg>
      </pc:sldChg>
      <pc:sldChg chg="del">
        <pc:chgData name="Koerber, Jennifer" userId="S::jennifer.koerber@suny.edu::91757253-cc7b-4705-809f-b291d8f3bd2f" providerId="AD" clId="Web-{297883DD-4DCF-4E38-BD1A-4EDE744DE061}" dt="2020-02-26T12:27:52.342" v="530"/>
        <pc:sldMkLst>
          <pc:docMk/>
          <pc:sldMk cId="2259751387" sldId="385"/>
        </pc:sldMkLst>
      </pc:sldChg>
      <pc:sldChg chg="addSp delSp modSp add replId">
        <pc:chgData name="Koerber, Jennifer" userId="S::jennifer.koerber@suny.edu::91757253-cc7b-4705-809f-b291d8f3bd2f" providerId="AD" clId="Web-{297883DD-4DCF-4E38-BD1A-4EDE744DE061}" dt="2020-02-26T13:02:40.256" v="1148" actId="20577"/>
        <pc:sldMkLst>
          <pc:docMk/>
          <pc:sldMk cId="1151724325" sldId="400"/>
        </pc:sldMkLst>
        <pc:spChg chg="mod">
          <ac:chgData name="Koerber, Jennifer" userId="S::jennifer.koerber@suny.edu::91757253-cc7b-4705-809f-b291d8f3bd2f" providerId="AD" clId="Web-{297883DD-4DCF-4E38-BD1A-4EDE744DE061}" dt="2020-02-26T12:22:48.026" v="383" actId="20577"/>
          <ac:spMkLst>
            <pc:docMk/>
            <pc:sldMk cId="1151724325" sldId="400"/>
            <ac:spMk id="2" creationId="{DCDD3146-7637-46DF-8B82-7A8FC2E12D15}"/>
          </ac:spMkLst>
        </pc:spChg>
        <pc:spChg chg="del">
          <ac:chgData name="Koerber, Jennifer" userId="S::jennifer.koerber@suny.edu::91757253-cc7b-4705-809f-b291d8f3bd2f" providerId="AD" clId="Web-{297883DD-4DCF-4E38-BD1A-4EDE744DE061}" dt="2020-02-26T12:22:57.824" v="387"/>
          <ac:spMkLst>
            <pc:docMk/>
            <pc:sldMk cId="1151724325" sldId="400"/>
            <ac:spMk id="3" creationId="{79F088FC-102D-49CB-B1DF-8F39C8CDCD58}"/>
          </ac:spMkLst>
        </pc:spChg>
        <pc:spChg chg="del">
          <ac:chgData name="Koerber, Jennifer" userId="S::jennifer.koerber@suny.edu::91757253-cc7b-4705-809f-b291d8f3bd2f" providerId="AD" clId="Web-{297883DD-4DCF-4E38-BD1A-4EDE744DE061}" dt="2020-02-26T12:22:52.855" v="386"/>
          <ac:spMkLst>
            <pc:docMk/>
            <pc:sldMk cId="1151724325" sldId="400"/>
            <ac:spMk id="4" creationId="{AA9B6431-5D22-4F67-A03E-3EF1B7A93708}"/>
          </ac:spMkLst>
        </pc:spChg>
        <pc:spChg chg="del">
          <ac:chgData name="Koerber, Jennifer" userId="S::jennifer.koerber@suny.edu::91757253-cc7b-4705-809f-b291d8f3bd2f" providerId="AD" clId="Web-{297883DD-4DCF-4E38-BD1A-4EDE744DE061}" dt="2020-02-26T12:23:00.527" v="388"/>
          <ac:spMkLst>
            <pc:docMk/>
            <pc:sldMk cId="1151724325" sldId="400"/>
            <ac:spMk id="6" creationId="{C5AD2900-A9F2-44E9-978C-F985AFD17AC7}"/>
          </ac:spMkLst>
        </pc:spChg>
        <pc:spChg chg="del">
          <ac:chgData name="Koerber, Jennifer" userId="S::jennifer.koerber@suny.edu::91757253-cc7b-4705-809f-b291d8f3bd2f" providerId="AD" clId="Web-{297883DD-4DCF-4E38-BD1A-4EDE744DE061}" dt="2020-02-26T12:23:02.886" v="389"/>
          <ac:spMkLst>
            <pc:docMk/>
            <pc:sldMk cId="1151724325" sldId="400"/>
            <ac:spMk id="13" creationId="{7CD16252-5674-4F0D-A2FE-6A70325B1A89}"/>
          </ac:spMkLst>
        </pc:spChg>
        <pc:spChg chg="add mod">
          <ac:chgData name="Koerber, Jennifer" userId="S::jennifer.koerber@suny.edu::91757253-cc7b-4705-809f-b291d8f3bd2f" providerId="AD" clId="Web-{297883DD-4DCF-4E38-BD1A-4EDE744DE061}" dt="2020-02-26T12:23:36.779" v="416" actId="20577"/>
          <ac:spMkLst>
            <pc:docMk/>
            <pc:sldMk cId="1151724325" sldId="400"/>
            <ac:spMk id="16" creationId="{435658E4-F0C8-4F7F-8758-9FFB05E56D6B}"/>
          </ac:spMkLst>
        </pc:spChg>
        <pc:spChg chg="add mod">
          <ac:chgData name="Koerber, Jennifer" userId="S::jennifer.koerber@suny.edu::91757253-cc7b-4705-809f-b291d8f3bd2f" providerId="AD" clId="Web-{297883DD-4DCF-4E38-BD1A-4EDE744DE061}" dt="2020-02-26T12:24:45.799" v="462" actId="14100"/>
          <ac:spMkLst>
            <pc:docMk/>
            <pc:sldMk cId="1151724325" sldId="400"/>
            <ac:spMk id="18" creationId="{63A16270-9913-4258-A541-7EFB96BA490A}"/>
          </ac:spMkLst>
        </pc:spChg>
        <pc:spChg chg="add mod">
          <ac:chgData name="Koerber, Jennifer" userId="S::jennifer.koerber@suny.edu::91757253-cc7b-4705-809f-b291d8f3bd2f" providerId="AD" clId="Web-{297883DD-4DCF-4E38-BD1A-4EDE744DE061}" dt="2020-02-26T12:24:23.016" v="457" actId="20577"/>
          <ac:spMkLst>
            <pc:docMk/>
            <pc:sldMk cId="1151724325" sldId="400"/>
            <ac:spMk id="20" creationId="{1FF9CAA6-2D6A-431D-9F1A-4E750932A964}"/>
          </ac:spMkLst>
        </pc:spChg>
        <pc:spChg chg="add mod">
          <ac:chgData name="Koerber, Jennifer" userId="S::jennifer.koerber@suny.edu::91757253-cc7b-4705-809f-b291d8f3bd2f" providerId="AD" clId="Web-{297883DD-4DCF-4E38-BD1A-4EDE744DE061}" dt="2020-02-26T13:02:40.256" v="1148" actId="20577"/>
          <ac:spMkLst>
            <pc:docMk/>
            <pc:sldMk cId="1151724325" sldId="400"/>
            <ac:spMk id="22" creationId="{58379C07-31DE-43E5-BB9C-1473F06FF428}"/>
          </ac:spMkLst>
        </pc:spChg>
        <pc:spChg chg="add del mod">
          <ac:chgData name="Koerber, Jennifer" userId="S::jennifer.koerber@suny.edu::91757253-cc7b-4705-809f-b291d8f3bd2f" providerId="AD" clId="Web-{297883DD-4DCF-4E38-BD1A-4EDE744DE061}" dt="2020-02-26T12:23:18.747" v="398"/>
          <ac:spMkLst>
            <pc:docMk/>
            <pc:sldMk cId="1151724325" sldId="400"/>
            <ac:spMk id="23" creationId="{127F77A8-7341-4848-B976-68C33295F4C9}"/>
          </ac:spMkLst>
        </pc:spChg>
      </pc:sldChg>
      <pc:sldChg chg="addSp delSp modSp add ord replId">
        <pc:chgData name="Koerber, Jennifer" userId="S::jennifer.koerber@suny.edu::91757253-cc7b-4705-809f-b291d8f3bd2f" providerId="AD" clId="Web-{297883DD-4DCF-4E38-BD1A-4EDE744DE061}" dt="2020-02-26T13:00:07.544" v="985" actId="20577"/>
        <pc:sldMkLst>
          <pc:docMk/>
          <pc:sldMk cId="609316125" sldId="401"/>
        </pc:sldMkLst>
        <pc:spChg chg="mod">
          <ac:chgData name="Koerber, Jennifer" userId="S::jennifer.koerber@suny.edu::91757253-cc7b-4705-809f-b291d8f3bd2f" providerId="AD" clId="Web-{297883DD-4DCF-4E38-BD1A-4EDE744DE061}" dt="2020-02-26T12:43:23.199" v="862" actId="20577"/>
          <ac:spMkLst>
            <pc:docMk/>
            <pc:sldMk cId="609316125" sldId="401"/>
            <ac:spMk id="2" creationId="{DCDD3146-7637-46DF-8B82-7A8FC2E12D15}"/>
          </ac:spMkLst>
        </pc:spChg>
        <pc:spChg chg="add del mod">
          <ac:chgData name="Koerber, Jennifer" userId="S::jennifer.koerber@suny.edu::91757253-cc7b-4705-809f-b291d8f3bd2f" providerId="AD" clId="Web-{297883DD-4DCF-4E38-BD1A-4EDE744DE061}" dt="2020-02-26T12:43:40.607" v="867"/>
          <ac:spMkLst>
            <pc:docMk/>
            <pc:sldMk cId="609316125" sldId="401"/>
            <ac:spMk id="4" creationId="{0E84657C-346D-4CCA-BD40-3C638490D4E5}"/>
          </ac:spMkLst>
        </pc:spChg>
        <pc:spChg chg="add del mod">
          <ac:chgData name="Koerber, Jennifer" userId="S::jennifer.koerber@suny.edu::91757253-cc7b-4705-809f-b291d8f3bd2f" providerId="AD" clId="Web-{297883DD-4DCF-4E38-BD1A-4EDE744DE061}" dt="2020-02-26T12:43:54.108" v="871"/>
          <ac:spMkLst>
            <pc:docMk/>
            <pc:sldMk cId="609316125" sldId="401"/>
            <ac:spMk id="13" creationId="{6496C0F3-AA02-4DB6-8B70-008BA22D774E}"/>
          </ac:spMkLst>
        </pc:spChg>
        <pc:spChg chg="del">
          <ac:chgData name="Koerber, Jennifer" userId="S::jennifer.koerber@suny.edu::91757253-cc7b-4705-809f-b291d8f3bd2f" providerId="AD" clId="Web-{297883DD-4DCF-4E38-BD1A-4EDE744DE061}" dt="2020-02-26T12:43:51.469" v="870"/>
          <ac:spMkLst>
            <pc:docMk/>
            <pc:sldMk cId="609316125" sldId="401"/>
            <ac:spMk id="16" creationId="{435658E4-F0C8-4F7F-8758-9FFB05E56D6B}"/>
          </ac:spMkLst>
        </pc:spChg>
        <pc:spChg chg="mod">
          <ac:chgData name="Koerber, Jennifer" userId="S::jennifer.koerber@suny.edu::91757253-cc7b-4705-809f-b291d8f3bd2f" providerId="AD" clId="Web-{297883DD-4DCF-4E38-BD1A-4EDE744DE061}" dt="2020-02-26T13:00:07.544" v="985" actId="20577"/>
          <ac:spMkLst>
            <pc:docMk/>
            <pc:sldMk cId="609316125" sldId="401"/>
            <ac:spMk id="18" creationId="{63A16270-9913-4258-A541-7EFB96BA490A}"/>
          </ac:spMkLst>
        </pc:spChg>
        <pc:spChg chg="del">
          <ac:chgData name="Koerber, Jennifer" userId="S::jennifer.koerber@suny.edu::91757253-cc7b-4705-809f-b291d8f3bd2f" providerId="AD" clId="Web-{297883DD-4DCF-4E38-BD1A-4EDE744DE061}" dt="2020-02-26T12:43:37.388" v="866"/>
          <ac:spMkLst>
            <pc:docMk/>
            <pc:sldMk cId="609316125" sldId="401"/>
            <ac:spMk id="20" creationId="{1FF9CAA6-2D6A-431D-9F1A-4E750932A964}"/>
          </ac:spMkLst>
        </pc:spChg>
        <pc:spChg chg="del">
          <ac:chgData name="Koerber, Jennifer" userId="S::jennifer.koerber@suny.edu::91757253-cc7b-4705-809f-b291d8f3bd2f" providerId="AD" clId="Web-{297883DD-4DCF-4E38-BD1A-4EDE744DE061}" dt="2020-02-26T12:43:33.450" v="865"/>
          <ac:spMkLst>
            <pc:docMk/>
            <pc:sldMk cId="609316125" sldId="401"/>
            <ac:spMk id="22" creationId="{58379C07-31DE-43E5-BB9C-1473F06FF428}"/>
          </ac:spMkLst>
        </pc:spChg>
      </pc:sldChg>
    </pc:docChg>
  </pc:docChgLst>
  <pc:docChgLst>
    <pc:chgData name="McGee, Margaret" userId="S::margaret.mcgee@suny.edu::07377fe7-8f05-4c22-a697-5f820ef7115e" providerId="AD" clId="Web-{D0F6038E-1437-4FFD-7F47-8108367631D4}"/>
    <pc:docChg chg="addSld delSld modSld sldOrd">
      <pc:chgData name="McGee, Margaret" userId="S::margaret.mcgee@suny.edu::07377fe7-8f05-4c22-a697-5f820ef7115e" providerId="AD" clId="Web-{D0F6038E-1437-4FFD-7F47-8108367631D4}" dt="2020-08-27T19:37:23.993" v="1216" actId="20577"/>
      <pc:docMkLst>
        <pc:docMk/>
      </pc:docMkLst>
      <pc:sldChg chg="modSp">
        <pc:chgData name="McGee, Margaret" userId="S::margaret.mcgee@suny.edu::07377fe7-8f05-4c22-a697-5f820ef7115e" providerId="AD" clId="Web-{D0F6038E-1437-4FFD-7F47-8108367631D4}" dt="2020-08-27T19:34:33.111" v="904" actId="20577"/>
        <pc:sldMkLst>
          <pc:docMk/>
          <pc:sldMk cId="2227392382" sldId="342"/>
        </pc:sldMkLst>
        <pc:spChg chg="mod">
          <ac:chgData name="McGee, Margaret" userId="S::margaret.mcgee@suny.edu::07377fe7-8f05-4c22-a697-5f820ef7115e" providerId="AD" clId="Web-{D0F6038E-1437-4FFD-7F47-8108367631D4}" dt="2020-08-27T19:34:33.111" v="904" actId="20577"/>
          <ac:spMkLst>
            <pc:docMk/>
            <pc:sldMk cId="2227392382" sldId="342"/>
            <ac:spMk id="6" creationId="{82418CFA-6D41-4980-A0EC-28013A0C6BAE}"/>
          </ac:spMkLst>
        </pc:spChg>
      </pc:sldChg>
      <pc:sldChg chg="ord">
        <pc:chgData name="McGee, Margaret" userId="S::margaret.mcgee@suny.edu::07377fe7-8f05-4c22-a697-5f820ef7115e" providerId="AD" clId="Web-{D0F6038E-1437-4FFD-7F47-8108367631D4}" dt="2020-08-27T19:29:46.036" v="577"/>
        <pc:sldMkLst>
          <pc:docMk/>
          <pc:sldMk cId="1864447246" sldId="451"/>
        </pc:sldMkLst>
      </pc:sldChg>
      <pc:sldChg chg="del">
        <pc:chgData name="McGee, Margaret" userId="S::margaret.mcgee@suny.edu::07377fe7-8f05-4c22-a697-5f820ef7115e" providerId="AD" clId="Web-{D0F6038E-1437-4FFD-7F47-8108367631D4}" dt="2020-08-27T19:36:58.946" v="1207"/>
        <pc:sldMkLst>
          <pc:docMk/>
          <pc:sldMk cId="3048035584" sldId="471"/>
        </pc:sldMkLst>
      </pc:sldChg>
      <pc:sldChg chg="modSp ord">
        <pc:chgData name="McGee, Margaret" userId="S::margaret.mcgee@suny.edu::07377fe7-8f05-4c22-a697-5f820ef7115e" providerId="AD" clId="Web-{D0F6038E-1437-4FFD-7F47-8108367631D4}" dt="2020-08-27T19:31:13.353" v="639" actId="20577"/>
        <pc:sldMkLst>
          <pc:docMk/>
          <pc:sldMk cId="45523102" sldId="475"/>
        </pc:sldMkLst>
        <pc:spChg chg="mod">
          <ac:chgData name="McGee, Margaret" userId="S::margaret.mcgee@suny.edu::07377fe7-8f05-4c22-a697-5f820ef7115e" providerId="AD" clId="Web-{D0F6038E-1437-4FFD-7F47-8108367631D4}" dt="2020-08-27T19:31:13.353" v="639" actId="20577"/>
          <ac:spMkLst>
            <pc:docMk/>
            <pc:sldMk cId="45523102" sldId="475"/>
            <ac:spMk id="6" creationId="{82418CFA-6D41-4980-A0EC-28013A0C6BAE}"/>
          </ac:spMkLst>
        </pc:spChg>
      </pc:sldChg>
      <pc:sldChg chg="modSp add del replId">
        <pc:chgData name="McGee, Margaret" userId="S::margaret.mcgee@suny.edu::07377fe7-8f05-4c22-a697-5f820ef7115e" providerId="AD" clId="Web-{D0F6038E-1437-4FFD-7F47-8108367631D4}" dt="2020-08-27T19:29:38.833" v="576"/>
        <pc:sldMkLst>
          <pc:docMk/>
          <pc:sldMk cId="275120516" sldId="476"/>
        </pc:sldMkLst>
        <pc:spChg chg="mod">
          <ac:chgData name="McGee, Margaret" userId="S::margaret.mcgee@suny.edu::07377fe7-8f05-4c22-a697-5f820ef7115e" providerId="AD" clId="Web-{D0F6038E-1437-4FFD-7F47-8108367631D4}" dt="2020-08-27T19:22:12.033" v="114" actId="20577"/>
          <ac:spMkLst>
            <pc:docMk/>
            <pc:sldMk cId="275120516" sldId="476"/>
            <ac:spMk id="6" creationId="{82418CFA-6D41-4980-A0EC-28013A0C6BAE}"/>
          </ac:spMkLst>
        </pc:spChg>
      </pc:sldChg>
      <pc:sldChg chg="new del">
        <pc:chgData name="McGee, Margaret" userId="S::margaret.mcgee@suny.edu::07377fe7-8f05-4c22-a697-5f820ef7115e" providerId="AD" clId="Web-{D0F6038E-1437-4FFD-7F47-8108367631D4}" dt="2020-08-27T19:21:58.189" v="110"/>
        <pc:sldMkLst>
          <pc:docMk/>
          <pc:sldMk cId="2726159080" sldId="476"/>
        </pc:sldMkLst>
      </pc:sldChg>
      <pc:sldChg chg="modSp add ord replId">
        <pc:chgData name="McGee, Margaret" userId="S::margaret.mcgee@suny.edu::07377fe7-8f05-4c22-a697-5f820ef7115e" providerId="AD" clId="Web-{D0F6038E-1437-4FFD-7F47-8108367631D4}" dt="2020-08-27T19:36:42.022" v="1205" actId="20577"/>
        <pc:sldMkLst>
          <pc:docMk/>
          <pc:sldMk cId="444234946" sldId="477"/>
        </pc:sldMkLst>
        <pc:spChg chg="mod">
          <ac:chgData name="McGee, Margaret" userId="S::margaret.mcgee@suny.edu::07377fe7-8f05-4c22-a697-5f820ef7115e" providerId="AD" clId="Web-{D0F6038E-1437-4FFD-7F47-8108367631D4}" dt="2020-08-27T19:36:42.022" v="1205" actId="20577"/>
          <ac:spMkLst>
            <pc:docMk/>
            <pc:sldMk cId="444234946" sldId="477"/>
            <ac:spMk id="6" creationId="{82418CFA-6D41-4980-A0EC-28013A0C6BAE}"/>
          </ac:spMkLst>
        </pc:spChg>
      </pc:sldChg>
      <pc:sldChg chg="modSp add replId">
        <pc:chgData name="McGee, Margaret" userId="S::margaret.mcgee@suny.edu::07377fe7-8f05-4c22-a697-5f820ef7115e" providerId="AD" clId="Web-{D0F6038E-1437-4FFD-7F47-8108367631D4}" dt="2020-08-27T19:37:23.993" v="1215" actId="20577"/>
        <pc:sldMkLst>
          <pc:docMk/>
          <pc:sldMk cId="968669330" sldId="478"/>
        </pc:sldMkLst>
        <pc:spChg chg="mod">
          <ac:chgData name="McGee, Margaret" userId="S::margaret.mcgee@suny.edu::07377fe7-8f05-4c22-a697-5f820ef7115e" providerId="AD" clId="Web-{D0F6038E-1437-4FFD-7F47-8108367631D4}" dt="2020-08-27T19:37:23.993" v="1215" actId="20577"/>
          <ac:spMkLst>
            <pc:docMk/>
            <pc:sldMk cId="968669330" sldId="478"/>
            <ac:spMk id="6" creationId="{82418CFA-6D41-4980-A0EC-28013A0C6BAE}"/>
          </ac:spMkLst>
        </pc:spChg>
      </pc:sldChg>
    </pc:docChg>
  </pc:docChgLst>
  <pc:docChgLst>
    <pc:chgData name="Tovstiadi, Esta" userId="S::esta.tovstiadi@suny.edu::b592cbb2-ea38-4240-8a3a-6613487ae435" providerId="AD" clId="Web-{80FDF12E-E6FB-4C71-B2EA-FC30B043822E}"/>
    <pc:docChg chg="addSld modSld">
      <pc:chgData name="Tovstiadi, Esta" userId="S::esta.tovstiadi@suny.edu::b592cbb2-ea38-4240-8a3a-6613487ae435" providerId="AD" clId="Web-{80FDF12E-E6FB-4C71-B2EA-FC30B043822E}" dt="2020-07-27T17:28:16.336" v="248"/>
      <pc:docMkLst>
        <pc:docMk/>
      </pc:docMkLst>
      <pc:sldChg chg="addSp modSp add replId">
        <pc:chgData name="Tovstiadi, Esta" userId="S::esta.tovstiadi@suny.edu::b592cbb2-ea38-4240-8a3a-6613487ae435" providerId="AD" clId="Web-{80FDF12E-E6FB-4C71-B2EA-FC30B043822E}" dt="2020-07-27T17:27:44.382" v="247"/>
        <pc:sldMkLst>
          <pc:docMk/>
          <pc:sldMk cId="863390931" sldId="457"/>
        </pc:sldMkLst>
        <pc:spChg chg="mod">
          <ac:chgData name="Tovstiadi, Esta" userId="S::esta.tovstiadi@suny.edu::b592cbb2-ea38-4240-8a3a-6613487ae435" providerId="AD" clId="Web-{80FDF12E-E6FB-4C71-B2EA-FC30B043822E}" dt="2020-07-27T17:20:11.257" v="5" actId="20577"/>
          <ac:spMkLst>
            <pc:docMk/>
            <pc:sldMk cId="863390931" sldId="457"/>
            <ac:spMk id="13" creationId="{00000000-0000-0000-0000-000000000000}"/>
          </ac:spMkLst>
        </pc:spChg>
        <pc:spChg chg="mod">
          <ac:chgData name="Tovstiadi, Esta" userId="S::esta.tovstiadi@suny.edu::b592cbb2-ea38-4240-8a3a-6613487ae435" providerId="AD" clId="Web-{80FDF12E-E6FB-4C71-B2EA-FC30B043822E}" dt="2020-07-27T17:26:10.551" v="199" actId="20577"/>
          <ac:spMkLst>
            <pc:docMk/>
            <pc:sldMk cId="863390931" sldId="457"/>
            <ac:spMk id="14" creationId="{00000000-0000-0000-0000-000000000000}"/>
          </ac:spMkLst>
        </pc:spChg>
        <pc:picChg chg="add mod">
          <ac:chgData name="Tovstiadi, Esta" userId="S::esta.tovstiadi@suny.edu::b592cbb2-ea38-4240-8a3a-6613487ae435" providerId="AD" clId="Web-{80FDF12E-E6FB-4C71-B2EA-FC30B043822E}" dt="2020-07-27T17:27:44.382" v="247"/>
          <ac:picMkLst>
            <pc:docMk/>
            <pc:sldMk cId="863390931" sldId="457"/>
            <ac:picMk id="15" creationId="{9404A4B9-0B94-46B8-B648-DF022D42D96C}"/>
          </ac:picMkLst>
        </pc:picChg>
      </pc:sldChg>
      <pc:sldChg chg="addSp modSp add replId">
        <pc:chgData name="Tovstiadi, Esta" userId="S::esta.tovstiadi@suny.edu::b592cbb2-ea38-4240-8a3a-6613487ae435" providerId="AD" clId="Web-{80FDF12E-E6FB-4C71-B2EA-FC30B043822E}" dt="2020-07-27T17:28:16.336" v="248"/>
        <pc:sldMkLst>
          <pc:docMk/>
          <pc:sldMk cId="968974446" sldId="458"/>
        </pc:sldMkLst>
        <pc:spChg chg="mod">
          <ac:chgData name="Tovstiadi, Esta" userId="S::esta.tovstiadi@suny.edu::b592cbb2-ea38-4240-8a3a-6613487ae435" providerId="AD" clId="Web-{80FDF12E-E6FB-4C71-B2EA-FC30B043822E}" dt="2020-07-27T17:23:19.029" v="164" actId="20577"/>
          <ac:spMkLst>
            <pc:docMk/>
            <pc:sldMk cId="968974446" sldId="458"/>
            <ac:spMk id="13" creationId="{00000000-0000-0000-0000-000000000000}"/>
          </ac:spMkLst>
        </pc:spChg>
        <pc:spChg chg="mod">
          <ac:chgData name="Tovstiadi, Esta" userId="S::esta.tovstiadi@suny.edu::b592cbb2-ea38-4240-8a3a-6613487ae435" providerId="AD" clId="Web-{80FDF12E-E6FB-4C71-B2EA-FC30B043822E}" dt="2020-07-27T17:26:34.833" v="241" actId="20577"/>
          <ac:spMkLst>
            <pc:docMk/>
            <pc:sldMk cId="968974446" sldId="458"/>
            <ac:spMk id="14" creationId="{00000000-0000-0000-0000-000000000000}"/>
          </ac:spMkLst>
        </pc:spChg>
        <pc:picChg chg="add mod">
          <ac:chgData name="Tovstiadi, Esta" userId="S::esta.tovstiadi@suny.edu::b592cbb2-ea38-4240-8a3a-6613487ae435" providerId="AD" clId="Web-{80FDF12E-E6FB-4C71-B2EA-FC30B043822E}" dt="2020-07-27T17:28:16.336" v="248"/>
          <ac:picMkLst>
            <pc:docMk/>
            <pc:sldMk cId="968974446" sldId="458"/>
            <ac:picMk id="2" creationId="{78EB3AE9-86A3-4851-A2FA-5E7ED65ED6AE}"/>
          </ac:picMkLst>
        </pc:picChg>
      </pc:sldChg>
    </pc:docChg>
  </pc:docChgLst>
  <pc:docChgLst>
    <pc:chgData name="Pawlowski, Gail" userId="S::gail.pawlowski@suny.edu::bd5da5e8-06b1-4cc2-aa69-9abf12f7c241" providerId="AD" clId="Web-{6F8FF3C6-7AD3-4474-AC06-80F50DF2B3D3}"/>
    <pc:docChg chg="addSld delSld modSld sldOrd">
      <pc:chgData name="Pawlowski, Gail" userId="S::gail.pawlowski@suny.edu::bd5da5e8-06b1-4cc2-aa69-9abf12f7c241" providerId="AD" clId="Web-{6F8FF3C6-7AD3-4474-AC06-80F50DF2B3D3}" dt="2020-02-25T02:18:16.665" v="934" actId="20577"/>
      <pc:docMkLst>
        <pc:docMk/>
      </pc:docMkLst>
      <pc:sldChg chg="new del">
        <pc:chgData name="Pawlowski, Gail" userId="S::gail.pawlowski@suny.edu::bd5da5e8-06b1-4cc2-aa69-9abf12f7c241" providerId="AD" clId="Web-{6F8FF3C6-7AD3-4474-AC06-80F50DF2B3D3}" dt="2020-02-24T21:02:58.338" v="3"/>
        <pc:sldMkLst>
          <pc:docMk/>
          <pc:sldMk cId="1338684846" sldId="388"/>
        </pc:sldMkLst>
      </pc:sldChg>
      <pc:sldChg chg="modSp add ord replId">
        <pc:chgData name="Pawlowski, Gail" userId="S::gail.pawlowski@suny.edu::bd5da5e8-06b1-4cc2-aa69-9abf12f7c241" providerId="AD" clId="Web-{6F8FF3C6-7AD3-4474-AC06-80F50DF2B3D3}" dt="2020-02-24T21:03:55.088" v="43" actId="20577"/>
        <pc:sldMkLst>
          <pc:docMk/>
          <pc:sldMk cId="3525302215" sldId="388"/>
        </pc:sldMkLst>
        <pc:spChg chg="mod">
          <ac:chgData name="Pawlowski, Gail" userId="S::gail.pawlowski@suny.edu::bd5da5e8-06b1-4cc2-aa69-9abf12f7c241" providerId="AD" clId="Web-{6F8FF3C6-7AD3-4474-AC06-80F50DF2B3D3}" dt="2020-02-24T21:03:55.088" v="43" actId="20577"/>
          <ac:spMkLst>
            <pc:docMk/>
            <pc:sldMk cId="3525302215" sldId="388"/>
            <ac:spMk id="7" creationId="{4FA09018-5E31-844D-B928-F6DDC95990F2}"/>
          </ac:spMkLst>
        </pc:spChg>
        <pc:spChg chg="mod">
          <ac:chgData name="Pawlowski, Gail" userId="S::gail.pawlowski@suny.edu::bd5da5e8-06b1-4cc2-aa69-9abf12f7c241" providerId="AD" clId="Web-{6F8FF3C6-7AD3-4474-AC06-80F50DF2B3D3}" dt="2020-02-24T21:03:42.588" v="32" actId="20577"/>
          <ac:spMkLst>
            <pc:docMk/>
            <pc:sldMk cId="3525302215" sldId="388"/>
            <ac:spMk id="8" creationId="{E2AAB4F0-62DE-4440-82C1-3A7B1E6F814B}"/>
          </ac:spMkLst>
        </pc:spChg>
      </pc:sldChg>
      <pc:sldChg chg="add del replId">
        <pc:chgData name="Pawlowski, Gail" userId="S::gail.pawlowski@suny.edu::bd5da5e8-06b1-4cc2-aa69-9abf12f7c241" providerId="AD" clId="Web-{6F8FF3C6-7AD3-4474-AC06-80F50DF2B3D3}" dt="2020-02-24T21:02:52.541" v="2"/>
        <pc:sldMkLst>
          <pc:docMk/>
          <pc:sldMk cId="598968011" sldId="389"/>
        </pc:sldMkLst>
      </pc:sldChg>
      <pc:sldChg chg="new del">
        <pc:chgData name="Pawlowski, Gail" userId="S::gail.pawlowski@suny.edu::bd5da5e8-06b1-4cc2-aa69-9abf12f7c241" providerId="AD" clId="Web-{6F8FF3C6-7AD3-4474-AC06-80F50DF2B3D3}" dt="2020-02-24T21:04:10.386" v="47"/>
        <pc:sldMkLst>
          <pc:docMk/>
          <pc:sldMk cId="2139129278" sldId="389"/>
        </pc:sldMkLst>
      </pc:sldChg>
      <pc:sldChg chg="addSp delSp modSp add ord replId">
        <pc:chgData name="Pawlowski, Gail" userId="S::gail.pawlowski@suny.edu::bd5da5e8-06b1-4cc2-aa69-9abf12f7c241" providerId="AD" clId="Web-{6F8FF3C6-7AD3-4474-AC06-80F50DF2B3D3}" dt="2020-02-25T02:04:09.939" v="836" actId="20577"/>
        <pc:sldMkLst>
          <pc:docMk/>
          <pc:sldMk cId="2927739056" sldId="389"/>
        </pc:sldMkLst>
        <pc:spChg chg="mod">
          <ac:chgData name="Pawlowski, Gail" userId="S::gail.pawlowski@suny.edu::bd5da5e8-06b1-4cc2-aa69-9abf12f7c241" providerId="AD" clId="Web-{6F8FF3C6-7AD3-4474-AC06-80F50DF2B3D3}" dt="2020-02-24T21:05:48.090" v="115" actId="20577"/>
          <ac:spMkLst>
            <pc:docMk/>
            <pc:sldMk cId="2927739056" sldId="389"/>
            <ac:spMk id="2" creationId="{71EA7B85-A46E-4A0A-B5A6-003D849DE4A5}"/>
          </ac:spMkLst>
        </pc:spChg>
        <pc:spChg chg="mod">
          <ac:chgData name="Pawlowski, Gail" userId="S::gail.pawlowski@suny.edu::bd5da5e8-06b1-4cc2-aa69-9abf12f7c241" providerId="AD" clId="Web-{6F8FF3C6-7AD3-4474-AC06-80F50DF2B3D3}" dt="2020-02-24T21:06:58.075" v="120" actId="20577"/>
          <ac:spMkLst>
            <pc:docMk/>
            <pc:sldMk cId="2927739056" sldId="389"/>
            <ac:spMk id="6" creationId="{0134EE62-A3AE-4ABC-9D13-84F3C54BAAF7}"/>
          </ac:spMkLst>
        </pc:spChg>
        <pc:spChg chg="add del mod">
          <ac:chgData name="Pawlowski, Gail" userId="S::gail.pawlowski@suny.edu::bd5da5e8-06b1-4cc2-aa69-9abf12f7c241" providerId="AD" clId="Web-{6F8FF3C6-7AD3-4474-AC06-80F50DF2B3D3}" dt="2020-02-24T21:09:33.264" v="130"/>
          <ac:spMkLst>
            <pc:docMk/>
            <pc:sldMk cId="2927739056" sldId="389"/>
            <ac:spMk id="15" creationId="{0D1A3E0D-E975-4944-9005-404EC8F42B0F}"/>
          </ac:spMkLst>
        </pc:spChg>
        <pc:spChg chg="add del mod">
          <ac:chgData name="Pawlowski, Gail" userId="S::gail.pawlowski@suny.edu::bd5da5e8-06b1-4cc2-aa69-9abf12f7c241" providerId="AD" clId="Web-{6F8FF3C6-7AD3-4474-AC06-80F50DF2B3D3}" dt="2020-02-24T21:20:41.507" v="416"/>
          <ac:spMkLst>
            <pc:docMk/>
            <pc:sldMk cId="2927739056" sldId="389"/>
            <ac:spMk id="16" creationId="{3C575B90-C918-4793-8FA7-D7D81FA36B31}"/>
          </ac:spMkLst>
        </pc:spChg>
        <pc:spChg chg="add del mod">
          <ac:chgData name="Pawlowski, Gail" userId="S::gail.pawlowski@suny.edu::bd5da5e8-06b1-4cc2-aa69-9abf12f7c241" providerId="AD" clId="Web-{6F8FF3C6-7AD3-4474-AC06-80F50DF2B3D3}" dt="2020-02-24T21:20:35.866" v="415"/>
          <ac:spMkLst>
            <pc:docMk/>
            <pc:sldMk cId="2927739056" sldId="389"/>
            <ac:spMk id="17" creationId="{CCF43F7D-CE05-42E5-A0D8-62ABA25B3340}"/>
          </ac:spMkLst>
        </pc:spChg>
        <pc:spChg chg="add mod">
          <ac:chgData name="Pawlowski, Gail" userId="S::gail.pawlowski@suny.edu::bd5da5e8-06b1-4cc2-aa69-9abf12f7c241" providerId="AD" clId="Web-{6F8FF3C6-7AD3-4474-AC06-80F50DF2B3D3}" dt="2020-02-25T02:04:09.939" v="836" actId="20577"/>
          <ac:spMkLst>
            <pc:docMk/>
            <pc:sldMk cId="2927739056" sldId="389"/>
            <ac:spMk id="20" creationId="{32BE5DFF-231E-4A73-8EC9-783CF74A8384}"/>
          </ac:spMkLst>
        </pc:spChg>
        <pc:picChg chg="del">
          <ac:chgData name="Pawlowski, Gail" userId="S::gail.pawlowski@suny.edu::bd5da5e8-06b1-4cc2-aa69-9abf12f7c241" providerId="AD" clId="Web-{6F8FF3C6-7AD3-4474-AC06-80F50DF2B3D3}" dt="2020-02-24T21:05:04.246" v="50"/>
          <ac:picMkLst>
            <pc:docMk/>
            <pc:sldMk cId="2927739056" sldId="389"/>
            <ac:picMk id="3" creationId="{2B67234E-C44C-41EA-B65A-6DEE4AE95277}"/>
          </ac:picMkLst>
        </pc:picChg>
        <pc:picChg chg="add del mod">
          <ac:chgData name="Pawlowski, Gail" userId="S::gail.pawlowski@suny.edu::bd5da5e8-06b1-4cc2-aa69-9abf12f7c241" providerId="AD" clId="Web-{6F8FF3C6-7AD3-4474-AC06-80F50DF2B3D3}" dt="2020-02-24T21:20:29.491" v="413"/>
          <ac:picMkLst>
            <pc:docMk/>
            <pc:sldMk cId="2927739056" sldId="389"/>
            <ac:picMk id="4" creationId="{88993317-7B48-416B-84B4-147CF27615F2}"/>
          </ac:picMkLst>
        </pc:picChg>
        <pc:picChg chg="add del mod">
          <ac:chgData name="Pawlowski, Gail" userId="S::gail.pawlowski@suny.edu::bd5da5e8-06b1-4cc2-aa69-9abf12f7c241" providerId="AD" clId="Web-{6F8FF3C6-7AD3-4474-AC06-80F50DF2B3D3}" dt="2020-02-24T21:20:31.351" v="414"/>
          <ac:picMkLst>
            <pc:docMk/>
            <pc:sldMk cId="2927739056" sldId="389"/>
            <ac:picMk id="18" creationId="{72D8DB91-A5BE-4CAD-A1DF-3A593EA0E02D}"/>
          </ac:picMkLst>
        </pc:picChg>
      </pc:sldChg>
      <pc:sldChg chg="addSp delSp modSp add replId">
        <pc:chgData name="Pawlowski, Gail" userId="S::gail.pawlowski@suny.edu::bd5da5e8-06b1-4cc2-aa69-9abf12f7c241" providerId="AD" clId="Web-{6F8FF3C6-7AD3-4474-AC06-80F50DF2B3D3}" dt="2020-02-24T21:17:07.708" v="378" actId="14100"/>
        <pc:sldMkLst>
          <pc:docMk/>
          <pc:sldMk cId="225605480" sldId="390"/>
        </pc:sldMkLst>
        <pc:spChg chg="del">
          <ac:chgData name="Pawlowski, Gail" userId="S::gail.pawlowski@suny.edu::bd5da5e8-06b1-4cc2-aa69-9abf12f7c241" providerId="AD" clId="Web-{6F8FF3C6-7AD3-4474-AC06-80F50DF2B3D3}" dt="2020-02-24T21:15:53.738" v="195"/>
          <ac:spMkLst>
            <pc:docMk/>
            <pc:sldMk cId="225605480" sldId="390"/>
            <ac:spMk id="16" creationId="{3C575B90-C918-4793-8FA7-D7D81FA36B31}"/>
          </ac:spMkLst>
        </pc:spChg>
        <pc:spChg chg="del mod">
          <ac:chgData name="Pawlowski, Gail" userId="S::gail.pawlowski@suny.edu::bd5da5e8-06b1-4cc2-aa69-9abf12f7c241" providerId="AD" clId="Web-{6F8FF3C6-7AD3-4474-AC06-80F50DF2B3D3}" dt="2020-02-24T21:15:49.316" v="194"/>
          <ac:spMkLst>
            <pc:docMk/>
            <pc:sldMk cId="225605480" sldId="390"/>
            <ac:spMk id="17" creationId="{CCF43F7D-CE05-42E5-A0D8-62ABA25B3340}"/>
          </ac:spMkLst>
        </pc:spChg>
        <pc:spChg chg="add mod">
          <ac:chgData name="Pawlowski, Gail" userId="S::gail.pawlowski@suny.edu::bd5da5e8-06b1-4cc2-aa69-9abf12f7c241" providerId="AD" clId="Web-{6F8FF3C6-7AD3-4474-AC06-80F50DF2B3D3}" dt="2020-02-24T21:16:53.973" v="375" actId="1076"/>
          <ac:spMkLst>
            <pc:docMk/>
            <pc:sldMk cId="225605480" sldId="390"/>
            <ac:spMk id="20" creationId="{36E26533-2067-4682-98F1-6F5A5B543840}"/>
          </ac:spMkLst>
        </pc:spChg>
        <pc:picChg chg="add mod">
          <ac:chgData name="Pawlowski, Gail" userId="S::gail.pawlowski@suny.edu::bd5da5e8-06b1-4cc2-aa69-9abf12f7c241" providerId="AD" clId="Web-{6F8FF3C6-7AD3-4474-AC06-80F50DF2B3D3}" dt="2020-02-24T21:16:57.661" v="376" actId="14100"/>
          <ac:picMkLst>
            <pc:docMk/>
            <pc:sldMk cId="225605480" sldId="390"/>
            <ac:picMk id="3" creationId="{AEE8BD4C-5DA0-46EB-9EF4-8648F3E14B39}"/>
          </ac:picMkLst>
        </pc:picChg>
        <pc:picChg chg="del">
          <ac:chgData name="Pawlowski, Gail" userId="S::gail.pawlowski@suny.edu::bd5da5e8-06b1-4cc2-aa69-9abf12f7c241" providerId="AD" clId="Web-{6F8FF3C6-7AD3-4474-AC06-80F50DF2B3D3}" dt="2020-02-24T21:14:07.971" v="178"/>
          <ac:picMkLst>
            <pc:docMk/>
            <pc:sldMk cId="225605480" sldId="390"/>
            <ac:picMk id="4" creationId="{88993317-7B48-416B-84B4-147CF27615F2}"/>
          </ac:picMkLst>
        </pc:picChg>
        <pc:picChg chg="add mod">
          <ac:chgData name="Pawlowski, Gail" userId="S::gail.pawlowski@suny.edu::bd5da5e8-06b1-4cc2-aa69-9abf12f7c241" providerId="AD" clId="Web-{6F8FF3C6-7AD3-4474-AC06-80F50DF2B3D3}" dt="2020-02-24T21:17:07.708" v="378" actId="14100"/>
          <ac:picMkLst>
            <pc:docMk/>
            <pc:sldMk cId="225605480" sldId="390"/>
            <ac:picMk id="15" creationId="{1DBC014E-FAB1-4A4F-BDE5-E53DB339359D}"/>
          </ac:picMkLst>
        </pc:picChg>
        <pc:picChg chg="del">
          <ac:chgData name="Pawlowski, Gail" userId="S::gail.pawlowski@suny.edu::bd5da5e8-06b1-4cc2-aa69-9abf12f7c241" providerId="AD" clId="Web-{6F8FF3C6-7AD3-4474-AC06-80F50DF2B3D3}" dt="2020-02-24T21:14:41.971" v="181"/>
          <ac:picMkLst>
            <pc:docMk/>
            <pc:sldMk cId="225605480" sldId="390"/>
            <ac:picMk id="18" creationId="{72D8DB91-A5BE-4CAD-A1DF-3A593EA0E02D}"/>
          </ac:picMkLst>
        </pc:picChg>
      </pc:sldChg>
      <pc:sldChg chg="addSp delSp modSp add ord replId">
        <pc:chgData name="Pawlowski, Gail" userId="S::gail.pawlowski@suny.edu::bd5da5e8-06b1-4cc2-aa69-9abf12f7c241" providerId="AD" clId="Web-{6F8FF3C6-7AD3-4474-AC06-80F50DF2B3D3}" dt="2020-02-25T02:18:15.446" v="932" actId="20577"/>
        <pc:sldMkLst>
          <pc:docMk/>
          <pc:sldMk cId="3625907871" sldId="391"/>
        </pc:sldMkLst>
        <pc:spChg chg="add mod">
          <ac:chgData name="Pawlowski, Gail" userId="S::gail.pawlowski@suny.edu::bd5da5e8-06b1-4cc2-aa69-9abf12f7c241" providerId="AD" clId="Web-{6F8FF3C6-7AD3-4474-AC06-80F50DF2B3D3}" dt="2020-02-25T02:18:15.446" v="932" actId="20577"/>
          <ac:spMkLst>
            <pc:docMk/>
            <pc:sldMk cId="3625907871" sldId="391"/>
            <ac:spMk id="4" creationId="{B265B45E-18EB-42DE-B28A-3293B6E48E79}"/>
          </ac:spMkLst>
        </pc:spChg>
        <pc:spChg chg="del mod">
          <ac:chgData name="Pawlowski, Gail" userId="S::gail.pawlowski@suny.edu::bd5da5e8-06b1-4cc2-aa69-9abf12f7c241" providerId="AD" clId="Web-{6F8FF3C6-7AD3-4474-AC06-80F50DF2B3D3}" dt="2020-02-24T21:18:14.755" v="385"/>
          <ac:spMkLst>
            <pc:docMk/>
            <pc:sldMk cId="3625907871" sldId="391"/>
            <ac:spMk id="20" creationId="{36E26533-2067-4682-98F1-6F5A5B543840}"/>
          </ac:spMkLst>
        </pc:spChg>
        <pc:picChg chg="del">
          <ac:chgData name="Pawlowski, Gail" userId="S::gail.pawlowski@suny.edu::bd5da5e8-06b1-4cc2-aa69-9abf12f7c241" providerId="AD" clId="Web-{6F8FF3C6-7AD3-4474-AC06-80F50DF2B3D3}" dt="2020-02-24T21:18:05.099" v="380"/>
          <ac:picMkLst>
            <pc:docMk/>
            <pc:sldMk cId="3625907871" sldId="391"/>
            <ac:picMk id="3" creationId="{AEE8BD4C-5DA0-46EB-9EF4-8648F3E14B39}"/>
          </ac:picMkLst>
        </pc:picChg>
        <pc:picChg chg="del">
          <ac:chgData name="Pawlowski, Gail" userId="S::gail.pawlowski@suny.edu::bd5da5e8-06b1-4cc2-aa69-9abf12f7c241" providerId="AD" clId="Web-{6F8FF3C6-7AD3-4474-AC06-80F50DF2B3D3}" dt="2020-02-24T21:18:08.021" v="381"/>
          <ac:picMkLst>
            <pc:docMk/>
            <pc:sldMk cId="3625907871" sldId="391"/>
            <ac:picMk id="15" creationId="{1DBC014E-FAB1-4A4F-BDE5-E53DB339359D}"/>
          </ac:picMkLst>
        </pc:picChg>
      </pc:sldChg>
      <pc:sldChg chg="add replId">
        <pc:chgData name="Pawlowski, Gail" userId="S::gail.pawlowski@suny.edu::bd5da5e8-06b1-4cc2-aa69-9abf12f7c241" providerId="AD" clId="Web-{6F8FF3C6-7AD3-4474-AC06-80F50DF2B3D3}" dt="2020-02-24T21:20:22.179" v="412"/>
        <pc:sldMkLst>
          <pc:docMk/>
          <pc:sldMk cId="1640149953" sldId="392"/>
        </pc:sldMkLst>
      </pc:sldChg>
      <pc:sldChg chg="modSp add replId">
        <pc:chgData name="Pawlowski, Gail" userId="S::gail.pawlowski@suny.edu::bd5da5e8-06b1-4cc2-aa69-9abf12f7c241" providerId="AD" clId="Web-{6F8FF3C6-7AD3-4474-AC06-80F50DF2B3D3}" dt="2020-02-25T02:05:20.893" v="888" actId="20577"/>
        <pc:sldMkLst>
          <pc:docMk/>
          <pc:sldMk cId="4014213980" sldId="393"/>
        </pc:sldMkLst>
        <pc:spChg chg="mod">
          <ac:chgData name="Pawlowski, Gail" userId="S::gail.pawlowski@suny.edu::bd5da5e8-06b1-4cc2-aa69-9abf12f7c241" providerId="AD" clId="Web-{6F8FF3C6-7AD3-4474-AC06-80F50DF2B3D3}" dt="2020-02-25T02:05:20.893" v="888" actId="20577"/>
          <ac:spMkLst>
            <pc:docMk/>
            <pc:sldMk cId="4014213980" sldId="393"/>
            <ac:spMk id="4" creationId="{B265B45E-18EB-42DE-B28A-3293B6E48E79}"/>
          </ac:spMkLst>
        </pc:spChg>
      </pc:sldChg>
      <pc:sldChg chg="modSp add replId">
        <pc:chgData name="Pawlowski, Gail" userId="S::gail.pawlowski@suny.edu::bd5da5e8-06b1-4cc2-aa69-9abf12f7c241" providerId="AD" clId="Web-{6F8FF3C6-7AD3-4474-AC06-80F50DF2B3D3}" dt="2020-02-24T23:19:08.507" v="831" actId="20577"/>
        <pc:sldMkLst>
          <pc:docMk/>
          <pc:sldMk cId="694973829" sldId="394"/>
        </pc:sldMkLst>
        <pc:spChg chg="mod">
          <ac:chgData name="Pawlowski, Gail" userId="S::gail.pawlowski@suny.edu::bd5da5e8-06b1-4cc2-aa69-9abf12f7c241" providerId="AD" clId="Web-{6F8FF3C6-7AD3-4474-AC06-80F50DF2B3D3}" dt="2020-02-24T23:19:08.507" v="831" actId="20577"/>
          <ac:spMkLst>
            <pc:docMk/>
            <pc:sldMk cId="694973829" sldId="394"/>
            <ac:spMk id="4" creationId="{B265B45E-18EB-42DE-B28A-3293B6E48E79}"/>
          </ac:spMkLst>
        </pc:spChg>
      </pc:sldChg>
    </pc:docChg>
  </pc:docChgLst>
  <pc:docChgLst>
    <pc:chgData name="Jackson, Timothy" userId="S::timothy.jackson@suny.edu::9ce01cec-8b46-438e-9d10-af58cd21d299" providerId="AD" clId="Web-{DD330911-E4CD-CD07-DDFA-4A59E06BF4B4}"/>
    <pc:docChg chg="delSld modSld">
      <pc:chgData name="Jackson, Timothy" userId="S::timothy.jackson@suny.edu::9ce01cec-8b46-438e-9d10-af58cd21d299" providerId="AD" clId="Web-{DD330911-E4CD-CD07-DDFA-4A59E06BF4B4}" dt="2020-01-29T18:39:00.568" v="1562" actId="20577"/>
      <pc:docMkLst>
        <pc:docMk/>
      </pc:docMkLst>
      <pc:sldChg chg="modSp">
        <pc:chgData name="Jackson, Timothy" userId="S::timothy.jackson@suny.edu::9ce01cec-8b46-438e-9d10-af58cd21d299" providerId="AD" clId="Web-{DD330911-E4CD-CD07-DDFA-4A59E06BF4B4}" dt="2020-01-29T16:31:55.293" v="392"/>
        <pc:sldMkLst>
          <pc:docMk/>
          <pc:sldMk cId="4275460013" sldId="347"/>
        </pc:sldMkLst>
        <pc:spChg chg="mod">
          <ac:chgData name="Jackson, Timothy" userId="S::timothy.jackson@suny.edu::9ce01cec-8b46-438e-9d10-af58cd21d299" providerId="AD" clId="Web-{DD330911-E4CD-CD07-DDFA-4A59E06BF4B4}" dt="2020-01-29T16:18:50.462" v="0" actId="20577"/>
          <ac:spMkLst>
            <pc:docMk/>
            <pc:sldMk cId="4275460013" sldId="347"/>
            <ac:spMk id="2" creationId="{244B8E82-FFA2-4420-9F5C-C344ED44C26B}"/>
          </ac:spMkLst>
        </pc:spChg>
        <pc:graphicFrameChg chg="mod modGraphic">
          <ac:chgData name="Jackson, Timothy" userId="S::timothy.jackson@suny.edu::9ce01cec-8b46-438e-9d10-af58cd21d299" providerId="AD" clId="Web-{DD330911-E4CD-CD07-DDFA-4A59E06BF4B4}" dt="2020-01-29T16:31:55.293" v="392"/>
          <ac:graphicFrameMkLst>
            <pc:docMk/>
            <pc:sldMk cId="4275460013" sldId="347"/>
            <ac:graphicFrameMk id="4" creationId="{85AD01FF-EAAE-4B11-90C5-30DD89A2953C}"/>
          </ac:graphicFrameMkLst>
        </pc:graphicFrameChg>
      </pc:sldChg>
      <pc:sldChg chg="modSp">
        <pc:chgData name="Jackson, Timothy" userId="S::timothy.jackson@suny.edu::9ce01cec-8b46-438e-9d10-af58cd21d299" providerId="AD" clId="Web-{DD330911-E4CD-CD07-DDFA-4A59E06BF4B4}" dt="2020-01-29T17:39:16.467" v="607" actId="20577"/>
        <pc:sldMkLst>
          <pc:docMk/>
          <pc:sldMk cId="1625917109" sldId="348"/>
        </pc:sldMkLst>
        <pc:spChg chg="mod">
          <ac:chgData name="Jackson, Timothy" userId="S::timothy.jackson@suny.edu::9ce01cec-8b46-438e-9d10-af58cd21d299" providerId="AD" clId="Web-{DD330911-E4CD-CD07-DDFA-4A59E06BF4B4}" dt="2020-01-29T16:25:50.713" v="165" actId="20577"/>
          <ac:spMkLst>
            <pc:docMk/>
            <pc:sldMk cId="1625917109" sldId="348"/>
            <ac:spMk id="2" creationId="{244B8E82-FFA2-4420-9F5C-C344ED44C26B}"/>
          </ac:spMkLst>
        </pc:spChg>
        <pc:spChg chg="mod">
          <ac:chgData name="Jackson, Timothy" userId="S::timothy.jackson@suny.edu::9ce01cec-8b46-438e-9d10-af58cd21d299" providerId="AD" clId="Web-{DD330911-E4CD-CD07-DDFA-4A59E06BF4B4}" dt="2020-01-29T17:39:16.467" v="607" actId="20577"/>
          <ac:spMkLst>
            <pc:docMk/>
            <pc:sldMk cId="1625917109" sldId="348"/>
            <ac:spMk id="5" creationId="{535E1953-C7A3-4180-AAE1-5C1894D3B757}"/>
          </ac:spMkLst>
        </pc:spChg>
      </pc:sldChg>
      <pc:sldChg chg="modSp">
        <pc:chgData name="Jackson, Timothy" userId="S::timothy.jackson@suny.edu::9ce01cec-8b46-438e-9d10-af58cd21d299" providerId="AD" clId="Web-{DD330911-E4CD-CD07-DDFA-4A59E06BF4B4}" dt="2020-01-29T18:09:47.696" v="659"/>
        <pc:sldMkLst>
          <pc:docMk/>
          <pc:sldMk cId="717302634" sldId="349"/>
        </pc:sldMkLst>
        <pc:graphicFrameChg chg="mod modGraphic">
          <ac:chgData name="Jackson, Timothy" userId="S::timothy.jackson@suny.edu::9ce01cec-8b46-438e-9d10-af58cd21d299" providerId="AD" clId="Web-{DD330911-E4CD-CD07-DDFA-4A59E06BF4B4}" dt="2020-01-29T18:09:47.696" v="659"/>
          <ac:graphicFrameMkLst>
            <pc:docMk/>
            <pc:sldMk cId="717302634" sldId="349"/>
            <ac:graphicFrameMk id="4" creationId="{00000000-0000-0000-0000-000000000000}"/>
          </ac:graphicFrameMkLst>
        </pc:graphicFrameChg>
      </pc:sldChg>
      <pc:sldChg chg="modSp">
        <pc:chgData name="Jackson, Timothy" userId="S::timothy.jackson@suny.edu::9ce01cec-8b46-438e-9d10-af58cd21d299" providerId="AD" clId="Web-{DD330911-E4CD-CD07-DDFA-4A59E06BF4B4}" dt="2020-01-29T18:38:08.552" v="1560" actId="20577"/>
        <pc:sldMkLst>
          <pc:docMk/>
          <pc:sldMk cId="2835457770" sldId="350"/>
        </pc:sldMkLst>
        <pc:spChg chg="mod">
          <ac:chgData name="Jackson, Timothy" userId="S::timothy.jackson@suny.edu::9ce01cec-8b46-438e-9d10-af58cd21d299" providerId="AD" clId="Web-{DD330911-E4CD-CD07-DDFA-4A59E06BF4B4}" dt="2020-01-29T18:38:08.552" v="1560" actId="20577"/>
          <ac:spMkLst>
            <pc:docMk/>
            <pc:sldMk cId="2835457770" sldId="350"/>
            <ac:spMk id="5" creationId="{535E1953-C7A3-4180-AAE1-5C1894D3B757}"/>
          </ac:spMkLst>
        </pc:spChg>
      </pc:sldChg>
      <pc:sldChg chg="del">
        <pc:chgData name="Jackson, Timothy" userId="S::timothy.jackson@suny.edu::9ce01cec-8b46-438e-9d10-af58cd21d299" providerId="AD" clId="Web-{DD330911-E4CD-CD07-DDFA-4A59E06BF4B4}" dt="2020-01-29T17:39:29.046" v="609"/>
        <pc:sldMkLst>
          <pc:docMk/>
          <pc:sldMk cId="1498792328" sldId="358"/>
        </pc:sldMkLst>
      </pc:sldChg>
    </pc:docChg>
  </pc:docChgLst>
  <pc:docChgLst>
    <pc:chgData name="Tovstiadi, Esta" userId="S::esta.tovstiadi@suny.edu::b592cbb2-ea38-4240-8a3a-6613487ae435" providerId="AD" clId="Web-{A075E17B-045C-4E3E-BB4C-DF523E651980}"/>
    <pc:docChg chg="modSld">
      <pc:chgData name="Tovstiadi, Esta" userId="S::esta.tovstiadi@suny.edu::b592cbb2-ea38-4240-8a3a-6613487ae435" providerId="AD" clId="Web-{A075E17B-045C-4E3E-BB4C-DF523E651980}" dt="2020-07-27T18:01:49.761" v="126" actId="1076"/>
      <pc:docMkLst>
        <pc:docMk/>
      </pc:docMkLst>
      <pc:sldChg chg="modSp">
        <pc:chgData name="Tovstiadi, Esta" userId="S::esta.tovstiadi@suny.edu::b592cbb2-ea38-4240-8a3a-6613487ae435" providerId="AD" clId="Web-{A075E17B-045C-4E3E-BB4C-DF523E651980}" dt="2020-07-27T18:01:49.761" v="126" actId="1076"/>
        <pc:sldMkLst>
          <pc:docMk/>
          <pc:sldMk cId="737123635" sldId="448"/>
        </pc:sldMkLst>
        <pc:spChg chg="mod">
          <ac:chgData name="Tovstiadi, Esta" userId="S::esta.tovstiadi@suny.edu::b592cbb2-ea38-4240-8a3a-6613487ae435" providerId="AD" clId="Web-{A075E17B-045C-4E3E-BB4C-DF523E651980}" dt="2020-07-27T18:01:49.761" v="126" actId="1076"/>
          <ac:spMkLst>
            <pc:docMk/>
            <pc:sldMk cId="737123635" sldId="448"/>
            <ac:spMk id="15" creationId="{B0442CCB-DC6F-4E17-B06D-0F3C87ED85CD}"/>
          </ac:spMkLst>
        </pc:spChg>
      </pc:sldChg>
    </pc:docChg>
  </pc:docChgLst>
  <pc:docChgLst>
    <pc:chgData name="Pritting, Shannon" userId="S::shannon.pritting@suny.edu::b6acce8b-3193-4a7b-b3b8-1dc43a9f8da4" providerId="AD" clId="Web-{D86D6EE2-5C76-45ED-23DE-62C7C8A6D776}"/>
    <pc:docChg chg="addSld delSld modSld">
      <pc:chgData name="Pritting, Shannon" userId="S::shannon.pritting@suny.edu::b6acce8b-3193-4a7b-b3b8-1dc43a9f8da4" providerId="AD" clId="Web-{D86D6EE2-5C76-45ED-23DE-62C7C8A6D776}" dt="2020-08-28T16:39:32.732" v="2341" actId="20577"/>
      <pc:docMkLst>
        <pc:docMk/>
      </pc:docMkLst>
      <pc:sldChg chg="modSp">
        <pc:chgData name="Pritting, Shannon" userId="S::shannon.pritting@suny.edu::b6acce8b-3193-4a7b-b3b8-1dc43a9f8da4" providerId="AD" clId="Web-{D86D6EE2-5C76-45ED-23DE-62C7C8A6D776}" dt="2020-08-28T16:38:11.417" v="2289" actId="20577"/>
        <pc:sldMkLst>
          <pc:docMk/>
          <pc:sldMk cId="1421422788" sldId="449"/>
        </pc:sldMkLst>
        <pc:spChg chg="mod">
          <ac:chgData name="Pritting, Shannon" userId="S::shannon.pritting@suny.edu::b6acce8b-3193-4a7b-b3b8-1dc43a9f8da4" providerId="AD" clId="Web-{D86D6EE2-5C76-45ED-23DE-62C7C8A6D776}" dt="2020-08-28T16:38:11.417" v="2289" actId="20577"/>
          <ac:spMkLst>
            <pc:docMk/>
            <pc:sldMk cId="1421422788" sldId="449"/>
            <ac:spMk id="3" creationId="{00000000-0000-0000-0000-000000000000}"/>
          </ac:spMkLst>
        </pc:spChg>
      </pc:sldChg>
      <pc:sldChg chg="del">
        <pc:chgData name="Pritting, Shannon" userId="S::shannon.pritting@suny.edu::b6acce8b-3193-4a7b-b3b8-1dc43a9f8da4" providerId="AD" clId="Web-{D86D6EE2-5C76-45ED-23DE-62C7C8A6D776}" dt="2020-08-28T16:20:44.515" v="0"/>
        <pc:sldMkLst>
          <pc:docMk/>
          <pc:sldMk cId="3061511858" sldId="460"/>
        </pc:sldMkLst>
      </pc:sldChg>
      <pc:sldChg chg="del">
        <pc:chgData name="Pritting, Shannon" userId="S::shannon.pritting@suny.edu::b6acce8b-3193-4a7b-b3b8-1dc43a9f8da4" providerId="AD" clId="Web-{D86D6EE2-5C76-45ED-23DE-62C7C8A6D776}" dt="2020-08-28T16:20:45.421" v="1"/>
        <pc:sldMkLst>
          <pc:docMk/>
          <pc:sldMk cId="692401199" sldId="462"/>
        </pc:sldMkLst>
      </pc:sldChg>
      <pc:sldChg chg="del">
        <pc:chgData name="Pritting, Shannon" userId="S::shannon.pritting@suny.edu::b6acce8b-3193-4a7b-b3b8-1dc43a9f8da4" providerId="AD" clId="Web-{D86D6EE2-5C76-45ED-23DE-62C7C8A6D776}" dt="2020-08-28T16:20:46.015" v="2"/>
        <pc:sldMkLst>
          <pc:docMk/>
          <pc:sldMk cId="166717261" sldId="463"/>
        </pc:sldMkLst>
      </pc:sldChg>
      <pc:sldChg chg="del">
        <pc:chgData name="Pritting, Shannon" userId="S::shannon.pritting@suny.edu::b6acce8b-3193-4a7b-b3b8-1dc43a9f8da4" providerId="AD" clId="Web-{D86D6EE2-5C76-45ED-23DE-62C7C8A6D776}" dt="2020-08-28T16:20:46.625" v="3"/>
        <pc:sldMkLst>
          <pc:docMk/>
          <pc:sldMk cId="3230691338" sldId="464"/>
        </pc:sldMkLst>
      </pc:sldChg>
      <pc:sldChg chg="modSp addCm delCm">
        <pc:chgData name="Pritting, Shannon" userId="S::shannon.pritting@suny.edu::b6acce8b-3193-4a7b-b3b8-1dc43a9f8da4" providerId="AD" clId="Web-{D86D6EE2-5C76-45ED-23DE-62C7C8A6D776}" dt="2020-08-28T16:26:38.962" v="500"/>
        <pc:sldMkLst>
          <pc:docMk/>
          <pc:sldMk cId="680024156" sldId="467"/>
        </pc:sldMkLst>
        <pc:spChg chg="mod">
          <ac:chgData name="Pritting, Shannon" userId="S::shannon.pritting@suny.edu::b6acce8b-3193-4a7b-b3b8-1dc43a9f8da4" providerId="AD" clId="Web-{D86D6EE2-5C76-45ED-23DE-62C7C8A6D776}" dt="2020-08-28T16:22:59.269" v="120" actId="20577"/>
          <ac:spMkLst>
            <pc:docMk/>
            <pc:sldMk cId="680024156" sldId="467"/>
            <ac:spMk id="4" creationId="{5341DB96-EA4D-479F-8145-807E5104D577}"/>
          </ac:spMkLst>
        </pc:spChg>
      </pc:sldChg>
      <pc:sldChg chg="modSp">
        <pc:chgData name="Pritting, Shannon" userId="S::shannon.pritting@suny.edu::b6acce8b-3193-4a7b-b3b8-1dc43a9f8da4" providerId="AD" clId="Web-{D86D6EE2-5C76-45ED-23DE-62C7C8A6D776}" dt="2020-08-28T16:39:32.732" v="2340" actId="20577"/>
        <pc:sldMkLst>
          <pc:docMk/>
          <pc:sldMk cId="1696908113" sldId="469"/>
        </pc:sldMkLst>
        <pc:spChg chg="mod">
          <ac:chgData name="Pritting, Shannon" userId="S::shannon.pritting@suny.edu::b6acce8b-3193-4a7b-b3b8-1dc43a9f8da4" providerId="AD" clId="Web-{D86D6EE2-5C76-45ED-23DE-62C7C8A6D776}" dt="2020-08-28T16:26:16.336" v="496" actId="20577"/>
          <ac:spMkLst>
            <pc:docMk/>
            <pc:sldMk cId="1696908113" sldId="469"/>
            <ac:spMk id="2" creationId="{244B8E82-FFA2-4420-9F5C-C344ED44C26B}"/>
          </ac:spMkLst>
        </pc:spChg>
        <pc:spChg chg="mod">
          <ac:chgData name="Pritting, Shannon" userId="S::shannon.pritting@suny.edu::b6acce8b-3193-4a7b-b3b8-1dc43a9f8da4" providerId="AD" clId="Web-{D86D6EE2-5C76-45ED-23DE-62C7C8A6D776}" dt="2020-08-28T16:39:32.732" v="2340" actId="20577"/>
          <ac:spMkLst>
            <pc:docMk/>
            <pc:sldMk cId="1696908113" sldId="469"/>
            <ac:spMk id="4" creationId="{5341DB96-EA4D-479F-8145-807E5104D577}"/>
          </ac:spMkLst>
        </pc:spChg>
      </pc:sldChg>
      <pc:sldChg chg="addSp modSp add replId">
        <pc:chgData name="Pritting, Shannon" userId="S::shannon.pritting@suny.edu::b6acce8b-3193-4a7b-b3b8-1dc43a9f8da4" providerId="AD" clId="Web-{D86D6EE2-5C76-45ED-23DE-62C7C8A6D776}" dt="2020-08-28T16:38:36.918" v="2293" actId="20577"/>
        <pc:sldMkLst>
          <pc:docMk/>
          <pc:sldMk cId="433047789" sldId="484"/>
        </pc:sldMkLst>
        <pc:spChg chg="mod">
          <ac:chgData name="Pritting, Shannon" userId="S::shannon.pritting@suny.edu::b6acce8b-3193-4a7b-b3b8-1dc43a9f8da4" providerId="AD" clId="Web-{D86D6EE2-5C76-45ED-23DE-62C7C8A6D776}" dt="2020-08-28T16:30:17.624" v="1291" actId="1076"/>
          <ac:spMkLst>
            <pc:docMk/>
            <pc:sldMk cId="433047789" sldId="484"/>
            <ac:spMk id="13" creationId="{00000000-0000-0000-0000-000000000000}"/>
          </ac:spMkLst>
        </pc:spChg>
        <pc:spChg chg="mod">
          <ac:chgData name="Pritting, Shannon" userId="S::shannon.pritting@suny.edu::b6acce8b-3193-4a7b-b3b8-1dc43a9f8da4" providerId="AD" clId="Web-{D86D6EE2-5C76-45ED-23DE-62C7C8A6D776}" dt="2020-08-28T16:38:36.918" v="2293" actId="20577"/>
          <ac:spMkLst>
            <pc:docMk/>
            <pc:sldMk cId="433047789" sldId="484"/>
            <ac:spMk id="14" creationId="{00000000-0000-0000-0000-000000000000}"/>
          </ac:spMkLst>
        </pc:spChg>
        <pc:picChg chg="add mod">
          <ac:chgData name="Pritting, Shannon" userId="S::shannon.pritting@suny.edu::b6acce8b-3193-4a7b-b3b8-1dc43a9f8da4" providerId="AD" clId="Web-{D86D6EE2-5C76-45ED-23DE-62C7C8A6D776}" dt="2020-08-28T16:32:31.721" v="1530" actId="1076"/>
          <ac:picMkLst>
            <pc:docMk/>
            <pc:sldMk cId="433047789" sldId="484"/>
            <ac:picMk id="2" creationId="{811DCC8E-2DFB-4B98-B20C-18C47862B91C}"/>
          </ac:picMkLst>
        </pc:picChg>
      </pc:sldChg>
      <pc:sldChg chg="new del">
        <pc:chgData name="Pritting, Shannon" userId="S::shannon.pritting@suny.edu::b6acce8b-3193-4a7b-b3b8-1dc43a9f8da4" providerId="AD" clId="Web-{D86D6EE2-5C76-45ED-23DE-62C7C8A6D776}" dt="2020-08-28T16:33:50.348" v="1532"/>
        <pc:sldMkLst>
          <pc:docMk/>
          <pc:sldMk cId="1882759297" sldId="485"/>
        </pc:sldMkLst>
      </pc:sldChg>
      <pc:sldChg chg="addSp delSp modSp add replId">
        <pc:chgData name="Pritting, Shannon" userId="S::shannon.pritting@suny.edu::b6acce8b-3193-4a7b-b3b8-1dc43a9f8da4" providerId="AD" clId="Web-{D86D6EE2-5C76-45ED-23DE-62C7C8A6D776}" dt="2020-08-28T16:37:08.744" v="2175" actId="1076"/>
        <pc:sldMkLst>
          <pc:docMk/>
          <pc:sldMk cId="4106438940" sldId="485"/>
        </pc:sldMkLst>
        <pc:spChg chg="mod">
          <ac:chgData name="Pritting, Shannon" userId="S::shannon.pritting@suny.edu::b6acce8b-3193-4a7b-b3b8-1dc43a9f8da4" providerId="AD" clId="Web-{D86D6EE2-5C76-45ED-23DE-62C7C8A6D776}" dt="2020-08-28T16:33:59.755" v="1538" actId="20577"/>
          <ac:spMkLst>
            <pc:docMk/>
            <pc:sldMk cId="4106438940" sldId="485"/>
            <ac:spMk id="13" creationId="{00000000-0000-0000-0000-000000000000}"/>
          </ac:spMkLst>
        </pc:spChg>
        <pc:spChg chg="mod">
          <ac:chgData name="Pritting, Shannon" userId="S::shannon.pritting@suny.edu::b6acce8b-3193-4a7b-b3b8-1dc43a9f8da4" providerId="AD" clId="Web-{D86D6EE2-5C76-45ED-23DE-62C7C8A6D776}" dt="2020-08-28T16:37:00.431" v="2171" actId="20577"/>
          <ac:spMkLst>
            <pc:docMk/>
            <pc:sldMk cId="4106438940" sldId="485"/>
            <ac:spMk id="14" creationId="{00000000-0000-0000-0000-000000000000}"/>
          </ac:spMkLst>
        </pc:spChg>
        <pc:picChg chg="del">
          <ac:chgData name="Pritting, Shannon" userId="S::shannon.pritting@suny.edu::b6acce8b-3193-4a7b-b3b8-1dc43a9f8da4" providerId="AD" clId="Web-{D86D6EE2-5C76-45ED-23DE-62C7C8A6D776}" dt="2020-08-28T16:34:25.240" v="1624"/>
          <ac:picMkLst>
            <pc:docMk/>
            <pc:sldMk cId="4106438940" sldId="485"/>
            <ac:picMk id="2" creationId="{811DCC8E-2DFB-4B98-B20C-18C47862B91C}"/>
          </ac:picMkLst>
        </pc:picChg>
        <pc:picChg chg="add mod">
          <ac:chgData name="Pritting, Shannon" userId="S::shannon.pritting@suny.edu::b6acce8b-3193-4a7b-b3b8-1dc43a9f8da4" providerId="AD" clId="Web-{D86D6EE2-5C76-45ED-23DE-62C7C8A6D776}" dt="2020-08-28T16:37:08.744" v="2175" actId="1076"/>
          <ac:picMkLst>
            <pc:docMk/>
            <pc:sldMk cId="4106438940" sldId="485"/>
            <ac:picMk id="3" creationId="{B2A2A2D3-E6AA-4B39-ABE8-CA2713834E5B}"/>
          </ac:picMkLst>
        </pc:picChg>
      </pc:sldChg>
    </pc:docChg>
  </pc:docChgLst>
  <pc:docChgLst>
    <pc:chgData name="McGee, Margaret" userId="S::margaret.mcgee@suny.edu::07377fe7-8f05-4c22-a697-5f820ef7115e" providerId="AD" clId="Web-{B17FA13A-A51C-4A23-1962-8B984D19BEED}"/>
    <pc:docChg chg="modSld">
      <pc:chgData name="McGee, Margaret" userId="S::margaret.mcgee@suny.edu::07377fe7-8f05-4c22-a697-5f820ef7115e" providerId="AD" clId="Web-{B17FA13A-A51C-4A23-1962-8B984D19BEED}" dt="2020-08-28T12:02:28.132" v="279" actId="14100"/>
      <pc:docMkLst>
        <pc:docMk/>
      </pc:docMkLst>
      <pc:sldChg chg="modSp">
        <pc:chgData name="McGee, Margaret" userId="S::margaret.mcgee@suny.edu::07377fe7-8f05-4c22-a697-5f820ef7115e" providerId="AD" clId="Web-{B17FA13A-A51C-4A23-1962-8B984D19BEED}" dt="2020-08-28T12:02:02.913" v="273" actId="20577"/>
        <pc:sldMkLst>
          <pc:docMk/>
          <pc:sldMk cId="2227392382" sldId="342"/>
        </pc:sldMkLst>
        <pc:spChg chg="mod">
          <ac:chgData name="McGee, Margaret" userId="S::margaret.mcgee@suny.edu::07377fe7-8f05-4c22-a697-5f820ef7115e" providerId="AD" clId="Web-{B17FA13A-A51C-4A23-1962-8B984D19BEED}" dt="2020-08-28T12:02:02.913" v="273" actId="20577"/>
          <ac:spMkLst>
            <pc:docMk/>
            <pc:sldMk cId="2227392382" sldId="342"/>
            <ac:spMk id="6" creationId="{82418CFA-6D41-4980-A0EC-28013A0C6BAE}"/>
          </ac:spMkLst>
        </pc:spChg>
      </pc:sldChg>
      <pc:sldChg chg="modSp">
        <pc:chgData name="McGee, Margaret" userId="S::margaret.mcgee@suny.edu::07377fe7-8f05-4c22-a697-5f820ef7115e" providerId="AD" clId="Web-{B17FA13A-A51C-4A23-1962-8B984D19BEED}" dt="2020-08-28T12:02:28.132" v="279" actId="14100"/>
        <pc:sldMkLst>
          <pc:docMk/>
          <pc:sldMk cId="20872472" sldId="377"/>
        </pc:sldMkLst>
        <pc:spChg chg="mod">
          <ac:chgData name="McGee, Margaret" userId="S::margaret.mcgee@suny.edu::07377fe7-8f05-4c22-a697-5f820ef7115e" providerId="AD" clId="Web-{B17FA13A-A51C-4A23-1962-8B984D19BEED}" dt="2020-08-28T12:02:28.132" v="279" actId="14100"/>
          <ac:spMkLst>
            <pc:docMk/>
            <pc:sldMk cId="20872472" sldId="377"/>
            <ac:spMk id="6" creationId="{0134EE62-A3AE-4ABC-9D13-84F3C54BAAF7}"/>
          </ac:spMkLst>
        </pc:spChg>
      </pc:sldChg>
      <pc:sldChg chg="modSp">
        <pc:chgData name="McGee, Margaret" userId="S::margaret.mcgee@suny.edu::07377fe7-8f05-4c22-a697-5f820ef7115e" providerId="AD" clId="Web-{B17FA13A-A51C-4A23-1962-8B984D19BEED}" dt="2020-08-28T12:00:58.429" v="268" actId="14100"/>
        <pc:sldMkLst>
          <pc:docMk/>
          <pc:sldMk cId="620162658" sldId="379"/>
        </pc:sldMkLst>
        <pc:spChg chg="mod">
          <ac:chgData name="McGee, Margaret" userId="S::margaret.mcgee@suny.edu::07377fe7-8f05-4c22-a697-5f820ef7115e" providerId="AD" clId="Web-{B17FA13A-A51C-4A23-1962-8B984D19BEED}" dt="2020-08-28T12:00:58.429" v="268" actId="14100"/>
          <ac:spMkLst>
            <pc:docMk/>
            <pc:sldMk cId="620162658" sldId="379"/>
            <ac:spMk id="6" creationId="{0134EE62-A3AE-4ABC-9D13-84F3C54BAAF7}"/>
          </ac:spMkLst>
        </pc:spChg>
      </pc:sldChg>
      <pc:sldChg chg="modSp">
        <pc:chgData name="McGee, Margaret" userId="S::margaret.mcgee@suny.edu::07377fe7-8f05-4c22-a697-5f820ef7115e" providerId="AD" clId="Web-{B17FA13A-A51C-4A23-1962-8B984D19BEED}" dt="2020-08-28T12:00:01.257" v="208" actId="20577"/>
        <pc:sldMkLst>
          <pc:docMk/>
          <pc:sldMk cId="2610337857" sldId="452"/>
        </pc:sldMkLst>
        <pc:spChg chg="mod">
          <ac:chgData name="McGee, Margaret" userId="S::margaret.mcgee@suny.edu::07377fe7-8f05-4c22-a697-5f820ef7115e" providerId="AD" clId="Web-{B17FA13A-A51C-4A23-1962-8B984D19BEED}" dt="2020-08-28T12:00:01.257" v="208" actId="20577"/>
          <ac:spMkLst>
            <pc:docMk/>
            <pc:sldMk cId="2610337857" sldId="452"/>
            <ac:spMk id="6" creationId="{0134EE62-A3AE-4ABC-9D13-84F3C54BAAF7}"/>
          </ac:spMkLst>
        </pc:spChg>
      </pc:sldChg>
      <pc:sldChg chg="modSp">
        <pc:chgData name="McGee, Margaret" userId="S::margaret.mcgee@suny.edu::07377fe7-8f05-4c22-a697-5f820ef7115e" providerId="AD" clId="Web-{B17FA13A-A51C-4A23-1962-8B984D19BEED}" dt="2020-08-28T11:57:07.555" v="86" actId="20577"/>
        <pc:sldMkLst>
          <pc:docMk/>
          <pc:sldMk cId="45523102" sldId="475"/>
        </pc:sldMkLst>
        <pc:spChg chg="mod">
          <ac:chgData name="McGee, Margaret" userId="S::margaret.mcgee@suny.edu::07377fe7-8f05-4c22-a697-5f820ef7115e" providerId="AD" clId="Web-{B17FA13A-A51C-4A23-1962-8B984D19BEED}" dt="2020-08-28T11:57:07.555" v="86" actId="20577"/>
          <ac:spMkLst>
            <pc:docMk/>
            <pc:sldMk cId="45523102" sldId="475"/>
            <ac:spMk id="6" creationId="{82418CFA-6D41-4980-A0EC-28013A0C6BAE}"/>
          </ac:spMkLst>
        </pc:spChg>
      </pc:sldChg>
      <pc:sldChg chg="modSp">
        <pc:chgData name="McGee, Margaret" userId="S::margaret.mcgee@suny.edu::07377fe7-8f05-4c22-a697-5f820ef7115e" providerId="AD" clId="Web-{B17FA13A-A51C-4A23-1962-8B984D19BEED}" dt="2020-08-28T12:01:40.679" v="269" actId="20577"/>
        <pc:sldMkLst>
          <pc:docMk/>
          <pc:sldMk cId="444234946" sldId="477"/>
        </pc:sldMkLst>
        <pc:spChg chg="mod">
          <ac:chgData name="McGee, Margaret" userId="S::margaret.mcgee@suny.edu::07377fe7-8f05-4c22-a697-5f820ef7115e" providerId="AD" clId="Web-{B17FA13A-A51C-4A23-1962-8B984D19BEED}" dt="2020-08-28T12:01:40.679" v="269" actId="20577"/>
          <ac:spMkLst>
            <pc:docMk/>
            <pc:sldMk cId="444234946" sldId="477"/>
            <ac:spMk id="6" creationId="{82418CFA-6D41-4980-A0EC-28013A0C6BAE}"/>
          </ac:spMkLst>
        </pc:spChg>
      </pc:sldChg>
    </pc:docChg>
  </pc:docChgLst>
  <pc:docChgLst>
    <pc:chgData name="McGee, Margaret" userId="S::margaret.mcgee@suny.edu::07377fe7-8f05-4c22-a697-5f820ef7115e" providerId="AD" clId="Web-{D089E28D-ED8D-43F4-87EE-4559A93CEBA0}"/>
    <pc:docChg chg="delSld modSld sldOrd">
      <pc:chgData name="McGee, Margaret" userId="S::margaret.mcgee@suny.edu::07377fe7-8f05-4c22-a697-5f820ef7115e" providerId="AD" clId="Web-{D089E28D-ED8D-43F4-87EE-4559A93CEBA0}" dt="2020-02-24T23:22:04.107" v="2443"/>
      <pc:docMkLst>
        <pc:docMk/>
      </pc:docMkLst>
      <pc:sldChg chg="modSp">
        <pc:chgData name="McGee, Margaret" userId="S::margaret.mcgee@suny.edu::07377fe7-8f05-4c22-a697-5f820ef7115e" providerId="AD" clId="Web-{D089E28D-ED8D-43F4-87EE-4559A93CEBA0}" dt="2020-02-24T23:04:13.203" v="362" actId="20577"/>
        <pc:sldMkLst>
          <pc:docMk/>
          <pc:sldMk cId="2227392382" sldId="342"/>
        </pc:sldMkLst>
        <pc:spChg chg="mod">
          <ac:chgData name="McGee, Margaret" userId="S::margaret.mcgee@suny.edu::07377fe7-8f05-4c22-a697-5f820ef7115e" providerId="AD" clId="Web-{D089E28D-ED8D-43F4-87EE-4559A93CEBA0}" dt="2020-02-24T23:04:13.203" v="362" actId="20577"/>
          <ac:spMkLst>
            <pc:docMk/>
            <pc:sldMk cId="2227392382" sldId="342"/>
            <ac:spMk id="3" creationId="{4DBDDB3F-B73C-4F73-9955-8AC852907A47}"/>
          </ac:spMkLst>
        </pc:spChg>
      </pc:sldChg>
      <pc:sldChg chg="modSp del">
        <pc:chgData name="McGee, Margaret" userId="S::margaret.mcgee@suny.edu::07377fe7-8f05-4c22-a697-5f820ef7115e" providerId="AD" clId="Web-{D089E28D-ED8D-43F4-87EE-4559A93CEBA0}" dt="2020-02-24T23:22:04.107" v="2443"/>
        <pc:sldMkLst>
          <pc:docMk/>
          <pc:sldMk cId="3546033310" sldId="344"/>
        </pc:sldMkLst>
        <pc:spChg chg="mod">
          <ac:chgData name="McGee, Margaret" userId="S::margaret.mcgee@suny.edu::07377fe7-8f05-4c22-a697-5f820ef7115e" providerId="AD" clId="Web-{D089E28D-ED8D-43F4-87EE-4559A93CEBA0}" dt="2020-02-24T23:05:26.952" v="415" actId="20577"/>
          <ac:spMkLst>
            <pc:docMk/>
            <pc:sldMk cId="3546033310" sldId="344"/>
            <ac:spMk id="2" creationId="{71EA7B85-A46E-4A0A-B5A6-003D849DE4A5}"/>
          </ac:spMkLst>
        </pc:spChg>
      </pc:sldChg>
      <pc:sldChg chg="modSp ord">
        <pc:chgData name="McGee, Margaret" userId="S::margaret.mcgee@suny.edu::07377fe7-8f05-4c22-a697-5f820ef7115e" providerId="AD" clId="Web-{D089E28D-ED8D-43F4-87EE-4559A93CEBA0}" dt="2020-02-24T23:21:41.950" v="2441" actId="20577"/>
        <pc:sldMkLst>
          <pc:docMk/>
          <pc:sldMk cId="295589292" sldId="369"/>
        </pc:sldMkLst>
        <pc:spChg chg="mod">
          <ac:chgData name="McGee, Margaret" userId="S::margaret.mcgee@suny.edu::07377fe7-8f05-4c22-a697-5f820ef7115e" providerId="AD" clId="Web-{D089E28D-ED8D-43F4-87EE-4559A93CEBA0}" dt="2020-02-24T23:21:41.950" v="2441" actId="20577"/>
          <ac:spMkLst>
            <pc:docMk/>
            <pc:sldMk cId="295589292" sldId="369"/>
            <ac:spMk id="3" creationId="{4DBDDB3F-B73C-4F73-9955-8AC852907A47}"/>
          </ac:spMkLst>
        </pc:spChg>
      </pc:sldChg>
      <pc:sldChg chg="addSp modSp">
        <pc:chgData name="McGee, Margaret" userId="S::margaret.mcgee@suny.edu::07377fe7-8f05-4c22-a697-5f820ef7115e" providerId="AD" clId="Web-{D089E28D-ED8D-43F4-87EE-4559A93CEBA0}" dt="2020-02-24T23:18:31.951" v="2049" actId="1076"/>
        <pc:sldMkLst>
          <pc:docMk/>
          <pc:sldMk cId="2832116887" sldId="370"/>
        </pc:sldMkLst>
        <pc:spChg chg="mod">
          <ac:chgData name="McGee, Margaret" userId="S::margaret.mcgee@suny.edu::07377fe7-8f05-4c22-a697-5f820ef7115e" providerId="AD" clId="Web-{D089E28D-ED8D-43F4-87EE-4559A93CEBA0}" dt="2020-02-24T23:13:06.358" v="1720" actId="20577"/>
          <ac:spMkLst>
            <pc:docMk/>
            <pc:sldMk cId="2832116887" sldId="370"/>
            <ac:spMk id="2" creationId="{71EA7B85-A46E-4A0A-B5A6-003D849DE4A5}"/>
          </ac:spMkLst>
        </pc:spChg>
        <pc:spChg chg="mod">
          <ac:chgData name="McGee, Margaret" userId="S::margaret.mcgee@suny.edu::07377fe7-8f05-4c22-a697-5f820ef7115e" providerId="AD" clId="Web-{D089E28D-ED8D-43F4-87EE-4559A93CEBA0}" dt="2020-02-24T23:17:23.263" v="2043" actId="20577"/>
          <ac:spMkLst>
            <pc:docMk/>
            <pc:sldMk cId="2832116887" sldId="370"/>
            <ac:spMk id="3" creationId="{4DBDDB3F-B73C-4F73-9955-8AC852907A47}"/>
          </ac:spMkLst>
        </pc:spChg>
        <pc:picChg chg="add mod">
          <ac:chgData name="McGee, Margaret" userId="S::margaret.mcgee@suny.edu::07377fe7-8f05-4c22-a697-5f820ef7115e" providerId="AD" clId="Web-{D089E28D-ED8D-43F4-87EE-4559A93CEBA0}" dt="2020-02-24T23:18:31.951" v="2049" actId="1076"/>
          <ac:picMkLst>
            <pc:docMk/>
            <pc:sldMk cId="2832116887" sldId="370"/>
            <ac:picMk id="4" creationId="{E63A49C0-4A34-422B-B936-DA3024F94DA5}"/>
          </ac:picMkLst>
        </pc:picChg>
      </pc:sldChg>
      <pc:sldChg chg="del">
        <pc:chgData name="McGee, Margaret" userId="S::margaret.mcgee@suny.edu::07377fe7-8f05-4c22-a697-5f820ef7115e" providerId="AD" clId="Web-{D089E28D-ED8D-43F4-87EE-4559A93CEBA0}" dt="2020-02-24T23:05:15.781" v="414"/>
        <pc:sldMkLst>
          <pc:docMk/>
          <pc:sldMk cId="3912436486" sldId="371"/>
        </pc:sldMkLst>
      </pc:sldChg>
      <pc:sldChg chg="modSp">
        <pc:chgData name="McGee, Margaret" userId="S::margaret.mcgee@suny.edu::07377fe7-8f05-4c22-a697-5f820ef7115e" providerId="AD" clId="Web-{D089E28D-ED8D-43F4-87EE-4559A93CEBA0}" dt="2020-02-24T23:05:46.921" v="429" actId="20577"/>
        <pc:sldMkLst>
          <pc:docMk/>
          <pc:sldMk cId="20872472" sldId="377"/>
        </pc:sldMkLst>
        <pc:spChg chg="mod">
          <ac:chgData name="McGee, Margaret" userId="S::margaret.mcgee@suny.edu::07377fe7-8f05-4c22-a697-5f820ef7115e" providerId="AD" clId="Web-{D089E28D-ED8D-43F4-87EE-4559A93CEBA0}" dt="2020-02-24T23:05:46.921" v="429" actId="20577"/>
          <ac:spMkLst>
            <pc:docMk/>
            <pc:sldMk cId="20872472" sldId="377"/>
            <ac:spMk id="6" creationId="{0134EE62-A3AE-4ABC-9D13-84F3C54BAAF7}"/>
          </ac:spMkLst>
        </pc:spChg>
      </pc:sldChg>
      <pc:sldChg chg="del">
        <pc:chgData name="McGee, Margaret" userId="S::margaret.mcgee@suny.edu::07377fe7-8f05-4c22-a697-5f820ef7115e" providerId="AD" clId="Web-{D089E28D-ED8D-43F4-87EE-4559A93CEBA0}" dt="2020-02-24T23:05:35.922" v="418"/>
        <pc:sldMkLst>
          <pc:docMk/>
          <pc:sldMk cId="484102578" sldId="378"/>
        </pc:sldMkLst>
      </pc:sldChg>
      <pc:sldChg chg="modSp">
        <pc:chgData name="McGee, Margaret" userId="S::margaret.mcgee@suny.edu::07377fe7-8f05-4c22-a697-5f820ef7115e" providerId="AD" clId="Web-{D089E28D-ED8D-43F4-87EE-4559A93CEBA0}" dt="2020-02-24T23:06:00.468" v="442" actId="20577"/>
        <pc:sldMkLst>
          <pc:docMk/>
          <pc:sldMk cId="620162658" sldId="379"/>
        </pc:sldMkLst>
        <pc:spChg chg="mod">
          <ac:chgData name="McGee, Margaret" userId="S::margaret.mcgee@suny.edu::07377fe7-8f05-4c22-a697-5f820ef7115e" providerId="AD" clId="Web-{D089E28D-ED8D-43F4-87EE-4559A93CEBA0}" dt="2020-02-24T23:06:00.468" v="442" actId="20577"/>
          <ac:spMkLst>
            <pc:docMk/>
            <pc:sldMk cId="620162658" sldId="379"/>
            <ac:spMk id="6" creationId="{0134EE62-A3AE-4ABC-9D13-84F3C54BAAF7}"/>
          </ac:spMkLst>
        </pc:spChg>
      </pc:sldChg>
    </pc:docChg>
  </pc:docChgLst>
  <pc:docChgLst>
    <pc:chgData name="Eichelberger, Michelle" userId="S::michelle.eichelberger@suny.edu::1bd4442c-2af1-40d1-9d43-8e1df5db51d4" providerId="AD" clId="Web-{18A2D7DE-4C39-F84D-F2D9-6F31BDD67008}"/>
    <pc:docChg chg="modSld">
      <pc:chgData name="Eichelberger, Michelle" userId="S::michelle.eichelberger@suny.edu::1bd4442c-2af1-40d1-9d43-8e1df5db51d4" providerId="AD" clId="Web-{18A2D7DE-4C39-F84D-F2D9-6F31BDD67008}" dt="2020-04-30T18:02:56.245" v="203" actId="1076"/>
      <pc:docMkLst>
        <pc:docMk/>
      </pc:docMkLst>
      <pc:sldChg chg="modSp">
        <pc:chgData name="Eichelberger, Michelle" userId="S::michelle.eichelberger@suny.edu::1bd4442c-2af1-40d1-9d43-8e1df5db51d4" providerId="AD" clId="Web-{18A2D7DE-4C39-F84D-F2D9-6F31BDD67008}" dt="2020-04-30T18:02:56.245" v="203" actId="1076"/>
        <pc:sldMkLst>
          <pc:docMk/>
          <pc:sldMk cId="2989868960" sldId="432"/>
        </pc:sldMkLst>
        <pc:spChg chg="mod">
          <ac:chgData name="Eichelberger, Michelle" userId="S::michelle.eichelberger@suny.edu::1bd4442c-2af1-40d1-9d43-8e1df5db51d4" providerId="AD" clId="Web-{18A2D7DE-4C39-F84D-F2D9-6F31BDD67008}" dt="2020-04-30T18:02:56.245" v="203" actId="1076"/>
          <ac:spMkLst>
            <pc:docMk/>
            <pc:sldMk cId="2989868960" sldId="432"/>
            <ac:spMk id="14" creationId="{00000000-0000-0000-0000-000000000000}"/>
          </ac:spMkLst>
        </pc:spChg>
      </pc:sldChg>
    </pc:docChg>
  </pc:docChgLst>
  <pc:docChgLst>
    <pc:chgData name="Tovstiadi, Esta" userId="S::esta.tovstiadi@suny.edu::b592cbb2-ea38-4240-8a3a-6613487ae435" providerId="AD" clId="Web-{D1FB82F3-B040-5B79-BA44-A7B79099804A}"/>
    <pc:docChg chg="modSld">
      <pc:chgData name="Tovstiadi, Esta" userId="S::esta.tovstiadi@suny.edu::b592cbb2-ea38-4240-8a3a-6613487ae435" providerId="AD" clId="Web-{D1FB82F3-B040-5B79-BA44-A7B79099804A}" dt="2020-03-30T18:29:34.551" v="2291"/>
      <pc:docMkLst>
        <pc:docMk/>
      </pc:docMkLst>
      <pc:sldChg chg="delSp modSp">
        <pc:chgData name="Tovstiadi, Esta" userId="S::esta.tovstiadi@suny.edu::b592cbb2-ea38-4240-8a3a-6613487ae435" providerId="AD" clId="Web-{D1FB82F3-B040-5B79-BA44-A7B79099804A}" dt="2020-03-30T18:29:34.551" v="2291"/>
        <pc:sldMkLst>
          <pc:docMk/>
          <pc:sldMk cId="491560966" sldId="413"/>
        </pc:sldMkLst>
        <pc:spChg chg="mod">
          <ac:chgData name="Tovstiadi, Esta" userId="S::esta.tovstiadi@suny.edu::b592cbb2-ea38-4240-8a3a-6613487ae435" providerId="AD" clId="Web-{D1FB82F3-B040-5B79-BA44-A7B79099804A}" dt="2020-03-30T18:23:31.751" v="1558" actId="20577"/>
          <ac:spMkLst>
            <pc:docMk/>
            <pc:sldMk cId="491560966" sldId="413"/>
            <ac:spMk id="3" creationId="{00000000-0000-0000-0000-000000000000}"/>
          </ac:spMkLst>
        </pc:spChg>
        <pc:picChg chg="del">
          <ac:chgData name="Tovstiadi, Esta" userId="S::esta.tovstiadi@suny.edu::b592cbb2-ea38-4240-8a3a-6613487ae435" providerId="AD" clId="Web-{D1FB82F3-B040-5B79-BA44-A7B79099804A}" dt="2020-03-30T18:29:34.551" v="2291"/>
          <ac:picMkLst>
            <pc:docMk/>
            <pc:sldMk cId="491560966" sldId="413"/>
            <ac:picMk id="5" creationId="{00000000-0000-0000-0000-000000000000}"/>
          </ac:picMkLst>
        </pc:picChg>
      </pc:sldChg>
      <pc:sldChg chg="delSp modSp">
        <pc:chgData name="Tovstiadi, Esta" userId="S::esta.tovstiadi@suny.edu::b592cbb2-ea38-4240-8a3a-6613487ae435" providerId="AD" clId="Web-{D1FB82F3-B040-5B79-BA44-A7B79099804A}" dt="2020-03-30T18:29:19.223" v="2289" actId="20577"/>
        <pc:sldMkLst>
          <pc:docMk/>
          <pc:sldMk cId="3515826157" sldId="414"/>
        </pc:sldMkLst>
        <pc:spChg chg="mod">
          <ac:chgData name="Tovstiadi, Esta" userId="S::esta.tovstiadi@suny.edu::b592cbb2-ea38-4240-8a3a-6613487ae435" providerId="AD" clId="Web-{D1FB82F3-B040-5B79-BA44-A7B79099804A}" dt="2020-03-30T18:29:19.223" v="2289" actId="20577"/>
          <ac:spMkLst>
            <pc:docMk/>
            <pc:sldMk cId="3515826157" sldId="414"/>
            <ac:spMk id="3" creationId="{00000000-0000-0000-0000-000000000000}"/>
          </ac:spMkLst>
        </pc:spChg>
        <pc:picChg chg="del">
          <ac:chgData name="Tovstiadi, Esta" userId="S::esta.tovstiadi@suny.edu::b592cbb2-ea38-4240-8a3a-6613487ae435" providerId="AD" clId="Web-{D1FB82F3-B040-5B79-BA44-A7B79099804A}" dt="2020-03-30T18:18:46.139" v="136"/>
          <ac:picMkLst>
            <pc:docMk/>
            <pc:sldMk cId="3515826157" sldId="414"/>
            <ac:picMk id="5" creationId="{00000000-0000-0000-0000-000000000000}"/>
          </ac:picMkLst>
        </pc:picChg>
      </pc:sldChg>
    </pc:docChg>
  </pc:docChgLst>
  <pc:docChgLst>
    <pc:chgData name="Smathers, Jennifer" userId="S::jennifer.smathers@suny.edu::10107e7b-e048-47df-8a1d-16dbcd6b7bb5" providerId="AD" clId="Web-{4BFE5B3C-80B2-4821-98E2-7788F5C085E5}"/>
    <pc:docChg chg="delSld">
      <pc:chgData name="Smathers, Jennifer" userId="S::jennifer.smathers@suny.edu::10107e7b-e048-47df-8a1d-16dbcd6b7bb5" providerId="AD" clId="Web-{4BFE5B3C-80B2-4821-98E2-7788F5C085E5}" dt="2020-04-29T21:41:56.588" v="3"/>
      <pc:docMkLst>
        <pc:docMk/>
      </pc:docMkLst>
      <pc:sldChg chg="del">
        <pc:chgData name="Smathers, Jennifer" userId="S::jennifer.smathers@suny.edu::10107e7b-e048-47df-8a1d-16dbcd6b7bb5" providerId="AD" clId="Web-{4BFE5B3C-80B2-4821-98E2-7788F5C085E5}" dt="2020-04-29T21:40:30.681" v="0"/>
        <pc:sldMkLst>
          <pc:docMk/>
          <pc:sldMk cId="2432432421" sldId="420"/>
        </pc:sldMkLst>
      </pc:sldChg>
      <pc:sldChg chg="del">
        <pc:chgData name="Smathers, Jennifer" userId="S::jennifer.smathers@suny.edu::10107e7b-e048-47df-8a1d-16dbcd6b7bb5" providerId="AD" clId="Web-{4BFE5B3C-80B2-4821-98E2-7788F5C085E5}" dt="2020-04-29T21:41:56.588" v="3"/>
        <pc:sldMkLst>
          <pc:docMk/>
          <pc:sldMk cId="879231650" sldId="421"/>
        </pc:sldMkLst>
      </pc:sldChg>
      <pc:sldChg chg="del">
        <pc:chgData name="Smathers, Jennifer" userId="S::jennifer.smathers@suny.edu::10107e7b-e048-47df-8a1d-16dbcd6b7bb5" providerId="AD" clId="Web-{4BFE5B3C-80B2-4821-98E2-7788F5C085E5}" dt="2020-04-29T21:41:36.792" v="2"/>
        <pc:sldMkLst>
          <pc:docMk/>
          <pc:sldMk cId="229058113" sldId="422"/>
        </pc:sldMkLst>
      </pc:sldChg>
      <pc:sldChg chg="del">
        <pc:chgData name="Smathers, Jennifer" userId="S::jennifer.smathers@suny.edu::10107e7b-e048-47df-8a1d-16dbcd6b7bb5" providerId="AD" clId="Web-{4BFE5B3C-80B2-4821-98E2-7788F5C085E5}" dt="2020-04-29T21:40:34.244" v="1"/>
        <pc:sldMkLst>
          <pc:docMk/>
          <pc:sldMk cId="1554470817" sldId="424"/>
        </pc:sldMkLst>
      </pc:sldChg>
    </pc:docChg>
  </pc:docChgLst>
  <pc:docChgLst>
    <pc:chgData name="Pritting, Shannon" userId="S::shannon.pritting@suny.edu::b6acce8b-3193-4a7b-b3b8-1dc43a9f8da4" providerId="AD" clId="Web-{5EFB3B96-DFF9-38CB-B426-04A1FFEFD418}"/>
    <pc:docChg chg="addSld delSld modSld">
      <pc:chgData name="Pritting, Shannon" userId="S::shannon.pritting@suny.edu::b6acce8b-3193-4a7b-b3b8-1dc43a9f8da4" providerId="AD" clId="Web-{5EFB3B96-DFF9-38CB-B426-04A1FFEFD418}" dt="2020-01-29T20:03:21.202" v="289" actId="20577"/>
      <pc:docMkLst>
        <pc:docMk/>
      </pc:docMkLst>
      <pc:sldChg chg="modSp">
        <pc:chgData name="Pritting, Shannon" userId="S::shannon.pritting@suny.edu::b6acce8b-3193-4a7b-b3b8-1dc43a9f8da4" providerId="AD" clId="Web-{5EFB3B96-DFF9-38CB-B426-04A1FFEFD418}" dt="2020-01-29T20:01:28.858" v="34" actId="20577"/>
        <pc:sldMkLst>
          <pc:docMk/>
          <pc:sldMk cId="149285507" sldId="332"/>
        </pc:sldMkLst>
        <pc:spChg chg="mod">
          <ac:chgData name="Pritting, Shannon" userId="S::shannon.pritting@suny.edu::b6acce8b-3193-4a7b-b3b8-1dc43a9f8da4" providerId="AD" clId="Web-{5EFB3B96-DFF9-38CB-B426-04A1FFEFD418}" dt="2020-01-29T20:01:28.858" v="34" actId="20577"/>
          <ac:spMkLst>
            <pc:docMk/>
            <pc:sldMk cId="149285507" sldId="332"/>
            <ac:spMk id="13" creationId="{00000000-0000-0000-0000-000000000000}"/>
          </ac:spMkLst>
        </pc:spChg>
        <pc:spChg chg="mod">
          <ac:chgData name="Pritting, Shannon" userId="S::shannon.pritting@suny.edu::b6acce8b-3193-4a7b-b3b8-1dc43a9f8da4" providerId="AD" clId="Web-{5EFB3B96-DFF9-38CB-B426-04A1FFEFD418}" dt="2020-01-29T20:01:15.905" v="9" actId="20577"/>
          <ac:spMkLst>
            <pc:docMk/>
            <pc:sldMk cId="149285507" sldId="332"/>
            <ac:spMk id="14" creationId="{00000000-0000-0000-0000-000000000000}"/>
          </ac:spMkLst>
        </pc:spChg>
      </pc:sldChg>
      <pc:sldChg chg="modSp">
        <pc:chgData name="Pritting, Shannon" userId="S::shannon.pritting@suny.edu::b6acce8b-3193-4a7b-b3b8-1dc43a9f8da4" providerId="AD" clId="Web-{5EFB3B96-DFF9-38CB-B426-04A1FFEFD418}" dt="2020-01-29T20:00:08.920" v="5" actId="20577"/>
        <pc:sldMkLst>
          <pc:docMk/>
          <pc:sldMk cId="2835457770" sldId="350"/>
        </pc:sldMkLst>
        <pc:spChg chg="mod">
          <ac:chgData name="Pritting, Shannon" userId="S::shannon.pritting@suny.edu::b6acce8b-3193-4a7b-b3b8-1dc43a9f8da4" providerId="AD" clId="Web-{5EFB3B96-DFF9-38CB-B426-04A1FFEFD418}" dt="2020-01-29T20:00:08.920" v="5" actId="20577"/>
          <ac:spMkLst>
            <pc:docMk/>
            <pc:sldMk cId="2835457770" sldId="350"/>
            <ac:spMk id="5" creationId="{535E1953-C7A3-4180-AAE1-5C1894D3B757}"/>
          </ac:spMkLst>
        </pc:spChg>
      </pc:sldChg>
      <pc:sldChg chg="del">
        <pc:chgData name="Pritting, Shannon" userId="S::shannon.pritting@suny.edu::b6acce8b-3193-4a7b-b3b8-1dc43a9f8da4" providerId="AD" clId="Web-{5EFB3B96-DFF9-38CB-B426-04A1FFEFD418}" dt="2020-01-29T19:59:07.685" v="0"/>
        <pc:sldMkLst>
          <pc:docMk/>
          <pc:sldMk cId="3766817717" sldId="355"/>
        </pc:sldMkLst>
      </pc:sldChg>
      <pc:sldChg chg="del">
        <pc:chgData name="Pritting, Shannon" userId="S::shannon.pritting@suny.edu::b6acce8b-3193-4a7b-b3b8-1dc43a9f8da4" providerId="AD" clId="Web-{5EFB3B96-DFF9-38CB-B426-04A1FFEFD418}" dt="2020-01-29T19:59:27.092" v="1"/>
        <pc:sldMkLst>
          <pc:docMk/>
          <pc:sldMk cId="3060757032" sldId="364"/>
        </pc:sldMkLst>
      </pc:sldChg>
      <pc:sldChg chg="del">
        <pc:chgData name="Pritting, Shannon" userId="S::shannon.pritting@suny.edu::b6acce8b-3193-4a7b-b3b8-1dc43a9f8da4" providerId="AD" clId="Web-{5EFB3B96-DFF9-38CB-B426-04A1FFEFD418}" dt="2020-01-29T19:59:29.654" v="2"/>
        <pc:sldMkLst>
          <pc:docMk/>
          <pc:sldMk cId="366064135" sldId="365"/>
        </pc:sldMkLst>
      </pc:sldChg>
      <pc:sldChg chg="addSp modSp new">
        <pc:chgData name="Pritting, Shannon" userId="S::shannon.pritting@suny.edu::b6acce8b-3193-4a7b-b3b8-1dc43a9f8da4" providerId="AD" clId="Web-{5EFB3B96-DFF9-38CB-B426-04A1FFEFD418}" dt="2020-01-29T20:03:21.202" v="288" actId="20577"/>
        <pc:sldMkLst>
          <pc:docMk/>
          <pc:sldMk cId="1989452076" sldId="372"/>
        </pc:sldMkLst>
        <pc:spChg chg="mod">
          <ac:chgData name="Pritting, Shannon" userId="S::shannon.pritting@suny.edu::b6acce8b-3193-4a7b-b3b8-1dc43a9f8da4" providerId="AD" clId="Web-{5EFB3B96-DFF9-38CB-B426-04A1FFEFD418}" dt="2020-01-29T20:02:12.061" v="75" actId="20577"/>
          <ac:spMkLst>
            <pc:docMk/>
            <pc:sldMk cId="1989452076" sldId="372"/>
            <ac:spMk id="2" creationId="{B0EC9E44-1EB7-4EA6-8367-A4B8CE49FFA3}"/>
          </ac:spMkLst>
        </pc:spChg>
        <pc:spChg chg="mod">
          <ac:chgData name="Pritting, Shannon" userId="S::shannon.pritting@suny.edu::b6acce8b-3193-4a7b-b3b8-1dc43a9f8da4" providerId="AD" clId="Web-{5EFB3B96-DFF9-38CB-B426-04A1FFEFD418}" dt="2020-01-29T20:03:21.202" v="288" actId="20577"/>
          <ac:spMkLst>
            <pc:docMk/>
            <pc:sldMk cId="1989452076" sldId="372"/>
            <ac:spMk id="3" creationId="{49E5F192-5E09-4EE9-8721-615965DCC387}"/>
          </ac:spMkLst>
        </pc:spChg>
        <pc:spChg chg="add">
          <ac:chgData name="Pritting, Shannon" userId="S::shannon.pritting@suny.edu::b6acce8b-3193-4a7b-b3b8-1dc43a9f8da4" providerId="AD" clId="Web-{5EFB3B96-DFF9-38CB-B426-04A1FFEFD418}" dt="2020-01-29T20:01:54.061" v="38"/>
          <ac:spMkLst>
            <pc:docMk/>
            <pc:sldMk cId="1989452076" sldId="372"/>
            <ac:spMk id="6" creationId="{85C8C35A-34E1-45BE-88F9-581777D97801}"/>
          </ac:spMkLst>
        </pc:spChg>
        <pc:spChg chg="add">
          <ac:chgData name="Pritting, Shannon" userId="S::shannon.pritting@suny.edu::b6acce8b-3193-4a7b-b3b8-1dc43a9f8da4" providerId="AD" clId="Web-{5EFB3B96-DFF9-38CB-B426-04A1FFEFD418}" dt="2020-01-29T20:01:54.061" v="39"/>
          <ac:spMkLst>
            <pc:docMk/>
            <pc:sldMk cId="1989452076" sldId="372"/>
            <ac:spMk id="8" creationId="{12FE66EF-7881-42B0-A4E6-8E4E5A34D54E}"/>
          </ac:spMkLst>
        </pc:spChg>
        <pc:grpChg chg="add">
          <ac:chgData name="Pritting, Shannon" userId="S::shannon.pritting@suny.edu::b6acce8b-3193-4a7b-b3b8-1dc43a9f8da4" providerId="AD" clId="Web-{5EFB3B96-DFF9-38CB-B426-04A1FFEFD418}" dt="2020-01-29T20:01:54.092" v="40"/>
          <ac:grpSpMkLst>
            <pc:docMk/>
            <pc:sldMk cId="1989452076" sldId="372"/>
            <ac:grpSpMk id="15" creationId="{16C2ABF6-EF54-4829-BD93-41869A3D3ABA}"/>
          </ac:grpSpMkLst>
        </pc:grpChg>
      </pc:sldChg>
    </pc:docChg>
  </pc:docChgLst>
  <pc:docChgLst>
    <pc:chgData name="Jackson, Timothy" userId="S::timothy.jackson@suny.edu::9ce01cec-8b46-438e-9d10-af58cd21d299" providerId="AD" clId="Web-{B5F9CCD5-F9AC-44E7-8E49-9E1EC129CA8B}"/>
    <pc:docChg chg="addSld modSld">
      <pc:chgData name="Jackson, Timothy" userId="S::timothy.jackson@suny.edu::9ce01cec-8b46-438e-9d10-af58cd21d299" providerId="AD" clId="Web-{B5F9CCD5-F9AC-44E7-8E49-9E1EC129CA8B}" dt="2020-03-30T20:30:37.854" v="1144" actId="20577"/>
      <pc:docMkLst>
        <pc:docMk/>
      </pc:docMkLst>
      <pc:sldChg chg="modSp">
        <pc:chgData name="Jackson, Timothy" userId="S::timothy.jackson@suny.edu::9ce01cec-8b46-438e-9d10-af58cd21d299" providerId="AD" clId="Web-{B5F9CCD5-F9AC-44E7-8E49-9E1EC129CA8B}" dt="2020-03-30T20:17:36.745" v="684" actId="20577"/>
        <pc:sldMkLst>
          <pc:docMk/>
          <pc:sldMk cId="4201131630" sldId="410"/>
        </pc:sldMkLst>
        <pc:spChg chg="mod">
          <ac:chgData name="Jackson, Timothy" userId="S::timothy.jackson@suny.edu::9ce01cec-8b46-438e-9d10-af58cd21d299" providerId="AD" clId="Web-{B5F9CCD5-F9AC-44E7-8E49-9E1EC129CA8B}" dt="2020-03-30T20:17:36.745" v="684" actId="20577"/>
          <ac:spMkLst>
            <pc:docMk/>
            <pc:sldMk cId="4201131630" sldId="410"/>
            <ac:spMk id="5" creationId="{535E1953-C7A3-4180-AAE1-5C1894D3B757}"/>
          </ac:spMkLst>
        </pc:spChg>
      </pc:sldChg>
      <pc:sldChg chg="modSp">
        <pc:chgData name="Jackson, Timothy" userId="S::timothy.jackson@suny.edu::9ce01cec-8b46-438e-9d10-af58cd21d299" providerId="AD" clId="Web-{B5F9CCD5-F9AC-44E7-8E49-9E1EC129CA8B}" dt="2020-03-30T20:30:37.838" v="1143" actId="20577"/>
        <pc:sldMkLst>
          <pc:docMk/>
          <pc:sldMk cId="1802119840" sldId="419"/>
        </pc:sldMkLst>
        <pc:spChg chg="mod">
          <ac:chgData name="Jackson, Timothy" userId="S::timothy.jackson@suny.edu::9ce01cec-8b46-438e-9d10-af58cd21d299" providerId="AD" clId="Web-{B5F9CCD5-F9AC-44E7-8E49-9E1EC129CA8B}" dt="2020-03-30T20:30:37.838" v="1143" actId="20577"/>
          <ac:spMkLst>
            <pc:docMk/>
            <pc:sldMk cId="1802119840" sldId="419"/>
            <ac:spMk id="5" creationId="{535E1953-C7A3-4180-AAE1-5C1894D3B757}"/>
          </ac:spMkLst>
        </pc:spChg>
      </pc:sldChg>
      <pc:sldChg chg="modSp add replId">
        <pc:chgData name="Jackson, Timothy" userId="S::timothy.jackson@suny.edu::9ce01cec-8b46-438e-9d10-af58cd21d299" providerId="AD" clId="Web-{B5F9CCD5-F9AC-44E7-8E49-9E1EC129CA8B}" dt="2020-03-30T20:21:36.965" v="920" actId="20577"/>
        <pc:sldMkLst>
          <pc:docMk/>
          <pc:sldMk cId="2524571199" sldId="423"/>
        </pc:sldMkLst>
        <pc:spChg chg="mod">
          <ac:chgData name="Jackson, Timothy" userId="S::timothy.jackson@suny.edu::9ce01cec-8b46-438e-9d10-af58cd21d299" providerId="AD" clId="Web-{B5F9CCD5-F9AC-44E7-8E49-9E1EC129CA8B}" dt="2020-03-30T20:12:16.386" v="71" actId="20577"/>
          <ac:spMkLst>
            <pc:docMk/>
            <pc:sldMk cId="2524571199" sldId="423"/>
            <ac:spMk id="2" creationId="{244B8E82-FFA2-4420-9F5C-C344ED44C26B}"/>
          </ac:spMkLst>
        </pc:spChg>
        <pc:spChg chg="mod">
          <ac:chgData name="Jackson, Timothy" userId="S::timothy.jackson@suny.edu::9ce01cec-8b46-438e-9d10-af58cd21d299" providerId="AD" clId="Web-{B5F9CCD5-F9AC-44E7-8E49-9E1EC129CA8B}" dt="2020-03-30T20:21:36.965" v="920" actId="20577"/>
          <ac:spMkLst>
            <pc:docMk/>
            <pc:sldMk cId="2524571199" sldId="423"/>
            <ac:spMk id="5" creationId="{535E1953-C7A3-4180-AAE1-5C1894D3B757}"/>
          </ac:spMkLst>
        </pc:spChg>
      </pc:sldChg>
    </pc:docChg>
  </pc:docChgLst>
  <pc:docChgLst>
    <pc:chgData name="Jackson, Timothy" userId="S::timothy.jackson@suny.edu::9ce01cec-8b46-438e-9d10-af58cd21d299" providerId="AD" clId="Web-{47A0D7BE-08FD-4248-9959-669A1A6FCC7E}"/>
    <pc:docChg chg="addSld delSld modSld sldOrd">
      <pc:chgData name="Jackson, Timothy" userId="S::timothy.jackson@suny.edu::9ce01cec-8b46-438e-9d10-af58cd21d299" providerId="AD" clId="Web-{47A0D7BE-08FD-4248-9959-669A1A6FCC7E}" dt="2020-03-30T17:26:52.996" v="2042" actId="20577"/>
      <pc:docMkLst>
        <pc:docMk/>
      </pc:docMkLst>
      <pc:sldChg chg="modSp">
        <pc:chgData name="Jackson, Timothy" userId="S::timothy.jackson@suny.edu::9ce01cec-8b46-438e-9d10-af58cd21d299" providerId="AD" clId="Web-{47A0D7BE-08FD-4248-9959-669A1A6FCC7E}" dt="2020-03-30T17:26:52.996" v="2041" actId="20577"/>
        <pc:sldMkLst>
          <pc:docMk/>
          <pc:sldMk cId="4201131630" sldId="410"/>
        </pc:sldMkLst>
        <pc:spChg chg="mod">
          <ac:chgData name="Jackson, Timothy" userId="S::timothy.jackson@suny.edu::9ce01cec-8b46-438e-9d10-af58cd21d299" providerId="AD" clId="Web-{47A0D7BE-08FD-4248-9959-669A1A6FCC7E}" dt="2020-03-30T17:17:17.385" v="1149" actId="20577"/>
          <ac:spMkLst>
            <pc:docMk/>
            <pc:sldMk cId="4201131630" sldId="410"/>
            <ac:spMk id="2" creationId="{244B8E82-FFA2-4420-9F5C-C344ED44C26B}"/>
          </ac:spMkLst>
        </pc:spChg>
        <pc:spChg chg="mod">
          <ac:chgData name="Jackson, Timothy" userId="S::timothy.jackson@suny.edu::9ce01cec-8b46-438e-9d10-af58cd21d299" providerId="AD" clId="Web-{47A0D7BE-08FD-4248-9959-669A1A6FCC7E}" dt="2020-03-30T17:26:52.996" v="2041" actId="20577"/>
          <ac:spMkLst>
            <pc:docMk/>
            <pc:sldMk cId="4201131630" sldId="410"/>
            <ac:spMk id="5" creationId="{535E1953-C7A3-4180-AAE1-5C1894D3B757}"/>
          </ac:spMkLst>
        </pc:spChg>
      </pc:sldChg>
      <pc:sldChg chg="modSp">
        <pc:chgData name="Jackson, Timothy" userId="S::timothy.jackson@suny.edu::9ce01cec-8b46-438e-9d10-af58cd21d299" providerId="AD" clId="Web-{47A0D7BE-08FD-4248-9959-669A1A6FCC7E}" dt="2020-03-30T17:14:53.416" v="756" actId="20577"/>
        <pc:sldMkLst>
          <pc:docMk/>
          <pc:sldMk cId="1059816952" sldId="418"/>
        </pc:sldMkLst>
        <pc:spChg chg="mod">
          <ac:chgData name="Jackson, Timothy" userId="S::timothy.jackson@suny.edu::9ce01cec-8b46-438e-9d10-af58cd21d299" providerId="AD" clId="Web-{47A0D7BE-08FD-4248-9959-669A1A6FCC7E}" dt="2020-03-30T17:02:13.914" v="382" actId="20577"/>
          <ac:spMkLst>
            <pc:docMk/>
            <pc:sldMk cId="1059816952" sldId="418"/>
            <ac:spMk id="2" creationId="{244B8E82-FFA2-4420-9F5C-C344ED44C26B}"/>
          </ac:spMkLst>
        </pc:spChg>
        <pc:spChg chg="mod">
          <ac:chgData name="Jackson, Timothy" userId="S::timothy.jackson@suny.edu::9ce01cec-8b46-438e-9d10-af58cd21d299" providerId="AD" clId="Web-{47A0D7BE-08FD-4248-9959-669A1A6FCC7E}" dt="2020-03-30T17:14:53.416" v="756" actId="20577"/>
          <ac:spMkLst>
            <pc:docMk/>
            <pc:sldMk cId="1059816952" sldId="418"/>
            <ac:spMk id="5" creationId="{535E1953-C7A3-4180-AAE1-5C1894D3B757}"/>
          </ac:spMkLst>
        </pc:spChg>
      </pc:sldChg>
      <pc:sldChg chg="modSp add del ord replId">
        <pc:chgData name="Jackson, Timothy" userId="S::timothy.jackson@suny.edu::9ce01cec-8b46-438e-9d10-af58cd21d299" providerId="AD" clId="Web-{47A0D7BE-08FD-4248-9959-669A1A6FCC7E}" dt="2020-03-30T17:14:54.978" v="758"/>
        <pc:sldMkLst>
          <pc:docMk/>
          <pc:sldMk cId="284051906" sldId="419"/>
        </pc:sldMkLst>
        <pc:spChg chg="mod">
          <ac:chgData name="Jackson, Timothy" userId="S::timothy.jackson@suny.edu::9ce01cec-8b46-438e-9d10-af58cd21d299" providerId="AD" clId="Web-{47A0D7BE-08FD-4248-9959-669A1A6FCC7E}" dt="2020-03-30T17:02:02.055" v="359" actId="20577"/>
          <ac:spMkLst>
            <pc:docMk/>
            <pc:sldMk cId="284051906" sldId="419"/>
            <ac:spMk id="2" creationId="{244B8E82-FFA2-4420-9F5C-C344ED44C26B}"/>
          </ac:spMkLst>
        </pc:spChg>
      </pc:sldChg>
      <pc:sldChg chg="modSp add replId">
        <pc:chgData name="Jackson, Timothy" userId="S::timothy.jackson@suny.edu::9ce01cec-8b46-438e-9d10-af58cd21d299" providerId="AD" clId="Web-{47A0D7BE-08FD-4248-9959-669A1A6FCC7E}" dt="2020-03-30T17:24:28.261" v="2039" actId="20577"/>
        <pc:sldMkLst>
          <pc:docMk/>
          <pc:sldMk cId="1802119840" sldId="419"/>
        </pc:sldMkLst>
        <pc:spChg chg="mod">
          <ac:chgData name="Jackson, Timothy" userId="S::timothy.jackson@suny.edu::9ce01cec-8b46-438e-9d10-af58cd21d299" providerId="AD" clId="Web-{47A0D7BE-08FD-4248-9959-669A1A6FCC7E}" dt="2020-03-30T17:20:58.183" v="1417" actId="20577"/>
          <ac:spMkLst>
            <pc:docMk/>
            <pc:sldMk cId="1802119840" sldId="419"/>
            <ac:spMk id="2" creationId="{244B8E82-FFA2-4420-9F5C-C344ED44C26B}"/>
          </ac:spMkLst>
        </pc:spChg>
        <pc:spChg chg="mod">
          <ac:chgData name="Jackson, Timothy" userId="S::timothy.jackson@suny.edu::9ce01cec-8b46-438e-9d10-af58cd21d299" providerId="AD" clId="Web-{47A0D7BE-08FD-4248-9959-669A1A6FCC7E}" dt="2020-03-30T17:24:28.261" v="2039" actId="20577"/>
          <ac:spMkLst>
            <pc:docMk/>
            <pc:sldMk cId="1802119840" sldId="419"/>
            <ac:spMk id="5" creationId="{535E1953-C7A3-4180-AAE1-5C1894D3B757}"/>
          </ac:spMkLst>
        </pc:spChg>
      </pc:sldChg>
    </pc:docChg>
  </pc:docChgLst>
  <pc:docChgLst>
    <pc:chgData name="Tovstiadi, Esta" userId="S::esta.tovstiadi@suny.edu::b592cbb2-ea38-4240-8a3a-6613487ae435" providerId="AD" clId="Web-{D2A097A7-E8A6-40FE-A702-24E77EC17745}"/>
    <pc:docChg chg="modSld sldOrd">
      <pc:chgData name="Tovstiadi, Esta" userId="S::esta.tovstiadi@suny.edu::b592cbb2-ea38-4240-8a3a-6613487ae435" providerId="AD" clId="Web-{D2A097A7-E8A6-40FE-A702-24E77EC17745}" dt="2020-10-28T14:35:28.630" v="469" actId="20577"/>
      <pc:docMkLst>
        <pc:docMk/>
      </pc:docMkLst>
      <pc:sldChg chg="modSp">
        <pc:chgData name="Tovstiadi, Esta" userId="S::esta.tovstiadi@suny.edu::b592cbb2-ea38-4240-8a3a-6613487ae435" providerId="AD" clId="Web-{D2A097A7-E8A6-40FE-A702-24E77EC17745}" dt="2020-10-28T14:26:55.535" v="436" actId="20577"/>
        <pc:sldMkLst>
          <pc:docMk/>
          <pc:sldMk cId="419865859" sldId="494"/>
        </pc:sldMkLst>
        <pc:graphicFrameChg chg="modGraphic">
          <ac:chgData name="Tovstiadi, Esta" userId="S::esta.tovstiadi@suny.edu::b592cbb2-ea38-4240-8a3a-6613487ae435" providerId="AD" clId="Web-{D2A097A7-E8A6-40FE-A702-24E77EC17745}" dt="2020-10-28T14:26:55.535" v="436" actId="20577"/>
          <ac:graphicFrameMkLst>
            <pc:docMk/>
            <pc:sldMk cId="419865859" sldId="494"/>
            <ac:graphicFrameMk id="15" creationId="{9A8CF090-A1B5-4AA8-B8A1-2A7FBF2C97CD}"/>
          </ac:graphicFrameMkLst>
        </pc:graphicFrameChg>
      </pc:sldChg>
      <pc:sldChg chg="modSp">
        <pc:chgData name="Tovstiadi, Esta" userId="S::esta.tovstiadi@suny.edu::b592cbb2-ea38-4240-8a3a-6613487ae435" providerId="AD" clId="Web-{D2A097A7-E8A6-40FE-A702-24E77EC17745}" dt="2020-10-28T14:33:24.887" v="444" actId="1076"/>
        <pc:sldMkLst>
          <pc:docMk/>
          <pc:sldMk cId="2830684127" sldId="495"/>
        </pc:sldMkLst>
        <pc:spChg chg="mod">
          <ac:chgData name="Tovstiadi, Esta" userId="S::esta.tovstiadi@suny.edu::b592cbb2-ea38-4240-8a3a-6613487ae435" providerId="AD" clId="Web-{D2A097A7-E8A6-40FE-A702-24E77EC17745}" dt="2020-10-28T14:33:24.887" v="444" actId="1076"/>
          <ac:spMkLst>
            <pc:docMk/>
            <pc:sldMk cId="2830684127" sldId="495"/>
            <ac:spMk id="12" creationId="{00000000-0000-0000-0000-000000000000}"/>
          </ac:spMkLst>
        </pc:spChg>
        <pc:spChg chg="mod">
          <ac:chgData name="Tovstiadi, Esta" userId="S::esta.tovstiadi@suny.edu::b592cbb2-ea38-4240-8a3a-6613487ae435" providerId="AD" clId="Web-{D2A097A7-E8A6-40FE-A702-24E77EC17745}" dt="2020-10-28T14:33:14.418" v="441"/>
          <ac:spMkLst>
            <pc:docMk/>
            <pc:sldMk cId="2830684127" sldId="495"/>
            <ac:spMk id="13" creationId="{67894590-C221-4308-ABF4-233D581EBFE4}"/>
          </ac:spMkLst>
        </pc:spChg>
        <pc:spChg chg="mod">
          <ac:chgData name="Tovstiadi, Esta" userId="S::esta.tovstiadi@suny.edu::b592cbb2-ea38-4240-8a3a-6613487ae435" providerId="AD" clId="Web-{D2A097A7-E8A6-40FE-A702-24E77EC17745}" dt="2020-10-28T14:32:48.573" v="437"/>
          <ac:spMkLst>
            <pc:docMk/>
            <pc:sldMk cId="2830684127" sldId="495"/>
            <ac:spMk id="14" creationId="{5DC0C9B7-F311-4C8A-91C9-7B579221F3BD}"/>
          </ac:spMkLst>
        </pc:spChg>
      </pc:sldChg>
      <pc:sldChg chg="modSp">
        <pc:chgData name="Tovstiadi, Esta" userId="S::esta.tovstiadi@suny.edu::b592cbb2-ea38-4240-8a3a-6613487ae435" providerId="AD" clId="Web-{D2A097A7-E8A6-40FE-A702-24E77EC17745}" dt="2020-10-28T14:26:35.721" v="434" actId="20577"/>
        <pc:sldMkLst>
          <pc:docMk/>
          <pc:sldMk cId="2504692840" sldId="496"/>
        </pc:sldMkLst>
        <pc:spChg chg="mod">
          <ac:chgData name="Tovstiadi, Esta" userId="S::esta.tovstiadi@suny.edu::b592cbb2-ea38-4240-8a3a-6613487ae435" providerId="AD" clId="Web-{D2A097A7-E8A6-40FE-A702-24E77EC17745}" dt="2020-10-28T14:26:35.721" v="434" actId="20577"/>
          <ac:spMkLst>
            <pc:docMk/>
            <pc:sldMk cId="2504692840" sldId="496"/>
            <ac:spMk id="14" creationId="{00000000-0000-0000-0000-000000000000}"/>
          </ac:spMkLst>
        </pc:spChg>
        <pc:picChg chg="mod">
          <ac:chgData name="Tovstiadi, Esta" userId="S::esta.tovstiadi@suny.edu::b592cbb2-ea38-4240-8a3a-6613487ae435" providerId="AD" clId="Web-{D2A097A7-E8A6-40FE-A702-24E77EC17745}" dt="2020-10-28T14:26:10.797" v="410" actId="1076"/>
          <ac:picMkLst>
            <pc:docMk/>
            <pc:sldMk cId="2504692840" sldId="496"/>
            <ac:picMk id="3" creationId="{F2166E32-7083-4AC4-8CF3-622F8DF18051}"/>
          </ac:picMkLst>
        </pc:picChg>
      </pc:sldChg>
      <pc:sldChg chg="modSp">
        <pc:chgData name="Tovstiadi, Esta" userId="S::esta.tovstiadi@suny.edu::b592cbb2-ea38-4240-8a3a-6613487ae435" providerId="AD" clId="Web-{D2A097A7-E8A6-40FE-A702-24E77EC17745}" dt="2020-10-28T14:17:27.796" v="373" actId="20577"/>
        <pc:sldMkLst>
          <pc:docMk/>
          <pc:sldMk cId="4011081223" sldId="507"/>
        </pc:sldMkLst>
        <pc:spChg chg="mod">
          <ac:chgData name="Tovstiadi, Esta" userId="S::esta.tovstiadi@suny.edu::b592cbb2-ea38-4240-8a3a-6613487ae435" providerId="AD" clId="Web-{D2A097A7-E8A6-40FE-A702-24E77EC17745}" dt="2020-10-28T14:17:27.796" v="373" actId="20577"/>
          <ac:spMkLst>
            <pc:docMk/>
            <pc:sldMk cId="4011081223" sldId="507"/>
            <ac:spMk id="14" creationId="{00000000-0000-0000-0000-000000000000}"/>
          </ac:spMkLst>
        </pc:spChg>
      </pc:sldChg>
      <pc:sldChg chg="modSp">
        <pc:chgData name="Tovstiadi, Esta" userId="S::esta.tovstiadi@suny.edu::b592cbb2-ea38-4240-8a3a-6613487ae435" providerId="AD" clId="Web-{D2A097A7-E8A6-40FE-A702-24E77EC17745}" dt="2020-10-28T14:15:52.758" v="361" actId="20577"/>
        <pc:sldMkLst>
          <pc:docMk/>
          <pc:sldMk cId="1760142305" sldId="508"/>
        </pc:sldMkLst>
        <pc:spChg chg="mod">
          <ac:chgData name="Tovstiadi, Esta" userId="S::esta.tovstiadi@suny.edu::b592cbb2-ea38-4240-8a3a-6613487ae435" providerId="AD" clId="Web-{D2A097A7-E8A6-40FE-A702-24E77EC17745}" dt="2020-10-28T14:15:52.758" v="361" actId="20577"/>
          <ac:spMkLst>
            <pc:docMk/>
            <pc:sldMk cId="1760142305" sldId="508"/>
            <ac:spMk id="14" creationId="{00000000-0000-0000-0000-000000000000}"/>
          </ac:spMkLst>
        </pc:spChg>
      </pc:sldChg>
      <pc:sldChg chg="modSp">
        <pc:chgData name="Tovstiadi, Esta" userId="S::esta.tovstiadi@suny.edu::b592cbb2-ea38-4240-8a3a-6613487ae435" providerId="AD" clId="Web-{D2A097A7-E8A6-40FE-A702-24E77EC17745}" dt="2020-10-28T14:25:23.326" v="408" actId="20577"/>
        <pc:sldMkLst>
          <pc:docMk/>
          <pc:sldMk cId="3091799052" sldId="510"/>
        </pc:sldMkLst>
        <pc:spChg chg="mod">
          <ac:chgData name="Tovstiadi, Esta" userId="S::esta.tovstiadi@suny.edu::b592cbb2-ea38-4240-8a3a-6613487ae435" providerId="AD" clId="Web-{D2A097A7-E8A6-40FE-A702-24E77EC17745}" dt="2020-10-28T14:25:23.326" v="408" actId="20577"/>
          <ac:spMkLst>
            <pc:docMk/>
            <pc:sldMk cId="3091799052" sldId="510"/>
            <ac:spMk id="14" creationId="{00000000-0000-0000-0000-000000000000}"/>
          </ac:spMkLst>
        </pc:spChg>
      </pc:sldChg>
      <pc:sldChg chg="modSp ord">
        <pc:chgData name="Tovstiadi, Esta" userId="S::esta.tovstiadi@suny.edu::b592cbb2-ea38-4240-8a3a-6613487ae435" providerId="AD" clId="Web-{D2A097A7-E8A6-40FE-A702-24E77EC17745}" dt="2020-10-28T14:23:42.647" v="392" actId="20577"/>
        <pc:sldMkLst>
          <pc:docMk/>
          <pc:sldMk cId="3095915168" sldId="511"/>
        </pc:sldMkLst>
        <pc:spChg chg="mod">
          <ac:chgData name="Tovstiadi, Esta" userId="S::esta.tovstiadi@suny.edu::b592cbb2-ea38-4240-8a3a-6613487ae435" providerId="AD" clId="Web-{D2A097A7-E8A6-40FE-A702-24E77EC17745}" dt="2020-10-28T14:23:42.647" v="392" actId="20577"/>
          <ac:spMkLst>
            <pc:docMk/>
            <pc:sldMk cId="3095915168" sldId="511"/>
            <ac:spMk id="14" creationId="{00000000-0000-0000-0000-000000000000}"/>
          </ac:spMkLst>
        </pc:spChg>
      </pc:sldChg>
      <pc:sldChg chg="modSp">
        <pc:chgData name="Tovstiadi, Esta" userId="S::esta.tovstiadi@suny.edu::b592cbb2-ea38-4240-8a3a-6613487ae435" providerId="AD" clId="Web-{D2A097A7-E8A6-40FE-A702-24E77EC17745}" dt="2020-10-28T14:35:28.630" v="468" actId="20577"/>
        <pc:sldMkLst>
          <pc:docMk/>
          <pc:sldMk cId="2050394509" sldId="512"/>
        </pc:sldMkLst>
        <pc:spChg chg="mod">
          <ac:chgData name="Tovstiadi, Esta" userId="S::esta.tovstiadi@suny.edu::b592cbb2-ea38-4240-8a3a-6613487ae435" providerId="AD" clId="Web-{D2A097A7-E8A6-40FE-A702-24E77EC17745}" dt="2020-10-28T14:35:28.630" v="468" actId="20577"/>
          <ac:spMkLst>
            <pc:docMk/>
            <pc:sldMk cId="2050394509" sldId="512"/>
            <ac:spMk id="14" creationId="{00000000-0000-0000-0000-000000000000}"/>
          </ac:spMkLst>
        </pc:spChg>
      </pc:sldChg>
      <pc:sldChg chg="modSp">
        <pc:chgData name="Tovstiadi, Esta" userId="S::esta.tovstiadi@suny.edu::b592cbb2-ea38-4240-8a3a-6613487ae435" providerId="AD" clId="Web-{D2A097A7-E8A6-40FE-A702-24E77EC17745}" dt="2020-10-28T14:07:16.648" v="4" actId="20577"/>
        <pc:sldMkLst>
          <pc:docMk/>
          <pc:sldMk cId="1333329209" sldId="513"/>
        </pc:sldMkLst>
        <pc:spChg chg="mod">
          <ac:chgData name="Tovstiadi, Esta" userId="S::esta.tovstiadi@suny.edu::b592cbb2-ea38-4240-8a3a-6613487ae435" providerId="AD" clId="Web-{D2A097A7-E8A6-40FE-A702-24E77EC17745}" dt="2020-10-28T14:07:16.648" v="4" actId="20577"/>
          <ac:spMkLst>
            <pc:docMk/>
            <pc:sldMk cId="1333329209" sldId="513"/>
            <ac:spMk id="14" creationId="{00000000-0000-0000-0000-000000000000}"/>
          </ac:spMkLst>
        </pc:spChg>
      </pc:sldChg>
    </pc:docChg>
  </pc:docChgLst>
  <pc:docChgLst>
    <pc:chgData name="Jackson, Timothy" userId="S::timothy.jackson@suny.edu::9ce01cec-8b46-438e-9d10-af58cd21d299" providerId="AD" clId="Web-{6735E2C2-F747-4F8F-B2D4-095A6FB7934F}"/>
    <pc:docChg chg="addSld modSld">
      <pc:chgData name="Jackson, Timothy" userId="S::timothy.jackson@suny.edu::9ce01cec-8b46-438e-9d10-af58cd21d299" providerId="AD" clId="Web-{6735E2C2-F747-4F8F-B2D4-095A6FB7934F}" dt="2020-07-28T14:06:30.837" v="167" actId="20577"/>
      <pc:docMkLst>
        <pc:docMk/>
      </pc:docMkLst>
      <pc:sldChg chg="modSp add replId">
        <pc:chgData name="Jackson, Timothy" userId="S::timothy.jackson@suny.edu::9ce01cec-8b46-438e-9d10-af58cd21d299" providerId="AD" clId="Web-{6735E2C2-F747-4F8F-B2D4-095A6FB7934F}" dt="2020-07-28T14:06:30.837" v="166" actId="20577"/>
        <pc:sldMkLst>
          <pc:docMk/>
          <pc:sldMk cId="721580631" sldId="468"/>
        </pc:sldMkLst>
        <pc:spChg chg="mod">
          <ac:chgData name="Jackson, Timothy" userId="S::timothy.jackson@suny.edu::9ce01cec-8b46-438e-9d10-af58cd21d299" providerId="AD" clId="Web-{6735E2C2-F747-4F8F-B2D4-095A6FB7934F}" dt="2020-07-28T14:05:57.054" v="77" actId="20577"/>
          <ac:spMkLst>
            <pc:docMk/>
            <pc:sldMk cId="721580631" sldId="468"/>
            <ac:spMk id="2" creationId="{244B8E82-FFA2-4420-9F5C-C344ED44C26B}"/>
          </ac:spMkLst>
        </pc:spChg>
        <pc:spChg chg="mod">
          <ac:chgData name="Jackson, Timothy" userId="S::timothy.jackson@suny.edu::9ce01cec-8b46-438e-9d10-af58cd21d299" providerId="AD" clId="Web-{6735E2C2-F747-4F8F-B2D4-095A6FB7934F}" dt="2020-07-28T14:06:30.837" v="166" actId="20577"/>
          <ac:spMkLst>
            <pc:docMk/>
            <pc:sldMk cId="721580631" sldId="468"/>
            <ac:spMk id="5" creationId="{535E1953-C7A3-4180-AAE1-5C1894D3B757}"/>
          </ac:spMkLst>
        </pc:spChg>
      </pc:sldChg>
    </pc:docChg>
  </pc:docChgLst>
  <pc:docChgLst>
    <pc:chgData name="Eichelberger, Michelle" userId="S::michelle.eichelberger@suny.edu::1bd4442c-2af1-40d1-9d43-8e1df5db51d4" providerId="AD" clId="Web-{D6DB6D54-F919-4C15-88E3-D496569CC344}"/>
    <pc:docChg chg="modSld">
      <pc:chgData name="Eichelberger, Michelle" userId="S::michelle.eichelberger@suny.edu::1bd4442c-2af1-40d1-9d43-8e1df5db51d4" providerId="AD" clId="Web-{D6DB6D54-F919-4C15-88E3-D496569CC344}" dt="2020-09-24T18:45:39.227" v="210" actId="20577"/>
      <pc:docMkLst>
        <pc:docMk/>
      </pc:docMkLst>
      <pc:sldChg chg="modSp">
        <pc:chgData name="Eichelberger, Michelle" userId="S::michelle.eichelberger@suny.edu::1bd4442c-2af1-40d1-9d43-8e1df5db51d4" providerId="AD" clId="Web-{D6DB6D54-F919-4C15-88E3-D496569CC344}" dt="2020-09-24T18:45:35.618" v="208" actId="20577"/>
        <pc:sldMkLst>
          <pc:docMk/>
          <pc:sldMk cId="2201213108" sldId="487"/>
        </pc:sldMkLst>
        <pc:spChg chg="mod">
          <ac:chgData name="Eichelberger, Michelle" userId="S::michelle.eichelberger@suny.edu::1bd4442c-2af1-40d1-9d43-8e1df5db51d4" providerId="AD" clId="Web-{D6DB6D54-F919-4C15-88E3-D496569CC344}" dt="2020-09-24T18:45:35.618" v="208" actId="20577"/>
          <ac:spMkLst>
            <pc:docMk/>
            <pc:sldMk cId="2201213108" sldId="487"/>
            <ac:spMk id="14" creationId="{00000000-0000-0000-0000-000000000000}"/>
          </ac:spMkLst>
        </pc:spChg>
      </pc:sldChg>
    </pc:docChg>
  </pc:docChgLst>
  <pc:docChgLst>
    <pc:chgData name="McGee, Margaret" userId="S::margaret.mcgee@suny.edu::07377fe7-8f05-4c22-a697-5f820ef7115e" providerId="AD" clId="Web-{17E99B41-A942-44F8-209F-25EF3E8C4B90}"/>
    <pc:docChg chg="addSld delSld modSld sldOrd">
      <pc:chgData name="McGee, Margaret" userId="S::margaret.mcgee@suny.edu::07377fe7-8f05-4c22-a697-5f820ef7115e" providerId="AD" clId="Web-{17E99B41-A942-44F8-209F-25EF3E8C4B90}" dt="2019-12-18T14:16:59.997" v="4214" actId="1076"/>
      <pc:docMkLst>
        <pc:docMk/>
      </pc:docMkLst>
      <pc:sldChg chg="addSp delSp modSp ord">
        <pc:chgData name="McGee, Margaret" userId="S::margaret.mcgee@suny.edu::07377fe7-8f05-4c22-a697-5f820ef7115e" providerId="AD" clId="Web-{17E99B41-A942-44F8-209F-25EF3E8C4B90}" dt="2019-12-18T14:11:03.138" v="4178" actId="1076"/>
        <pc:sldMkLst>
          <pc:docMk/>
          <pc:sldMk cId="2227392382" sldId="342"/>
        </pc:sldMkLst>
        <pc:spChg chg="mod">
          <ac:chgData name="McGee, Margaret" userId="S::margaret.mcgee@suny.edu::07377fe7-8f05-4c22-a697-5f820ef7115e" providerId="AD" clId="Web-{17E99B41-A942-44F8-209F-25EF3E8C4B90}" dt="2019-12-17T21:34:29.341" v="632" actId="20577"/>
          <ac:spMkLst>
            <pc:docMk/>
            <pc:sldMk cId="2227392382" sldId="342"/>
            <ac:spMk id="2" creationId="{71EA7B85-A46E-4A0A-B5A6-003D849DE4A5}"/>
          </ac:spMkLst>
        </pc:spChg>
        <pc:spChg chg="mod">
          <ac:chgData name="McGee, Margaret" userId="S::margaret.mcgee@suny.edu::07377fe7-8f05-4c22-a697-5f820ef7115e" providerId="AD" clId="Web-{17E99B41-A942-44F8-209F-25EF3E8C4B90}" dt="2019-12-17T23:19:55.942" v="4082" actId="20577"/>
          <ac:spMkLst>
            <pc:docMk/>
            <pc:sldMk cId="2227392382" sldId="342"/>
            <ac:spMk id="3" creationId="{4DBDDB3F-B73C-4F73-9955-8AC852907A47}"/>
          </ac:spMkLst>
        </pc:spChg>
        <pc:picChg chg="add del mod ord">
          <ac:chgData name="McGee, Margaret" userId="S::margaret.mcgee@suny.edu::07377fe7-8f05-4c22-a697-5f820ef7115e" providerId="AD" clId="Web-{17E99B41-A942-44F8-209F-25EF3E8C4B90}" dt="2019-12-18T14:10:32.871" v="4175"/>
          <ac:picMkLst>
            <pc:docMk/>
            <pc:sldMk cId="2227392382" sldId="342"/>
            <ac:picMk id="4" creationId="{DB4E45F6-045E-4197-830D-F8111FB4965F}"/>
          </ac:picMkLst>
        </pc:picChg>
        <pc:picChg chg="add mod">
          <ac:chgData name="McGee, Margaret" userId="S::margaret.mcgee@suny.edu::07377fe7-8f05-4c22-a697-5f820ef7115e" providerId="AD" clId="Web-{17E99B41-A942-44F8-209F-25EF3E8C4B90}" dt="2019-12-18T14:11:03.138" v="4178" actId="1076"/>
          <ac:picMkLst>
            <pc:docMk/>
            <pc:sldMk cId="2227392382" sldId="342"/>
            <ac:picMk id="8" creationId="{1C5D211B-8907-4B5A-8B62-BEC3B0025CA6}"/>
          </ac:picMkLst>
        </pc:picChg>
      </pc:sldChg>
      <pc:sldChg chg="modSp del">
        <pc:chgData name="McGee, Margaret" userId="S::margaret.mcgee@suny.edu::07377fe7-8f05-4c22-a697-5f820ef7115e" providerId="AD" clId="Web-{17E99B41-A942-44F8-209F-25EF3E8C4B90}" dt="2019-12-17T23:02:01.422" v="3449"/>
        <pc:sldMkLst>
          <pc:docMk/>
          <pc:sldMk cId="3497420990" sldId="343"/>
        </pc:sldMkLst>
        <pc:spChg chg="mod">
          <ac:chgData name="McGee, Margaret" userId="S::margaret.mcgee@suny.edu::07377fe7-8f05-4c22-a697-5f820ef7115e" providerId="AD" clId="Web-{17E99B41-A942-44F8-209F-25EF3E8C4B90}" dt="2019-12-17T22:01:48.105" v="2210" actId="20577"/>
          <ac:spMkLst>
            <pc:docMk/>
            <pc:sldMk cId="3497420990" sldId="343"/>
            <ac:spMk id="2" creationId="{71EA7B85-A46E-4A0A-B5A6-003D849DE4A5}"/>
          </ac:spMkLst>
        </pc:spChg>
      </pc:sldChg>
      <pc:sldChg chg="addSp delSp modSp">
        <pc:chgData name="McGee, Margaret" userId="S::margaret.mcgee@suny.edu::07377fe7-8f05-4c22-a697-5f820ef7115e" providerId="AD" clId="Web-{17E99B41-A942-44F8-209F-25EF3E8C4B90}" dt="2019-12-18T14:16:59.997" v="4214" actId="1076"/>
        <pc:sldMkLst>
          <pc:docMk/>
          <pc:sldMk cId="3546033310" sldId="344"/>
        </pc:sldMkLst>
        <pc:spChg chg="mod">
          <ac:chgData name="McGee, Margaret" userId="S::margaret.mcgee@suny.edu::07377fe7-8f05-4c22-a697-5f820ef7115e" providerId="AD" clId="Web-{17E99B41-A942-44F8-209F-25EF3E8C4B90}" dt="2019-12-17T21:12:57.639" v="101" actId="20577"/>
          <ac:spMkLst>
            <pc:docMk/>
            <pc:sldMk cId="3546033310" sldId="344"/>
            <ac:spMk id="2" creationId="{71EA7B85-A46E-4A0A-B5A6-003D849DE4A5}"/>
          </ac:spMkLst>
        </pc:spChg>
        <pc:spChg chg="del mod">
          <ac:chgData name="McGee, Margaret" userId="S::margaret.mcgee@suny.edu::07377fe7-8f05-4c22-a697-5f820ef7115e" providerId="AD" clId="Web-{17E99B41-A942-44F8-209F-25EF3E8C4B90}" dt="2019-12-17T21:09:35.701" v="22"/>
          <ac:spMkLst>
            <pc:docMk/>
            <pc:sldMk cId="3546033310" sldId="344"/>
            <ac:spMk id="3" creationId="{4DBDDB3F-B73C-4F73-9955-8AC852907A47}"/>
          </ac:spMkLst>
        </pc:spChg>
        <pc:spChg chg="add del mod">
          <ac:chgData name="McGee, Margaret" userId="S::margaret.mcgee@suny.edu::07377fe7-8f05-4c22-a697-5f820ef7115e" providerId="AD" clId="Web-{17E99B41-A942-44F8-209F-25EF3E8C4B90}" dt="2019-12-17T21:11:36.607" v="63"/>
          <ac:spMkLst>
            <pc:docMk/>
            <pc:sldMk cId="3546033310" sldId="344"/>
            <ac:spMk id="4" creationId="{9BAE8752-47AA-430A-9AD7-D2B2D46F63AC}"/>
          </ac:spMkLst>
        </pc:spChg>
        <pc:spChg chg="add mod">
          <ac:chgData name="McGee, Margaret" userId="S::margaret.mcgee@suny.edu::07377fe7-8f05-4c22-a697-5f820ef7115e" providerId="AD" clId="Web-{17E99B41-A942-44F8-209F-25EF3E8C4B90}" dt="2019-12-17T23:23:04.364" v="4167" actId="20577"/>
          <ac:spMkLst>
            <pc:docMk/>
            <pc:sldMk cId="3546033310" sldId="344"/>
            <ac:spMk id="6" creationId="{0134EE62-A3AE-4ABC-9D13-84F3C54BAAF7}"/>
          </ac:spMkLst>
        </pc:spChg>
        <pc:picChg chg="add mod">
          <ac:chgData name="McGee, Margaret" userId="S::margaret.mcgee@suny.edu::07377fe7-8f05-4c22-a697-5f820ef7115e" providerId="AD" clId="Web-{17E99B41-A942-44F8-209F-25EF3E8C4B90}" dt="2019-12-18T14:16:59.997" v="4214" actId="1076"/>
          <ac:picMkLst>
            <pc:docMk/>
            <pc:sldMk cId="3546033310" sldId="344"/>
            <ac:picMk id="3" creationId="{2B67234E-C44C-41EA-B65A-6DEE4AE95277}"/>
          </ac:picMkLst>
        </pc:picChg>
      </pc:sldChg>
      <pc:sldChg chg="addSp modSp">
        <pc:chgData name="McGee, Margaret" userId="S::margaret.mcgee@suny.edu::07377fe7-8f05-4c22-a697-5f820ef7115e" providerId="AD" clId="Web-{17E99B41-A942-44F8-209F-25EF3E8C4B90}" dt="2019-12-18T14:13:29.738" v="4199" actId="1076"/>
        <pc:sldMkLst>
          <pc:docMk/>
          <pc:sldMk cId="711493466" sldId="357"/>
        </pc:sldMkLst>
        <pc:spChg chg="mod">
          <ac:chgData name="McGee, Margaret" userId="S::margaret.mcgee@suny.edu::07377fe7-8f05-4c22-a697-5f820ef7115e" providerId="AD" clId="Web-{17E99B41-A942-44F8-209F-25EF3E8C4B90}" dt="2019-12-17T22:01:43.168" v="2203" actId="20577"/>
          <ac:spMkLst>
            <pc:docMk/>
            <pc:sldMk cId="711493466" sldId="357"/>
            <ac:spMk id="5" creationId="{00000000-0000-0000-0000-000000000000}"/>
          </ac:spMkLst>
        </pc:spChg>
        <pc:spChg chg="mod">
          <ac:chgData name="McGee, Margaret" userId="S::margaret.mcgee@suny.edu::07377fe7-8f05-4c22-a697-5f820ef7115e" providerId="AD" clId="Web-{17E99B41-A942-44F8-209F-25EF3E8C4B90}" dt="2019-12-18T14:12:34.970" v="4180" actId="1076"/>
          <ac:spMkLst>
            <pc:docMk/>
            <pc:sldMk cId="711493466" sldId="357"/>
            <ac:spMk id="6" creationId="{00000000-0000-0000-0000-000000000000}"/>
          </ac:spMkLst>
        </pc:spChg>
        <pc:picChg chg="add mod">
          <ac:chgData name="McGee, Margaret" userId="S::margaret.mcgee@suny.edu::07377fe7-8f05-4c22-a697-5f820ef7115e" providerId="AD" clId="Web-{17E99B41-A942-44F8-209F-25EF3E8C4B90}" dt="2019-12-18T14:13:29.738" v="4199" actId="1076"/>
          <ac:picMkLst>
            <pc:docMk/>
            <pc:sldMk cId="711493466" sldId="357"/>
            <ac:picMk id="2" creationId="{64E1B70C-6CBC-45F5-B8B0-274CA7D0F867}"/>
          </ac:picMkLst>
        </pc:picChg>
        <pc:picChg chg="add mod">
          <ac:chgData name="McGee, Margaret" userId="S::margaret.mcgee@suny.edu::07377fe7-8f05-4c22-a697-5f820ef7115e" providerId="AD" clId="Web-{17E99B41-A942-44F8-209F-25EF3E8C4B90}" dt="2019-12-18T14:13:26.941" v="4198" actId="1076"/>
          <ac:picMkLst>
            <pc:docMk/>
            <pc:sldMk cId="711493466" sldId="357"/>
            <ac:picMk id="4" creationId="{D986E949-1CAD-448C-B7E3-C3A830A31D9E}"/>
          </ac:picMkLst>
        </pc:picChg>
        <pc:picChg chg="add mod">
          <ac:chgData name="McGee, Margaret" userId="S::margaret.mcgee@suny.edu::07377fe7-8f05-4c22-a697-5f820ef7115e" providerId="AD" clId="Web-{17E99B41-A942-44F8-209F-25EF3E8C4B90}" dt="2019-12-18T14:13:23.566" v="4197" actId="1076"/>
          <ac:picMkLst>
            <pc:docMk/>
            <pc:sldMk cId="711493466" sldId="357"/>
            <ac:picMk id="16" creationId="{5190928C-DD69-443B-AECF-557FA2DCEE8E}"/>
          </ac:picMkLst>
        </pc:picChg>
        <pc:picChg chg="add mod">
          <ac:chgData name="McGee, Margaret" userId="S::margaret.mcgee@suny.edu::07377fe7-8f05-4c22-a697-5f820ef7115e" providerId="AD" clId="Web-{17E99B41-A942-44F8-209F-25EF3E8C4B90}" dt="2019-12-18T14:13:18.394" v="4195" actId="1076"/>
          <ac:picMkLst>
            <pc:docMk/>
            <pc:sldMk cId="711493466" sldId="357"/>
            <ac:picMk id="18" creationId="{ED953638-415A-42AF-965C-724D6B15586E}"/>
          </ac:picMkLst>
        </pc:picChg>
      </pc:sldChg>
      <pc:sldChg chg="addSp modSp add replId">
        <pc:chgData name="McGee, Margaret" userId="S::margaret.mcgee@suny.edu::07377fe7-8f05-4c22-a697-5f820ef7115e" providerId="AD" clId="Web-{17E99B41-A942-44F8-209F-25EF3E8C4B90}" dt="2019-12-18T14:15:46.806" v="4206" actId="1076"/>
        <pc:sldMkLst>
          <pc:docMk/>
          <pc:sldMk cId="2781011315" sldId="360"/>
        </pc:sldMkLst>
        <pc:spChg chg="mod">
          <ac:chgData name="McGee, Margaret" userId="S::margaret.mcgee@suny.edu::07377fe7-8f05-4c22-a697-5f820ef7115e" providerId="AD" clId="Web-{17E99B41-A942-44F8-209F-25EF3E8C4B90}" dt="2019-12-17T22:02:38.105" v="2285" actId="20577"/>
          <ac:spMkLst>
            <pc:docMk/>
            <pc:sldMk cId="2781011315" sldId="360"/>
            <ac:spMk id="5" creationId="{00000000-0000-0000-0000-000000000000}"/>
          </ac:spMkLst>
        </pc:spChg>
        <pc:spChg chg="mod">
          <ac:chgData name="McGee, Margaret" userId="S::margaret.mcgee@suny.edu::07377fe7-8f05-4c22-a697-5f820ef7115e" providerId="AD" clId="Web-{17E99B41-A942-44F8-209F-25EF3E8C4B90}" dt="2019-12-18T14:15:11.617" v="4203" actId="14100"/>
          <ac:spMkLst>
            <pc:docMk/>
            <pc:sldMk cId="2781011315" sldId="360"/>
            <ac:spMk id="6" creationId="{00000000-0000-0000-0000-000000000000}"/>
          </ac:spMkLst>
        </pc:spChg>
        <pc:picChg chg="add mod">
          <ac:chgData name="McGee, Margaret" userId="S::margaret.mcgee@suny.edu::07377fe7-8f05-4c22-a697-5f820ef7115e" providerId="AD" clId="Web-{17E99B41-A942-44F8-209F-25EF3E8C4B90}" dt="2019-12-18T14:15:46.806" v="4206" actId="1076"/>
          <ac:picMkLst>
            <pc:docMk/>
            <pc:sldMk cId="2781011315" sldId="360"/>
            <ac:picMk id="2" creationId="{D96BA6EC-64F8-4427-947B-F2D1B84D3920}"/>
          </ac:picMkLst>
        </pc:picChg>
      </pc:sldChg>
    </pc:docChg>
  </pc:docChgLst>
  <pc:docChgLst>
    <pc:chgData name="McGee, Margaret" userId="S::margaret.mcgee@suny.edu::07377fe7-8f05-4c22-a697-5f820ef7115e" providerId="AD" clId="Web-{E9B19F35-2EC3-4743-B97E-738E7408CEC0}"/>
    <pc:docChg chg="modSld">
      <pc:chgData name="McGee, Margaret" userId="S::margaret.mcgee@suny.edu::07377fe7-8f05-4c22-a697-5f820ef7115e" providerId="AD" clId="Web-{E9B19F35-2EC3-4743-B97E-738E7408CEC0}" dt="2020-10-27T13:32:44.289" v="111" actId="20577"/>
      <pc:docMkLst>
        <pc:docMk/>
      </pc:docMkLst>
      <pc:sldChg chg="modSp">
        <pc:chgData name="McGee, Margaret" userId="S::margaret.mcgee@suny.edu::07377fe7-8f05-4c22-a697-5f820ef7115e" providerId="AD" clId="Web-{E9B19F35-2EC3-4743-B97E-738E7408CEC0}" dt="2020-10-27T13:32:44.289" v="110" actId="20577"/>
        <pc:sldMkLst>
          <pc:docMk/>
          <pc:sldMk cId="188057420" sldId="488"/>
        </pc:sldMkLst>
        <pc:spChg chg="mod">
          <ac:chgData name="McGee, Margaret" userId="S::margaret.mcgee@suny.edu::07377fe7-8f05-4c22-a697-5f820ef7115e" providerId="AD" clId="Web-{E9B19F35-2EC3-4743-B97E-738E7408CEC0}" dt="2020-10-27T13:32:44.289" v="110" actId="20577"/>
          <ac:spMkLst>
            <pc:docMk/>
            <pc:sldMk cId="188057420" sldId="488"/>
            <ac:spMk id="6" creationId="{82418CFA-6D41-4980-A0EC-28013A0C6BAE}"/>
          </ac:spMkLst>
        </pc:spChg>
      </pc:sldChg>
    </pc:docChg>
  </pc:docChgLst>
  <pc:docChgLst>
    <pc:chgData name="Jackson, Timothy" userId="S::timothy.jackson@suny.edu::9ce01cec-8b46-438e-9d10-af58cd21d299" providerId="AD" clId="Web-{C14B7F05-03B8-4878-878E-3D49EA0BB4D6}"/>
    <pc:docChg chg="modSld">
      <pc:chgData name="Jackson, Timothy" userId="S::timothy.jackson@suny.edu::9ce01cec-8b46-438e-9d10-af58cd21d299" providerId="AD" clId="Web-{C14B7F05-03B8-4878-878E-3D49EA0BB4D6}" dt="2020-07-28T13:56:14.359" v="114" actId="20577"/>
      <pc:docMkLst>
        <pc:docMk/>
      </pc:docMkLst>
      <pc:sldChg chg="modSp">
        <pc:chgData name="Jackson, Timothy" userId="S::timothy.jackson@suny.edu::9ce01cec-8b46-438e-9d10-af58cd21d299" providerId="AD" clId="Web-{C14B7F05-03B8-4878-878E-3D49EA0BB4D6}" dt="2020-07-28T13:56:14.359" v="113" actId="20577"/>
        <pc:sldMkLst>
          <pc:docMk/>
          <pc:sldMk cId="4152834119" sldId="459"/>
        </pc:sldMkLst>
        <pc:spChg chg="mod">
          <ac:chgData name="Jackson, Timothy" userId="S::timothy.jackson@suny.edu::9ce01cec-8b46-438e-9d10-af58cd21d299" providerId="AD" clId="Web-{C14B7F05-03B8-4878-878E-3D49EA0BB4D6}" dt="2020-07-28T13:56:14.359" v="113" actId="20577"/>
          <ac:spMkLst>
            <pc:docMk/>
            <pc:sldMk cId="4152834119" sldId="459"/>
            <ac:spMk id="5" creationId="{535E1953-C7A3-4180-AAE1-5C1894D3B757}"/>
          </ac:spMkLst>
        </pc:spChg>
      </pc:sldChg>
    </pc:docChg>
  </pc:docChgLst>
  <pc:docChgLst>
    <pc:chgData name="McGee, Margaret" userId="S::margaret.mcgee@suny.edu::07377fe7-8f05-4c22-a697-5f820ef7115e" providerId="AD" clId="Web-{CCBE3091-246F-4717-B070-091030DD260D}"/>
    <pc:docChg chg="modSld">
      <pc:chgData name="McGee, Margaret" userId="S::margaret.mcgee@suny.edu::07377fe7-8f05-4c22-a697-5f820ef7115e" providerId="AD" clId="Web-{CCBE3091-246F-4717-B070-091030DD260D}" dt="2020-02-26T16:57:24.061" v="7" actId="20577"/>
      <pc:docMkLst>
        <pc:docMk/>
      </pc:docMkLst>
      <pc:sldChg chg="modSp">
        <pc:chgData name="McGee, Margaret" userId="S::margaret.mcgee@suny.edu::07377fe7-8f05-4c22-a697-5f820ef7115e" providerId="AD" clId="Web-{CCBE3091-246F-4717-B070-091030DD260D}" dt="2020-02-26T16:57:24.046" v="6" actId="20577"/>
        <pc:sldMkLst>
          <pc:docMk/>
          <pc:sldMk cId="20872472" sldId="377"/>
        </pc:sldMkLst>
        <pc:spChg chg="mod">
          <ac:chgData name="McGee, Margaret" userId="S::margaret.mcgee@suny.edu::07377fe7-8f05-4c22-a697-5f820ef7115e" providerId="AD" clId="Web-{CCBE3091-246F-4717-B070-091030DD260D}" dt="2020-02-26T16:57:24.046" v="6" actId="20577"/>
          <ac:spMkLst>
            <pc:docMk/>
            <pc:sldMk cId="20872472" sldId="377"/>
            <ac:spMk id="6" creationId="{0134EE62-A3AE-4ABC-9D13-84F3C54BAAF7}"/>
          </ac:spMkLst>
        </pc:spChg>
      </pc:sldChg>
    </pc:docChg>
  </pc:docChgLst>
  <pc:docChgLst>
    <pc:chgData name="Eichelberger, Michelle" userId="S::michelle.eichelberger@suny.edu::1bd4442c-2af1-40d1-9d43-8e1df5db51d4" providerId="AD" clId="Web-{9A3CE205-B87D-4EE1-ADB1-7FC5363B77F9}"/>
    <pc:docChg chg="addSld delSld modSld">
      <pc:chgData name="Eichelberger, Michelle" userId="S::michelle.eichelberger@suny.edu::1bd4442c-2af1-40d1-9d43-8e1df5db51d4" providerId="AD" clId="Web-{9A3CE205-B87D-4EE1-ADB1-7FC5363B77F9}" dt="2020-10-27T12:34:34.305" v="777" actId="20577"/>
      <pc:docMkLst>
        <pc:docMk/>
      </pc:docMkLst>
      <pc:sldChg chg="del">
        <pc:chgData name="Eichelberger, Michelle" userId="S::michelle.eichelberger@suny.edu::1bd4442c-2af1-40d1-9d43-8e1df5db51d4" providerId="AD" clId="Web-{9A3CE205-B87D-4EE1-ADB1-7FC5363B77F9}" dt="2020-10-27T12:22:00.425" v="236"/>
        <pc:sldMkLst>
          <pc:docMk/>
          <pc:sldMk cId="2735211228" sldId="483"/>
        </pc:sldMkLst>
      </pc:sldChg>
      <pc:sldChg chg="modSp">
        <pc:chgData name="Eichelberger, Michelle" userId="S::michelle.eichelberger@suny.edu::1bd4442c-2af1-40d1-9d43-8e1df5db51d4" providerId="AD" clId="Web-{9A3CE205-B87D-4EE1-ADB1-7FC5363B77F9}" dt="2020-10-27T12:21:56.331" v="234" actId="20577"/>
        <pc:sldMkLst>
          <pc:docMk/>
          <pc:sldMk cId="2201213108" sldId="487"/>
        </pc:sldMkLst>
        <pc:spChg chg="mod">
          <ac:chgData name="Eichelberger, Michelle" userId="S::michelle.eichelberger@suny.edu::1bd4442c-2af1-40d1-9d43-8e1df5db51d4" providerId="AD" clId="Web-{9A3CE205-B87D-4EE1-ADB1-7FC5363B77F9}" dt="2020-10-27T12:21:56.331" v="234" actId="20577"/>
          <ac:spMkLst>
            <pc:docMk/>
            <pc:sldMk cId="2201213108" sldId="487"/>
            <ac:spMk id="14" creationId="{00000000-0000-0000-0000-000000000000}"/>
          </ac:spMkLst>
        </pc:spChg>
      </pc:sldChg>
      <pc:sldChg chg="del">
        <pc:chgData name="Eichelberger, Michelle" userId="S::michelle.eichelberger@suny.edu::1bd4442c-2af1-40d1-9d43-8e1df5db51d4" providerId="AD" clId="Web-{9A3CE205-B87D-4EE1-ADB1-7FC5363B77F9}" dt="2020-10-27T12:22:03.347" v="237"/>
        <pc:sldMkLst>
          <pc:docMk/>
          <pc:sldMk cId="1144347612" sldId="493"/>
        </pc:sldMkLst>
      </pc:sldChg>
      <pc:sldChg chg="modSp add replId">
        <pc:chgData name="Eichelberger, Michelle" userId="S::michelle.eichelberger@suny.edu::1bd4442c-2af1-40d1-9d43-8e1df5db51d4" providerId="AD" clId="Web-{9A3CE205-B87D-4EE1-ADB1-7FC5363B77F9}" dt="2020-10-27T12:34:34.305" v="776" actId="20577"/>
        <pc:sldMkLst>
          <pc:docMk/>
          <pc:sldMk cId="1334731091" sldId="505"/>
        </pc:sldMkLst>
        <pc:spChg chg="mod">
          <ac:chgData name="Eichelberger, Michelle" userId="S::michelle.eichelberger@suny.edu::1bd4442c-2af1-40d1-9d43-8e1df5db51d4" providerId="AD" clId="Web-{9A3CE205-B87D-4EE1-ADB1-7FC5363B77F9}" dt="2020-10-27T12:31:19.206" v="685" actId="20577"/>
          <ac:spMkLst>
            <pc:docMk/>
            <pc:sldMk cId="1334731091" sldId="505"/>
            <ac:spMk id="13" creationId="{00000000-0000-0000-0000-000000000000}"/>
          </ac:spMkLst>
        </pc:spChg>
        <pc:spChg chg="mod">
          <ac:chgData name="Eichelberger, Michelle" userId="S::michelle.eichelberger@suny.edu::1bd4442c-2af1-40d1-9d43-8e1df5db51d4" providerId="AD" clId="Web-{9A3CE205-B87D-4EE1-ADB1-7FC5363B77F9}" dt="2020-10-27T12:34:34.305" v="776" actId="20577"/>
          <ac:spMkLst>
            <pc:docMk/>
            <pc:sldMk cId="1334731091" sldId="505"/>
            <ac:spMk id="14" creationId="{00000000-0000-0000-0000-000000000000}"/>
          </ac:spMkLst>
        </pc:spChg>
      </pc:sldChg>
    </pc:docChg>
  </pc:docChgLst>
  <pc:docChgLst>
    <pc:chgData name="McGee, Margaret" userId="S::margaret.mcgee@suny.edu::07377fe7-8f05-4c22-a697-5f820ef7115e" providerId="AD" clId="Web-{6F5CC9B4-24B4-4C2C-B91B-6C2BA9C08180}"/>
    <pc:docChg chg="modSld">
      <pc:chgData name="McGee, Margaret" userId="S::margaret.mcgee@suny.edu::07377fe7-8f05-4c22-a697-5f820ef7115e" providerId="AD" clId="Web-{6F5CC9B4-24B4-4C2C-B91B-6C2BA9C08180}" dt="2020-02-26T13:16:34.511" v="78" actId="20577"/>
      <pc:docMkLst>
        <pc:docMk/>
      </pc:docMkLst>
      <pc:sldChg chg="modSp">
        <pc:chgData name="McGee, Margaret" userId="S::margaret.mcgee@suny.edu::07377fe7-8f05-4c22-a697-5f820ef7115e" providerId="AD" clId="Web-{6F5CC9B4-24B4-4C2C-B91B-6C2BA9C08180}" dt="2020-02-26T13:16:17.261" v="73" actId="20577"/>
        <pc:sldMkLst>
          <pc:docMk/>
          <pc:sldMk cId="2227392382" sldId="342"/>
        </pc:sldMkLst>
        <pc:spChg chg="mod">
          <ac:chgData name="McGee, Margaret" userId="S::margaret.mcgee@suny.edu::07377fe7-8f05-4c22-a697-5f820ef7115e" providerId="AD" clId="Web-{6F5CC9B4-24B4-4C2C-B91B-6C2BA9C08180}" dt="2020-02-26T13:16:17.261" v="73" actId="20577"/>
          <ac:spMkLst>
            <pc:docMk/>
            <pc:sldMk cId="2227392382" sldId="342"/>
            <ac:spMk id="3" creationId="{4DBDDB3F-B73C-4F73-9955-8AC852907A47}"/>
          </ac:spMkLst>
        </pc:spChg>
      </pc:sldChg>
      <pc:sldChg chg="modSp">
        <pc:chgData name="McGee, Margaret" userId="S::margaret.mcgee@suny.edu::07377fe7-8f05-4c22-a697-5f820ef7115e" providerId="AD" clId="Web-{6F5CC9B4-24B4-4C2C-B91B-6C2BA9C08180}" dt="2020-02-26T13:16:34.496" v="77" actId="20577"/>
        <pc:sldMkLst>
          <pc:docMk/>
          <pc:sldMk cId="295589292" sldId="369"/>
        </pc:sldMkLst>
        <pc:spChg chg="mod">
          <ac:chgData name="McGee, Margaret" userId="S::margaret.mcgee@suny.edu::07377fe7-8f05-4c22-a697-5f820ef7115e" providerId="AD" clId="Web-{6F5CC9B4-24B4-4C2C-B91B-6C2BA9C08180}" dt="2020-02-26T13:16:34.496" v="77" actId="20577"/>
          <ac:spMkLst>
            <pc:docMk/>
            <pc:sldMk cId="295589292" sldId="369"/>
            <ac:spMk id="3" creationId="{4DBDDB3F-B73C-4F73-9955-8AC852907A47}"/>
          </ac:spMkLst>
        </pc:spChg>
      </pc:sldChg>
      <pc:sldChg chg="modSp">
        <pc:chgData name="McGee, Margaret" userId="S::margaret.mcgee@suny.edu::07377fe7-8f05-4c22-a697-5f820ef7115e" providerId="AD" clId="Web-{6F5CC9B4-24B4-4C2C-B91B-6C2BA9C08180}" dt="2020-02-26T13:14:47.635" v="8" actId="20577"/>
        <pc:sldMkLst>
          <pc:docMk/>
          <pc:sldMk cId="3167877141" sldId="397"/>
        </pc:sldMkLst>
        <pc:spChg chg="mod">
          <ac:chgData name="McGee, Margaret" userId="S::margaret.mcgee@suny.edu::07377fe7-8f05-4c22-a697-5f820ef7115e" providerId="AD" clId="Web-{6F5CC9B4-24B4-4C2C-B91B-6C2BA9C08180}" dt="2020-02-26T13:14:47.635" v="8" actId="20577"/>
          <ac:spMkLst>
            <pc:docMk/>
            <pc:sldMk cId="3167877141" sldId="397"/>
            <ac:spMk id="5" creationId="{535E1953-C7A3-4180-AAE1-5C1894D3B757}"/>
          </ac:spMkLst>
        </pc:spChg>
      </pc:sldChg>
      <pc:sldChg chg="modSp">
        <pc:chgData name="McGee, Margaret" userId="S::margaret.mcgee@suny.edu::07377fe7-8f05-4c22-a697-5f820ef7115e" providerId="AD" clId="Web-{6F5CC9B4-24B4-4C2C-B91B-6C2BA9C08180}" dt="2020-02-26T13:15:15.182" v="24" actId="20577"/>
        <pc:sldMkLst>
          <pc:docMk/>
          <pc:sldMk cId="608980348" sldId="398"/>
        </pc:sldMkLst>
        <pc:spChg chg="mod">
          <ac:chgData name="McGee, Margaret" userId="S::margaret.mcgee@suny.edu::07377fe7-8f05-4c22-a697-5f820ef7115e" providerId="AD" clId="Web-{6F5CC9B4-24B4-4C2C-B91B-6C2BA9C08180}" dt="2020-02-26T13:15:15.182" v="24" actId="20577"/>
          <ac:spMkLst>
            <pc:docMk/>
            <pc:sldMk cId="608980348" sldId="398"/>
            <ac:spMk id="5" creationId="{535E1953-C7A3-4180-AAE1-5C1894D3B757}"/>
          </ac:spMkLst>
        </pc:spChg>
      </pc:sldChg>
      <pc:sldChg chg="modSp">
        <pc:chgData name="McGee, Margaret" userId="S::margaret.mcgee@suny.edu::07377fe7-8f05-4c22-a697-5f820ef7115e" providerId="AD" clId="Web-{6F5CC9B4-24B4-4C2C-B91B-6C2BA9C08180}" dt="2020-02-26T13:15:04.948" v="18" actId="20577"/>
        <pc:sldMkLst>
          <pc:docMk/>
          <pc:sldMk cId="3581885631" sldId="399"/>
        </pc:sldMkLst>
        <pc:spChg chg="mod">
          <ac:chgData name="McGee, Margaret" userId="S::margaret.mcgee@suny.edu::07377fe7-8f05-4c22-a697-5f820ef7115e" providerId="AD" clId="Web-{6F5CC9B4-24B4-4C2C-B91B-6C2BA9C08180}" dt="2020-02-26T13:15:04.948" v="18" actId="20577"/>
          <ac:spMkLst>
            <pc:docMk/>
            <pc:sldMk cId="3581885631" sldId="399"/>
            <ac:spMk id="5" creationId="{535E1953-C7A3-4180-AAE1-5C1894D3B757}"/>
          </ac:spMkLst>
        </pc:spChg>
      </pc:sldChg>
    </pc:docChg>
  </pc:docChgLst>
  <pc:docChgLst>
    <pc:chgData name="Jackson, Timothy" userId="S::timothy.jackson@suny.edu::9ce01cec-8b46-438e-9d10-af58cd21d299" providerId="AD" clId="Web-{7C9185FC-E2CB-488C-A5ED-FB91303003C7}"/>
    <pc:docChg chg="addSld delSld modSld sldOrd">
      <pc:chgData name="Jackson, Timothy" userId="S::timothy.jackson@suny.edu::9ce01cec-8b46-438e-9d10-af58cd21d299" providerId="AD" clId="Web-{7C9185FC-E2CB-488C-A5ED-FB91303003C7}" dt="2020-10-27T00:15:51.177" v="1709"/>
      <pc:docMkLst>
        <pc:docMk/>
      </pc:docMkLst>
      <pc:sldChg chg="modSp">
        <pc:chgData name="Jackson, Timothy" userId="S::timothy.jackson@suny.edu::9ce01cec-8b46-438e-9d10-af58cd21d299" providerId="AD" clId="Web-{7C9185FC-E2CB-488C-A5ED-FB91303003C7}" dt="2020-10-26T23:54:17.907" v="796" actId="20577"/>
        <pc:sldMkLst>
          <pc:docMk/>
          <pc:sldMk cId="581364705" sldId="438"/>
        </pc:sldMkLst>
        <pc:spChg chg="mod">
          <ac:chgData name="Jackson, Timothy" userId="S::timothy.jackson@suny.edu::9ce01cec-8b46-438e-9d10-af58cd21d299" providerId="AD" clId="Web-{7C9185FC-E2CB-488C-A5ED-FB91303003C7}" dt="2020-10-26T23:54:17.907" v="796" actId="20577"/>
          <ac:spMkLst>
            <pc:docMk/>
            <pc:sldMk cId="581364705" sldId="438"/>
            <ac:spMk id="5" creationId="{535E1953-C7A3-4180-AAE1-5C1894D3B757}"/>
          </ac:spMkLst>
        </pc:spChg>
      </pc:sldChg>
      <pc:sldChg chg="modSp ord">
        <pc:chgData name="Jackson, Timothy" userId="S::timothy.jackson@suny.edu::9ce01cec-8b46-438e-9d10-af58cd21d299" providerId="AD" clId="Web-{7C9185FC-E2CB-488C-A5ED-FB91303003C7}" dt="2020-10-27T00:15:48.036" v="1707" actId="20577"/>
        <pc:sldMkLst>
          <pc:docMk/>
          <pc:sldMk cId="721580631" sldId="468"/>
        </pc:sldMkLst>
        <pc:spChg chg="mod">
          <ac:chgData name="Jackson, Timothy" userId="S::timothy.jackson@suny.edu::9ce01cec-8b46-438e-9d10-af58cd21d299" providerId="AD" clId="Web-{7C9185FC-E2CB-488C-A5ED-FB91303003C7}" dt="2020-10-27T00:15:48.036" v="1707" actId="20577"/>
          <ac:spMkLst>
            <pc:docMk/>
            <pc:sldMk cId="721580631" sldId="468"/>
            <ac:spMk id="5" creationId="{535E1953-C7A3-4180-AAE1-5C1894D3B757}"/>
          </ac:spMkLst>
        </pc:spChg>
      </pc:sldChg>
      <pc:sldChg chg="del">
        <pc:chgData name="Jackson, Timothy" userId="S::timothy.jackson@suny.edu::9ce01cec-8b46-438e-9d10-af58cd21d299" providerId="AD" clId="Web-{7C9185FC-E2CB-488C-A5ED-FB91303003C7}" dt="2020-10-27T00:15:51.177" v="1709"/>
        <pc:sldMkLst>
          <pc:docMk/>
          <pc:sldMk cId="588673411" sldId="489"/>
        </pc:sldMkLst>
      </pc:sldChg>
      <pc:sldChg chg="modSp add replId">
        <pc:chgData name="Jackson, Timothy" userId="S::timothy.jackson@suny.edu::9ce01cec-8b46-438e-9d10-af58cd21d299" providerId="AD" clId="Web-{7C9185FC-E2CB-488C-A5ED-FB91303003C7}" dt="2020-10-27T00:12:12.653" v="1390" actId="14100"/>
        <pc:sldMkLst>
          <pc:docMk/>
          <pc:sldMk cId="3995423102" sldId="499"/>
        </pc:sldMkLst>
        <pc:spChg chg="mod">
          <ac:chgData name="Jackson, Timothy" userId="S::timothy.jackson@suny.edu::9ce01cec-8b46-438e-9d10-af58cd21d299" providerId="AD" clId="Web-{7C9185FC-E2CB-488C-A5ED-FB91303003C7}" dt="2020-10-26T23:50:32.214" v="673" actId="20577"/>
          <ac:spMkLst>
            <pc:docMk/>
            <pc:sldMk cId="3995423102" sldId="499"/>
            <ac:spMk id="2" creationId="{244B8E82-FFA2-4420-9F5C-C344ED44C26B}"/>
          </ac:spMkLst>
        </pc:spChg>
        <pc:spChg chg="mod">
          <ac:chgData name="Jackson, Timothy" userId="S::timothy.jackson@suny.edu::9ce01cec-8b46-438e-9d10-af58cd21d299" providerId="AD" clId="Web-{7C9185FC-E2CB-488C-A5ED-FB91303003C7}" dt="2020-10-27T00:12:12.653" v="1390" actId="14100"/>
          <ac:spMkLst>
            <pc:docMk/>
            <pc:sldMk cId="3995423102" sldId="499"/>
            <ac:spMk id="5" creationId="{535E1953-C7A3-4180-AAE1-5C1894D3B757}"/>
          </ac:spMkLst>
        </pc:spChg>
      </pc:sldChg>
    </pc:docChg>
  </pc:docChgLst>
  <pc:docChgLst>
    <pc:chgData name="McGee, Margaret" userId="S::margaret.mcgee@suny.edu::07377fe7-8f05-4c22-a697-5f820ef7115e" providerId="AD" clId="Web-{BC12120F-AB19-3423-A346-09C832DBCC10}"/>
    <pc:docChg chg="addSld delSld modSld sldOrd">
      <pc:chgData name="McGee, Margaret" userId="S::margaret.mcgee@suny.edu::07377fe7-8f05-4c22-a697-5f820ef7115e" providerId="AD" clId="Web-{BC12120F-AB19-3423-A346-09C832DBCC10}" dt="2019-12-17T15:56:16.725" v="85" actId="20577"/>
      <pc:docMkLst>
        <pc:docMk/>
      </pc:docMkLst>
      <pc:sldChg chg="modSp add ord replId">
        <pc:chgData name="McGee, Margaret" userId="S::margaret.mcgee@suny.edu::07377fe7-8f05-4c22-a697-5f820ef7115e" providerId="AD" clId="Web-{BC12120F-AB19-3423-A346-09C832DBCC10}" dt="2019-12-17T15:56:16.725" v="84" actId="20577"/>
        <pc:sldMkLst>
          <pc:docMk/>
          <pc:sldMk cId="711493466" sldId="357"/>
        </pc:sldMkLst>
        <pc:spChg chg="mod">
          <ac:chgData name="McGee, Margaret" userId="S::margaret.mcgee@suny.edu::07377fe7-8f05-4c22-a697-5f820ef7115e" providerId="AD" clId="Web-{BC12120F-AB19-3423-A346-09C832DBCC10}" dt="2019-12-17T15:56:16.725" v="84" actId="20577"/>
          <ac:spMkLst>
            <pc:docMk/>
            <pc:sldMk cId="711493466" sldId="357"/>
            <ac:spMk id="5" creationId="{00000000-0000-0000-0000-000000000000}"/>
          </ac:spMkLst>
        </pc:spChg>
        <pc:spChg chg="mod">
          <ac:chgData name="McGee, Margaret" userId="S::margaret.mcgee@suny.edu::07377fe7-8f05-4c22-a697-5f820ef7115e" providerId="AD" clId="Web-{BC12120F-AB19-3423-A346-09C832DBCC10}" dt="2019-12-17T15:54:42.331" v="10" actId="14100"/>
          <ac:spMkLst>
            <pc:docMk/>
            <pc:sldMk cId="711493466" sldId="357"/>
            <ac:spMk id="6" creationId="{00000000-0000-0000-0000-000000000000}"/>
          </ac:spMkLst>
        </pc:spChg>
      </pc:sldChg>
      <pc:sldChg chg="new del">
        <pc:chgData name="McGee, Margaret" userId="S::margaret.mcgee@suny.edu::07377fe7-8f05-4c22-a697-5f820ef7115e" providerId="AD" clId="Web-{BC12120F-AB19-3423-A346-09C832DBCC10}" dt="2019-12-17T15:54:05.877" v="1"/>
        <pc:sldMkLst>
          <pc:docMk/>
          <pc:sldMk cId="3645900926" sldId="357"/>
        </pc:sldMkLst>
      </pc:sldChg>
    </pc:docChg>
  </pc:docChgLst>
  <pc:docChgLst>
    <pc:chgData name="Tovstiadi, Esta" userId="S::esta.tovstiadi@suny.edu::b592cbb2-ea38-4240-8a3a-6613487ae435" providerId="AD" clId="Web-{71B3B428-3751-4541-A1FB-F9A8998C9D06}"/>
    <pc:docChg chg="modSld">
      <pc:chgData name="Tovstiadi, Esta" userId="S::esta.tovstiadi@suny.edu::b592cbb2-ea38-4240-8a3a-6613487ae435" providerId="AD" clId="Web-{71B3B428-3751-4541-A1FB-F9A8998C9D06}" dt="2020-03-31T13:02:37.929" v="119" actId="20577"/>
      <pc:docMkLst>
        <pc:docMk/>
      </pc:docMkLst>
      <pc:sldChg chg="modSp">
        <pc:chgData name="Tovstiadi, Esta" userId="S::esta.tovstiadi@suny.edu::b592cbb2-ea38-4240-8a3a-6613487ae435" providerId="AD" clId="Web-{71B3B428-3751-4541-A1FB-F9A8998C9D06}" dt="2020-03-31T13:02:36.944" v="117" actId="20577"/>
        <pc:sldMkLst>
          <pc:docMk/>
          <pc:sldMk cId="491560966" sldId="413"/>
        </pc:sldMkLst>
        <pc:spChg chg="mod">
          <ac:chgData name="Tovstiadi, Esta" userId="S::esta.tovstiadi@suny.edu::b592cbb2-ea38-4240-8a3a-6613487ae435" providerId="AD" clId="Web-{71B3B428-3751-4541-A1FB-F9A8998C9D06}" dt="2020-03-31T13:02:36.944" v="117" actId="20577"/>
          <ac:spMkLst>
            <pc:docMk/>
            <pc:sldMk cId="491560966" sldId="413"/>
            <ac:spMk id="3" creationId="{00000000-0000-0000-0000-000000000000}"/>
          </ac:spMkLst>
        </pc:spChg>
      </pc:sldChg>
    </pc:docChg>
  </pc:docChgLst>
  <pc:docChgLst>
    <pc:chgData name="Jackson, Timothy" userId="S::timothy.jackson@suny.edu::9ce01cec-8b46-438e-9d10-af58cd21d299" providerId="AD" clId="Web-{BEE25264-5E65-405D-9973-A9E835B26145}"/>
    <pc:docChg chg="modSld">
      <pc:chgData name="Jackson, Timothy" userId="S::timothy.jackson@suny.edu::9ce01cec-8b46-438e-9d10-af58cd21d299" providerId="AD" clId="Web-{BEE25264-5E65-405D-9973-A9E835B26145}" dt="2020-09-23T23:28:13.274" v="589" actId="20577"/>
      <pc:docMkLst>
        <pc:docMk/>
      </pc:docMkLst>
      <pc:sldChg chg="modSp">
        <pc:chgData name="Jackson, Timothy" userId="S::timothy.jackson@suny.edu::9ce01cec-8b46-438e-9d10-af58cd21d299" providerId="AD" clId="Web-{BEE25264-5E65-405D-9973-A9E835B26145}" dt="2020-09-23T23:28:13.274" v="588" actId="20577"/>
        <pc:sldMkLst>
          <pc:docMk/>
          <pc:sldMk cId="581364705" sldId="438"/>
        </pc:sldMkLst>
        <pc:spChg chg="mod">
          <ac:chgData name="Jackson, Timothy" userId="S::timothy.jackson@suny.edu::9ce01cec-8b46-438e-9d10-af58cd21d299" providerId="AD" clId="Web-{BEE25264-5E65-405D-9973-A9E835B26145}" dt="2020-09-23T23:28:13.274" v="588" actId="20577"/>
          <ac:spMkLst>
            <pc:docMk/>
            <pc:sldMk cId="581364705" sldId="438"/>
            <ac:spMk id="5" creationId="{535E1953-C7A3-4180-AAE1-5C1894D3B757}"/>
          </ac:spMkLst>
        </pc:spChg>
      </pc:sldChg>
    </pc:docChg>
  </pc:docChgLst>
  <pc:docChgLst>
    <pc:chgData name="Jackson, Timothy" userId="S::timothy.jackson@suny.edu::9ce01cec-8b46-438e-9d10-af58cd21d299" providerId="AD" clId="Web-{81D772A8-7AA1-4EC2-803E-142E37638EE5}"/>
    <pc:docChg chg="delSld modSld">
      <pc:chgData name="Jackson, Timothy" userId="S::timothy.jackson@suny.edu::9ce01cec-8b46-438e-9d10-af58cd21d299" providerId="AD" clId="Web-{81D772A8-7AA1-4EC2-803E-142E37638EE5}" dt="2020-03-30T15:57:28.357" v="875"/>
      <pc:docMkLst>
        <pc:docMk/>
      </pc:docMkLst>
      <pc:sldChg chg="addSp delSp modSp del">
        <pc:chgData name="Jackson, Timothy" userId="S::timothy.jackson@suny.edu::9ce01cec-8b46-438e-9d10-af58cd21d299" providerId="AD" clId="Web-{81D772A8-7AA1-4EC2-803E-142E37638EE5}" dt="2020-03-30T15:52:19.862" v="205"/>
        <pc:sldMkLst>
          <pc:docMk/>
          <pc:sldMk cId="2213630114" sldId="404"/>
        </pc:sldMkLst>
        <pc:graphicFrameChg chg="mod modGraphic">
          <ac:chgData name="Jackson, Timothy" userId="S::timothy.jackson@suny.edu::9ce01cec-8b46-438e-9d10-af58cd21d299" providerId="AD" clId="Web-{81D772A8-7AA1-4EC2-803E-142E37638EE5}" dt="2020-03-30T15:52:07.644" v="204"/>
          <ac:graphicFrameMkLst>
            <pc:docMk/>
            <pc:sldMk cId="2213630114" sldId="404"/>
            <ac:graphicFrameMk id="4" creationId="{85AD01FF-EAAE-4B11-90C5-30DD89A2953C}"/>
          </ac:graphicFrameMkLst>
        </pc:graphicFrameChg>
        <pc:graphicFrameChg chg="add del mod">
          <ac:chgData name="Jackson, Timothy" userId="S::timothy.jackson@suny.edu::9ce01cec-8b46-438e-9d10-af58cd21d299" providerId="AD" clId="Web-{81D772A8-7AA1-4EC2-803E-142E37638EE5}" dt="2020-03-30T15:50:26.192" v="26"/>
          <ac:graphicFrameMkLst>
            <pc:docMk/>
            <pc:sldMk cId="2213630114" sldId="404"/>
            <ac:graphicFrameMk id="5" creationId="{BDDF48D8-FCCF-4414-8BA8-AF23F814A500}"/>
          </ac:graphicFrameMkLst>
        </pc:graphicFrameChg>
        <pc:graphicFrameChg chg="add del mod modGraphic">
          <ac:chgData name="Jackson, Timothy" userId="S::timothy.jackson@suny.edu::9ce01cec-8b46-438e-9d10-af58cd21d299" providerId="AD" clId="Web-{81D772A8-7AA1-4EC2-803E-142E37638EE5}" dt="2020-03-30T15:51:11.207" v="85"/>
          <ac:graphicFrameMkLst>
            <pc:docMk/>
            <pc:sldMk cId="2213630114" sldId="404"/>
            <ac:graphicFrameMk id="7" creationId="{810D59F6-1283-47C7-8A5E-FE5AFC452F3E}"/>
          </ac:graphicFrameMkLst>
        </pc:graphicFrameChg>
      </pc:sldChg>
      <pc:sldChg chg="modSp">
        <pc:chgData name="Jackson, Timothy" userId="S::timothy.jackson@suny.edu::9ce01cec-8b46-438e-9d10-af58cd21d299" providerId="AD" clId="Web-{81D772A8-7AA1-4EC2-803E-142E37638EE5}" dt="2020-03-30T15:57:27.341" v="873" actId="20577"/>
        <pc:sldMkLst>
          <pc:docMk/>
          <pc:sldMk cId="2982323020" sldId="405"/>
        </pc:sldMkLst>
        <pc:spChg chg="mod">
          <ac:chgData name="Jackson, Timothy" userId="S::timothy.jackson@suny.edu::9ce01cec-8b46-438e-9d10-af58cd21d299" providerId="AD" clId="Web-{81D772A8-7AA1-4EC2-803E-142E37638EE5}" dt="2020-03-30T15:52:33.909" v="216" actId="20577"/>
          <ac:spMkLst>
            <pc:docMk/>
            <pc:sldMk cId="2982323020" sldId="405"/>
            <ac:spMk id="2" creationId="{244B8E82-FFA2-4420-9F5C-C344ED44C26B}"/>
          </ac:spMkLst>
        </pc:spChg>
        <pc:spChg chg="mod">
          <ac:chgData name="Jackson, Timothy" userId="S::timothy.jackson@suny.edu::9ce01cec-8b46-438e-9d10-af58cd21d299" providerId="AD" clId="Web-{81D772A8-7AA1-4EC2-803E-142E37638EE5}" dt="2020-03-30T15:57:27.341" v="873" actId="20577"/>
          <ac:spMkLst>
            <pc:docMk/>
            <pc:sldMk cId="2982323020" sldId="405"/>
            <ac:spMk id="5" creationId="{535E1953-C7A3-4180-AAE1-5C1894D3B757}"/>
          </ac:spMkLst>
        </pc:spChg>
      </pc:sldChg>
      <pc:sldChg chg="del">
        <pc:chgData name="Jackson, Timothy" userId="S::timothy.jackson@suny.edu::9ce01cec-8b46-438e-9d10-af58cd21d299" providerId="AD" clId="Web-{81D772A8-7AA1-4EC2-803E-142E37638EE5}" dt="2020-03-30T15:57:28.357" v="875"/>
        <pc:sldMkLst>
          <pc:docMk/>
          <pc:sldMk cId="1793014367" sldId="406"/>
        </pc:sldMkLst>
      </pc:sldChg>
    </pc:docChg>
  </pc:docChgLst>
  <pc:docChgLst>
    <pc:chgData name="Jackson, Timothy" userId="S::timothy.jackson@suny.edu::9ce01cec-8b46-438e-9d10-af58cd21d299" providerId="AD" clId="Web-{D223DE50-5CCF-2AAA-3829-C7879558EA5C}"/>
    <pc:docChg chg="addSld modSld sldOrd">
      <pc:chgData name="Jackson, Timothy" userId="S::timothy.jackson@suny.edu::9ce01cec-8b46-438e-9d10-af58cd21d299" providerId="AD" clId="Web-{D223DE50-5CCF-2AAA-3829-C7879558EA5C}" dt="2019-12-17T18:03:50.528" v="1650" actId="1076"/>
      <pc:docMkLst>
        <pc:docMk/>
      </pc:docMkLst>
      <pc:sldChg chg="modSp">
        <pc:chgData name="Jackson, Timothy" userId="S::timothy.jackson@suny.edu::9ce01cec-8b46-438e-9d10-af58cd21d299" providerId="AD" clId="Web-{D223DE50-5CCF-2AAA-3829-C7879558EA5C}" dt="2019-12-17T16:59:01.685" v="204"/>
        <pc:sldMkLst>
          <pc:docMk/>
          <pc:sldMk cId="4275460013" sldId="347"/>
        </pc:sldMkLst>
        <pc:spChg chg="mod">
          <ac:chgData name="Jackson, Timothy" userId="S::timothy.jackson@suny.edu::9ce01cec-8b46-438e-9d10-af58cd21d299" providerId="AD" clId="Web-{D223DE50-5CCF-2AAA-3829-C7879558EA5C}" dt="2019-12-17T14:53:57.248" v="11" actId="20577"/>
          <ac:spMkLst>
            <pc:docMk/>
            <pc:sldMk cId="4275460013" sldId="347"/>
            <ac:spMk id="2" creationId="{244B8E82-FFA2-4420-9F5C-C344ED44C26B}"/>
          </ac:spMkLst>
        </pc:spChg>
        <pc:graphicFrameChg chg="mod modGraphic">
          <ac:chgData name="Jackson, Timothy" userId="S::timothy.jackson@suny.edu::9ce01cec-8b46-438e-9d10-af58cd21d299" providerId="AD" clId="Web-{D223DE50-5CCF-2AAA-3829-C7879558EA5C}" dt="2019-12-17T16:59:01.685" v="204"/>
          <ac:graphicFrameMkLst>
            <pc:docMk/>
            <pc:sldMk cId="4275460013" sldId="347"/>
            <ac:graphicFrameMk id="4" creationId="{85AD01FF-EAAE-4B11-90C5-30DD89A2953C}"/>
          </ac:graphicFrameMkLst>
        </pc:graphicFrameChg>
      </pc:sldChg>
      <pc:sldChg chg="modSp">
        <pc:chgData name="Jackson, Timothy" userId="S::timothy.jackson@suny.edu::9ce01cec-8b46-438e-9d10-af58cd21d299" providerId="AD" clId="Web-{D223DE50-5CCF-2AAA-3829-C7879558EA5C}" dt="2019-12-17T17:30:53.050" v="338" actId="20577"/>
        <pc:sldMkLst>
          <pc:docMk/>
          <pc:sldMk cId="1625917109" sldId="348"/>
        </pc:sldMkLst>
        <pc:spChg chg="mod">
          <ac:chgData name="Jackson, Timothy" userId="S::timothy.jackson@suny.edu::9ce01cec-8b46-438e-9d10-af58cd21d299" providerId="AD" clId="Web-{D223DE50-5CCF-2AAA-3829-C7879558EA5C}" dt="2019-12-17T17:21:07.962" v="265" actId="20577"/>
          <ac:spMkLst>
            <pc:docMk/>
            <pc:sldMk cId="1625917109" sldId="348"/>
            <ac:spMk id="2" creationId="{244B8E82-FFA2-4420-9F5C-C344ED44C26B}"/>
          </ac:spMkLst>
        </pc:spChg>
        <pc:spChg chg="mod">
          <ac:chgData name="Jackson, Timothy" userId="S::timothy.jackson@suny.edu::9ce01cec-8b46-438e-9d10-af58cd21d299" providerId="AD" clId="Web-{D223DE50-5CCF-2AAA-3829-C7879558EA5C}" dt="2019-12-17T17:30:53.050" v="338" actId="20577"/>
          <ac:spMkLst>
            <pc:docMk/>
            <pc:sldMk cId="1625917109" sldId="348"/>
            <ac:spMk id="5" creationId="{535E1953-C7A3-4180-AAE1-5C1894D3B757}"/>
          </ac:spMkLst>
        </pc:spChg>
      </pc:sldChg>
      <pc:sldChg chg="modSp">
        <pc:chgData name="Jackson, Timothy" userId="S::timothy.jackson@suny.edu::9ce01cec-8b46-438e-9d10-af58cd21d299" providerId="AD" clId="Web-{D223DE50-5CCF-2AAA-3829-C7879558EA5C}" dt="2019-12-17T17:18:53.378" v="251"/>
        <pc:sldMkLst>
          <pc:docMk/>
          <pc:sldMk cId="717302634" sldId="349"/>
        </pc:sldMkLst>
        <pc:graphicFrameChg chg="mod modGraphic">
          <ac:chgData name="Jackson, Timothy" userId="S::timothy.jackson@suny.edu::9ce01cec-8b46-438e-9d10-af58cd21d299" providerId="AD" clId="Web-{D223DE50-5CCF-2AAA-3829-C7879558EA5C}" dt="2019-12-17T17:18:53.378" v="251"/>
          <ac:graphicFrameMkLst>
            <pc:docMk/>
            <pc:sldMk cId="717302634" sldId="349"/>
            <ac:graphicFrameMk id="4" creationId="{00000000-0000-0000-0000-000000000000}"/>
          </ac:graphicFrameMkLst>
        </pc:graphicFrameChg>
      </pc:sldChg>
      <pc:sldChg chg="modSp">
        <pc:chgData name="Jackson, Timothy" userId="S::timothy.jackson@suny.edu::9ce01cec-8b46-438e-9d10-af58cd21d299" providerId="AD" clId="Web-{D223DE50-5CCF-2AAA-3829-C7879558EA5C}" dt="2019-12-17T17:50:42.368" v="1044" actId="20577"/>
        <pc:sldMkLst>
          <pc:docMk/>
          <pc:sldMk cId="2835457770" sldId="350"/>
        </pc:sldMkLst>
        <pc:spChg chg="mod">
          <ac:chgData name="Jackson, Timothy" userId="S::timothy.jackson@suny.edu::9ce01cec-8b46-438e-9d10-af58cd21d299" providerId="AD" clId="Web-{D223DE50-5CCF-2AAA-3829-C7879558EA5C}" dt="2019-12-17T17:50:42.368" v="1044" actId="20577"/>
          <ac:spMkLst>
            <pc:docMk/>
            <pc:sldMk cId="2835457770" sldId="350"/>
            <ac:spMk id="5" creationId="{535E1953-C7A3-4180-AAE1-5C1894D3B757}"/>
          </ac:spMkLst>
        </pc:spChg>
      </pc:sldChg>
      <pc:sldChg chg="modSp">
        <pc:chgData name="Jackson, Timothy" userId="S::timothy.jackson@suny.edu::9ce01cec-8b46-438e-9d10-af58cd21d299" providerId="AD" clId="Web-{D223DE50-5CCF-2AAA-3829-C7879558EA5C}" dt="2019-12-17T18:03:50.528" v="1650" actId="1076"/>
        <pc:sldMkLst>
          <pc:docMk/>
          <pc:sldMk cId="130082165" sldId="351"/>
        </pc:sldMkLst>
        <pc:spChg chg="mod">
          <ac:chgData name="Jackson, Timothy" userId="S::timothy.jackson@suny.edu::9ce01cec-8b46-438e-9d10-af58cd21d299" providerId="AD" clId="Web-{D223DE50-5CCF-2AAA-3829-C7879558EA5C}" dt="2019-12-17T17:51:43.980" v="1126" actId="20577"/>
          <ac:spMkLst>
            <pc:docMk/>
            <pc:sldMk cId="130082165" sldId="351"/>
            <ac:spMk id="2" creationId="{244B8E82-FFA2-4420-9F5C-C344ED44C26B}"/>
          </ac:spMkLst>
        </pc:spChg>
        <pc:spChg chg="mod">
          <ac:chgData name="Jackson, Timothy" userId="S::timothy.jackson@suny.edu::9ce01cec-8b46-438e-9d10-af58cd21d299" providerId="AD" clId="Web-{D223DE50-5CCF-2AAA-3829-C7879558EA5C}" dt="2019-12-17T18:03:50.528" v="1650" actId="1076"/>
          <ac:spMkLst>
            <pc:docMk/>
            <pc:sldMk cId="130082165" sldId="351"/>
            <ac:spMk id="5" creationId="{535E1953-C7A3-4180-AAE1-5C1894D3B757}"/>
          </ac:spMkLst>
        </pc:spChg>
      </pc:sldChg>
      <pc:sldChg chg="addSp delSp modSp add ord replId">
        <pc:chgData name="Jackson, Timothy" userId="S::timothy.jackson@suny.edu::9ce01cec-8b46-438e-9d10-af58cd21d299" providerId="AD" clId="Web-{D223DE50-5CCF-2AAA-3829-C7879558EA5C}" dt="2019-12-17T17:52:02.434" v="1130" actId="1076"/>
        <pc:sldMkLst>
          <pc:docMk/>
          <pc:sldMk cId="1498792328" sldId="358"/>
        </pc:sldMkLst>
        <pc:spChg chg="mod">
          <ac:chgData name="Jackson, Timothy" userId="S::timothy.jackson@suny.edu::9ce01cec-8b46-438e-9d10-af58cd21d299" providerId="AD" clId="Web-{D223DE50-5CCF-2AAA-3829-C7879558EA5C}" dt="2019-12-17T17:51:58.606" v="1129" actId="1076"/>
          <ac:spMkLst>
            <pc:docMk/>
            <pc:sldMk cId="1498792328" sldId="358"/>
            <ac:spMk id="2" creationId="{244B8E82-FFA2-4420-9F5C-C344ED44C26B}"/>
          </ac:spMkLst>
        </pc:spChg>
        <pc:spChg chg="mod">
          <ac:chgData name="Jackson, Timothy" userId="S::timothy.jackson@suny.edu::9ce01cec-8b46-438e-9d10-af58cd21d299" providerId="AD" clId="Web-{D223DE50-5CCF-2AAA-3829-C7879558EA5C}" dt="2019-12-17T17:52:02.434" v="1130" actId="1076"/>
          <ac:spMkLst>
            <pc:docMk/>
            <pc:sldMk cId="1498792328" sldId="358"/>
            <ac:spMk id="5" creationId="{535E1953-C7A3-4180-AAE1-5C1894D3B757}"/>
          </ac:spMkLst>
        </pc:spChg>
        <pc:picChg chg="add mod">
          <ac:chgData name="Jackson, Timothy" userId="S::timothy.jackson@suny.edu::9ce01cec-8b46-438e-9d10-af58cd21d299" providerId="AD" clId="Web-{D223DE50-5CCF-2AAA-3829-C7879558EA5C}" dt="2019-12-17T17:32:16.429" v="348" actId="1076"/>
          <ac:picMkLst>
            <pc:docMk/>
            <pc:sldMk cId="1498792328" sldId="358"/>
            <ac:picMk id="3" creationId="{C4763B95-43CE-4F2E-BBF5-84070C994CB8}"/>
          </ac:picMkLst>
        </pc:picChg>
        <pc:picChg chg="del">
          <ac:chgData name="Jackson, Timothy" userId="S::timothy.jackson@suny.edu::9ce01cec-8b46-438e-9d10-af58cd21d299" providerId="AD" clId="Web-{D223DE50-5CCF-2AAA-3829-C7879558EA5C}" dt="2019-12-17T17:32:11.663" v="346"/>
          <ac:picMkLst>
            <pc:docMk/>
            <pc:sldMk cId="1498792328" sldId="358"/>
            <ac:picMk id="17" creationId="{B63FC990-05B6-44C1-BB2F-20B2A2F1B596}"/>
          </ac:picMkLst>
        </pc:picChg>
      </pc:sldChg>
    </pc:docChg>
  </pc:docChgLst>
  <pc:docChgLst>
    <pc:chgData name="Eichelberger, Michelle" userId="S::michelle.eichelberger@suny.edu::1bd4442c-2af1-40d1-9d43-8e1df5db51d4" providerId="AD" clId="Web-{2A9211E1-95D1-4F24-B8FF-872FDD9EB7C9}"/>
    <pc:docChg chg="addSld modSld">
      <pc:chgData name="Eichelberger, Michelle" userId="S::michelle.eichelberger@suny.edu::1bd4442c-2af1-40d1-9d43-8e1df5db51d4" providerId="AD" clId="Web-{2A9211E1-95D1-4F24-B8FF-872FDD9EB7C9}" dt="2020-02-24T18:45:31.249" v="1033" actId="20577"/>
      <pc:docMkLst>
        <pc:docMk/>
      </pc:docMkLst>
      <pc:sldChg chg="modSp">
        <pc:chgData name="Eichelberger, Michelle" userId="S::michelle.eichelberger@suny.edu::1bd4442c-2af1-40d1-9d43-8e1df5db51d4" providerId="AD" clId="Web-{2A9211E1-95D1-4F24-B8FF-872FDD9EB7C9}" dt="2020-02-24T18:20:32.841" v="494" actId="14100"/>
        <pc:sldMkLst>
          <pc:docMk/>
          <pc:sldMk cId="3395575550" sldId="300"/>
        </pc:sldMkLst>
        <pc:spChg chg="mod">
          <ac:chgData name="Eichelberger, Michelle" userId="S::michelle.eichelberger@suny.edu::1bd4442c-2af1-40d1-9d43-8e1df5db51d4" providerId="AD" clId="Web-{2A9211E1-95D1-4F24-B8FF-872FDD9EB7C9}" dt="2020-02-24T18:20:32.841" v="494" actId="14100"/>
          <ac:spMkLst>
            <pc:docMk/>
            <pc:sldMk cId="3395575550" sldId="300"/>
            <ac:spMk id="14" creationId="{C75C1F2D-D8E8-4922-9BB0-1555E295F97D}"/>
          </ac:spMkLst>
        </pc:spChg>
      </pc:sldChg>
      <pc:sldChg chg="modSp">
        <pc:chgData name="Eichelberger, Michelle" userId="S::michelle.eichelberger@suny.edu::1bd4442c-2af1-40d1-9d43-8e1df5db51d4" providerId="AD" clId="Web-{2A9211E1-95D1-4F24-B8FF-872FDD9EB7C9}" dt="2020-02-24T18:20:22.090" v="492" actId="20577"/>
        <pc:sldMkLst>
          <pc:docMk/>
          <pc:sldMk cId="1782767769" sldId="314"/>
        </pc:sldMkLst>
        <pc:spChg chg="mod">
          <ac:chgData name="Eichelberger, Michelle" userId="S::michelle.eichelberger@suny.edu::1bd4442c-2af1-40d1-9d43-8e1df5db51d4" providerId="AD" clId="Web-{2A9211E1-95D1-4F24-B8FF-872FDD9EB7C9}" dt="2020-02-24T18:20:22.090" v="492" actId="20577"/>
          <ac:spMkLst>
            <pc:docMk/>
            <pc:sldMk cId="1782767769" sldId="314"/>
            <ac:spMk id="3" creationId="{CCAC89EA-B4DB-43F4-8900-EEFCD68D289B}"/>
          </ac:spMkLst>
        </pc:spChg>
      </pc:sldChg>
      <pc:sldChg chg="modSp">
        <pc:chgData name="Eichelberger, Michelle" userId="S::michelle.eichelberger@suny.edu::1bd4442c-2af1-40d1-9d43-8e1df5db51d4" providerId="AD" clId="Web-{2A9211E1-95D1-4F24-B8FF-872FDD9EB7C9}" dt="2020-02-24T18:16:33.541" v="2" actId="20577"/>
        <pc:sldMkLst>
          <pc:docMk/>
          <pc:sldMk cId="2948244347" sldId="328"/>
        </pc:sldMkLst>
        <pc:spChg chg="mod">
          <ac:chgData name="Eichelberger, Michelle" userId="S::michelle.eichelberger@suny.edu::1bd4442c-2af1-40d1-9d43-8e1df5db51d4" providerId="AD" clId="Web-{2A9211E1-95D1-4F24-B8FF-872FDD9EB7C9}" dt="2020-02-24T18:16:33.541" v="2" actId="20577"/>
          <ac:spMkLst>
            <pc:docMk/>
            <pc:sldMk cId="2948244347" sldId="328"/>
            <ac:spMk id="12" creationId="{00000000-0000-0000-0000-000000000000}"/>
          </ac:spMkLst>
        </pc:spChg>
      </pc:sldChg>
      <pc:sldChg chg="modSp">
        <pc:chgData name="Eichelberger, Michelle" userId="S::michelle.eichelberger@suny.edu::1bd4442c-2af1-40d1-9d43-8e1df5db51d4" providerId="AD" clId="Web-{2A9211E1-95D1-4F24-B8FF-872FDD9EB7C9}" dt="2020-02-24T18:18:04.651" v="246" actId="20577"/>
        <pc:sldMkLst>
          <pc:docMk/>
          <pc:sldMk cId="149285507" sldId="332"/>
        </pc:sldMkLst>
        <pc:spChg chg="mod">
          <ac:chgData name="Eichelberger, Michelle" userId="S::michelle.eichelberger@suny.edu::1bd4442c-2af1-40d1-9d43-8e1df5db51d4" providerId="AD" clId="Web-{2A9211E1-95D1-4F24-B8FF-872FDD9EB7C9}" dt="2020-02-24T18:18:04.651" v="246" actId="20577"/>
          <ac:spMkLst>
            <pc:docMk/>
            <pc:sldMk cId="149285507" sldId="332"/>
            <ac:spMk id="14" creationId="{00000000-0000-0000-0000-000000000000}"/>
          </ac:spMkLst>
        </pc:spChg>
      </pc:sldChg>
      <pc:sldChg chg="addSp delSp modSp add replId">
        <pc:chgData name="Eichelberger, Michelle" userId="S::michelle.eichelberger@suny.edu::1bd4442c-2af1-40d1-9d43-8e1df5db51d4" providerId="AD" clId="Web-{2A9211E1-95D1-4F24-B8FF-872FDD9EB7C9}" dt="2020-02-24T18:45:31.249" v="1033" actId="20577"/>
        <pc:sldMkLst>
          <pc:docMk/>
          <pc:sldMk cId="1828819610" sldId="386"/>
        </pc:sldMkLst>
        <pc:spChg chg="mod">
          <ac:chgData name="Eichelberger, Michelle" userId="S::michelle.eichelberger@suny.edu::1bd4442c-2af1-40d1-9d43-8e1df5db51d4" providerId="AD" clId="Web-{2A9211E1-95D1-4F24-B8FF-872FDD9EB7C9}" dt="2020-02-24T18:22:37.045" v="524" actId="20577"/>
          <ac:spMkLst>
            <pc:docMk/>
            <pc:sldMk cId="1828819610" sldId="386"/>
            <ac:spMk id="2" creationId="{00000000-0000-0000-0000-000000000000}"/>
          </ac:spMkLst>
        </pc:spChg>
        <pc:spChg chg="del mod">
          <ac:chgData name="Eichelberger, Michelle" userId="S::michelle.eichelberger@suny.edu::1bd4442c-2af1-40d1-9d43-8e1df5db51d4" providerId="AD" clId="Web-{2A9211E1-95D1-4F24-B8FF-872FDD9EB7C9}" dt="2020-02-24T18:25:00.953" v="550"/>
          <ac:spMkLst>
            <pc:docMk/>
            <pc:sldMk cId="1828819610" sldId="386"/>
            <ac:spMk id="3" creationId="{CCAC89EA-B4DB-43F4-8900-EEFCD68D289B}"/>
          </ac:spMkLst>
        </pc:spChg>
        <pc:spChg chg="del">
          <ac:chgData name="Eichelberger, Michelle" userId="S::michelle.eichelberger@suny.edu::1bd4442c-2af1-40d1-9d43-8e1df5db51d4" providerId="AD" clId="Web-{2A9211E1-95D1-4F24-B8FF-872FDD9EB7C9}" dt="2020-02-24T18:22:51.342" v="529"/>
          <ac:spMkLst>
            <pc:docMk/>
            <pc:sldMk cId="1828819610" sldId="386"/>
            <ac:spMk id="14" creationId="{AA22C812-1047-44C2-8121-86460690E99D}"/>
          </ac:spMkLst>
        </pc:spChg>
        <pc:spChg chg="add del mod">
          <ac:chgData name="Eichelberger, Michelle" userId="S::michelle.eichelberger@suny.edu::1bd4442c-2af1-40d1-9d43-8e1df5db51d4" providerId="AD" clId="Web-{2A9211E1-95D1-4F24-B8FF-872FDD9EB7C9}" dt="2020-02-24T18:22:48.014" v="528"/>
          <ac:spMkLst>
            <pc:docMk/>
            <pc:sldMk cId="1828819610" sldId="386"/>
            <ac:spMk id="15" creationId="{9FA27AB4-086D-4716-A744-F0E5D72FBFE9}"/>
          </ac:spMkLst>
        </pc:spChg>
        <pc:spChg chg="add mod">
          <ac:chgData name="Eichelberger, Michelle" userId="S::michelle.eichelberger@suny.edu::1bd4442c-2af1-40d1-9d43-8e1df5db51d4" providerId="AD" clId="Web-{2A9211E1-95D1-4F24-B8FF-872FDD9EB7C9}" dt="2020-02-24T18:45:31.249" v="1033" actId="20577"/>
          <ac:spMkLst>
            <pc:docMk/>
            <pc:sldMk cId="1828819610" sldId="386"/>
            <ac:spMk id="17" creationId="{1D42E61C-BD7A-486D-99D0-813CE6CDEE4C}"/>
          </ac:spMkLst>
        </pc:spChg>
        <pc:picChg chg="del">
          <ac:chgData name="Eichelberger, Michelle" userId="S::michelle.eichelberger@suny.edu::1bd4442c-2af1-40d1-9d43-8e1df5db51d4" providerId="AD" clId="Web-{2A9211E1-95D1-4F24-B8FF-872FDD9EB7C9}" dt="2020-02-24T18:22:40.092" v="527"/>
          <ac:picMkLst>
            <pc:docMk/>
            <pc:sldMk cId="1828819610" sldId="386"/>
            <ac:picMk id="4" creationId="{05777C89-314A-4310-95C3-C5A3A32AED6E}"/>
          </ac:picMkLst>
        </pc:picChg>
      </pc:sldChg>
    </pc:docChg>
  </pc:docChgLst>
  <pc:docChgLst>
    <pc:chgData name="Tovstiadi, Esta" userId="S::esta.tovstiadi@suny.edu::b592cbb2-ea38-4240-8a3a-6613487ae435" providerId="AD" clId="Web-{7AFA7EC3-E8BD-AEA2-68EE-E5C4DF1599AB}"/>
    <pc:docChg chg="modSld sldOrd">
      <pc:chgData name="Tovstiadi, Esta" userId="S::esta.tovstiadi@suny.edu::b592cbb2-ea38-4240-8a3a-6613487ae435" providerId="AD" clId="Web-{7AFA7EC3-E8BD-AEA2-68EE-E5C4DF1599AB}" dt="2020-10-27T18:27:52.695" v="64" actId="1076"/>
      <pc:docMkLst>
        <pc:docMk/>
      </pc:docMkLst>
      <pc:sldChg chg="ord">
        <pc:chgData name="Tovstiadi, Esta" userId="S::esta.tovstiadi@suny.edu::b592cbb2-ea38-4240-8a3a-6613487ae435" providerId="AD" clId="Web-{7AFA7EC3-E8BD-AEA2-68EE-E5C4DF1599AB}" dt="2020-10-27T17:48:12.233" v="0"/>
        <pc:sldMkLst>
          <pc:docMk/>
          <pc:sldMk cId="1760142305" sldId="508"/>
        </pc:sldMkLst>
      </pc:sldChg>
      <pc:sldChg chg="addSp modSp">
        <pc:chgData name="Tovstiadi, Esta" userId="S::esta.tovstiadi@suny.edu::b592cbb2-ea38-4240-8a3a-6613487ae435" providerId="AD" clId="Web-{7AFA7EC3-E8BD-AEA2-68EE-E5C4DF1599AB}" dt="2020-10-27T18:27:52.695" v="64" actId="1076"/>
        <pc:sldMkLst>
          <pc:docMk/>
          <pc:sldMk cId="3215127348" sldId="509"/>
        </pc:sldMkLst>
        <pc:spChg chg="mod">
          <ac:chgData name="Tovstiadi, Esta" userId="S::esta.tovstiadi@suny.edu::b592cbb2-ea38-4240-8a3a-6613487ae435" providerId="AD" clId="Web-{7AFA7EC3-E8BD-AEA2-68EE-E5C4DF1599AB}" dt="2020-10-27T17:49:07.875" v="54" actId="20577"/>
          <ac:spMkLst>
            <pc:docMk/>
            <pc:sldMk cId="3215127348" sldId="509"/>
            <ac:spMk id="14" creationId="{00000000-0000-0000-0000-000000000000}"/>
          </ac:spMkLst>
        </pc:spChg>
        <pc:picChg chg="add mod">
          <ac:chgData name="Tovstiadi, Esta" userId="S::esta.tovstiadi@suny.edu::b592cbb2-ea38-4240-8a3a-6613487ae435" providerId="AD" clId="Web-{7AFA7EC3-E8BD-AEA2-68EE-E5C4DF1599AB}" dt="2020-10-27T18:27:50.758" v="63" actId="1076"/>
          <ac:picMkLst>
            <pc:docMk/>
            <pc:sldMk cId="3215127348" sldId="509"/>
            <ac:picMk id="2" creationId="{20AED2E5-DC16-4725-BAC4-7ABE22D2CE72}"/>
          </ac:picMkLst>
        </pc:picChg>
        <pc:picChg chg="add mod">
          <ac:chgData name="Tovstiadi, Esta" userId="S::esta.tovstiadi@suny.edu::b592cbb2-ea38-4240-8a3a-6613487ae435" providerId="AD" clId="Web-{7AFA7EC3-E8BD-AEA2-68EE-E5C4DF1599AB}" dt="2020-10-27T18:27:52.695" v="64" actId="1076"/>
          <ac:picMkLst>
            <pc:docMk/>
            <pc:sldMk cId="3215127348" sldId="509"/>
            <ac:picMk id="3" creationId="{D9852A23-82FF-4B2A-A489-D24C857EEEC8}"/>
          </ac:picMkLst>
        </pc:picChg>
      </pc:sldChg>
    </pc:docChg>
  </pc:docChgLst>
  <pc:docChgLst>
    <pc:chgData name="Tovstiadi, Esta" userId="S::esta.tovstiadi@suny.edu::b592cbb2-ea38-4240-8a3a-6613487ae435" providerId="AD" clId="Web-{BC06E6E7-2F72-4BE4-A997-856BDDE3CA0A}"/>
    <pc:docChg chg="modSld">
      <pc:chgData name="Tovstiadi, Esta" userId="S::esta.tovstiadi@suny.edu::b592cbb2-ea38-4240-8a3a-6613487ae435" providerId="AD" clId="Web-{BC06E6E7-2F72-4BE4-A997-856BDDE3CA0A}" dt="2020-03-31T00:42:43.249" v="204" actId="20577"/>
      <pc:docMkLst>
        <pc:docMk/>
      </pc:docMkLst>
      <pc:sldChg chg="modSp">
        <pc:chgData name="Tovstiadi, Esta" userId="S::esta.tovstiadi@suny.edu::b592cbb2-ea38-4240-8a3a-6613487ae435" providerId="AD" clId="Web-{BC06E6E7-2F72-4BE4-A997-856BDDE3CA0A}" dt="2020-03-31T00:42:43.249" v="203" actId="20577"/>
        <pc:sldMkLst>
          <pc:docMk/>
          <pc:sldMk cId="491560966" sldId="413"/>
        </pc:sldMkLst>
        <pc:spChg chg="mod">
          <ac:chgData name="Tovstiadi, Esta" userId="S::esta.tovstiadi@suny.edu::b592cbb2-ea38-4240-8a3a-6613487ae435" providerId="AD" clId="Web-{BC06E6E7-2F72-4BE4-A997-856BDDE3CA0A}" dt="2020-03-31T00:42:43.249" v="203" actId="20577"/>
          <ac:spMkLst>
            <pc:docMk/>
            <pc:sldMk cId="491560966" sldId="413"/>
            <ac:spMk id="3" creationId="{00000000-0000-0000-0000-000000000000}"/>
          </ac:spMkLst>
        </pc:spChg>
      </pc:sldChg>
      <pc:sldChg chg="modSp">
        <pc:chgData name="Tovstiadi, Esta" userId="S::esta.tovstiadi@suny.edu::b592cbb2-ea38-4240-8a3a-6613487ae435" providerId="AD" clId="Web-{BC06E6E7-2F72-4BE4-A997-856BDDE3CA0A}" dt="2020-03-31T00:41:30.452" v="109" actId="20577"/>
        <pc:sldMkLst>
          <pc:docMk/>
          <pc:sldMk cId="3515826157" sldId="414"/>
        </pc:sldMkLst>
        <pc:spChg chg="mod">
          <ac:chgData name="Tovstiadi, Esta" userId="S::esta.tovstiadi@suny.edu::b592cbb2-ea38-4240-8a3a-6613487ae435" providerId="AD" clId="Web-{BC06E6E7-2F72-4BE4-A997-856BDDE3CA0A}" dt="2020-03-31T00:41:30.452" v="109" actId="20577"/>
          <ac:spMkLst>
            <pc:docMk/>
            <pc:sldMk cId="3515826157" sldId="414"/>
            <ac:spMk id="3" creationId="{00000000-0000-0000-0000-000000000000}"/>
          </ac:spMkLst>
        </pc:spChg>
      </pc:sldChg>
    </pc:docChg>
  </pc:docChgLst>
  <pc:docChgLst>
    <pc:chgData name="Koerber, Jennifer" userId="S::jennifer.koerber@suny.edu::91757253-cc7b-4705-809f-b291d8f3bd2f" providerId="AD" clId="Web-{BB767904-2ECB-B142-FB6F-3996BC4FBB58}"/>
    <pc:docChg chg="addSld modSld">
      <pc:chgData name="Koerber, Jennifer" userId="S::jennifer.koerber@suny.edu::91757253-cc7b-4705-809f-b291d8f3bd2f" providerId="AD" clId="Web-{BB767904-2ECB-B142-FB6F-3996BC4FBB58}" dt="2019-12-17T19:26:29.871" v="386" actId="20577"/>
      <pc:docMkLst>
        <pc:docMk/>
      </pc:docMkLst>
      <pc:sldChg chg="modSp">
        <pc:chgData name="Koerber, Jennifer" userId="S::jennifer.koerber@suny.edu::91757253-cc7b-4705-809f-b291d8f3bd2f" providerId="AD" clId="Web-{BB767904-2ECB-B142-FB6F-3996BC4FBB58}" dt="2019-12-17T19:20:31.227" v="256" actId="20577"/>
        <pc:sldMkLst>
          <pc:docMk/>
          <pc:sldMk cId="498256463" sldId="319"/>
        </pc:sldMkLst>
        <pc:spChg chg="mod">
          <ac:chgData name="Koerber, Jennifer" userId="S::jennifer.koerber@suny.edu::91757253-cc7b-4705-809f-b291d8f3bd2f" providerId="AD" clId="Web-{BB767904-2ECB-B142-FB6F-3996BC4FBB58}" dt="2019-12-17T19:08:00.798" v="62" actId="20577"/>
          <ac:spMkLst>
            <pc:docMk/>
            <pc:sldMk cId="498256463" sldId="319"/>
            <ac:spMk id="2" creationId="{DCDD3146-7637-46DF-8B82-7A8FC2E12D15}"/>
          </ac:spMkLst>
        </pc:spChg>
        <pc:spChg chg="mod">
          <ac:chgData name="Koerber, Jennifer" userId="S::jennifer.koerber@suny.edu::91757253-cc7b-4705-809f-b291d8f3bd2f" providerId="AD" clId="Web-{BB767904-2ECB-B142-FB6F-3996BC4FBB58}" dt="2019-12-17T19:20:31.227" v="256" actId="20577"/>
          <ac:spMkLst>
            <pc:docMk/>
            <pc:sldMk cId="498256463" sldId="319"/>
            <ac:spMk id="3" creationId="{79F088FC-102D-49CB-B1DF-8F39C8CDCD58}"/>
          </ac:spMkLst>
        </pc:spChg>
      </pc:sldChg>
      <pc:sldChg chg="modSp">
        <pc:chgData name="Koerber, Jennifer" userId="S::jennifer.koerber@suny.edu::91757253-cc7b-4705-809f-b291d8f3bd2f" providerId="AD" clId="Web-{BB767904-2ECB-B142-FB6F-3996BC4FBB58}" dt="2019-12-17T19:26:29.871" v="385" actId="20577"/>
        <pc:sldMkLst>
          <pc:docMk/>
          <pc:sldMk cId="3985682431" sldId="356"/>
        </pc:sldMkLst>
        <pc:spChg chg="mod">
          <ac:chgData name="Koerber, Jennifer" userId="S::jennifer.koerber@suny.edu::91757253-cc7b-4705-809f-b291d8f3bd2f" providerId="AD" clId="Web-{BB767904-2ECB-B142-FB6F-3996BC4FBB58}" dt="2019-12-17T19:26:29.871" v="385" actId="20577"/>
          <ac:spMkLst>
            <pc:docMk/>
            <pc:sldMk cId="3985682431" sldId="356"/>
            <ac:spMk id="3" creationId="{79F088FC-102D-49CB-B1DF-8F39C8CDCD58}"/>
          </ac:spMkLst>
        </pc:spChg>
      </pc:sldChg>
      <pc:sldChg chg="add replId">
        <pc:chgData name="Koerber, Jennifer" userId="S::jennifer.koerber@suny.edu::91757253-cc7b-4705-809f-b291d8f3bd2f" providerId="AD" clId="Web-{BB767904-2ECB-B142-FB6F-3996BC4FBB58}" dt="2019-12-17T19:02:32.592" v="0"/>
        <pc:sldMkLst>
          <pc:docMk/>
          <pc:sldMk cId="2998906486" sldId="359"/>
        </pc:sldMkLst>
      </pc:sldChg>
    </pc:docChg>
  </pc:docChgLst>
  <pc:docChgLst>
    <pc:chgData name="Pritting, Shannon" userId="S::shannon.pritting@suny.edu::b6acce8b-3193-4a7b-b3b8-1dc43a9f8da4" providerId="AD" clId="Web-{4D36B75F-8AA8-4EFF-A441-18B6C18CE0BD}"/>
    <pc:docChg chg="delSld modSld">
      <pc:chgData name="Pritting, Shannon" userId="S::shannon.pritting@suny.edu::b6acce8b-3193-4a7b-b3b8-1dc43a9f8da4" providerId="AD" clId="Web-{4D36B75F-8AA8-4EFF-A441-18B6C18CE0BD}" dt="2020-08-24T14:47:49.374" v="19" actId="20577"/>
      <pc:docMkLst>
        <pc:docMk/>
      </pc:docMkLst>
      <pc:sldChg chg="modSp">
        <pc:chgData name="Pritting, Shannon" userId="S::shannon.pritting@suny.edu::b6acce8b-3193-4a7b-b3b8-1dc43a9f8da4" providerId="AD" clId="Web-{4D36B75F-8AA8-4EFF-A441-18B6C18CE0BD}" dt="2020-08-24T14:47:26.170" v="10" actId="20577"/>
        <pc:sldMkLst>
          <pc:docMk/>
          <pc:sldMk cId="2919431528" sldId="258"/>
        </pc:sldMkLst>
        <pc:spChg chg="mod">
          <ac:chgData name="Pritting, Shannon" userId="S::shannon.pritting@suny.edu::b6acce8b-3193-4a7b-b3b8-1dc43a9f8da4" providerId="AD" clId="Web-{4D36B75F-8AA8-4EFF-A441-18B6C18CE0BD}" dt="2020-08-24T14:47:26.170" v="10" actId="20577"/>
          <ac:spMkLst>
            <pc:docMk/>
            <pc:sldMk cId="2919431528" sldId="258"/>
            <ac:spMk id="19" creationId="{E1608256-D41E-7949-9F8B-A7E248C43ECB}"/>
          </ac:spMkLst>
        </pc:spChg>
      </pc:sldChg>
      <pc:sldChg chg="del">
        <pc:chgData name="Pritting, Shannon" userId="S::shannon.pritting@suny.edu::b6acce8b-3193-4a7b-b3b8-1dc43a9f8da4" providerId="AD" clId="Web-{4D36B75F-8AA8-4EFF-A441-18B6C18CE0BD}" dt="2020-08-24T14:47:34.842" v="13"/>
        <pc:sldMkLst>
          <pc:docMk/>
          <pc:sldMk cId="737123635" sldId="448"/>
        </pc:sldMkLst>
      </pc:sldChg>
      <pc:sldChg chg="modSp">
        <pc:chgData name="Pritting, Shannon" userId="S::shannon.pritting@suny.edu::b6acce8b-3193-4a7b-b3b8-1dc43a9f8da4" providerId="AD" clId="Web-{4D36B75F-8AA8-4EFF-A441-18B6C18CE0BD}" dt="2020-08-24T14:47:48.390" v="17" actId="20577"/>
        <pc:sldMkLst>
          <pc:docMk/>
          <pc:sldMk cId="1744707996" sldId="470"/>
        </pc:sldMkLst>
        <pc:spChg chg="mod">
          <ac:chgData name="Pritting, Shannon" userId="S::shannon.pritting@suny.edu::b6acce8b-3193-4a7b-b3b8-1dc43a9f8da4" providerId="AD" clId="Web-{4D36B75F-8AA8-4EFF-A441-18B6C18CE0BD}" dt="2020-08-24T14:47:48.390" v="17" actId="20577"/>
          <ac:spMkLst>
            <pc:docMk/>
            <pc:sldMk cId="1744707996" sldId="470"/>
            <ac:spMk id="13" creationId="{00000000-0000-0000-0000-000000000000}"/>
          </ac:spMkLst>
        </pc:spChg>
        <pc:spChg chg="mod">
          <ac:chgData name="Pritting, Shannon" userId="S::shannon.pritting@suny.edu::b6acce8b-3193-4a7b-b3b8-1dc43a9f8da4" providerId="AD" clId="Web-{4D36B75F-8AA8-4EFF-A441-18B6C18CE0BD}" dt="2020-08-24T14:47:45.265" v="14" actId="20577"/>
          <ac:spMkLst>
            <pc:docMk/>
            <pc:sldMk cId="1744707996" sldId="470"/>
            <ac:spMk id="14" creationId="{00000000-0000-0000-0000-000000000000}"/>
          </ac:spMkLst>
        </pc:spChg>
      </pc:sldChg>
    </pc:docChg>
  </pc:docChgLst>
  <pc:docChgLst>
    <pc:chgData name="Pritting, Shannon" userId="S::shannon.pritting@suny.edu::b6acce8b-3193-4a7b-b3b8-1dc43a9f8da4" providerId="AD" clId="Web-{07F29815-E474-479D-BE43-610D161DD48D}"/>
    <pc:docChg chg="addSld delSld modSld sldOrd">
      <pc:chgData name="Pritting, Shannon" userId="S::shannon.pritting@suny.edu::b6acce8b-3193-4a7b-b3b8-1dc43a9f8da4" providerId="AD" clId="Web-{07F29815-E474-479D-BE43-610D161DD48D}" dt="2020-07-27T15:24:42.285" v="412"/>
      <pc:docMkLst>
        <pc:docMk/>
      </pc:docMkLst>
      <pc:sldChg chg="delSp modSp">
        <pc:chgData name="Pritting, Shannon" userId="S::shannon.pritting@suny.edu::b6acce8b-3193-4a7b-b3b8-1dc43a9f8da4" providerId="AD" clId="Web-{07F29815-E474-479D-BE43-610D161DD48D}" dt="2020-07-27T15:20:18.192" v="50" actId="20577"/>
        <pc:sldMkLst>
          <pc:docMk/>
          <pc:sldMk cId="2989868960" sldId="432"/>
        </pc:sldMkLst>
        <pc:spChg chg="mod">
          <ac:chgData name="Pritting, Shannon" userId="S::shannon.pritting@suny.edu::b6acce8b-3193-4a7b-b3b8-1dc43a9f8da4" providerId="AD" clId="Web-{07F29815-E474-479D-BE43-610D161DD48D}" dt="2020-07-27T15:20:18.192" v="50" actId="20577"/>
          <ac:spMkLst>
            <pc:docMk/>
            <pc:sldMk cId="2989868960" sldId="432"/>
            <ac:spMk id="4" creationId="{453FDD12-CCE8-4F9F-B8A1-D08C2E9649DC}"/>
          </ac:spMkLst>
        </pc:spChg>
        <pc:spChg chg="mod">
          <ac:chgData name="Pritting, Shannon" userId="S::shannon.pritting@suny.edu::b6acce8b-3193-4a7b-b3b8-1dc43a9f8da4" providerId="AD" clId="Web-{07F29815-E474-479D-BE43-610D161DD48D}" dt="2020-07-27T15:20:06.785" v="42" actId="20577"/>
          <ac:spMkLst>
            <pc:docMk/>
            <pc:sldMk cId="2989868960" sldId="432"/>
            <ac:spMk id="13" creationId="{00000000-0000-0000-0000-000000000000}"/>
          </ac:spMkLst>
        </pc:spChg>
        <pc:spChg chg="mod">
          <ac:chgData name="Pritting, Shannon" userId="S::shannon.pritting@suny.edu::b6acce8b-3193-4a7b-b3b8-1dc43a9f8da4" providerId="AD" clId="Web-{07F29815-E474-479D-BE43-610D161DD48D}" dt="2020-07-27T15:20:12.973" v="46" actId="20577"/>
          <ac:spMkLst>
            <pc:docMk/>
            <pc:sldMk cId="2989868960" sldId="432"/>
            <ac:spMk id="14" creationId="{00000000-0000-0000-0000-000000000000}"/>
          </ac:spMkLst>
        </pc:spChg>
        <pc:picChg chg="del">
          <ac:chgData name="Pritting, Shannon" userId="S::shannon.pritting@suny.edu::b6acce8b-3193-4a7b-b3b8-1dc43a9f8da4" providerId="AD" clId="Web-{07F29815-E474-479D-BE43-610D161DD48D}" dt="2020-07-27T15:20:15.145" v="48"/>
          <ac:picMkLst>
            <pc:docMk/>
            <pc:sldMk cId="2989868960" sldId="432"/>
            <ac:picMk id="2" creationId="{253B23F8-6599-49BD-8ABE-C80D095EFF59}"/>
          </ac:picMkLst>
        </pc:picChg>
      </pc:sldChg>
      <pc:sldChg chg="ord">
        <pc:chgData name="Pritting, Shannon" userId="S::shannon.pritting@suny.edu::b6acce8b-3193-4a7b-b3b8-1dc43a9f8da4" providerId="AD" clId="Web-{07F29815-E474-479D-BE43-610D161DD48D}" dt="2020-07-27T15:24:42.285" v="412"/>
        <pc:sldMkLst>
          <pc:docMk/>
          <pc:sldMk cId="3512025937" sldId="436"/>
        </pc:sldMkLst>
      </pc:sldChg>
      <pc:sldChg chg="modSp">
        <pc:chgData name="Pritting, Shannon" userId="S::shannon.pritting@suny.edu::b6acce8b-3193-4a7b-b3b8-1dc43a9f8da4" providerId="AD" clId="Web-{07F29815-E474-479D-BE43-610D161DD48D}" dt="2020-07-27T15:19:24.426" v="18" actId="20577"/>
        <pc:sldMkLst>
          <pc:docMk/>
          <pc:sldMk cId="667077888" sldId="444"/>
        </pc:sldMkLst>
        <pc:spChg chg="mod">
          <ac:chgData name="Pritting, Shannon" userId="S::shannon.pritting@suny.edu::b6acce8b-3193-4a7b-b3b8-1dc43a9f8da4" providerId="AD" clId="Web-{07F29815-E474-479D-BE43-610D161DD48D}" dt="2020-07-27T15:19:24.426" v="18" actId="20577"/>
          <ac:spMkLst>
            <pc:docMk/>
            <pc:sldMk cId="667077888" sldId="444"/>
            <ac:spMk id="10" creationId="{00000000-0000-0000-0000-000000000000}"/>
          </ac:spMkLst>
        </pc:spChg>
        <pc:spChg chg="mod">
          <ac:chgData name="Pritting, Shannon" userId="S::shannon.pritting@suny.edu::b6acce8b-3193-4a7b-b3b8-1dc43a9f8da4" providerId="AD" clId="Web-{07F29815-E474-479D-BE43-610D161DD48D}" dt="2020-07-27T15:19:19.911" v="3" actId="20577"/>
          <ac:spMkLst>
            <pc:docMk/>
            <pc:sldMk cId="667077888" sldId="444"/>
            <ac:spMk id="11" creationId="{FE4CF827-58B1-4CE7-9CC4-BDD7DE8FBB8B}"/>
          </ac:spMkLst>
        </pc:spChg>
        <pc:spChg chg="mod">
          <ac:chgData name="Pritting, Shannon" userId="S::shannon.pritting@suny.edu::b6acce8b-3193-4a7b-b3b8-1dc43a9f8da4" providerId="AD" clId="Web-{07F29815-E474-479D-BE43-610D161DD48D}" dt="2020-07-27T15:19:16.332" v="1" actId="20577"/>
          <ac:spMkLst>
            <pc:docMk/>
            <pc:sldMk cId="667077888" sldId="444"/>
            <ac:spMk id="12" creationId="{00000000-0000-0000-0000-000000000000}"/>
          </ac:spMkLst>
        </pc:spChg>
      </pc:sldChg>
      <pc:sldChg chg="del">
        <pc:chgData name="Pritting, Shannon" userId="S::shannon.pritting@suny.edu::b6acce8b-3193-4a7b-b3b8-1dc43a9f8da4" providerId="AD" clId="Web-{07F29815-E474-479D-BE43-610D161DD48D}" dt="2020-07-27T15:20:38.457" v="52"/>
        <pc:sldMkLst>
          <pc:docMk/>
          <pc:sldMk cId="4087196870" sldId="446"/>
        </pc:sldMkLst>
      </pc:sldChg>
      <pc:sldChg chg="modSp add del replId">
        <pc:chgData name="Pritting, Shannon" userId="S::shannon.pritting@suny.edu::b6acce8b-3193-4a7b-b3b8-1dc43a9f8da4" providerId="AD" clId="Web-{07F29815-E474-479D-BE43-610D161DD48D}" dt="2020-07-27T15:24:37.504" v="410"/>
        <pc:sldMkLst>
          <pc:docMk/>
          <pc:sldMk cId="647270860" sldId="447"/>
        </pc:sldMkLst>
        <pc:spChg chg="mod">
          <ac:chgData name="Pritting, Shannon" userId="S::shannon.pritting@suny.edu::b6acce8b-3193-4a7b-b3b8-1dc43a9f8da4" providerId="AD" clId="Web-{07F29815-E474-479D-BE43-610D161DD48D}" dt="2020-07-27T15:21:36.973" v="141" actId="20577"/>
          <ac:spMkLst>
            <pc:docMk/>
            <pc:sldMk cId="647270860" sldId="447"/>
            <ac:spMk id="13" creationId="{00000000-0000-0000-0000-000000000000}"/>
          </ac:spMkLst>
        </pc:spChg>
        <pc:spChg chg="mod">
          <ac:chgData name="Pritting, Shannon" userId="S::shannon.pritting@suny.edu::b6acce8b-3193-4a7b-b3b8-1dc43a9f8da4" providerId="AD" clId="Web-{07F29815-E474-479D-BE43-610D161DD48D}" dt="2020-07-27T15:22:21.504" v="323" actId="20577"/>
          <ac:spMkLst>
            <pc:docMk/>
            <pc:sldMk cId="647270860" sldId="447"/>
            <ac:spMk id="14" creationId="{00000000-0000-0000-0000-000000000000}"/>
          </ac:spMkLst>
        </pc:spChg>
      </pc:sldChg>
      <pc:sldChg chg="modSp add replId">
        <pc:chgData name="Pritting, Shannon" userId="S::shannon.pritting@suny.edu::b6acce8b-3193-4a7b-b3b8-1dc43a9f8da4" providerId="AD" clId="Web-{07F29815-E474-479D-BE43-610D161DD48D}" dt="2020-07-27T15:22:56.785" v="405" actId="20577"/>
        <pc:sldMkLst>
          <pc:docMk/>
          <pc:sldMk cId="737123635" sldId="448"/>
        </pc:sldMkLst>
        <pc:spChg chg="mod">
          <ac:chgData name="Pritting, Shannon" userId="S::shannon.pritting@suny.edu::b6acce8b-3193-4a7b-b3b8-1dc43a9f8da4" providerId="AD" clId="Web-{07F29815-E474-479D-BE43-610D161DD48D}" dt="2020-07-27T15:22:51.098" v="402" actId="20577"/>
          <ac:spMkLst>
            <pc:docMk/>
            <pc:sldMk cId="737123635" sldId="448"/>
            <ac:spMk id="13" creationId="{00000000-0000-0000-0000-000000000000}"/>
          </ac:spMkLst>
        </pc:spChg>
        <pc:spChg chg="mod">
          <ac:chgData name="Pritting, Shannon" userId="S::shannon.pritting@suny.edu::b6acce8b-3193-4a7b-b3b8-1dc43a9f8da4" providerId="AD" clId="Web-{07F29815-E474-479D-BE43-610D161DD48D}" dt="2020-07-27T15:22:56.785" v="405" actId="20577"/>
          <ac:spMkLst>
            <pc:docMk/>
            <pc:sldMk cId="737123635" sldId="448"/>
            <ac:spMk id="14" creationId="{00000000-0000-0000-0000-000000000000}"/>
          </ac:spMkLst>
        </pc:spChg>
      </pc:sldChg>
      <pc:sldChg chg="add">
        <pc:chgData name="Pritting, Shannon" userId="S::shannon.pritting@suny.edu::b6acce8b-3193-4a7b-b3b8-1dc43a9f8da4" providerId="AD" clId="Web-{07F29815-E474-479D-BE43-610D161DD48D}" dt="2020-07-27T15:24:10.223" v="408"/>
        <pc:sldMkLst>
          <pc:docMk/>
          <pc:sldMk cId="1421422788" sldId="449"/>
        </pc:sldMkLst>
      </pc:sldChg>
      <pc:sldChg chg="add ord">
        <pc:chgData name="Pritting, Shannon" userId="S::shannon.pritting@suny.edu::b6acce8b-3193-4a7b-b3b8-1dc43a9f8da4" providerId="AD" clId="Web-{07F29815-E474-479D-BE43-610D161DD48D}" dt="2020-07-27T15:24:39.754" v="411"/>
        <pc:sldMkLst>
          <pc:docMk/>
          <pc:sldMk cId="665033015" sldId="450"/>
        </pc:sldMkLst>
      </pc:sldChg>
      <pc:sldMasterChg chg="addSldLayout">
        <pc:chgData name="Pritting, Shannon" userId="S::shannon.pritting@suny.edu::b6acce8b-3193-4a7b-b3b8-1dc43a9f8da4" providerId="AD" clId="Web-{07F29815-E474-479D-BE43-610D161DD48D}" dt="2020-07-27T15:24:10.223" v="408"/>
        <pc:sldMasterMkLst>
          <pc:docMk/>
          <pc:sldMasterMk cId="2789739398" sldId="2147483648"/>
        </pc:sldMasterMkLst>
        <pc:sldLayoutChg chg="add">
          <pc:chgData name="Pritting, Shannon" userId="S::shannon.pritting@suny.edu::b6acce8b-3193-4a7b-b3b8-1dc43a9f8da4" providerId="AD" clId="Web-{07F29815-E474-479D-BE43-610D161DD48D}" dt="2020-07-27T15:24:10.223" v="408"/>
          <pc:sldLayoutMkLst>
            <pc:docMk/>
            <pc:sldMasterMk cId="2789739398" sldId="2147483648"/>
            <pc:sldLayoutMk cId="3947929486" sldId="2147483660"/>
          </pc:sldLayoutMkLst>
        </pc:sldLayoutChg>
        <pc:sldLayoutChg chg="add">
          <pc:chgData name="Pritting, Shannon" userId="S::shannon.pritting@suny.edu::b6acce8b-3193-4a7b-b3b8-1dc43a9f8da4" providerId="AD" clId="Web-{07F29815-E474-479D-BE43-610D161DD48D}" dt="2020-07-27T15:24:10.223" v="408"/>
          <pc:sldLayoutMkLst>
            <pc:docMk/>
            <pc:sldMasterMk cId="2789739398" sldId="2147483648"/>
            <pc:sldLayoutMk cId="4103010282" sldId="2147483661"/>
          </pc:sldLayoutMkLst>
        </pc:sldLayoutChg>
        <pc:sldLayoutChg chg="add">
          <pc:chgData name="Pritting, Shannon" userId="S::shannon.pritting@suny.edu::b6acce8b-3193-4a7b-b3b8-1dc43a9f8da4" providerId="AD" clId="Web-{07F29815-E474-479D-BE43-610D161DD48D}" dt="2020-07-27T15:24:10.223" v="408"/>
          <pc:sldLayoutMkLst>
            <pc:docMk/>
            <pc:sldMasterMk cId="2789739398" sldId="2147483648"/>
            <pc:sldLayoutMk cId="3930881351" sldId="2147483662"/>
          </pc:sldLayoutMkLst>
        </pc:sldLayoutChg>
        <pc:sldLayoutChg chg="add">
          <pc:chgData name="Pritting, Shannon" userId="S::shannon.pritting@suny.edu::b6acce8b-3193-4a7b-b3b8-1dc43a9f8da4" providerId="AD" clId="Web-{07F29815-E474-479D-BE43-610D161DD48D}" dt="2020-07-27T15:24:10.223" v="408"/>
          <pc:sldLayoutMkLst>
            <pc:docMk/>
            <pc:sldMasterMk cId="2789739398" sldId="2147483648"/>
            <pc:sldLayoutMk cId="1466493181" sldId="2147483663"/>
          </pc:sldLayoutMkLst>
        </pc:sldLayoutChg>
      </pc:sldMasterChg>
    </pc:docChg>
  </pc:docChgLst>
  <pc:docChgLst>
    <pc:chgData name="Jackson, Timothy" userId="S::timothy.jackson@suny.edu::9ce01cec-8b46-438e-9d10-af58cd21d299" providerId="AD" clId="Web-{F4EC6C52-7D67-4A82-1A88-73E03EDE305B}"/>
    <pc:docChg chg="addSld modSld">
      <pc:chgData name="Jackson, Timothy" userId="S::timothy.jackson@suny.edu::9ce01cec-8b46-438e-9d10-af58cd21d299" providerId="AD" clId="Web-{F4EC6C52-7D67-4A82-1A88-73E03EDE305B}" dt="2020-01-30T22:00:29.262" v="2607" actId="20577"/>
      <pc:docMkLst>
        <pc:docMk/>
      </pc:docMkLst>
      <pc:sldChg chg="addSp delSp modSp add replId">
        <pc:chgData name="Jackson, Timothy" userId="S::timothy.jackson@suny.edu::9ce01cec-8b46-438e-9d10-af58cd21d299" providerId="AD" clId="Web-{F4EC6C52-7D67-4A82-1A88-73E03EDE305B}" dt="2020-01-30T21:53:58.093" v="1620"/>
        <pc:sldMkLst>
          <pc:docMk/>
          <pc:sldMk cId="1499648403" sldId="381"/>
        </pc:sldMkLst>
        <pc:spChg chg="mod">
          <ac:chgData name="Jackson, Timothy" userId="S::timothy.jackson@suny.edu::9ce01cec-8b46-438e-9d10-af58cd21d299" providerId="AD" clId="Web-{F4EC6C52-7D67-4A82-1A88-73E03EDE305B}" dt="2020-01-30T21:53:11.010" v="1611" actId="20577"/>
          <ac:spMkLst>
            <pc:docMk/>
            <pc:sldMk cId="1499648403" sldId="381"/>
            <ac:spMk id="5" creationId="{535E1953-C7A3-4180-AAE1-5C1894D3B757}"/>
          </ac:spMkLst>
        </pc:spChg>
        <pc:picChg chg="add del mod">
          <ac:chgData name="Jackson, Timothy" userId="S::timothy.jackson@suny.edu::9ce01cec-8b46-438e-9d10-af58cd21d299" providerId="AD" clId="Web-{F4EC6C52-7D67-4A82-1A88-73E03EDE305B}" dt="2020-01-30T21:52:03.057" v="808"/>
          <ac:picMkLst>
            <pc:docMk/>
            <pc:sldMk cId="1499648403" sldId="381"/>
            <ac:picMk id="3" creationId="{2D48ACF6-9DD9-4789-A7EC-1B4079CA6135}"/>
          </ac:picMkLst>
        </pc:picChg>
        <pc:picChg chg="add mod">
          <ac:chgData name="Jackson, Timothy" userId="S::timothy.jackson@suny.edu::9ce01cec-8b46-438e-9d10-af58cd21d299" providerId="AD" clId="Web-{F4EC6C52-7D67-4A82-1A88-73E03EDE305B}" dt="2020-01-30T21:53:58.093" v="1620"/>
          <ac:picMkLst>
            <pc:docMk/>
            <pc:sldMk cId="1499648403" sldId="381"/>
            <ac:picMk id="7" creationId="{552A5259-2876-4C3F-AEE9-A371EBF97D97}"/>
          </ac:picMkLst>
        </pc:picChg>
      </pc:sldChg>
      <pc:sldChg chg="modSp add replId">
        <pc:chgData name="Jackson, Timothy" userId="S::timothy.jackson@suny.edu::9ce01cec-8b46-438e-9d10-af58cd21d299" providerId="AD" clId="Web-{F4EC6C52-7D67-4A82-1A88-73E03EDE305B}" dt="2020-01-30T22:00:29.262" v="2606" actId="20577"/>
        <pc:sldMkLst>
          <pc:docMk/>
          <pc:sldMk cId="1887605252" sldId="383"/>
        </pc:sldMkLst>
        <pc:spChg chg="mod">
          <ac:chgData name="Jackson, Timothy" userId="S::timothy.jackson@suny.edu::9ce01cec-8b46-438e-9d10-af58cd21d299" providerId="AD" clId="Web-{F4EC6C52-7D67-4A82-1A88-73E03EDE305B}" dt="2020-01-30T22:00:29.262" v="2606" actId="20577"/>
          <ac:spMkLst>
            <pc:docMk/>
            <pc:sldMk cId="1887605252" sldId="383"/>
            <ac:spMk id="5" creationId="{535E1953-C7A3-4180-AAE1-5C1894D3B757}"/>
          </ac:spMkLst>
        </pc:spChg>
      </pc:sldChg>
    </pc:docChg>
  </pc:docChgLst>
  <pc:docChgLst>
    <pc:chgData name="McGee, Margaret" userId="S::margaret.mcgee@suny.edu::07377fe7-8f05-4c22-a697-5f820ef7115e" providerId="AD" clId="Web-{10F228BB-B2BC-49BB-8465-0E7A980469E2}"/>
    <pc:docChg chg="modSld">
      <pc:chgData name="McGee, Margaret" userId="S::margaret.mcgee@suny.edu::07377fe7-8f05-4c22-a697-5f820ef7115e" providerId="AD" clId="Web-{10F228BB-B2BC-49BB-8465-0E7A980469E2}" dt="2020-04-29T16:34:20.413" v="545" actId="20577"/>
      <pc:docMkLst>
        <pc:docMk/>
      </pc:docMkLst>
      <pc:sldChg chg="modSp">
        <pc:chgData name="McGee, Margaret" userId="S::margaret.mcgee@suny.edu::07377fe7-8f05-4c22-a697-5f820ef7115e" providerId="AD" clId="Web-{10F228BB-B2BC-49BB-8465-0E7A980469E2}" dt="2020-04-29T16:30:25.662" v="142" actId="20577"/>
        <pc:sldMkLst>
          <pc:docMk/>
          <pc:sldMk cId="2227392382" sldId="342"/>
        </pc:sldMkLst>
        <pc:spChg chg="mod">
          <ac:chgData name="McGee, Margaret" userId="S::margaret.mcgee@suny.edu::07377fe7-8f05-4c22-a697-5f820ef7115e" providerId="AD" clId="Web-{10F228BB-B2BC-49BB-8465-0E7A980469E2}" dt="2020-04-29T16:30:25.662" v="142" actId="20577"/>
          <ac:spMkLst>
            <pc:docMk/>
            <pc:sldMk cId="2227392382" sldId="342"/>
            <ac:spMk id="3" creationId="{4DBDDB3F-B73C-4F73-9955-8AC852907A47}"/>
          </ac:spMkLst>
        </pc:spChg>
        <pc:picChg chg="mod">
          <ac:chgData name="McGee, Margaret" userId="S::margaret.mcgee@suny.edu::07377fe7-8f05-4c22-a697-5f820ef7115e" providerId="AD" clId="Web-{10F228BB-B2BC-49BB-8465-0E7A980469E2}" dt="2020-04-29T16:21:17.002" v="129" actId="1076"/>
          <ac:picMkLst>
            <pc:docMk/>
            <pc:sldMk cId="2227392382" sldId="342"/>
            <ac:picMk id="8" creationId="{1C5D211B-8907-4B5A-8B62-BEC3B0025CA6}"/>
          </ac:picMkLst>
        </pc:picChg>
      </pc:sldChg>
      <pc:sldChg chg="modSp">
        <pc:chgData name="McGee, Margaret" userId="S::margaret.mcgee@suny.edu::07377fe7-8f05-4c22-a697-5f820ef7115e" providerId="AD" clId="Web-{10F228BB-B2BC-49BB-8465-0E7A980469E2}" dt="2020-04-29T15:54:22.491" v="13" actId="14100"/>
        <pc:sldMkLst>
          <pc:docMk/>
          <pc:sldMk cId="295589292" sldId="369"/>
        </pc:sldMkLst>
        <pc:spChg chg="mod">
          <ac:chgData name="McGee, Margaret" userId="S::margaret.mcgee@suny.edu::07377fe7-8f05-4c22-a697-5f820ef7115e" providerId="AD" clId="Web-{10F228BB-B2BC-49BB-8465-0E7A980469E2}" dt="2020-04-29T15:54:22.491" v="13" actId="14100"/>
          <ac:spMkLst>
            <pc:docMk/>
            <pc:sldMk cId="295589292" sldId="369"/>
            <ac:spMk id="3" creationId="{4DBDDB3F-B73C-4F73-9955-8AC852907A47}"/>
          </ac:spMkLst>
        </pc:spChg>
      </pc:sldChg>
      <pc:sldChg chg="modSp">
        <pc:chgData name="McGee, Margaret" userId="S::margaret.mcgee@suny.edu::07377fe7-8f05-4c22-a697-5f820ef7115e" providerId="AD" clId="Web-{10F228BB-B2BC-49BB-8465-0E7A980469E2}" dt="2020-04-29T16:21:11.580" v="128" actId="1076"/>
        <pc:sldMkLst>
          <pc:docMk/>
          <pc:sldMk cId="20872472" sldId="377"/>
        </pc:sldMkLst>
        <pc:picChg chg="mod">
          <ac:chgData name="McGee, Margaret" userId="S::margaret.mcgee@suny.edu::07377fe7-8f05-4c22-a697-5f820ef7115e" providerId="AD" clId="Web-{10F228BB-B2BC-49BB-8465-0E7A980469E2}" dt="2020-04-29T16:21:11.580" v="128" actId="1076"/>
          <ac:picMkLst>
            <pc:docMk/>
            <pc:sldMk cId="20872472" sldId="377"/>
            <ac:picMk id="3" creationId="{2B67234E-C44C-41EA-B65A-6DEE4AE95277}"/>
          </ac:picMkLst>
        </pc:picChg>
      </pc:sldChg>
      <pc:sldChg chg="modSp">
        <pc:chgData name="McGee, Margaret" userId="S::margaret.mcgee@suny.edu::07377fe7-8f05-4c22-a697-5f820ef7115e" providerId="AD" clId="Web-{10F228BB-B2BC-49BB-8465-0E7A980469E2}" dt="2020-04-29T16:21:37.048" v="132" actId="1076"/>
        <pc:sldMkLst>
          <pc:docMk/>
          <pc:sldMk cId="620162658" sldId="379"/>
        </pc:sldMkLst>
        <pc:picChg chg="mod">
          <ac:chgData name="McGee, Margaret" userId="S::margaret.mcgee@suny.edu::07377fe7-8f05-4c22-a697-5f820ef7115e" providerId="AD" clId="Web-{10F228BB-B2BC-49BB-8465-0E7A980469E2}" dt="2020-04-29T16:21:37.048" v="132" actId="1076"/>
          <ac:picMkLst>
            <pc:docMk/>
            <pc:sldMk cId="620162658" sldId="379"/>
            <ac:picMk id="3" creationId="{2B67234E-C44C-41EA-B65A-6DEE4AE95277}"/>
          </ac:picMkLst>
        </pc:picChg>
      </pc:sldChg>
      <pc:sldChg chg="modSp">
        <pc:chgData name="McGee, Margaret" userId="S::margaret.mcgee@suny.edu::07377fe7-8f05-4c22-a697-5f820ef7115e" providerId="AD" clId="Web-{10F228BB-B2BC-49BB-8465-0E7A980469E2}" dt="2020-04-29T16:34:20.413" v="544" actId="20577"/>
        <pc:sldMkLst>
          <pc:docMk/>
          <pc:sldMk cId="232390341" sldId="428"/>
        </pc:sldMkLst>
        <pc:spChg chg="mod">
          <ac:chgData name="McGee, Margaret" userId="S::margaret.mcgee@suny.edu::07377fe7-8f05-4c22-a697-5f820ef7115e" providerId="AD" clId="Web-{10F228BB-B2BC-49BB-8465-0E7A980469E2}" dt="2020-04-29T16:34:20.413" v="544" actId="20577"/>
          <ac:spMkLst>
            <pc:docMk/>
            <pc:sldMk cId="232390341" sldId="428"/>
            <ac:spMk id="6" creationId="{0134EE62-A3AE-4ABC-9D13-84F3C54BAAF7}"/>
          </ac:spMkLst>
        </pc:spChg>
        <pc:graphicFrameChg chg="mod">
          <ac:chgData name="McGee, Margaret" userId="S::margaret.mcgee@suny.edu::07377fe7-8f05-4c22-a697-5f820ef7115e" providerId="AD" clId="Web-{10F228BB-B2BC-49BB-8465-0E7A980469E2}" dt="2020-04-29T16:32:08.021" v="151" actId="1076"/>
          <ac:graphicFrameMkLst>
            <pc:docMk/>
            <pc:sldMk cId="232390341" sldId="428"/>
            <ac:graphicFrameMk id="4" creationId="{872EA962-BADE-420D-BD09-7D39729EEB62}"/>
          </ac:graphicFrameMkLst>
        </pc:graphicFrameChg>
        <pc:picChg chg="mod">
          <ac:chgData name="McGee, Margaret" userId="S::margaret.mcgee@suny.edu::07377fe7-8f05-4c22-a697-5f820ef7115e" providerId="AD" clId="Web-{10F228BB-B2BC-49BB-8465-0E7A980469E2}" dt="2020-04-29T16:21:47.611" v="134" actId="1076"/>
          <ac:picMkLst>
            <pc:docMk/>
            <pc:sldMk cId="232390341" sldId="428"/>
            <ac:picMk id="3" creationId="{2B67234E-C44C-41EA-B65A-6DEE4AE95277}"/>
          </ac:picMkLst>
        </pc:picChg>
      </pc:sldChg>
      <pc:sldChg chg="modSp">
        <pc:chgData name="McGee, Margaret" userId="S::margaret.mcgee@suny.edu::07377fe7-8f05-4c22-a697-5f820ef7115e" providerId="AD" clId="Web-{10F228BB-B2BC-49BB-8465-0E7A980469E2}" dt="2020-04-29T16:22:23.705" v="139" actId="1076"/>
        <pc:sldMkLst>
          <pc:docMk/>
          <pc:sldMk cId="230798399" sldId="430"/>
        </pc:sldMkLst>
        <pc:picChg chg="mod">
          <ac:chgData name="McGee, Margaret" userId="S::margaret.mcgee@suny.edu::07377fe7-8f05-4c22-a697-5f820ef7115e" providerId="AD" clId="Web-{10F228BB-B2BC-49BB-8465-0E7A980469E2}" dt="2020-04-29T16:22:23.705" v="139" actId="1076"/>
          <ac:picMkLst>
            <pc:docMk/>
            <pc:sldMk cId="230798399" sldId="430"/>
            <ac:picMk id="3" creationId="{2B67234E-C44C-41EA-B65A-6DEE4AE95277}"/>
          </ac:picMkLst>
        </pc:picChg>
      </pc:sldChg>
      <pc:sldChg chg="modSp">
        <pc:chgData name="McGee, Margaret" userId="S::margaret.mcgee@suny.edu::07377fe7-8f05-4c22-a697-5f820ef7115e" providerId="AD" clId="Web-{10F228BB-B2BC-49BB-8465-0E7A980469E2}" dt="2020-04-29T16:20:49.830" v="126" actId="1076"/>
        <pc:sldMkLst>
          <pc:docMk/>
          <pc:sldMk cId="937713637" sldId="434"/>
        </pc:sldMkLst>
        <pc:picChg chg="mod">
          <ac:chgData name="McGee, Margaret" userId="S::margaret.mcgee@suny.edu::07377fe7-8f05-4c22-a697-5f820ef7115e" providerId="AD" clId="Web-{10F228BB-B2BC-49BB-8465-0E7A980469E2}" dt="2020-04-29T16:20:49.830" v="126" actId="1076"/>
          <ac:picMkLst>
            <pc:docMk/>
            <pc:sldMk cId="937713637" sldId="434"/>
            <ac:picMk id="4" creationId="{F7D735BA-A1DD-45C5-B640-E1B28AE62C18}"/>
          </ac:picMkLst>
        </pc:picChg>
      </pc:sldChg>
    </pc:docChg>
  </pc:docChgLst>
  <pc:docChgLst>
    <pc:chgData name="Pritting, Shannon" userId="S::shannon.pritting@suny.edu::b6acce8b-3193-4a7b-b3b8-1dc43a9f8da4" providerId="AD" clId="Web-{4E4C2ECA-E038-434D-ABA9-24DFBFFF54C3}"/>
    <pc:docChg chg="modSld">
      <pc:chgData name="Pritting, Shannon" userId="S::shannon.pritting@suny.edu::b6acce8b-3193-4a7b-b3b8-1dc43a9f8da4" providerId="AD" clId="Web-{4E4C2ECA-E038-434D-ABA9-24DFBFFF54C3}" dt="2020-10-19T19:17:48.571" v="17" actId="20577"/>
      <pc:docMkLst>
        <pc:docMk/>
      </pc:docMkLst>
      <pc:sldChg chg="modSp">
        <pc:chgData name="Pritting, Shannon" userId="S::shannon.pritting@suny.edu::b6acce8b-3193-4a7b-b3b8-1dc43a9f8da4" providerId="AD" clId="Web-{4E4C2ECA-E038-434D-ABA9-24DFBFFF54C3}" dt="2020-10-19T19:17:48.571" v="16" actId="20577"/>
        <pc:sldMkLst>
          <pc:docMk/>
          <pc:sldMk cId="2919431528" sldId="258"/>
        </pc:sldMkLst>
        <pc:spChg chg="mod">
          <ac:chgData name="Pritting, Shannon" userId="S::shannon.pritting@suny.edu::b6acce8b-3193-4a7b-b3b8-1dc43a9f8da4" providerId="AD" clId="Web-{4E4C2ECA-E038-434D-ABA9-24DFBFFF54C3}" dt="2020-10-19T19:17:48.571" v="16" actId="20577"/>
          <ac:spMkLst>
            <pc:docMk/>
            <pc:sldMk cId="2919431528" sldId="258"/>
            <ac:spMk id="19" creationId="{E1608256-D41E-7949-9F8B-A7E248C43ECB}"/>
          </ac:spMkLst>
        </pc:spChg>
      </pc:sldChg>
    </pc:docChg>
  </pc:docChgLst>
  <pc:docChgLst>
    <pc:chgData name="Eichelberger, Michelle" userId="S::michelle.eichelberger@suny.edu::1bd4442c-2af1-40d1-9d43-8e1df5db51d4" providerId="AD" clId="Web-{E6541660-9BE5-BDA9-CB15-56CB578CF3F7}"/>
    <pc:docChg chg="modSld">
      <pc:chgData name="Eichelberger, Michelle" userId="S::michelle.eichelberger@suny.edu::1bd4442c-2af1-40d1-9d43-8e1df5db51d4" providerId="AD" clId="Web-{E6541660-9BE5-BDA9-CB15-56CB578CF3F7}" dt="2019-11-20T19:43:37.488" v="1705" actId="1076"/>
      <pc:docMkLst>
        <pc:docMk/>
      </pc:docMkLst>
      <pc:sldChg chg="addSp delSp modSp">
        <pc:chgData name="Eichelberger, Michelle" userId="S::michelle.eichelberger@suny.edu::1bd4442c-2af1-40d1-9d43-8e1df5db51d4" providerId="AD" clId="Web-{E6541660-9BE5-BDA9-CB15-56CB578CF3F7}" dt="2019-11-20T18:23:53.364" v="848" actId="20577"/>
        <pc:sldMkLst>
          <pc:docMk/>
          <pc:sldMk cId="3395575550" sldId="300"/>
        </pc:sldMkLst>
        <pc:spChg chg="mod">
          <ac:chgData name="Eichelberger, Michelle" userId="S::michelle.eichelberger@suny.edu::1bd4442c-2af1-40d1-9d43-8e1df5db51d4" providerId="AD" clId="Web-{E6541660-9BE5-BDA9-CB15-56CB578CF3F7}" dt="2019-11-20T18:19:06.112" v="694" actId="20577"/>
          <ac:spMkLst>
            <pc:docMk/>
            <pc:sldMk cId="3395575550" sldId="300"/>
            <ac:spMk id="2" creationId="{C48AB8A9-7280-478D-B861-6975D46D1632}"/>
          </ac:spMkLst>
        </pc:spChg>
        <pc:spChg chg="mod">
          <ac:chgData name="Eichelberger, Michelle" userId="S::michelle.eichelberger@suny.edu::1bd4442c-2af1-40d1-9d43-8e1df5db51d4" providerId="AD" clId="Web-{E6541660-9BE5-BDA9-CB15-56CB578CF3F7}" dt="2019-11-20T18:23:53.364" v="848" actId="20577"/>
          <ac:spMkLst>
            <pc:docMk/>
            <pc:sldMk cId="3395575550" sldId="300"/>
            <ac:spMk id="3" creationId="{B0D9A189-B0D8-4563-8622-09F35A316A46}"/>
          </ac:spMkLst>
        </pc:spChg>
        <pc:graphicFrameChg chg="del mod modGraphic">
          <ac:chgData name="Eichelberger, Michelle" userId="S::michelle.eichelberger@suny.edu::1bd4442c-2af1-40d1-9d43-8e1df5db51d4" providerId="AD" clId="Web-{E6541660-9BE5-BDA9-CB15-56CB578CF3F7}" dt="2019-11-20T18:19:16.191" v="699"/>
          <ac:graphicFrameMkLst>
            <pc:docMk/>
            <pc:sldMk cId="3395575550" sldId="300"/>
            <ac:graphicFrameMk id="14" creationId="{193B8D63-61BD-449D-AE88-8A6E0F41180D}"/>
          </ac:graphicFrameMkLst>
        </pc:graphicFrameChg>
        <pc:graphicFrameChg chg="add mod modGraphic">
          <ac:chgData name="Eichelberger, Michelle" userId="S::michelle.eichelberger@suny.edu::1bd4442c-2af1-40d1-9d43-8e1df5db51d4" providerId="AD" clId="Web-{E6541660-9BE5-BDA9-CB15-56CB578CF3F7}" dt="2019-11-20T18:20:30.535" v="706"/>
          <ac:graphicFrameMkLst>
            <pc:docMk/>
            <pc:sldMk cId="3395575550" sldId="300"/>
            <ac:graphicFrameMk id="16" creationId="{717BC2D6-FB84-47C3-B0DD-C5ED6B58FB5D}"/>
          </ac:graphicFrameMkLst>
        </pc:graphicFrameChg>
      </pc:sldChg>
      <pc:sldChg chg="modSp">
        <pc:chgData name="Eichelberger, Michelle" userId="S::michelle.eichelberger@suny.edu::1bd4442c-2af1-40d1-9d43-8e1df5db51d4" providerId="AD" clId="Web-{E6541660-9BE5-BDA9-CB15-56CB578CF3F7}" dt="2019-11-20T17:53:42.666" v="442" actId="14100"/>
        <pc:sldMkLst>
          <pc:docMk/>
          <pc:sldMk cId="1782767769" sldId="314"/>
        </pc:sldMkLst>
        <pc:spChg chg="mod">
          <ac:chgData name="Eichelberger, Michelle" userId="S::michelle.eichelberger@suny.edu::1bd4442c-2af1-40d1-9d43-8e1df5db51d4" providerId="AD" clId="Web-{E6541660-9BE5-BDA9-CB15-56CB578CF3F7}" dt="2019-11-20T17:53:42.666" v="442" actId="14100"/>
          <ac:spMkLst>
            <pc:docMk/>
            <pc:sldMk cId="1782767769" sldId="314"/>
            <ac:spMk id="15" creationId="{69E2B22E-D664-4DB7-959E-F94F3254E369}"/>
          </ac:spMkLst>
        </pc:spChg>
      </pc:sldChg>
      <pc:sldChg chg="modSp">
        <pc:chgData name="Eichelberger, Michelle" userId="S::michelle.eichelberger@suny.edu::1bd4442c-2af1-40d1-9d43-8e1df5db51d4" providerId="AD" clId="Web-{E6541660-9BE5-BDA9-CB15-56CB578CF3F7}" dt="2019-11-20T18:17:27.581" v="678" actId="20577"/>
        <pc:sldMkLst>
          <pc:docMk/>
          <pc:sldMk cId="2597148903" sldId="315"/>
        </pc:sldMkLst>
        <pc:spChg chg="mod">
          <ac:chgData name="Eichelberger, Michelle" userId="S::michelle.eichelberger@suny.edu::1bd4442c-2af1-40d1-9d43-8e1df5db51d4" providerId="AD" clId="Web-{E6541660-9BE5-BDA9-CB15-56CB578CF3F7}" dt="2019-11-20T18:02:01.559" v="487" actId="20577"/>
          <ac:spMkLst>
            <pc:docMk/>
            <pc:sldMk cId="2597148903" sldId="315"/>
            <ac:spMk id="2" creationId="{00000000-0000-0000-0000-000000000000}"/>
          </ac:spMkLst>
        </pc:spChg>
        <pc:spChg chg="mod">
          <ac:chgData name="Eichelberger, Michelle" userId="S::michelle.eichelberger@suny.edu::1bd4442c-2af1-40d1-9d43-8e1df5db51d4" providerId="AD" clId="Web-{E6541660-9BE5-BDA9-CB15-56CB578CF3F7}" dt="2019-11-20T18:17:27.581" v="678" actId="20577"/>
          <ac:spMkLst>
            <pc:docMk/>
            <pc:sldMk cId="2597148903" sldId="315"/>
            <ac:spMk id="3" creationId="{00000000-0000-0000-0000-000000000000}"/>
          </ac:spMkLst>
        </pc:spChg>
      </pc:sldChg>
      <pc:sldChg chg="addSp delSp modSp">
        <pc:chgData name="Eichelberger, Michelle" userId="S::michelle.eichelberger@suny.edu::1bd4442c-2af1-40d1-9d43-8e1df5db51d4" providerId="AD" clId="Web-{E6541660-9BE5-BDA9-CB15-56CB578CF3F7}" dt="2019-11-20T19:43:37.488" v="1705" actId="1076"/>
        <pc:sldMkLst>
          <pc:docMk/>
          <pc:sldMk cId="3458973563" sldId="329"/>
        </pc:sldMkLst>
        <pc:spChg chg="mod">
          <ac:chgData name="Eichelberger, Michelle" userId="S::michelle.eichelberger@suny.edu::1bd4442c-2af1-40d1-9d43-8e1df5db51d4" providerId="AD" clId="Web-{E6541660-9BE5-BDA9-CB15-56CB578CF3F7}" dt="2019-11-20T19:20:45.276" v="1568" actId="20577"/>
          <ac:spMkLst>
            <pc:docMk/>
            <pc:sldMk cId="3458973563" sldId="329"/>
            <ac:spMk id="2" creationId="{C48AB8A9-7280-478D-B861-6975D46D1632}"/>
          </ac:spMkLst>
        </pc:spChg>
        <pc:spChg chg="del mod">
          <ac:chgData name="Eichelberger, Michelle" userId="S::michelle.eichelberger@suny.edu::1bd4442c-2af1-40d1-9d43-8e1df5db51d4" providerId="AD" clId="Web-{E6541660-9BE5-BDA9-CB15-56CB578CF3F7}" dt="2019-11-20T19:12:35.914" v="1511"/>
          <ac:spMkLst>
            <pc:docMk/>
            <pc:sldMk cId="3458973563" sldId="329"/>
            <ac:spMk id="3" creationId="{B0D9A189-B0D8-4563-8622-09F35A316A46}"/>
          </ac:spMkLst>
        </pc:spChg>
        <pc:spChg chg="add del mod">
          <ac:chgData name="Eichelberger, Michelle" userId="S::michelle.eichelberger@suny.edu::1bd4442c-2af1-40d1-9d43-8e1df5db51d4" providerId="AD" clId="Web-{E6541660-9BE5-BDA9-CB15-56CB578CF3F7}" dt="2019-11-20T18:36:40.728" v="1133"/>
          <ac:spMkLst>
            <pc:docMk/>
            <pc:sldMk cId="3458973563" sldId="329"/>
            <ac:spMk id="14" creationId="{7572536B-069A-4E86-B481-E39DDF4BFBBB}"/>
          </ac:spMkLst>
        </pc:spChg>
        <pc:spChg chg="add mod">
          <ac:chgData name="Eichelberger, Michelle" userId="S::michelle.eichelberger@suny.edu::1bd4442c-2af1-40d1-9d43-8e1df5db51d4" providerId="AD" clId="Web-{E6541660-9BE5-BDA9-CB15-56CB578CF3F7}" dt="2019-11-20T19:32:00.577" v="1646" actId="1076"/>
          <ac:spMkLst>
            <pc:docMk/>
            <pc:sldMk cId="3458973563" sldId="329"/>
            <ac:spMk id="15" creationId="{54B9F49E-0CA9-492C-B6DE-1A428B7297A6}"/>
          </ac:spMkLst>
        </pc:spChg>
        <pc:spChg chg="add mod">
          <ac:chgData name="Eichelberger, Michelle" userId="S::michelle.eichelberger@suny.edu::1bd4442c-2af1-40d1-9d43-8e1df5db51d4" providerId="AD" clId="Web-{E6541660-9BE5-BDA9-CB15-56CB578CF3F7}" dt="2019-11-20T19:32:00.546" v="1645" actId="1076"/>
          <ac:spMkLst>
            <pc:docMk/>
            <pc:sldMk cId="3458973563" sldId="329"/>
            <ac:spMk id="16" creationId="{6EEF12D8-D082-4B4A-86A7-E0FD05B20BAB}"/>
          </ac:spMkLst>
        </pc:spChg>
        <pc:spChg chg="add mod">
          <ac:chgData name="Eichelberger, Michelle" userId="S::michelle.eichelberger@suny.edu::1bd4442c-2af1-40d1-9d43-8e1df5db51d4" providerId="AD" clId="Web-{E6541660-9BE5-BDA9-CB15-56CB578CF3F7}" dt="2019-11-20T19:43:37.488" v="1705" actId="1076"/>
          <ac:spMkLst>
            <pc:docMk/>
            <pc:sldMk cId="3458973563" sldId="329"/>
            <ac:spMk id="20" creationId="{1C53DB57-17F2-4543-B65F-4972BB709F69}"/>
          </ac:spMkLst>
        </pc:spChg>
        <pc:spChg chg="add mod">
          <ac:chgData name="Eichelberger, Michelle" userId="S::michelle.eichelberger@suny.edu::1bd4442c-2af1-40d1-9d43-8e1df5db51d4" providerId="AD" clId="Web-{E6541660-9BE5-BDA9-CB15-56CB578CF3F7}" dt="2019-11-20T19:43:37.472" v="1704" actId="1076"/>
          <ac:spMkLst>
            <pc:docMk/>
            <pc:sldMk cId="3458973563" sldId="329"/>
            <ac:spMk id="21" creationId="{E99343E0-5F29-4C4F-A7FC-A9ADEFBAD425}"/>
          </ac:spMkLst>
        </pc:spChg>
        <pc:spChg chg="add mod">
          <ac:chgData name="Eichelberger, Michelle" userId="S::michelle.eichelberger@suny.edu::1bd4442c-2af1-40d1-9d43-8e1df5db51d4" providerId="AD" clId="Web-{E6541660-9BE5-BDA9-CB15-56CB578CF3F7}" dt="2019-11-20T19:43:21.409" v="1703" actId="1076"/>
          <ac:spMkLst>
            <pc:docMk/>
            <pc:sldMk cId="3458973563" sldId="329"/>
            <ac:spMk id="22" creationId="{8583BF7F-D754-4401-9EBC-5AC947C6F82B}"/>
          </ac:spMkLst>
        </pc:spChg>
        <pc:spChg chg="add mod">
          <ac:chgData name="Eichelberger, Michelle" userId="S::michelle.eichelberger@suny.edu::1bd4442c-2af1-40d1-9d43-8e1df5db51d4" providerId="AD" clId="Web-{E6541660-9BE5-BDA9-CB15-56CB578CF3F7}" dt="2019-11-20T19:43:13.441" v="1702" actId="1076"/>
          <ac:spMkLst>
            <pc:docMk/>
            <pc:sldMk cId="3458973563" sldId="329"/>
            <ac:spMk id="23" creationId="{5918BDE9-BEE9-4B4E-823E-F9F1E35C5262}"/>
          </ac:spMkLst>
        </pc:spChg>
        <pc:spChg chg="add mod">
          <ac:chgData name="Eichelberger, Michelle" userId="S::michelle.eichelberger@suny.edu::1bd4442c-2af1-40d1-9d43-8e1df5db51d4" providerId="AD" clId="Web-{E6541660-9BE5-BDA9-CB15-56CB578CF3F7}" dt="2019-11-20T19:39:39.220" v="1678" actId="1076"/>
          <ac:spMkLst>
            <pc:docMk/>
            <pc:sldMk cId="3458973563" sldId="329"/>
            <ac:spMk id="24" creationId="{5FBBF007-1A52-4935-B050-DC5E24B318E1}"/>
          </ac:spMkLst>
        </pc:spChg>
        <pc:spChg chg="add mod">
          <ac:chgData name="Eichelberger, Michelle" userId="S::michelle.eichelberger@suny.edu::1bd4442c-2af1-40d1-9d43-8e1df5db51d4" providerId="AD" clId="Web-{E6541660-9BE5-BDA9-CB15-56CB578CF3F7}" dt="2019-11-20T19:39:39.252" v="1679" actId="1076"/>
          <ac:spMkLst>
            <pc:docMk/>
            <pc:sldMk cId="3458973563" sldId="329"/>
            <ac:spMk id="25" creationId="{EF3C2703-E4F0-41B5-B2EC-215F1F861EBB}"/>
          </ac:spMkLst>
        </pc:spChg>
        <pc:spChg chg="add mod">
          <ac:chgData name="Eichelberger, Michelle" userId="S::michelle.eichelberger@suny.edu::1bd4442c-2af1-40d1-9d43-8e1df5db51d4" providerId="AD" clId="Web-{E6541660-9BE5-BDA9-CB15-56CB578CF3F7}" dt="2019-11-20T19:41:45.893" v="1690" actId="14100"/>
          <ac:spMkLst>
            <pc:docMk/>
            <pc:sldMk cId="3458973563" sldId="329"/>
            <ac:spMk id="26" creationId="{DC2538E7-EC2D-4C35-BBD9-FA281B0DA20A}"/>
          </ac:spMkLst>
        </pc:spChg>
        <pc:spChg chg="add mod">
          <ac:chgData name="Eichelberger, Michelle" userId="S::michelle.eichelberger@suny.edu::1bd4442c-2af1-40d1-9d43-8e1df5db51d4" providerId="AD" clId="Web-{E6541660-9BE5-BDA9-CB15-56CB578CF3F7}" dt="2019-11-20T19:41:39.721" v="1689" actId="1076"/>
          <ac:spMkLst>
            <pc:docMk/>
            <pc:sldMk cId="3458973563" sldId="329"/>
            <ac:spMk id="27" creationId="{748653C1-4999-4483-B31F-DF123DA14C08}"/>
          </ac:spMkLst>
        </pc:spChg>
        <pc:spChg chg="add mod">
          <ac:chgData name="Eichelberger, Michelle" userId="S::michelle.eichelberger@suny.edu::1bd4442c-2af1-40d1-9d43-8e1df5db51d4" providerId="AD" clId="Web-{E6541660-9BE5-BDA9-CB15-56CB578CF3F7}" dt="2019-11-20T19:42:56.034" v="1699" actId="1076"/>
          <ac:spMkLst>
            <pc:docMk/>
            <pc:sldMk cId="3458973563" sldId="329"/>
            <ac:spMk id="28" creationId="{A6C9AFF8-C0DA-4FCC-B37D-D00A79DE83CC}"/>
          </ac:spMkLst>
        </pc:spChg>
        <pc:spChg chg="add mod">
          <ac:chgData name="Eichelberger, Michelle" userId="S::michelle.eichelberger@suny.edu::1bd4442c-2af1-40d1-9d43-8e1df5db51d4" providerId="AD" clId="Web-{E6541660-9BE5-BDA9-CB15-56CB578CF3F7}" dt="2019-11-20T19:42:56.050" v="1700" actId="1076"/>
          <ac:spMkLst>
            <pc:docMk/>
            <pc:sldMk cId="3458973563" sldId="329"/>
            <ac:spMk id="29" creationId="{C23F3EE3-F439-4258-B452-C510E3BA27A2}"/>
          </ac:spMkLst>
        </pc:spChg>
        <pc:spChg chg="add mod">
          <ac:chgData name="Eichelberger, Michelle" userId="S::michelle.eichelberger@suny.edu::1bd4442c-2af1-40d1-9d43-8e1df5db51d4" providerId="AD" clId="Web-{E6541660-9BE5-BDA9-CB15-56CB578CF3F7}" dt="2019-11-20T19:34:24.968" v="1667" actId="1076"/>
          <ac:spMkLst>
            <pc:docMk/>
            <pc:sldMk cId="3458973563" sldId="329"/>
            <ac:spMk id="30" creationId="{367DA04D-BE6A-4D84-8D6C-EAB6805B8399}"/>
          </ac:spMkLst>
        </pc:spChg>
        <pc:spChg chg="add mod">
          <ac:chgData name="Eichelberger, Michelle" userId="S::michelle.eichelberger@suny.edu::1bd4442c-2af1-40d1-9d43-8e1df5db51d4" providerId="AD" clId="Web-{E6541660-9BE5-BDA9-CB15-56CB578CF3F7}" dt="2019-11-20T19:34:24.953" v="1666" actId="1076"/>
          <ac:spMkLst>
            <pc:docMk/>
            <pc:sldMk cId="3458973563" sldId="329"/>
            <ac:spMk id="31" creationId="{3A596270-9026-4CA6-8C1B-88AFD347E1B5}"/>
          </ac:spMkLst>
        </pc:spChg>
        <pc:spChg chg="add del mod">
          <ac:chgData name="Eichelberger, Michelle" userId="S::michelle.eichelberger@suny.edu::1bd4442c-2af1-40d1-9d43-8e1df5db51d4" providerId="AD" clId="Web-{E6541660-9BE5-BDA9-CB15-56CB578CF3F7}" dt="2019-11-20T19:12:41.070" v="1512"/>
          <ac:spMkLst>
            <pc:docMk/>
            <pc:sldMk cId="3458973563" sldId="329"/>
            <ac:spMk id="32" creationId="{FDEE7D5E-C601-4EFD-92C2-ED054791DFC4}"/>
          </ac:spMkLst>
        </pc:spChg>
        <pc:graphicFrameChg chg="add del mod">
          <ac:chgData name="Eichelberger, Michelle" userId="S::michelle.eichelberger@suny.edu::1bd4442c-2af1-40d1-9d43-8e1df5db51d4" providerId="AD" clId="Web-{E6541660-9BE5-BDA9-CB15-56CB578CF3F7}" dt="2019-11-20T18:36:40.728" v="1134"/>
          <ac:graphicFrameMkLst>
            <pc:docMk/>
            <pc:sldMk cId="3458973563" sldId="329"/>
            <ac:graphicFrameMk id="13" creationId="{32D0E014-C1A6-4117-A7C6-9D8C1116C80A}"/>
          </ac:graphicFrameMkLst>
        </pc:graphicFrameChg>
        <pc:picChg chg="del">
          <ac:chgData name="Eichelberger, Michelle" userId="S::michelle.eichelberger@suny.edu::1bd4442c-2af1-40d1-9d43-8e1df5db51d4" providerId="AD" clId="Web-{E6541660-9BE5-BDA9-CB15-56CB578CF3F7}" dt="2019-11-20T18:24:28.271" v="851"/>
          <ac:picMkLst>
            <pc:docMk/>
            <pc:sldMk cId="3458973563" sldId="329"/>
            <ac:picMk id="17" creationId="{42EE9CC5-CD9B-4609-85F3-F09F8BF14398}"/>
          </ac:picMkLst>
        </pc:picChg>
        <pc:picChg chg="del">
          <ac:chgData name="Eichelberger, Michelle" userId="S::michelle.eichelberger@suny.edu::1bd4442c-2af1-40d1-9d43-8e1df5db51d4" providerId="AD" clId="Web-{E6541660-9BE5-BDA9-CB15-56CB578CF3F7}" dt="2019-11-20T18:24:30.271" v="852"/>
          <ac:picMkLst>
            <pc:docMk/>
            <pc:sldMk cId="3458973563" sldId="329"/>
            <ac:picMk id="19" creationId="{EA413333-86C6-4B87-A6D4-4DEB6ED609A6}"/>
          </ac:picMkLst>
        </pc:picChg>
      </pc:sldChg>
    </pc:docChg>
  </pc:docChgLst>
  <pc:docChgLst>
    <pc:chgData name="Pritting, Shannon" userId="S::shannon.pritting@suny.edu::b6acce8b-3193-4a7b-b3b8-1dc43a9f8da4" providerId="AD" clId="Web-{92A6F7FF-F11A-4C1C-7FD8-826D29A0E448}"/>
    <pc:docChg chg="modSld">
      <pc:chgData name="Pritting, Shannon" userId="S::shannon.pritting@suny.edu::b6acce8b-3193-4a7b-b3b8-1dc43a9f8da4" providerId="AD" clId="Web-{92A6F7FF-F11A-4C1C-7FD8-826D29A0E448}" dt="2020-08-28T12:53:07.850" v="1004" actId="20577"/>
      <pc:docMkLst>
        <pc:docMk/>
      </pc:docMkLst>
      <pc:sldChg chg="modSp">
        <pc:chgData name="Pritting, Shannon" userId="S::shannon.pritting@suny.edu::b6acce8b-3193-4a7b-b3b8-1dc43a9f8da4" providerId="AD" clId="Web-{92A6F7FF-F11A-4C1C-7FD8-826D29A0E448}" dt="2020-08-28T12:52:00.536" v="814" actId="20577"/>
        <pc:sldMkLst>
          <pc:docMk/>
          <pc:sldMk cId="3512025937" sldId="436"/>
        </pc:sldMkLst>
        <pc:spChg chg="mod">
          <ac:chgData name="Pritting, Shannon" userId="S::shannon.pritting@suny.edu::b6acce8b-3193-4a7b-b3b8-1dc43a9f8da4" providerId="AD" clId="Web-{92A6F7FF-F11A-4C1C-7FD8-826D29A0E448}" dt="2020-08-28T12:52:00.536" v="814" actId="20577"/>
          <ac:spMkLst>
            <pc:docMk/>
            <pc:sldMk cId="3512025937" sldId="436"/>
            <ac:spMk id="14" creationId="{00000000-0000-0000-0000-000000000000}"/>
          </ac:spMkLst>
        </pc:spChg>
      </pc:sldChg>
      <pc:sldChg chg="modSp">
        <pc:chgData name="Pritting, Shannon" userId="S::shannon.pritting@suny.edu::b6acce8b-3193-4a7b-b3b8-1dc43a9f8da4" providerId="AD" clId="Web-{92A6F7FF-F11A-4C1C-7FD8-826D29A0E448}" dt="2020-08-28T12:50:10.517" v="390" actId="20577"/>
        <pc:sldMkLst>
          <pc:docMk/>
          <pc:sldMk cId="667077888" sldId="444"/>
        </pc:sldMkLst>
        <pc:spChg chg="mod">
          <ac:chgData name="Pritting, Shannon" userId="S::shannon.pritting@suny.edu::b6acce8b-3193-4a7b-b3b8-1dc43a9f8da4" providerId="AD" clId="Web-{92A6F7FF-F11A-4C1C-7FD8-826D29A0E448}" dt="2020-08-28T12:50:10.517" v="390" actId="20577"/>
          <ac:spMkLst>
            <pc:docMk/>
            <pc:sldMk cId="667077888" sldId="444"/>
            <ac:spMk id="16" creationId="{AA0C2B46-31D6-4C58-841E-D3D6AFBBAE8D}"/>
          </ac:spMkLst>
        </pc:spChg>
      </pc:sldChg>
      <pc:sldChg chg="modSp">
        <pc:chgData name="Pritting, Shannon" userId="S::shannon.pritting@suny.edu::b6acce8b-3193-4a7b-b3b8-1dc43a9f8da4" providerId="AD" clId="Web-{92A6F7FF-F11A-4C1C-7FD8-826D29A0E448}" dt="2020-08-28T12:48:47.280" v="136" actId="20577"/>
        <pc:sldMkLst>
          <pc:docMk/>
          <pc:sldMk cId="1421422788" sldId="449"/>
        </pc:sldMkLst>
        <pc:spChg chg="mod">
          <ac:chgData name="Pritting, Shannon" userId="S::shannon.pritting@suny.edu::b6acce8b-3193-4a7b-b3b8-1dc43a9f8da4" providerId="AD" clId="Web-{92A6F7FF-F11A-4C1C-7FD8-826D29A0E448}" dt="2020-08-28T12:48:47.280" v="136" actId="20577"/>
          <ac:spMkLst>
            <pc:docMk/>
            <pc:sldMk cId="1421422788" sldId="449"/>
            <ac:spMk id="3" creationId="{00000000-0000-0000-0000-000000000000}"/>
          </ac:spMkLst>
        </pc:spChg>
      </pc:sldChg>
      <pc:sldChg chg="modSp">
        <pc:chgData name="Pritting, Shannon" userId="S::shannon.pritting@suny.edu::b6acce8b-3193-4a7b-b3b8-1dc43a9f8da4" providerId="AD" clId="Web-{92A6F7FF-F11A-4C1C-7FD8-826D29A0E448}" dt="2020-08-28T12:53:07.850" v="1003" actId="20577"/>
        <pc:sldMkLst>
          <pc:docMk/>
          <pc:sldMk cId="3819276902" sldId="465"/>
        </pc:sldMkLst>
        <pc:spChg chg="mod">
          <ac:chgData name="Pritting, Shannon" userId="S::shannon.pritting@suny.edu::b6acce8b-3193-4a7b-b3b8-1dc43a9f8da4" providerId="AD" clId="Web-{92A6F7FF-F11A-4C1C-7FD8-826D29A0E448}" dt="2020-08-28T12:53:07.850" v="1003" actId="20577"/>
          <ac:spMkLst>
            <pc:docMk/>
            <pc:sldMk cId="3819276902" sldId="465"/>
            <ac:spMk id="14" creationId="{00000000-0000-0000-0000-000000000000}"/>
          </ac:spMkLst>
        </pc:spChg>
      </pc:sldChg>
    </pc:docChg>
  </pc:docChgLst>
  <pc:docChgLst>
    <pc:chgData name="Pritting, Shannon" userId="S::shannon.pritting@suny.edu::b6acce8b-3193-4a7b-b3b8-1dc43a9f8da4" providerId="AD" clId="Web-{32D88EB5-97FD-4EDB-A35F-AAA2C56799DC}"/>
    <pc:docChg chg="delSld">
      <pc:chgData name="Pritting, Shannon" userId="S::shannon.pritting@suny.edu::b6acce8b-3193-4a7b-b3b8-1dc43a9f8da4" providerId="AD" clId="Web-{32D88EB5-97FD-4EDB-A35F-AAA2C56799DC}" dt="2020-03-30T18:32:04.193" v="1"/>
      <pc:docMkLst>
        <pc:docMk/>
      </pc:docMkLst>
      <pc:sldChg chg="del">
        <pc:chgData name="Pritting, Shannon" userId="S::shannon.pritting@suny.edu::b6acce8b-3193-4a7b-b3b8-1dc43a9f8da4" providerId="AD" clId="Web-{32D88EB5-97FD-4EDB-A35F-AAA2C56799DC}" dt="2020-03-30T18:31:54.958" v="0"/>
        <pc:sldMkLst>
          <pc:docMk/>
          <pc:sldMk cId="2023300331" sldId="387"/>
        </pc:sldMkLst>
      </pc:sldChg>
      <pc:sldChg chg="del">
        <pc:chgData name="Pritting, Shannon" userId="S::shannon.pritting@suny.edu::b6acce8b-3193-4a7b-b3b8-1dc43a9f8da4" providerId="AD" clId="Web-{32D88EB5-97FD-4EDB-A35F-AAA2C56799DC}" dt="2020-03-30T18:32:04.193" v="1"/>
        <pc:sldMkLst>
          <pc:docMk/>
          <pc:sldMk cId="3425351415" sldId="403"/>
        </pc:sldMkLst>
      </pc:sldChg>
    </pc:docChg>
  </pc:docChgLst>
  <pc:docChgLst>
    <pc:chgData name="Eichelberger, Michelle" userId="S::michelle.eichelberger@suny.edu::1bd4442c-2af1-40d1-9d43-8e1df5db51d4" providerId="AD" clId="Web-{85B40EFF-F19F-41F5-99B9-93FEB372741D}"/>
    <pc:docChg chg="addSld delSld modSld sldOrd">
      <pc:chgData name="Eichelberger, Michelle" userId="S::michelle.eichelberger@suny.edu::1bd4442c-2af1-40d1-9d43-8e1df5db51d4" providerId="AD" clId="Web-{85B40EFF-F19F-41F5-99B9-93FEB372741D}" dt="2020-09-22T17:30:10.512" v="724" actId="20577"/>
      <pc:docMkLst>
        <pc:docMk/>
      </pc:docMkLst>
      <pc:sldChg chg="del">
        <pc:chgData name="Eichelberger, Michelle" userId="S::michelle.eichelberger@suny.edu::1bd4442c-2af1-40d1-9d43-8e1df5db51d4" providerId="AD" clId="Web-{85B40EFF-F19F-41F5-99B9-93FEB372741D}" dt="2020-09-22T17:25:37.525" v="193"/>
        <pc:sldMkLst>
          <pc:docMk/>
          <pc:sldMk cId="2989868960" sldId="432"/>
        </pc:sldMkLst>
      </pc:sldChg>
      <pc:sldChg chg="del">
        <pc:chgData name="Eichelberger, Michelle" userId="S::michelle.eichelberger@suny.edu::1bd4442c-2af1-40d1-9d43-8e1df5db51d4" providerId="AD" clId="Web-{85B40EFF-F19F-41F5-99B9-93FEB372741D}" dt="2020-09-22T17:25:40.088" v="194"/>
        <pc:sldMkLst>
          <pc:docMk/>
          <pc:sldMk cId="2219423648" sldId="456"/>
        </pc:sldMkLst>
      </pc:sldChg>
      <pc:sldChg chg="modSp">
        <pc:chgData name="Eichelberger, Michelle" userId="S::michelle.eichelberger@suny.edu::1bd4442c-2af1-40d1-9d43-8e1df5db51d4" providerId="AD" clId="Web-{85B40EFF-F19F-41F5-99B9-93FEB372741D}" dt="2020-09-22T17:25:09.101" v="191" actId="20577"/>
        <pc:sldMkLst>
          <pc:docMk/>
          <pc:sldMk cId="211705502" sldId="486"/>
        </pc:sldMkLst>
        <pc:spChg chg="mod">
          <ac:chgData name="Eichelberger, Michelle" userId="S::michelle.eichelberger@suny.edu::1bd4442c-2af1-40d1-9d43-8e1df5db51d4" providerId="AD" clId="Web-{85B40EFF-F19F-41F5-99B9-93FEB372741D}" dt="2020-09-22T17:25:09.101" v="191" actId="20577"/>
          <ac:spMkLst>
            <pc:docMk/>
            <pc:sldMk cId="211705502" sldId="486"/>
            <ac:spMk id="14" creationId="{00000000-0000-0000-0000-000000000000}"/>
          </ac:spMkLst>
        </pc:spChg>
      </pc:sldChg>
      <pc:sldChg chg="modSp add ord replId">
        <pc:chgData name="Eichelberger, Michelle" userId="S::michelle.eichelberger@suny.edu::1bd4442c-2af1-40d1-9d43-8e1df5db51d4" providerId="AD" clId="Web-{85B40EFF-F19F-41F5-99B9-93FEB372741D}" dt="2020-09-22T17:30:10.512" v="723" actId="20577"/>
        <pc:sldMkLst>
          <pc:docMk/>
          <pc:sldMk cId="2201213108" sldId="487"/>
        </pc:sldMkLst>
        <pc:spChg chg="mod">
          <ac:chgData name="Eichelberger, Michelle" userId="S::michelle.eichelberger@suny.edu::1bd4442c-2af1-40d1-9d43-8e1df5db51d4" providerId="AD" clId="Web-{85B40EFF-F19F-41F5-99B9-93FEB372741D}" dt="2020-09-22T17:26:17.418" v="196" actId="20577"/>
          <ac:spMkLst>
            <pc:docMk/>
            <pc:sldMk cId="2201213108" sldId="487"/>
            <ac:spMk id="13" creationId="{00000000-0000-0000-0000-000000000000}"/>
          </ac:spMkLst>
        </pc:spChg>
        <pc:spChg chg="mod">
          <ac:chgData name="Eichelberger, Michelle" userId="S::michelle.eichelberger@suny.edu::1bd4442c-2af1-40d1-9d43-8e1df5db51d4" providerId="AD" clId="Web-{85B40EFF-F19F-41F5-99B9-93FEB372741D}" dt="2020-09-22T17:30:10.512" v="723" actId="20577"/>
          <ac:spMkLst>
            <pc:docMk/>
            <pc:sldMk cId="2201213108" sldId="487"/>
            <ac:spMk id="14" creationId="{00000000-0000-0000-0000-000000000000}"/>
          </ac:spMkLst>
        </pc:spChg>
      </pc:sldChg>
    </pc:docChg>
  </pc:docChgLst>
  <pc:docChgLst>
    <pc:chgData name="McGee, Margaret" userId="S::margaret.mcgee@suny.edu::07377fe7-8f05-4c22-a697-5f820ef7115e" providerId="AD" clId="Web-{EE30BF9A-4E25-E0BB-93A7-3BDD8827C544}"/>
    <pc:docChg chg="addSld delSld modSld sldOrd">
      <pc:chgData name="McGee, Margaret" userId="S::margaret.mcgee@suny.edu::07377fe7-8f05-4c22-a697-5f820ef7115e" providerId="AD" clId="Web-{EE30BF9A-4E25-E0BB-93A7-3BDD8827C544}" dt="2019-11-22T14:29:06.881" v="1612" actId="20577"/>
      <pc:docMkLst>
        <pc:docMk/>
      </pc:docMkLst>
      <pc:sldChg chg="modSp add ord replId">
        <pc:chgData name="McGee, Margaret" userId="S::margaret.mcgee@suny.edu::07377fe7-8f05-4c22-a697-5f820ef7115e" providerId="AD" clId="Web-{EE30BF9A-4E25-E0BB-93A7-3BDD8827C544}" dt="2019-11-22T14:19:11.773" v="786" actId="20577"/>
        <pc:sldMkLst>
          <pc:docMk/>
          <pc:sldMk cId="2227392382" sldId="342"/>
        </pc:sldMkLst>
        <pc:spChg chg="mod">
          <ac:chgData name="McGee, Margaret" userId="S::margaret.mcgee@suny.edu::07377fe7-8f05-4c22-a697-5f820ef7115e" providerId="AD" clId="Web-{EE30BF9A-4E25-E0BB-93A7-3BDD8827C544}" dt="2019-11-22T14:18:44.211" v="776" actId="1076"/>
          <ac:spMkLst>
            <pc:docMk/>
            <pc:sldMk cId="2227392382" sldId="342"/>
            <ac:spMk id="2" creationId="{71EA7B85-A46E-4A0A-B5A6-003D849DE4A5}"/>
          </ac:spMkLst>
        </pc:spChg>
        <pc:spChg chg="mod">
          <ac:chgData name="McGee, Margaret" userId="S::margaret.mcgee@suny.edu::07377fe7-8f05-4c22-a697-5f820ef7115e" providerId="AD" clId="Web-{EE30BF9A-4E25-E0BB-93A7-3BDD8827C544}" dt="2019-11-22T14:19:11.773" v="786" actId="20577"/>
          <ac:spMkLst>
            <pc:docMk/>
            <pc:sldMk cId="2227392382" sldId="342"/>
            <ac:spMk id="3" creationId="{4DBDDB3F-B73C-4F73-9955-8AC852907A47}"/>
          </ac:spMkLst>
        </pc:spChg>
      </pc:sldChg>
      <pc:sldChg chg="add del replId">
        <pc:chgData name="McGee, Margaret" userId="S::margaret.mcgee@suny.edu::07377fe7-8f05-4c22-a697-5f820ef7115e" providerId="AD" clId="Web-{EE30BF9A-4E25-E0BB-93A7-3BDD8827C544}" dt="2019-11-22T14:07:21.728" v="1"/>
        <pc:sldMkLst>
          <pc:docMk/>
          <pc:sldMk cId="3083609415" sldId="342"/>
        </pc:sldMkLst>
      </pc:sldChg>
      <pc:sldChg chg="modSp add ord replId">
        <pc:chgData name="McGee, Margaret" userId="S::margaret.mcgee@suny.edu::07377fe7-8f05-4c22-a697-5f820ef7115e" providerId="AD" clId="Web-{EE30BF9A-4E25-E0BB-93A7-3BDD8827C544}" dt="2019-11-22T14:29:06.881" v="1611" actId="20577"/>
        <pc:sldMkLst>
          <pc:docMk/>
          <pc:sldMk cId="3497420990" sldId="343"/>
        </pc:sldMkLst>
        <pc:spChg chg="mod">
          <ac:chgData name="McGee, Margaret" userId="S::margaret.mcgee@suny.edu::07377fe7-8f05-4c22-a697-5f820ef7115e" providerId="AD" clId="Web-{EE30BF9A-4E25-E0BB-93A7-3BDD8827C544}" dt="2019-11-22T14:24:02.132" v="817" actId="20577"/>
          <ac:spMkLst>
            <pc:docMk/>
            <pc:sldMk cId="3497420990" sldId="343"/>
            <ac:spMk id="2" creationId="{71EA7B85-A46E-4A0A-B5A6-003D849DE4A5}"/>
          </ac:spMkLst>
        </pc:spChg>
        <pc:spChg chg="mod">
          <ac:chgData name="McGee, Margaret" userId="S::margaret.mcgee@suny.edu::07377fe7-8f05-4c22-a697-5f820ef7115e" providerId="AD" clId="Web-{EE30BF9A-4E25-E0BB-93A7-3BDD8827C544}" dt="2019-11-22T14:29:06.881" v="1611" actId="20577"/>
          <ac:spMkLst>
            <pc:docMk/>
            <pc:sldMk cId="3497420990" sldId="343"/>
            <ac:spMk id="3" creationId="{4DBDDB3F-B73C-4F73-9955-8AC852907A47}"/>
          </ac:spMkLst>
        </pc:spChg>
      </pc:sldChg>
    </pc:docChg>
  </pc:docChgLst>
  <pc:docChgLst>
    <pc:chgData name="Eichelberger, Michelle" userId="S::michelle.eichelberger@suny.edu::1bd4442c-2af1-40d1-9d43-8e1df5db51d4" providerId="AD" clId="Web-{AAB15DB8-54E8-F7E7-3D6F-C41EA74F21AA}"/>
    <pc:docChg chg="modSld">
      <pc:chgData name="Eichelberger, Michelle" userId="S::michelle.eichelberger@suny.edu::1bd4442c-2af1-40d1-9d43-8e1df5db51d4" providerId="AD" clId="Web-{AAB15DB8-54E8-F7E7-3D6F-C41EA74F21AA}" dt="2019-12-19T16:30:26.143" v="314" actId="20577"/>
      <pc:docMkLst>
        <pc:docMk/>
      </pc:docMkLst>
      <pc:sldChg chg="modSp">
        <pc:chgData name="Eichelberger, Michelle" userId="S::michelle.eichelberger@suny.edu::1bd4442c-2af1-40d1-9d43-8e1df5db51d4" providerId="AD" clId="Web-{AAB15DB8-54E8-F7E7-3D6F-C41EA74F21AA}" dt="2019-12-19T16:30:17.409" v="312" actId="20577"/>
        <pc:sldMkLst>
          <pc:docMk/>
          <pc:sldMk cId="1782767769" sldId="314"/>
        </pc:sldMkLst>
        <pc:spChg chg="mod">
          <ac:chgData name="Eichelberger, Michelle" userId="S::michelle.eichelberger@suny.edu::1bd4442c-2af1-40d1-9d43-8e1df5db51d4" providerId="AD" clId="Web-{AAB15DB8-54E8-F7E7-3D6F-C41EA74F21AA}" dt="2019-12-19T16:30:17.409" v="312" actId="20577"/>
          <ac:spMkLst>
            <pc:docMk/>
            <pc:sldMk cId="1782767769" sldId="314"/>
            <ac:spMk id="3" creationId="{CCAC89EA-B4DB-43F4-8900-EEFCD68D289B}"/>
          </ac:spMkLst>
        </pc:spChg>
      </pc:sldChg>
      <pc:sldChg chg="modSp">
        <pc:chgData name="Eichelberger, Michelle" userId="S::michelle.eichelberger@suny.edu::1bd4442c-2af1-40d1-9d43-8e1df5db51d4" providerId="AD" clId="Web-{AAB15DB8-54E8-F7E7-3D6F-C41EA74F21AA}" dt="2019-12-18T13:11:44.243" v="253" actId="20577"/>
        <pc:sldMkLst>
          <pc:docMk/>
          <pc:sldMk cId="2597148903" sldId="315"/>
        </pc:sldMkLst>
        <pc:spChg chg="mod">
          <ac:chgData name="Eichelberger, Michelle" userId="S::michelle.eichelberger@suny.edu::1bd4442c-2af1-40d1-9d43-8e1df5db51d4" providerId="AD" clId="Web-{AAB15DB8-54E8-F7E7-3D6F-C41EA74F21AA}" dt="2019-12-18T13:11:44.243" v="253" actId="20577"/>
          <ac:spMkLst>
            <pc:docMk/>
            <pc:sldMk cId="2597148903" sldId="315"/>
            <ac:spMk id="3" creationId="{00000000-0000-0000-0000-000000000000}"/>
          </ac:spMkLst>
        </pc:spChg>
      </pc:sldChg>
    </pc:docChg>
  </pc:docChgLst>
  <pc:docChgLst>
    <pc:chgData name="Pritting, Shannon" userId="S::shannon.pritting@suny.edu::b6acce8b-3193-4a7b-b3b8-1dc43a9f8da4" providerId="AD" clId="Web-{49E7FF2D-5FC5-45A7-BE78-F9EA8C671D6A}"/>
    <pc:docChg chg="delSld modSld">
      <pc:chgData name="Pritting, Shannon" userId="S::shannon.pritting@suny.edu::b6acce8b-3193-4a7b-b3b8-1dc43a9f8da4" providerId="AD" clId="Web-{49E7FF2D-5FC5-45A7-BE78-F9EA8C671D6A}" dt="2020-10-27T19:53:24.720" v="406" actId="1076"/>
      <pc:docMkLst>
        <pc:docMk/>
      </pc:docMkLst>
      <pc:sldChg chg="del">
        <pc:chgData name="Pritting, Shannon" userId="S::shannon.pritting@suny.edu::b6acce8b-3193-4a7b-b3b8-1dc43a9f8da4" providerId="AD" clId="Web-{49E7FF2D-5FC5-45A7-BE78-F9EA8C671D6A}" dt="2020-10-27T19:42:53.172" v="0"/>
        <pc:sldMkLst>
          <pc:docMk/>
          <pc:sldMk cId="1744707996" sldId="470"/>
        </pc:sldMkLst>
      </pc:sldChg>
      <pc:sldChg chg="addSp delSp modSp mod modClrScheme chgLayout">
        <pc:chgData name="Pritting, Shannon" userId="S::shannon.pritting@suny.edu::b6acce8b-3193-4a7b-b3b8-1dc43a9f8da4" providerId="AD" clId="Web-{49E7FF2D-5FC5-45A7-BE78-F9EA8C671D6A}" dt="2020-10-27T19:45:39.297" v="342" actId="20577"/>
        <pc:sldMkLst>
          <pc:docMk/>
          <pc:sldMk cId="4106438940" sldId="485"/>
        </pc:sldMkLst>
        <pc:spChg chg="add mod ord">
          <ac:chgData name="Pritting, Shannon" userId="S::shannon.pritting@suny.edu::b6acce8b-3193-4a7b-b3b8-1dc43a9f8da4" providerId="AD" clId="Web-{49E7FF2D-5FC5-45A7-BE78-F9EA8C671D6A}" dt="2020-10-27T19:45:39.297" v="342" actId="20577"/>
          <ac:spMkLst>
            <pc:docMk/>
            <pc:sldMk cId="4106438940" sldId="485"/>
            <ac:spMk id="4" creationId="{15DC2B7F-C793-4A9E-A842-6B8C3DE87C00}"/>
          </ac:spMkLst>
        </pc:spChg>
        <pc:spChg chg="mod ord">
          <ac:chgData name="Pritting, Shannon" userId="S::shannon.pritting@suny.edu::b6acce8b-3193-4a7b-b3b8-1dc43a9f8da4" providerId="AD" clId="Web-{49E7FF2D-5FC5-45A7-BE78-F9EA8C671D6A}" dt="2020-10-27T19:44:28.141" v="24"/>
          <ac:spMkLst>
            <pc:docMk/>
            <pc:sldMk cId="4106438940" sldId="485"/>
            <ac:spMk id="13" creationId="{00000000-0000-0000-0000-000000000000}"/>
          </ac:spMkLst>
        </pc:spChg>
        <pc:spChg chg="mod ord">
          <ac:chgData name="Pritting, Shannon" userId="S::shannon.pritting@suny.edu::b6acce8b-3193-4a7b-b3b8-1dc43a9f8da4" providerId="AD" clId="Web-{49E7FF2D-5FC5-45A7-BE78-F9EA8C671D6A}" dt="2020-10-27T19:44:28.141" v="24"/>
          <ac:spMkLst>
            <pc:docMk/>
            <pc:sldMk cId="4106438940" sldId="485"/>
            <ac:spMk id="14" creationId="{00000000-0000-0000-0000-000000000000}"/>
          </ac:spMkLst>
        </pc:spChg>
        <pc:picChg chg="add del mod">
          <ac:chgData name="Pritting, Shannon" userId="S::shannon.pritting@suny.edu::b6acce8b-3193-4a7b-b3b8-1dc43a9f8da4" providerId="AD" clId="Web-{49E7FF2D-5FC5-45A7-BE78-F9EA8C671D6A}" dt="2020-10-27T19:44:01.297" v="19"/>
          <ac:picMkLst>
            <pc:docMk/>
            <pc:sldMk cId="4106438940" sldId="485"/>
            <ac:picMk id="2" creationId="{45A181AD-02A2-4001-9C2B-657BE9C51E7C}"/>
          </ac:picMkLst>
        </pc:picChg>
        <pc:picChg chg="add mod">
          <ac:chgData name="Pritting, Shannon" userId="S::shannon.pritting@suny.edu::b6acce8b-3193-4a7b-b3b8-1dc43a9f8da4" providerId="AD" clId="Web-{49E7FF2D-5FC5-45A7-BE78-F9EA8C671D6A}" dt="2020-10-27T19:44:12.938" v="23" actId="1076"/>
          <ac:picMkLst>
            <pc:docMk/>
            <pc:sldMk cId="4106438940" sldId="485"/>
            <ac:picMk id="3" creationId="{51ED9619-7D1A-4163-A509-BF55C3A28632}"/>
          </ac:picMkLst>
        </pc:picChg>
      </pc:sldChg>
      <pc:sldChg chg="addSp delSp modSp">
        <pc:chgData name="Pritting, Shannon" userId="S::shannon.pritting@suny.edu::b6acce8b-3193-4a7b-b3b8-1dc43a9f8da4" providerId="AD" clId="Web-{49E7FF2D-5FC5-45A7-BE78-F9EA8C671D6A}" dt="2020-10-27T19:53:24.720" v="406" actId="1076"/>
        <pc:sldMkLst>
          <pc:docMk/>
          <pc:sldMk cId="2522281681" sldId="492"/>
        </pc:sldMkLst>
        <pc:spChg chg="mod">
          <ac:chgData name="Pritting, Shannon" userId="S::shannon.pritting@suny.edu::b6acce8b-3193-4a7b-b3b8-1dc43a9f8da4" providerId="AD" clId="Web-{49E7FF2D-5FC5-45A7-BE78-F9EA8C671D6A}" dt="2020-10-27T19:50:10.814" v="363" actId="1076"/>
          <ac:spMkLst>
            <pc:docMk/>
            <pc:sldMk cId="2522281681" sldId="492"/>
            <ac:spMk id="14" creationId="{00000000-0000-0000-0000-000000000000}"/>
          </ac:spMkLst>
        </pc:spChg>
        <pc:spChg chg="add del mod">
          <ac:chgData name="Pritting, Shannon" userId="S::shannon.pritting@suny.edu::b6acce8b-3193-4a7b-b3b8-1dc43a9f8da4" providerId="AD" clId="Web-{49E7FF2D-5FC5-45A7-BE78-F9EA8C671D6A}" dt="2020-10-27T19:51:45.689" v="388"/>
          <ac:spMkLst>
            <pc:docMk/>
            <pc:sldMk cId="2522281681" sldId="492"/>
            <ac:spMk id="15" creationId="{EA7D75BF-929F-44B2-A345-85BA1F9C895C}"/>
          </ac:spMkLst>
        </pc:spChg>
        <pc:spChg chg="add del">
          <ac:chgData name="Pritting, Shannon" userId="S::shannon.pritting@suny.edu::b6acce8b-3193-4a7b-b3b8-1dc43a9f8da4" providerId="AD" clId="Web-{49E7FF2D-5FC5-45A7-BE78-F9EA8C671D6A}" dt="2020-10-27T19:50:29.423" v="367"/>
          <ac:spMkLst>
            <pc:docMk/>
            <pc:sldMk cId="2522281681" sldId="492"/>
            <ac:spMk id="17" creationId="{3A8F61EA-9A5A-40BF-940A-C0F427051186}"/>
          </ac:spMkLst>
        </pc:spChg>
        <pc:spChg chg="add mod">
          <ac:chgData name="Pritting, Shannon" userId="S::shannon.pritting@suny.edu::b6acce8b-3193-4a7b-b3b8-1dc43a9f8da4" providerId="AD" clId="Web-{49E7FF2D-5FC5-45A7-BE78-F9EA8C671D6A}" dt="2020-10-27T19:52:54.876" v="402" actId="1076"/>
          <ac:spMkLst>
            <pc:docMk/>
            <pc:sldMk cId="2522281681" sldId="492"/>
            <ac:spMk id="18" creationId="{D3A9E105-0008-427A-A9FA-D91695545A9E}"/>
          </ac:spMkLst>
        </pc:spChg>
        <pc:spChg chg="add mod">
          <ac:chgData name="Pritting, Shannon" userId="S::shannon.pritting@suny.edu::b6acce8b-3193-4a7b-b3b8-1dc43a9f8da4" providerId="AD" clId="Web-{49E7FF2D-5FC5-45A7-BE78-F9EA8C671D6A}" dt="2020-10-27T19:53:16.283" v="405" actId="1076"/>
          <ac:spMkLst>
            <pc:docMk/>
            <pc:sldMk cId="2522281681" sldId="492"/>
            <ac:spMk id="19" creationId="{2D27A6C8-2ADC-41AF-9F24-C0289CADB08A}"/>
          </ac:spMkLst>
        </pc:spChg>
        <pc:grpChg chg="add mod">
          <ac:chgData name="Pritting, Shannon" userId="S::shannon.pritting@suny.edu::b6acce8b-3193-4a7b-b3b8-1dc43a9f8da4" providerId="AD" clId="Web-{49E7FF2D-5FC5-45A7-BE78-F9EA8C671D6A}" dt="2020-10-27T19:53:24.720" v="406" actId="1076"/>
          <ac:grpSpMkLst>
            <pc:docMk/>
            <pc:sldMk cId="2522281681" sldId="492"/>
            <ac:grpSpMk id="20" creationId="{55377653-9340-47A3-8C11-B77E4C91F0D2}"/>
          </ac:grpSpMkLst>
        </pc:grpChg>
        <pc:picChg chg="add mod">
          <ac:chgData name="Pritting, Shannon" userId="S::shannon.pritting@suny.edu::b6acce8b-3193-4a7b-b3b8-1dc43a9f8da4" providerId="AD" clId="Web-{49E7FF2D-5FC5-45A7-BE78-F9EA8C671D6A}" dt="2020-10-27T19:48:10.766" v="347" actId="14100"/>
          <ac:picMkLst>
            <pc:docMk/>
            <pc:sldMk cId="2522281681" sldId="492"/>
            <ac:picMk id="2" creationId="{63B29A78-8845-46D6-A9D5-E436337AF55E}"/>
          </ac:picMkLst>
        </pc:picChg>
        <pc:picChg chg="add mod">
          <ac:chgData name="Pritting, Shannon" userId="S::shannon.pritting@suny.edu::b6acce8b-3193-4a7b-b3b8-1dc43a9f8da4" providerId="AD" clId="Web-{49E7FF2D-5FC5-45A7-BE78-F9EA8C671D6A}" dt="2020-10-27T19:51:23.032" v="383" actId="1076"/>
          <ac:picMkLst>
            <pc:docMk/>
            <pc:sldMk cId="2522281681" sldId="492"/>
            <ac:picMk id="3" creationId="{67FCF22A-A1E1-4BF6-A4E7-BF3544B89EEB}"/>
          </ac:picMkLst>
        </pc:picChg>
        <pc:picChg chg="add del mod">
          <ac:chgData name="Pritting, Shannon" userId="S::shannon.pritting@suny.edu::b6acce8b-3193-4a7b-b3b8-1dc43a9f8da4" providerId="AD" clId="Web-{49E7FF2D-5FC5-45A7-BE78-F9EA8C671D6A}" dt="2020-10-27T19:49:31.517" v="358"/>
          <ac:picMkLst>
            <pc:docMk/>
            <pc:sldMk cId="2522281681" sldId="492"/>
            <ac:picMk id="4" creationId="{E18C7A8D-F3C9-4499-A00A-E1AC0C75EF15}"/>
          </ac:picMkLst>
        </pc:picChg>
        <pc:picChg chg="add del mod">
          <ac:chgData name="Pritting, Shannon" userId="S::shannon.pritting@suny.edu::b6acce8b-3193-4a7b-b3b8-1dc43a9f8da4" providerId="AD" clId="Web-{49E7FF2D-5FC5-45A7-BE78-F9EA8C671D6A}" dt="2020-10-27T19:50:32.767" v="368"/>
          <ac:picMkLst>
            <pc:docMk/>
            <pc:sldMk cId="2522281681" sldId="492"/>
            <ac:picMk id="16" creationId="{25E8889E-1FE1-4330-A772-D38F7705E2DF}"/>
          </ac:picMkLst>
        </pc:picChg>
      </pc:sldChg>
    </pc:docChg>
  </pc:docChgLst>
  <pc:docChgLst>
    <pc:chgData name="Koerber, Jennifer" userId="S::jennifer.koerber@suny.edu::91757253-cc7b-4705-809f-b291d8f3bd2f" providerId="AD" clId="Web-{7276A786-64DF-ACB5-E484-4D755BE7823A}"/>
    <pc:docChg chg="addSld modSld">
      <pc:chgData name="Koerber, Jennifer" userId="S::jennifer.koerber@suny.edu::91757253-cc7b-4705-809f-b291d8f3bd2f" providerId="AD" clId="Web-{7276A786-64DF-ACB5-E484-4D755BE7823A}" dt="2019-11-22T17:50:43.599" v="1587" actId="20577"/>
      <pc:docMkLst>
        <pc:docMk/>
      </pc:docMkLst>
      <pc:sldChg chg="modSp">
        <pc:chgData name="Koerber, Jennifer" userId="S::jennifer.koerber@suny.edu::91757253-cc7b-4705-809f-b291d8f3bd2f" providerId="AD" clId="Web-{7276A786-64DF-ACB5-E484-4D755BE7823A}" dt="2019-11-22T17:37:40.644" v="976" actId="20577"/>
        <pc:sldMkLst>
          <pc:docMk/>
          <pc:sldMk cId="2171438980" sldId="317"/>
        </pc:sldMkLst>
        <pc:spChg chg="mod">
          <ac:chgData name="Koerber, Jennifer" userId="S::jennifer.koerber@suny.edu::91757253-cc7b-4705-809f-b291d8f3bd2f" providerId="AD" clId="Web-{7276A786-64DF-ACB5-E484-4D755BE7823A}" dt="2019-11-22T17:37:40.644" v="976" actId="20577"/>
          <ac:spMkLst>
            <pc:docMk/>
            <pc:sldMk cId="2171438980" sldId="317"/>
            <ac:spMk id="3" creationId="{FB9274B1-AFC9-4FA6-8DD4-15DD0E25131C}"/>
          </ac:spMkLst>
        </pc:spChg>
      </pc:sldChg>
      <pc:sldChg chg="modSp">
        <pc:chgData name="Koerber, Jennifer" userId="S::jennifer.koerber@suny.edu::91757253-cc7b-4705-809f-b291d8f3bd2f" providerId="AD" clId="Web-{7276A786-64DF-ACB5-E484-4D755BE7823A}" dt="2019-11-22T17:50:38.177" v="1585" actId="20577"/>
        <pc:sldMkLst>
          <pc:docMk/>
          <pc:sldMk cId="498256463" sldId="319"/>
        </pc:sldMkLst>
        <pc:spChg chg="mod">
          <ac:chgData name="Koerber, Jennifer" userId="S::jennifer.koerber@suny.edu::91757253-cc7b-4705-809f-b291d8f3bd2f" providerId="AD" clId="Web-{7276A786-64DF-ACB5-E484-4D755BE7823A}" dt="2019-11-22T17:50:38.177" v="1585" actId="20577"/>
          <ac:spMkLst>
            <pc:docMk/>
            <pc:sldMk cId="498256463" sldId="319"/>
            <ac:spMk id="3" creationId="{79F088FC-102D-49CB-B1DF-8F39C8CDCD58}"/>
          </ac:spMkLst>
        </pc:spChg>
      </pc:sldChg>
      <pc:sldChg chg="modSp">
        <pc:chgData name="Koerber, Jennifer" userId="S::jennifer.koerber@suny.edu::91757253-cc7b-4705-809f-b291d8f3bd2f" providerId="AD" clId="Web-{7276A786-64DF-ACB5-E484-4D755BE7823A}" dt="2019-11-22T17:38:13.535" v="1007" actId="20577"/>
        <pc:sldMkLst>
          <pc:docMk/>
          <pc:sldMk cId="1226966122" sldId="322"/>
        </pc:sldMkLst>
        <pc:spChg chg="mod">
          <ac:chgData name="Koerber, Jennifer" userId="S::jennifer.koerber@suny.edu::91757253-cc7b-4705-809f-b291d8f3bd2f" providerId="AD" clId="Web-{7276A786-64DF-ACB5-E484-4D755BE7823A}" dt="2019-11-22T17:38:13.535" v="1007" actId="20577"/>
          <ac:spMkLst>
            <pc:docMk/>
            <pc:sldMk cId="1226966122" sldId="322"/>
            <ac:spMk id="3" creationId="{4DBDDB3F-B73C-4F73-9955-8AC852907A47}"/>
          </ac:spMkLst>
        </pc:spChg>
      </pc:sldChg>
      <pc:sldChg chg="modSp add replId">
        <pc:chgData name="Koerber, Jennifer" userId="S::jennifer.koerber@suny.edu::91757253-cc7b-4705-809f-b291d8f3bd2f" providerId="AD" clId="Web-{7276A786-64DF-ACB5-E484-4D755BE7823A}" dt="2019-11-22T17:49:57.958" v="1418" actId="20577"/>
        <pc:sldMkLst>
          <pc:docMk/>
          <pc:sldMk cId="2995118331" sldId="345"/>
        </pc:sldMkLst>
        <pc:spChg chg="mod">
          <ac:chgData name="Koerber, Jennifer" userId="S::jennifer.koerber@suny.edu::91757253-cc7b-4705-809f-b291d8f3bd2f" providerId="AD" clId="Web-{7276A786-64DF-ACB5-E484-4D755BE7823A}" dt="2019-11-22T17:49:57.958" v="1418" actId="20577"/>
          <ac:spMkLst>
            <pc:docMk/>
            <pc:sldMk cId="2995118331" sldId="345"/>
            <ac:spMk id="3" creationId="{79F088FC-102D-49CB-B1DF-8F39C8CDCD58}"/>
          </ac:spMkLst>
        </pc:spChg>
      </pc:sldChg>
    </pc:docChg>
  </pc:docChgLst>
  <pc:docChgLst>
    <pc:chgData name="Margaret" userId="07377fe7-8f05-4c22-a697-5f820ef7115e" providerId="ADAL" clId="{C2C8469E-CE92-4CF5-B268-A14E6AE54CCC}"/>
    <pc:docChg chg="modSld">
      <pc:chgData name="Margaret" userId="07377fe7-8f05-4c22-a697-5f820ef7115e" providerId="ADAL" clId="{C2C8469E-CE92-4CF5-B268-A14E6AE54CCC}" dt="2020-04-29T12:34:30.307" v="0"/>
      <pc:docMkLst>
        <pc:docMk/>
      </pc:docMkLst>
      <pc:sldChg chg="modSp">
        <pc:chgData name="Margaret" userId="07377fe7-8f05-4c22-a697-5f820ef7115e" providerId="ADAL" clId="{C2C8469E-CE92-4CF5-B268-A14E6AE54CCC}" dt="2020-04-29T12:34:30.307" v="0"/>
        <pc:sldMkLst>
          <pc:docMk/>
          <pc:sldMk cId="230798399" sldId="430"/>
        </pc:sldMkLst>
        <pc:graphicFrameChg chg="mod">
          <ac:chgData name="Margaret" userId="07377fe7-8f05-4c22-a697-5f820ef7115e" providerId="ADAL" clId="{C2C8469E-CE92-4CF5-B268-A14E6AE54CCC}" dt="2020-04-29T12:34:30.307" v="0"/>
          <ac:graphicFrameMkLst>
            <pc:docMk/>
            <pc:sldMk cId="230798399" sldId="430"/>
            <ac:graphicFrameMk id="28" creationId="{134D15E6-50EF-4921-A90C-EF9FB5B956A3}"/>
          </ac:graphicFrameMkLst>
        </pc:graphicFrameChg>
      </pc:sldChg>
    </pc:docChg>
  </pc:docChgLst>
  <pc:docChgLst>
    <pc:chgData name="Tovstiadi, Esta" userId="S::esta.tovstiadi@suny.edu::b592cbb2-ea38-4240-8a3a-6613487ae435" providerId="AD" clId="Web-{899034A6-F633-44E2-ADD7-A715DABB528C}"/>
    <pc:docChg chg="modSld">
      <pc:chgData name="Tovstiadi, Esta" userId="S::esta.tovstiadi@suny.edu::b592cbb2-ea38-4240-8a3a-6613487ae435" providerId="AD" clId="Web-{899034A6-F633-44E2-ADD7-A715DABB528C}" dt="2020-04-30T13:22:04.061" v="78" actId="20577"/>
      <pc:docMkLst>
        <pc:docMk/>
      </pc:docMkLst>
      <pc:sldChg chg="modSp">
        <pc:chgData name="Tovstiadi, Esta" userId="S::esta.tovstiadi@suny.edu::b592cbb2-ea38-4240-8a3a-6613487ae435" providerId="AD" clId="Web-{899034A6-F633-44E2-ADD7-A715DABB528C}" dt="2020-04-30T13:22:04.061" v="77" actId="20577"/>
        <pc:sldMkLst>
          <pc:docMk/>
          <pc:sldMk cId="3515826157" sldId="414"/>
        </pc:sldMkLst>
        <pc:spChg chg="mod">
          <ac:chgData name="Tovstiadi, Esta" userId="S::esta.tovstiadi@suny.edu::b592cbb2-ea38-4240-8a3a-6613487ae435" providerId="AD" clId="Web-{899034A6-F633-44E2-ADD7-A715DABB528C}" dt="2020-04-30T13:22:04.061" v="77" actId="20577"/>
          <ac:spMkLst>
            <pc:docMk/>
            <pc:sldMk cId="3515826157" sldId="414"/>
            <ac:spMk id="3" creationId="{00000000-0000-0000-0000-000000000000}"/>
          </ac:spMkLst>
        </pc:spChg>
      </pc:sldChg>
    </pc:docChg>
  </pc:docChgLst>
  <pc:docChgLst>
    <pc:chgData name="Eichelberger, Michelle" userId="S::michelle.eichelberger@suny.edu::1bd4442c-2af1-40d1-9d43-8e1df5db51d4" providerId="AD" clId="Web-{C5437465-FB93-431E-9AC7-CA8BC4F2ADA3}"/>
    <pc:docChg chg="modSld">
      <pc:chgData name="Eichelberger, Michelle" userId="S::michelle.eichelberger@suny.edu::1bd4442c-2af1-40d1-9d43-8e1df5db51d4" providerId="AD" clId="Web-{C5437465-FB93-431E-9AC7-CA8BC4F2ADA3}" dt="2020-08-26T18:48:09.368" v="3" actId="20577"/>
      <pc:docMkLst>
        <pc:docMk/>
      </pc:docMkLst>
      <pc:sldChg chg="modSp">
        <pc:chgData name="Eichelberger, Michelle" userId="S::michelle.eichelberger@suny.edu::1bd4442c-2af1-40d1-9d43-8e1df5db51d4" providerId="AD" clId="Web-{C5437465-FB93-431E-9AC7-CA8BC4F2ADA3}" dt="2020-08-26T18:48:09.368" v="2" actId="20577"/>
        <pc:sldMkLst>
          <pc:docMk/>
          <pc:sldMk cId="2219423648" sldId="456"/>
        </pc:sldMkLst>
        <pc:spChg chg="mod">
          <ac:chgData name="Eichelberger, Michelle" userId="S::michelle.eichelberger@suny.edu::1bd4442c-2af1-40d1-9d43-8e1df5db51d4" providerId="AD" clId="Web-{C5437465-FB93-431E-9AC7-CA8BC4F2ADA3}" dt="2020-08-26T18:48:09.368" v="2" actId="20577"/>
          <ac:spMkLst>
            <pc:docMk/>
            <pc:sldMk cId="2219423648" sldId="456"/>
            <ac:spMk id="14" creationId="{00000000-0000-0000-0000-000000000000}"/>
          </ac:spMkLst>
        </pc:spChg>
      </pc:sldChg>
    </pc:docChg>
  </pc:docChgLst>
  <pc:docChgLst>
    <pc:chgData name="McGee, Margaret" userId="S::margaret.mcgee@suny.edu::07377fe7-8f05-4c22-a697-5f820ef7115e" providerId="AD" clId="Web-{3D37134B-D235-4970-9EB8-0895ABDABC92}"/>
    <pc:docChg chg="delSld modSld">
      <pc:chgData name="McGee, Margaret" userId="S::margaret.mcgee@suny.edu::07377fe7-8f05-4c22-a697-5f820ef7115e" providerId="AD" clId="Web-{3D37134B-D235-4970-9EB8-0895ABDABC92}" dt="2020-08-24T20:04:54.740" v="2033"/>
      <pc:docMkLst>
        <pc:docMk/>
      </pc:docMkLst>
      <pc:sldChg chg="modSp">
        <pc:chgData name="McGee, Margaret" userId="S::margaret.mcgee@suny.edu::07377fe7-8f05-4c22-a697-5f820ef7115e" providerId="AD" clId="Web-{3D37134B-D235-4970-9EB8-0895ABDABC92}" dt="2020-08-24T18:07:42.238" v="429" actId="20577"/>
        <pc:sldMkLst>
          <pc:docMk/>
          <pc:sldMk cId="2227392382" sldId="342"/>
        </pc:sldMkLst>
        <pc:spChg chg="mod">
          <ac:chgData name="McGee, Margaret" userId="S::margaret.mcgee@suny.edu::07377fe7-8f05-4c22-a697-5f820ef7115e" providerId="AD" clId="Web-{3D37134B-D235-4970-9EB8-0895ABDABC92}" dt="2020-08-24T18:07:42.238" v="429" actId="20577"/>
          <ac:spMkLst>
            <pc:docMk/>
            <pc:sldMk cId="2227392382" sldId="342"/>
            <ac:spMk id="6" creationId="{82418CFA-6D41-4980-A0EC-28013A0C6BAE}"/>
          </ac:spMkLst>
        </pc:spChg>
      </pc:sldChg>
      <pc:sldChg chg="addSp modSp">
        <pc:chgData name="McGee, Margaret" userId="S::margaret.mcgee@suny.edu::07377fe7-8f05-4c22-a697-5f820ef7115e" providerId="AD" clId="Web-{3D37134B-D235-4970-9EB8-0895ABDABC92}" dt="2020-08-24T17:57:21.623" v="364" actId="1076"/>
        <pc:sldMkLst>
          <pc:docMk/>
          <pc:sldMk cId="295589292" sldId="369"/>
        </pc:sldMkLst>
        <pc:spChg chg="mod">
          <ac:chgData name="McGee, Margaret" userId="S::margaret.mcgee@suny.edu::07377fe7-8f05-4c22-a697-5f820ef7115e" providerId="AD" clId="Web-{3D37134B-D235-4970-9EB8-0895ABDABC92}" dt="2020-08-24T17:57:00.685" v="360" actId="14100"/>
          <ac:spMkLst>
            <pc:docMk/>
            <pc:sldMk cId="295589292" sldId="369"/>
            <ac:spMk id="3" creationId="{4DBDDB3F-B73C-4F73-9955-8AC852907A47}"/>
          </ac:spMkLst>
        </pc:spChg>
        <pc:picChg chg="add mod">
          <ac:chgData name="McGee, Margaret" userId="S::margaret.mcgee@suny.edu::07377fe7-8f05-4c22-a697-5f820ef7115e" providerId="AD" clId="Web-{3D37134B-D235-4970-9EB8-0895ABDABC92}" dt="2020-08-24T17:57:21.623" v="364" actId="1076"/>
          <ac:picMkLst>
            <pc:docMk/>
            <pc:sldMk cId="295589292" sldId="369"/>
            <ac:picMk id="4" creationId="{373A6041-C7DA-4738-91A2-CC0906AD6C6F}"/>
          </ac:picMkLst>
        </pc:picChg>
      </pc:sldChg>
      <pc:sldChg chg="modSp">
        <pc:chgData name="McGee, Margaret" userId="S::margaret.mcgee@suny.edu::07377fe7-8f05-4c22-a697-5f820ef7115e" providerId="AD" clId="Web-{3D37134B-D235-4970-9EB8-0895ABDABC92}" dt="2020-08-24T19:48:58.936" v="1161" actId="20577"/>
        <pc:sldMkLst>
          <pc:docMk/>
          <pc:sldMk cId="20872472" sldId="377"/>
        </pc:sldMkLst>
        <pc:spChg chg="mod">
          <ac:chgData name="McGee, Margaret" userId="S::margaret.mcgee@suny.edu::07377fe7-8f05-4c22-a697-5f820ef7115e" providerId="AD" clId="Web-{3D37134B-D235-4970-9EB8-0895ABDABC92}" dt="2020-08-24T18:07:52.378" v="441" actId="20577"/>
          <ac:spMkLst>
            <pc:docMk/>
            <pc:sldMk cId="20872472" sldId="377"/>
            <ac:spMk id="2" creationId="{71EA7B85-A46E-4A0A-B5A6-003D849DE4A5}"/>
          </ac:spMkLst>
        </pc:spChg>
        <pc:spChg chg="mod">
          <ac:chgData name="McGee, Margaret" userId="S::margaret.mcgee@suny.edu::07377fe7-8f05-4c22-a697-5f820ef7115e" providerId="AD" clId="Web-{3D37134B-D235-4970-9EB8-0895ABDABC92}" dt="2020-08-24T19:48:58.936" v="1161" actId="20577"/>
          <ac:spMkLst>
            <pc:docMk/>
            <pc:sldMk cId="20872472" sldId="377"/>
            <ac:spMk id="6" creationId="{0134EE62-A3AE-4ABC-9D13-84F3C54BAAF7}"/>
          </ac:spMkLst>
        </pc:spChg>
      </pc:sldChg>
      <pc:sldChg chg="modSp">
        <pc:chgData name="McGee, Margaret" userId="S::margaret.mcgee@suny.edu::07377fe7-8f05-4c22-a697-5f820ef7115e" providerId="AD" clId="Web-{3D37134B-D235-4970-9EB8-0895ABDABC92}" dt="2020-08-24T20:01:51.457" v="2030" actId="20577"/>
        <pc:sldMkLst>
          <pc:docMk/>
          <pc:sldMk cId="620162658" sldId="379"/>
        </pc:sldMkLst>
        <pc:spChg chg="mod">
          <ac:chgData name="McGee, Margaret" userId="S::margaret.mcgee@suny.edu::07377fe7-8f05-4c22-a697-5f820ef7115e" providerId="AD" clId="Web-{3D37134B-D235-4970-9EB8-0895ABDABC92}" dt="2020-08-24T18:08:46.551" v="518" actId="20577"/>
          <ac:spMkLst>
            <pc:docMk/>
            <pc:sldMk cId="620162658" sldId="379"/>
            <ac:spMk id="2" creationId="{71EA7B85-A46E-4A0A-B5A6-003D849DE4A5}"/>
          </ac:spMkLst>
        </pc:spChg>
        <pc:spChg chg="mod">
          <ac:chgData name="McGee, Margaret" userId="S::margaret.mcgee@suny.edu::07377fe7-8f05-4c22-a697-5f820ef7115e" providerId="AD" clId="Web-{3D37134B-D235-4970-9EB8-0895ABDABC92}" dt="2020-08-24T20:01:51.457" v="2030" actId="20577"/>
          <ac:spMkLst>
            <pc:docMk/>
            <pc:sldMk cId="620162658" sldId="379"/>
            <ac:spMk id="6" creationId="{0134EE62-A3AE-4ABC-9D13-84F3C54BAAF7}"/>
          </ac:spMkLst>
        </pc:spChg>
      </pc:sldChg>
      <pc:sldChg chg="modSp">
        <pc:chgData name="McGee, Margaret" userId="S::margaret.mcgee@suny.edu::07377fe7-8f05-4c22-a697-5f820ef7115e" providerId="AD" clId="Web-{3D37134B-D235-4970-9EB8-0895ABDABC92}" dt="2020-08-24T19:55:01.314" v="1506" actId="20577"/>
        <pc:sldMkLst>
          <pc:docMk/>
          <pc:sldMk cId="2610337857" sldId="452"/>
        </pc:sldMkLst>
        <pc:spChg chg="mod">
          <ac:chgData name="McGee, Margaret" userId="S::margaret.mcgee@suny.edu::07377fe7-8f05-4c22-a697-5f820ef7115e" providerId="AD" clId="Web-{3D37134B-D235-4970-9EB8-0895ABDABC92}" dt="2020-08-24T18:08:35.035" v="512" actId="20577"/>
          <ac:spMkLst>
            <pc:docMk/>
            <pc:sldMk cId="2610337857" sldId="452"/>
            <ac:spMk id="2" creationId="{71EA7B85-A46E-4A0A-B5A6-003D849DE4A5}"/>
          </ac:spMkLst>
        </pc:spChg>
        <pc:spChg chg="mod">
          <ac:chgData name="McGee, Margaret" userId="S::margaret.mcgee@suny.edu::07377fe7-8f05-4c22-a697-5f820ef7115e" providerId="AD" clId="Web-{3D37134B-D235-4970-9EB8-0895ABDABC92}" dt="2020-08-24T19:55:01.314" v="1506" actId="20577"/>
          <ac:spMkLst>
            <pc:docMk/>
            <pc:sldMk cId="2610337857" sldId="452"/>
            <ac:spMk id="6" creationId="{0134EE62-A3AE-4ABC-9D13-84F3C54BAAF7}"/>
          </ac:spMkLst>
        </pc:spChg>
      </pc:sldChg>
      <pc:sldChg chg="del">
        <pc:chgData name="McGee, Margaret" userId="S::margaret.mcgee@suny.edu::07377fe7-8f05-4c22-a697-5f820ef7115e" providerId="AD" clId="Web-{3D37134B-D235-4970-9EB8-0895ABDABC92}" dt="2020-08-24T18:09:21.660" v="532"/>
        <pc:sldMkLst>
          <pc:docMk/>
          <pc:sldMk cId="1421070094" sldId="453"/>
        </pc:sldMkLst>
      </pc:sldChg>
      <pc:sldChg chg="modSp del">
        <pc:chgData name="McGee, Margaret" userId="S::margaret.mcgee@suny.edu::07377fe7-8f05-4c22-a697-5f820ef7115e" providerId="AD" clId="Web-{3D37134B-D235-4970-9EB8-0895ABDABC92}" dt="2020-08-24T20:04:54.740" v="2033"/>
        <pc:sldMkLst>
          <pc:docMk/>
          <pc:sldMk cId="3637786996" sldId="455"/>
        </pc:sldMkLst>
        <pc:spChg chg="mod">
          <ac:chgData name="McGee, Margaret" userId="S::margaret.mcgee@suny.edu::07377fe7-8f05-4c22-a697-5f820ef7115e" providerId="AD" clId="Web-{3D37134B-D235-4970-9EB8-0895ABDABC92}" dt="2020-08-24T18:09:03.894" v="525" actId="20577"/>
          <ac:spMkLst>
            <pc:docMk/>
            <pc:sldMk cId="3637786996" sldId="455"/>
            <ac:spMk id="2" creationId="{71EA7B85-A46E-4A0A-B5A6-003D849DE4A5}"/>
          </ac:spMkLst>
        </pc:spChg>
        <pc:spChg chg="mod">
          <ac:chgData name="McGee, Margaret" userId="S::margaret.mcgee@suny.edu::07377fe7-8f05-4c22-a697-5f820ef7115e" providerId="AD" clId="Web-{3D37134B-D235-4970-9EB8-0895ABDABC92}" dt="2020-08-24T18:09:12.113" v="530" actId="20577"/>
          <ac:spMkLst>
            <pc:docMk/>
            <pc:sldMk cId="3637786996" sldId="455"/>
            <ac:spMk id="6" creationId="{0134EE62-A3AE-4ABC-9D13-84F3C54BAAF7}"/>
          </ac:spMkLst>
        </pc:spChg>
      </pc:sldChg>
    </pc:docChg>
  </pc:docChgLst>
  <pc:docChgLst>
    <pc:chgData name="McGee, Margaret" userId="S::margaret.mcgee@suny.edu::07377fe7-8f05-4c22-a697-5f820ef7115e" providerId="AD" clId="Web-{41101A6C-3FA8-4AB6-AEF4-AEE61A7F1AFD}"/>
    <pc:docChg chg="addSld modSld">
      <pc:chgData name="McGee, Margaret" userId="S::margaret.mcgee@suny.edu::07377fe7-8f05-4c22-a697-5f820ef7115e" providerId="AD" clId="Web-{41101A6C-3FA8-4AB6-AEF4-AEE61A7F1AFD}" dt="2020-02-25T03:10:47.469" v="1708" actId="20577"/>
      <pc:docMkLst>
        <pc:docMk/>
      </pc:docMkLst>
      <pc:sldChg chg="modSp">
        <pc:chgData name="McGee, Margaret" userId="S::margaret.mcgee@suny.edu::07377fe7-8f05-4c22-a697-5f820ef7115e" providerId="AD" clId="Web-{41101A6C-3FA8-4AB6-AEF4-AEE61A7F1AFD}" dt="2020-02-25T03:02:04.435" v="1461" actId="14100"/>
        <pc:sldMkLst>
          <pc:docMk/>
          <pc:sldMk cId="2227392382" sldId="342"/>
        </pc:sldMkLst>
        <pc:spChg chg="mod">
          <ac:chgData name="McGee, Margaret" userId="S::margaret.mcgee@suny.edu::07377fe7-8f05-4c22-a697-5f820ef7115e" providerId="AD" clId="Web-{41101A6C-3FA8-4AB6-AEF4-AEE61A7F1AFD}" dt="2020-02-25T03:01:47.607" v="1460" actId="14100"/>
          <ac:spMkLst>
            <pc:docMk/>
            <pc:sldMk cId="2227392382" sldId="342"/>
            <ac:spMk id="2" creationId="{71EA7B85-A46E-4A0A-B5A6-003D849DE4A5}"/>
          </ac:spMkLst>
        </pc:spChg>
        <pc:spChg chg="mod">
          <ac:chgData name="McGee, Margaret" userId="S::margaret.mcgee@suny.edu::07377fe7-8f05-4c22-a697-5f820ef7115e" providerId="AD" clId="Web-{41101A6C-3FA8-4AB6-AEF4-AEE61A7F1AFD}" dt="2020-02-25T03:02:04.435" v="1461" actId="14100"/>
          <ac:spMkLst>
            <pc:docMk/>
            <pc:sldMk cId="2227392382" sldId="342"/>
            <ac:spMk id="3" creationId="{4DBDDB3F-B73C-4F73-9955-8AC852907A47}"/>
          </ac:spMkLst>
        </pc:spChg>
      </pc:sldChg>
      <pc:sldChg chg="modSp">
        <pc:chgData name="McGee, Margaret" userId="S::margaret.mcgee@suny.edu::07377fe7-8f05-4c22-a697-5f820ef7115e" providerId="AD" clId="Web-{41101A6C-3FA8-4AB6-AEF4-AEE61A7F1AFD}" dt="2020-02-25T03:02:09.747" v="1462" actId="14100"/>
        <pc:sldMkLst>
          <pc:docMk/>
          <pc:sldMk cId="295589292" sldId="369"/>
        </pc:sldMkLst>
        <pc:spChg chg="mod">
          <ac:chgData name="McGee, Margaret" userId="S::margaret.mcgee@suny.edu::07377fe7-8f05-4c22-a697-5f820ef7115e" providerId="AD" clId="Web-{41101A6C-3FA8-4AB6-AEF4-AEE61A7F1AFD}" dt="2020-02-25T03:01:34.325" v="1454" actId="20577"/>
          <ac:spMkLst>
            <pc:docMk/>
            <pc:sldMk cId="295589292" sldId="369"/>
            <ac:spMk id="2" creationId="{71EA7B85-A46E-4A0A-B5A6-003D849DE4A5}"/>
          </ac:spMkLst>
        </pc:spChg>
        <pc:spChg chg="mod">
          <ac:chgData name="McGee, Margaret" userId="S::margaret.mcgee@suny.edu::07377fe7-8f05-4c22-a697-5f820ef7115e" providerId="AD" clId="Web-{41101A6C-3FA8-4AB6-AEF4-AEE61A7F1AFD}" dt="2020-02-25T03:02:09.747" v="1462" actId="14100"/>
          <ac:spMkLst>
            <pc:docMk/>
            <pc:sldMk cId="295589292" sldId="369"/>
            <ac:spMk id="3" creationId="{4DBDDB3F-B73C-4F73-9955-8AC852907A47}"/>
          </ac:spMkLst>
        </pc:spChg>
      </pc:sldChg>
      <pc:sldChg chg="modSp">
        <pc:chgData name="McGee, Margaret" userId="S::margaret.mcgee@suny.edu::07377fe7-8f05-4c22-a697-5f820ef7115e" providerId="AD" clId="Web-{41101A6C-3FA8-4AB6-AEF4-AEE61A7F1AFD}" dt="2020-02-25T03:06:13.780" v="1482" actId="14100"/>
        <pc:sldMkLst>
          <pc:docMk/>
          <pc:sldMk cId="2832116887" sldId="370"/>
        </pc:sldMkLst>
        <pc:spChg chg="mod">
          <ac:chgData name="McGee, Margaret" userId="S::margaret.mcgee@suny.edu::07377fe7-8f05-4c22-a697-5f820ef7115e" providerId="AD" clId="Web-{41101A6C-3FA8-4AB6-AEF4-AEE61A7F1AFD}" dt="2020-02-25T03:06:08.874" v="1481" actId="14100"/>
          <ac:spMkLst>
            <pc:docMk/>
            <pc:sldMk cId="2832116887" sldId="370"/>
            <ac:spMk id="2" creationId="{71EA7B85-A46E-4A0A-B5A6-003D849DE4A5}"/>
          </ac:spMkLst>
        </pc:spChg>
        <pc:spChg chg="mod">
          <ac:chgData name="McGee, Margaret" userId="S::margaret.mcgee@suny.edu::07377fe7-8f05-4c22-a697-5f820ef7115e" providerId="AD" clId="Web-{41101A6C-3FA8-4AB6-AEF4-AEE61A7F1AFD}" dt="2020-02-25T03:06:13.780" v="1482" actId="14100"/>
          <ac:spMkLst>
            <pc:docMk/>
            <pc:sldMk cId="2832116887" sldId="370"/>
            <ac:spMk id="3" creationId="{4DBDDB3F-B73C-4F73-9955-8AC852907A47}"/>
          </ac:spMkLst>
        </pc:spChg>
      </pc:sldChg>
      <pc:sldChg chg="modSp">
        <pc:chgData name="McGee, Margaret" userId="S::margaret.mcgee@suny.edu::07377fe7-8f05-4c22-a697-5f820ef7115e" providerId="AD" clId="Web-{41101A6C-3FA8-4AB6-AEF4-AEE61A7F1AFD}" dt="2020-02-25T03:02:28.513" v="1465" actId="1076"/>
        <pc:sldMkLst>
          <pc:docMk/>
          <pc:sldMk cId="20872472" sldId="377"/>
        </pc:sldMkLst>
        <pc:spChg chg="mod">
          <ac:chgData name="McGee, Margaret" userId="S::margaret.mcgee@suny.edu::07377fe7-8f05-4c22-a697-5f820ef7115e" providerId="AD" clId="Web-{41101A6C-3FA8-4AB6-AEF4-AEE61A7F1AFD}" dt="2020-02-25T03:00:50.106" v="1447" actId="14100"/>
          <ac:spMkLst>
            <pc:docMk/>
            <pc:sldMk cId="20872472" sldId="377"/>
            <ac:spMk id="2" creationId="{71EA7B85-A46E-4A0A-B5A6-003D849DE4A5}"/>
          </ac:spMkLst>
        </pc:spChg>
        <pc:spChg chg="mod">
          <ac:chgData name="McGee, Margaret" userId="S::margaret.mcgee@suny.edu::07377fe7-8f05-4c22-a697-5f820ef7115e" providerId="AD" clId="Web-{41101A6C-3FA8-4AB6-AEF4-AEE61A7F1AFD}" dt="2020-02-25T03:02:28.513" v="1465" actId="1076"/>
          <ac:spMkLst>
            <pc:docMk/>
            <pc:sldMk cId="20872472" sldId="377"/>
            <ac:spMk id="6" creationId="{0134EE62-A3AE-4ABC-9D13-84F3C54BAAF7}"/>
          </ac:spMkLst>
        </pc:spChg>
      </pc:sldChg>
      <pc:sldChg chg="modSp">
        <pc:chgData name="McGee, Margaret" userId="S::margaret.mcgee@suny.edu::07377fe7-8f05-4c22-a697-5f820ef7115e" providerId="AD" clId="Web-{41101A6C-3FA8-4AB6-AEF4-AEE61A7F1AFD}" dt="2020-02-25T03:10:47.469" v="1707" actId="20577"/>
        <pc:sldMkLst>
          <pc:docMk/>
          <pc:sldMk cId="620162658" sldId="379"/>
        </pc:sldMkLst>
        <pc:spChg chg="mod">
          <ac:chgData name="McGee, Margaret" userId="S::margaret.mcgee@suny.edu::07377fe7-8f05-4c22-a697-5f820ef7115e" providerId="AD" clId="Web-{41101A6C-3FA8-4AB6-AEF4-AEE61A7F1AFD}" dt="2020-02-25T03:06:23.639" v="1483" actId="20577"/>
          <ac:spMkLst>
            <pc:docMk/>
            <pc:sldMk cId="620162658" sldId="379"/>
            <ac:spMk id="2" creationId="{71EA7B85-A46E-4A0A-B5A6-003D849DE4A5}"/>
          </ac:spMkLst>
        </pc:spChg>
        <pc:spChg chg="mod">
          <ac:chgData name="McGee, Margaret" userId="S::margaret.mcgee@suny.edu::07377fe7-8f05-4c22-a697-5f820ef7115e" providerId="AD" clId="Web-{41101A6C-3FA8-4AB6-AEF4-AEE61A7F1AFD}" dt="2020-02-25T03:10:47.469" v="1707" actId="20577"/>
          <ac:spMkLst>
            <pc:docMk/>
            <pc:sldMk cId="620162658" sldId="379"/>
            <ac:spMk id="6" creationId="{0134EE62-A3AE-4ABC-9D13-84F3C54BAAF7}"/>
          </ac:spMkLst>
        </pc:spChg>
        <pc:picChg chg="mod">
          <ac:chgData name="McGee, Margaret" userId="S::margaret.mcgee@suny.edu::07377fe7-8f05-4c22-a697-5f820ef7115e" providerId="AD" clId="Web-{41101A6C-3FA8-4AB6-AEF4-AEE61A7F1AFD}" dt="2020-02-25T03:03:05.888" v="1469" actId="1076"/>
          <ac:picMkLst>
            <pc:docMk/>
            <pc:sldMk cId="620162658" sldId="379"/>
            <ac:picMk id="3" creationId="{2B67234E-C44C-41EA-B65A-6DEE4AE95277}"/>
          </ac:picMkLst>
        </pc:picChg>
      </pc:sldChg>
      <pc:sldChg chg="addSp delSp modSp add replId">
        <pc:chgData name="McGee, Margaret" userId="S::margaret.mcgee@suny.edu::07377fe7-8f05-4c22-a697-5f820ef7115e" providerId="AD" clId="Web-{41101A6C-3FA8-4AB6-AEF4-AEE61A7F1AFD}" dt="2020-02-25T03:10:41.047" v="1697" actId="20577"/>
        <pc:sldMkLst>
          <pc:docMk/>
          <pc:sldMk cId="3559365283" sldId="395"/>
        </pc:sldMkLst>
        <pc:spChg chg="mod">
          <ac:chgData name="McGee, Margaret" userId="S::margaret.mcgee@suny.edu::07377fe7-8f05-4c22-a697-5f820ef7115e" providerId="AD" clId="Web-{41101A6C-3FA8-4AB6-AEF4-AEE61A7F1AFD}" dt="2020-02-25T03:00:31.231" v="1444" actId="1076"/>
          <ac:spMkLst>
            <pc:docMk/>
            <pc:sldMk cId="3559365283" sldId="395"/>
            <ac:spMk id="2" creationId="{71EA7B85-A46E-4A0A-B5A6-003D849DE4A5}"/>
          </ac:spMkLst>
        </pc:spChg>
        <pc:spChg chg="mod">
          <ac:chgData name="McGee, Margaret" userId="S::margaret.mcgee@suny.edu::07377fe7-8f05-4c22-a697-5f820ef7115e" providerId="AD" clId="Web-{41101A6C-3FA8-4AB6-AEF4-AEE61A7F1AFD}" dt="2020-02-25T03:10:41.047" v="1697" actId="20577"/>
          <ac:spMkLst>
            <pc:docMk/>
            <pc:sldMk cId="3559365283" sldId="395"/>
            <ac:spMk id="6" creationId="{0134EE62-A3AE-4ABC-9D13-84F3C54BAAF7}"/>
          </ac:spMkLst>
        </pc:spChg>
        <pc:picChg chg="mod">
          <ac:chgData name="McGee, Margaret" userId="S::margaret.mcgee@suny.edu::07377fe7-8f05-4c22-a697-5f820ef7115e" providerId="AD" clId="Web-{41101A6C-3FA8-4AB6-AEF4-AEE61A7F1AFD}" dt="2020-02-25T03:03:16.123" v="1471" actId="1076"/>
          <ac:picMkLst>
            <pc:docMk/>
            <pc:sldMk cId="3559365283" sldId="395"/>
            <ac:picMk id="3" creationId="{2B67234E-C44C-41EA-B65A-6DEE4AE95277}"/>
          </ac:picMkLst>
        </pc:picChg>
        <pc:picChg chg="add del mod">
          <ac:chgData name="McGee, Margaret" userId="S::margaret.mcgee@suny.edu::07377fe7-8f05-4c22-a697-5f820ef7115e" providerId="AD" clId="Web-{41101A6C-3FA8-4AB6-AEF4-AEE61A7F1AFD}" dt="2020-02-25T02:50:41.290" v="822"/>
          <ac:picMkLst>
            <pc:docMk/>
            <pc:sldMk cId="3559365283" sldId="395"/>
            <ac:picMk id="4" creationId="{1A178745-CC37-43F0-B34A-19DC9302857E}"/>
          </ac:picMkLst>
        </pc:picChg>
        <pc:picChg chg="add del mod">
          <ac:chgData name="McGee, Margaret" userId="S::margaret.mcgee@suny.edu::07377fe7-8f05-4c22-a697-5f820ef7115e" providerId="AD" clId="Web-{41101A6C-3FA8-4AB6-AEF4-AEE61A7F1AFD}" dt="2020-02-25T02:51:02.759" v="824"/>
          <ac:picMkLst>
            <pc:docMk/>
            <pc:sldMk cId="3559365283" sldId="395"/>
            <ac:picMk id="15" creationId="{37B00FF9-48CB-4D5B-B8CB-6F8A87652EB0}"/>
          </ac:picMkLst>
        </pc:picChg>
        <pc:picChg chg="add del mod">
          <ac:chgData name="McGee, Margaret" userId="S::margaret.mcgee@suny.edu::07377fe7-8f05-4c22-a697-5f820ef7115e" providerId="AD" clId="Web-{41101A6C-3FA8-4AB6-AEF4-AEE61A7F1AFD}" dt="2020-02-25T02:51:19.712" v="826"/>
          <ac:picMkLst>
            <pc:docMk/>
            <pc:sldMk cId="3559365283" sldId="395"/>
            <ac:picMk id="17" creationId="{DF66C9CE-98EE-41E5-A611-763C55923F31}"/>
          </ac:picMkLst>
        </pc:picChg>
        <pc:picChg chg="add del mod">
          <ac:chgData name="McGee, Margaret" userId="S::margaret.mcgee@suny.edu::07377fe7-8f05-4c22-a697-5f820ef7115e" providerId="AD" clId="Web-{41101A6C-3FA8-4AB6-AEF4-AEE61A7F1AFD}" dt="2020-02-25T02:52:03.135" v="829"/>
          <ac:picMkLst>
            <pc:docMk/>
            <pc:sldMk cId="3559365283" sldId="395"/>
            <ac:picMk id="19" creationId="{F1D25851-EAE0-4B33-BB5B-41515CFFAB28}"/>
          </ac:picMkLst>
        </pc:picChg>
        <pc:picChg chg="add del mod">
          <ac:chgData name="McGee, Margaret" userId="S::margaret.mcgee@suny.edu::07377fe7-8f05-4c22-a697-5f820ef7115e" providerId="AD" clId="Web-{41101A6C-3FA8-4AB6-AEF4-AEE61A7F1AFD}" dt="2020-02-25T02:52:50.932" v="831"/>
          <ac:picMkLst>
            <pc:docMk/>
            <pc:sldMk cId="3559365283" sldId="395"/>
            <ac:picMk id="21" creationId="{47A16FE9-4F69-44E1-8506-153EC51B88EA}"/>
          </ac:picMkLst>
        </pc:picChg>
        <pc:picChg chg="add del mod">
          <ac:chgData name="McGee, Margaret" userId="S::margaret.mcgee@suny.edu::07377fe7-8f05-4c22-a697-5f820ef7115e" providerId="AD" clId="Web-{41101A6C-3FA8-4AB6-AEF4-AEE61A7F1AFD}" dt="2020-02-25T02:55:54.026" v="1154"/>
          <ac:picMkLst>
            <pc:docMk/>
            <pc:sldMk cId="3559365283" sldId="395"/>
            <ac:picMk id="23" creationId="{86BD34A3-91D0-42DE-8805-266D2216F736}"/>
          </ac:picMkLst>
        </pc:picChg>
      </pc:sldChg>
    </pc:docChg>
  </pc:docChgLst>
  <pc:docChgLst>
    <pc:chgData name="Jackson, Timothy" userId="S::timothy.jackson@suny.edu::9ce01cec-8b46-438e-9d10-af58cd21d299" providerId="AD" clId="Web-{C927C705-FD2C-4AD4-B8B8-EA4C18C55551}"/>
    <pc:docChg chg="addSld delSld modSld">
      <pc:chgData name="Jackson, Timothy" userId="S::timothy.jackson@suny.edu::9ce01cec-8b46-438e-9d10-af58cd21d299" providerId="AD" clId="Web-{C927C705-FD2C-4AD4-B8B8-EA4C18C55551}" dt="2020-04-29T21:25:49.107" v="3048" actId="20577"/>
      <pc:docMkLst>
        <pc:docMk/>
      </pc:docMkLst>
      <pc:sldChg chg="modSp">
        <pc:chgData name="Jackson, Timothy" userId="S::timothy.jackson@suny.edu::9ce01cec-8b46-438e-9d10-af58cd21d299" providerId="AD" clId="Web-{C927C705-FD2C-4AD4-B8B8-EA4C18C55551}" dt="2020-04-29T20:57:58.663" v="692" actId="20577"/>
        <pc:sldMkLst>
          <pc:docMk/>
          <pc:sldMk cId="2982323020" sldId="405"/>
        </pc:sldMkLst>
        <pc:spChg chg="mod">
          <ac:chgData name="Jackson, Timothy" userId="S::timothy.jackson@suny.edu::9ce01cec-8b46-438e-9d10-af58cd21d299" providerId="AD" clId="Web-{C927C705-FD2C-4AD4-B8B8-EA4C18C55551}" dt="2020-04-29T20:57:58.663" v="692" actId="20577"/>
          <ac:spMkLst>
            <pc:docMk/>
            <pc:sldMk cId="2982323020" sldId="405"/>
            <ac:spMk id="5" creationId="{535E1953-C7A3-4180-AAE1-5C1894D3B757}"/>
          </ac:spMkLst>
        </pc:spChg>
      </pc:sldChg>
      <pc:sldChg chg="del">
        <pc:chgData name="Jackson, Timothy" userId="S::timothy.jackson@suny.edu::9ce01cec-8b46-438e-9d10-af58cd21d299" providerId="AD" clId="Web-{C927C705-FD2C-4AD4-B8B8-EA4C18C55551}" dt="2020-04-29T20:54:57.631" v="157"/>
        <pc:sldMkLst>
          <pc:docMk/>
          <pc:sldMk cId="4201131630" sldId="410"/>
        </pc:sldMkLst>
      </pc:sldChg>
      <pc:sldChg chg="del">
        <pc:chgData name="Jackson, Timothy" userId="S::timothy.jackson@suny.edu::9ce01cec-8b46-438e-9d10-af58cd21d299" providerId="AD" clId="Web-{C927C705-FD2C-4AD4-B8B8-EA4C18C55551}" dt="2020-04-29T20:54:55.053" v="156"/>
        <pc:sldMkLst>
          <pc:docMk/>
          <pc:sldMk cId="1059816952" sldId="418"/>
        </pc:sldMkLst>
      </pc:sldChg>
      <pc:sldChg chg="del">
        <pc:chgData name="Jackson, Timothy" userId="S::timothy.jackson@suny.edu::9ce01cec-8b46-438e-9d10-af58cd21d299" providerId="AD" clId="Web-{C927C705-FD2C-4AD4-B8B8-EA4C18C55551}" dt="2020-04-29T20:55:00.756" v="158"/>
        <pc:sldMkLst>
          <pc:docMk/>
          <pc:sldMk cId="1802119840" sldId="419"/>
        </pc:sldMkLst>
      </pc:sldChg>
      <pc:sldChg chg="del">
        <pc:chgData name="Jackson, Timothy" userId="S::timothy.jackson@suny.edu::9ce01cec-8b46-438e-9d10-af58cd21d299" providerId="AD" clId="Web-{C927C705-FD2C-4AD4-B8B8-EA4C18C55551}" dt="2020-04-29T20:54:50.272" v="155"/>
        <pc:sldMkLst>
          <pc:docMk/>
          <pc:sldMk cId="2524571199" sldId="423"/>
        </pc:sldMkLst>
      </pc:sldChg>
      <pc:sldChg chg="modSp add replId">
        <pc:chgData name="Jackson, Timothy" userId="S::timothy.jackson@suny.edu::9ce01cec-8b46-438e-9d10-af58cd21d299" providerId="AD" clId="Web-{C927C705-FD2C-4AD4-B8B8-EA4C18C55551}" dt="2020-04-29T21:09:47.478" v="1667" actId="20577"/>
        <pc:sldMkLst>
          <pc:docMk/>
          <pc:sldMk cId="581364705" sldId="438"/>
        </pc:sldMkLst>
        <pc:spChg chg="mod">
          <ac:chgData name="Jackson, Timothy" userId="S::timothy.jackson@suny.edu::9ce01cec-8b46-438e-9d10-af58cd21d299" providerId="AD" clId="Web-{C927C705-FD2C-4AD4-B8B8-EA4C18C55551}" dt="2020-04-29T20:58:25.445" v="734" actId="20577"/>
          <ac:spMkLst>
            <pc:docMk/>
            <pc:sldMk cId="581364705" sldId="438"/>
            <ac:spMk id="2" creationId="{244B8E82-FFA2-4420-9F5C-C344ED44C26B}"/>
          </ac:spMkLst>
        </pc:spChg>
        <pc:spChg chg="mod">
          <ac:chgData name="Jackson, Timothy" userId="S::timothy.jackson@suny.edu::9ce01cec-8b46-438e-9d10-af58cd21d299" providerId="AD" clId="Web-{C927C705-FD2C-4AD4-B8B8-EA4C18C55551}" dt="2020-04-29T21:09:47.478" v="1667" actId="20577"/>
          <ac:spMkLst>
            <pc:docMk/>
            <pc:sldMk cId="581364705" sldId="438"/>
            <ac:spMk id="5" creationId="{535E1953-C7A3-4180-AAE1-5C1894D3B757}"/>
          </ac:spMkLst>
        </pc:spChg>
      </pc:sldChg>
      <pc:sldChg chg="addSp delSp modSp add replId">
        <pc:chgData name="Jackson, Timothy" userId="S::timothy.jackson@suny.edu::9ce01cec-8b46-438e-9d10-af58cd21d299" providerId="AD" clId="Web-{C927C705-FD2C-4AD4-B8B8-EA4C18C55551}" dt="2020-04-29T21:19:18.090" v="2343"/>
        <pc:sldMkLst>
          <pc:docMk/>
          <pc:sldMk cId="3410460656" sldId="439"/>
        </pc:sldMkLst>
        <pc:spChg chg="mod">
          <ac:chgData name="Jackson, Timothy" userId="S::timothy.jackson@suny.edu::9ce01cec-8b46-438e-9d10-af58cd21d299" providerId="AD" clId="Web-{C927C705-FD2C-4AD4-B8B8-EA4C18C55551}" dt="2020-04-29T21:10:03.400" v="1680" actId="20577"/>
          <ac:spMkLst>
            <pc:docMk/>
            <pc:sldMk cId="3410460656" sldId="439"/>
            <ac:spMk id="2" creationId="{244B8E82-FFA2-4420-9F5C-C344ED44C26B}"/>
          </ac:spMkLst>
        </pc:spChg>
        <pc:spChg chg="add del mod">
          <ac:chgData name="Jackson, Timothy" userId="S::timothy.jackson@suny.edu::9ce01cec-8b46-438e-9d10-af58cd21d299" providerId="AD" clId="Web-{C927C705-FD2C-4AD4-B8B8-EA4C18C55551}" dt="2020-04-29T21:19:18.090" v="2343"/>
          <ac:spMkLst>
            <pc:docMk/>
            <pc:sldMk cId="3410460656" sldId="439"/>
            <ac:spMk id="3" creationId="{445B2FC3-6DED-4397-9CEE-8628D016CAC2}"/>
          </ac:spMkLst>
        </pc:spChg>
        <pc:spChg chg="mod">
          <ac:chgData name="Jackson, Timothy" userId="S::timothy.jackson@suny.edu::9ce01cec-8b46-438e-9d10-af58cd21d299" providerId="AD" clId="Web-{C927C705-FD2C-4AD4-B8B8-EA4C18C55551}" dt="2020-04-29T21:19:14.371" v="2338" actId="20577"/>
          <ac:spMkLst>
            <pc:docMk/>
            <pc:sldMk cId="3410460656" sldId="439"/>
            <ac:spMk id="5" creationId="{535E1953-C7A3-4180-AAE1-5C1894D3B757}"/>
          </ac:spMkLst>
        </pc:spChg>
      </pc:sldChg>
      <pc:sldChg chg="modSp add replId">
        <pc:chgData name="Jackson, Timothy" userId="S::timothy.jackson@suny.edu::9ce01cec-8b46-438e-9d10-af58cd21d299" providerId="AD" clId="Web-{C927C705-FD2C-4AD4-B8B8-EA4C18C55551}" dt="2020-04-29T21:25:49.107" v="3047" actId="20577"/>
        <pc:sldMkLst>
          <pc:docMk/>
          <pc:sldMk cId="1501504747" sldId="440"/>
        </pc:sldMkLst>
        <pc:spChg chg="mod">
          <ac:chgData name="Jackson, Timothy" userId="S::timothy.jackson@suny.edu::9ce01cec-8b46-438e-9d10-af58cd21d299" providerId="AD" clId="Web-{C927C705-FD2C-4AD4-B8B8-EA4C18C55551}" dt="2020-04-29T21:19:34.215" v="2372" actId="20577"/>
          <ac:spMkLst>
            <pc:docMk/>
            <pc:sldMk cId="1501504747" sldId="440"/>
            <ac:spMk id="2" creationId="{244B8E82-FFA2-4420-9F5C-C344ED44C26B}"/>
          </ac:spMkLst>
        </pc:spChg>
        <pc:spChg chg="mod">
          <ac:chgData name="Jackson, Timothy" userId="S::timothy.jackson@suny.edu::9ce01cec-8b46-438e-9d10-af58cd21d299" providerId="AD" clId="Web-{C927C705-FD2C-4AD4-B8B8-EA4C18C55551}" dt="2020-04-29T21:25:49.107" v="3047" actId="20577"/>
          <ac:spMkLst>
            <pc:docMk/>
            <pc:sldMk cId="1501504747" sldId="440"/>
            <ac:spMk id="5" creationId="{535E1953-C7A3-4180-AAE1-5C1894D3B757}"/>
          </ac:spMkLst>
        </pc:spChg>
      </pc:sldChg>
    </pc:docChg>
  </pc:docChgLst>
  <pc:docChgLst>
    <pc:chgData name="Pritting, Shannon" userId="S::shannon.pritting@suny.edu::b6acce8b-3193-4a7b-b3b8-1dc43a9f8da4" providerId="AD" clId="Web-{2DA1D0E8-C30D-45E6-B5AF-6D909F59E3E5}"/>
    <pc:docChg chg="addSld modSld">
      <pc:chgData name="Pritting, Shannon" userId="S::shannon.pritting@suny.edu::b6acce8b-3193-4a7b-b3b8-1dc43a9f8da4" providerId="AD" clId="Web-{2DA1D0E8-C30D-45E6-B5AF-6D909F59E3E5}" dt="2020-09-24T13:37:24.259" v="1085" actId="20577"/>
      <pc:docMkLst>
        <pc:docMk/>
      </pc:docMkLst>
      <pc:sldChg chg="modSp add replId">
        <pc:chgData name="Pritting, Shannon" userId="S::shannon.pritting@suny.edu::b6acce8b-3193-4a7b-b3b8-1dc43a9f8da4" providerId="AD" clId="Web-{2DA1D0E8-C30D-45E6-B5AF-6D909F59E3E5}" dt="2020-09-24T13:34:41.677" v="762" actId="20577"/>
        <pc:sldMkLst>
          <pc:docMk/>
          <pc:sldMk cId="3689516205" sldId="491"/>
        </pc:sldMkLst>
        <pc:spChg chg="mod">
          <ac:chgData name="Pritting, Shannon" userId="S::shannon.pritting@suny.edu::b6acce8b-3193-4a7b-b3b8-1dc43a9f8da4" providerId="AD" clId="Web-{2DA1D0E8-C30D-45E6-B5AF-6D909F59E3E5}" dt="2020-09-24T13:32:29.330" v="69" actId="20577"/>
          <ac:spMkLst>
            <pc:docMk/>
            <pc:sldMk cId="3689516205" sldId="491"/>
            <ac:spMk id="13" creationId="{00000000-0000-0000-0000-000000000000}"/>
          </ac:spMkLst>
        </pc:spChg>
        <pc:spChg chg="mod">
          <ac:chgData name="Pritting, Shannon" userId="S::shannon.pritting@suny.edu::b6acce8b-3193-4a7b-b3b8-1dc43a9f8da4" providerId="AD" clId="Web-{2DA1D0E8-C30D-45E6-B5AF-6D909F59E3E5}" dt="2020-09-24T13:34:41.677" v="762" actId="20577"/>
          <ac:spMkLst>
            <pc:docMk/>
            <pc:sldMk cId="3689516205" sldId="491"/>
            <ac:spMk id="14" creationId="{00000000-0000-0000-0000-000000000000}"/>
          </ac:spMkLst>
        </pc:spChg>
      </pc:sldChg>
      <pc:sldChg chg="modSp add replId">
        <pc:chgData name="Pritting, Shannon" userId="S::shannon.pritting@suny.edu::b6acce8b-3193-4a7b-b3b8-1dc43a9f8da4" providerId="AD" clId="Web-{2DA1D0E8-C30D-45E6-B5AF-6D909F59E3E5}" dt="2020-09-24T13:37:24.259" v="1084" actId="20577"/>
        <pc:sldMkLst>
          <pc:docMk/>
          <pc:sldMk cId="2522281681" sldId="492"/>
        </pc:sldMkLst>
        <pc:spChg chg="mod">
          <ac:chgData name="Pritting, Shannon" userId="S::shannon.pritting@suny.edu::b6acce8b-3193-4a7b-b3b8-1dc43a9f8da4" providerId="AD" clId="Web-{2DA1D0E8-C30D-45E6-B5AF-6D909F59E3E5}" dt="2020-09-24T13:35:09.552" v="805" actId="20577"/>
          <ac:spMkLst>
            <pc:docMk/>
            <pc:sldMk cId="2522281681" sldId="492"/>
            <ac:spMk id="13" creationId="{00000000-0000-0000-0000-000000000000}"/>
          </ac:spMkLst>
        </pc:spChg>
        <pc:spChg chg="mod">
          <ac:chgData name="Pritting, Shannon" userId="S::shannon.pritting@suny.edu::b6acce8b-3193-4a7b-b3b8-1dc43a9f8da4" providerId="AD" clId="Web-{2DA1D0E8-C30D-45E6-B5AF-6D909F59E3E5}" dt="2020-09-24T13:37:24.259" v="1084" actId="20577"/>
          <ac:spMkLst>
            <pc:docMk/>
            <pc:sldMk cId="2522281681" sldId="492"/>
            <ac:spMk id="14" creationId="{00000000-0000-0000-0000-000000000000}"/>
          </ac:spMkLst>
        </pc:spChg>
      </pc:sldChg>
    </pc:docChg>
  </pc:docChgLst>
  <pc:docChgLst>
    <pc:chgData name="Tovstiadi, Esta" userId="S::esta.tovstiadi@suny.edu::b592cbb2-ea38-4240-8a3a-6613487ae435" providerId="AD" clId="Web-{3897E4CF-E65E-40EE-93BD-F37F8211DBAB}"/>
    <pc:docChg chg="addSld delSld modSld">
      <pc:chgData name="Tovstiadi, Esta" userId="S::esta.tovstiadi@suny.edu::b592cbb2-ea38-4240-8a3a-6613487ae435" providerId="AD" clId="Web-{3897E4CF-E65E-40EE-93BD-F37F8211DBAB}" dt="2020-03-26T15:42:54.691" v="828" actId="20577"/>
      <pc:docMkLst>
        <pc:docMk/>
      </pc:docMkLst>
      <pc:sldChg chg="modSp">
        <pc:chgData name="Tovstiadi, Esta" userId="S::esta.tovstiadi@suny.edu::b592cbb2-ea38-4240-8a3a-6613487ae435" providerId="AD" clId="Web-{3897E4CF-E65E-40EE-93BD-F37F8211DBAB}" dt="2020-03-26T15:24:28.732" v="263" actId="20577"/>
        <pc:sldMkLst>
          <pc:docMk/>
          <pc:sldMk cId="2919431528" sldId="258"/>
        </pc:sldMkLst>
        <pc:spChg chg="mod">
          <ac:chgData name="Tovstiadi, Esta" userId="S::esta.tovstiadi@suny.edu::b592cbb2-ea38-4240-8a3a-6613487ae435" providerId="AD" clId="Web-{3897E4CF-E65E-40EE-93BD-F37F8211DBAB}" dt="2020-03-26T15:24:28.732" v="263" actId="20577"/>
          <ac:spMkLst>
            <pc:docMk/>
            <pc:sldMk cId="2919431528" sldId="258"/>
            <ac:spMk id="19" creationId="{E1608256-D41E-7949-9F8B-A7E248C43ECB}"/>
          </ac:spMkLst>
        </pc:spChg>
      </pc:sldChg>
      <pc:sldChg chg="new del">
        <pc:chgData name="Tovstiadi, Esta" userId="S::esta.tovstiadi@suny.edu::b592cbb2-ea38-4240-8a3a-6613487ae435" providerId="AD" clId="Web-{3897E4CF-E65E-40EE-93BD-F37F8211DBAB}" dt="2020-03-26T15:21:33.664" v="2"/>
        <pc:sldMkLst>
          <pc:docMk/>
          <pc:sldMk cId="4287692380" sldId="412"/>
        </pc:sldMkLst>
      </pc:sldChg>
      <pc:sldChg chg="modSp add replId">
        <pc:chgData name="Tovstiadi, Esta" userId="S::esta.tovstiadi@suny.edu::b592cbb2-ea38-4240-8a3a-6613487ae435" providerId="AD" clId="Web-{3897E4CF-E65E-40EE-93BD-F37F8211DBAB}" dt="2020-03-26T15:37:33.040" v="797" actId="20577"/>
        <pc:sldMkLst>
          <pc:docMk/>
          <pc:sldMk cId="491560966" sldId="413"/>
        </pc:sldMkLst>
        <pc:spChg chg="mod">
          <ac:chgData name="Tovstiadi, Esta" userId="S::esta.tovstiadi@suny.edu::b592cbb2-ea38-4240-8a3a-6613487ae435" providerId="AD" clId="Web-{3897E4CF-E65E-40EE-93BD-F37F8211DBAB}" dt="2020-03-26T15:26:47.783" v="379" actId="20577"/>
          <ac:spMkLst>
            <pc:docMk/>
            <pc:sldMk cId="491560966" sldId="413"/>
            <ac:spMk id="2" creationId="{00000000-0000-0000-0000-000000000000}"/>
          </ac:spMkLst>
        </pc:spChg>
        <pc:spChg chg="mod">
          <ac:chgData name="Tovstiadi, Esta" userId="S::esta.tovstiadi@suny.edu::b592cbb2-ea38-4240-8a3a-6613487ae435" providerId="AD" clId="Web-{3897E4CF-E65E-40EE-93BD-F37F8211DBAB}" dt="2020-03-26T15:37:33.040" v="797" actId="20577"/>
          <ac:spMkLst>
            <pc:docMk/>
            <pc:sldMk cId="491560966" sldId="413"/>
            <ac:spMk id="3" creationId="{00000000-0000-0000-0000-000000000000}"/>
          </ac:spMkLst>
        </pc:spChg>
      </pc:sldChg>
      <pc:sldChg chg="modSp add replId">
        <pc:chgData name="Tovstiadi, Esta" userId="S::esta.tovstiadi@suny.edu::b592cbb2-ea38-4240-8a3a-6613487ae435" providerId="AD" clId="Web-{3897E4CF-E65E-40EE-93BD-F37F8211DBAB}" dt="2020-03-26T15:42:54.691" v="827" actId="20577"/>
        <pc:sldMkLst>
          <pc:docMk/>
          <pc:sldMk cId="3515826157" sldId="414"/>
        </pc:sldMkLst>
        <pc:spChg chg="mod">
          <ac:chgData name="Tovstiadi, Esta" userId="S::esta.tovstiadi@suny.edu::b592cbb2-ea38-4240-8a3a-6613487ae435" providerId="AD" clId="Web-{3897E4CF-E65E-40EE-93BD-F37F8211DBAB}" dt="2020-03-26T15:37:45.540" v="822" actId="20577"/>
          <ac:spMkLst>
            <pc:docMk/>
            <pc:sldMk cId="3515826157" sldId="414"/>
            <ac:spMk id="2" creationId="{00000000-0000-0000-0000-000000000000}"/>
          </ac:spMkLst>
        </pc:spChg>
        <pc:spChg chg="mod">
          <ac:chgData name="Tovstiadi, Esta" userId="S::esta.tovstiadi@suny.edu::b592cbb2-ea38-4240-8a3a-6613487ae435" providerId="AD" clId="Web-{3897E4CF-E65E-40EE-93BD-F37F8211DBAB}" dt="2020-03-26T15:42:54.691" v="827" actId="20577"/>
          <ac:spMkLst>
            <pc:docMk/>
            <pc:sldMk cId="3515826157" sldId="414"/>
            <ac:spMk id="3" creationId="{00000000-0000-0000-0000-000000000000}"/>
          </ac:spMkLst>
        </pc:spChg>
      </pc:sldChg>
    </pc:docChg>
  </pc:docChgLst>
  <pc:docChgLst>
    <pc:chgData name="McGee, Margaret" userId="S::margaret.mcgee@suny.edu::07377fe7-8f05-4c22-a697-5f820ef7115e" providerId="AD" clId="Web-{845C1AE3-CFE3-4A06-B94E-D9C3F82B0955}"/>
    <pc:docChg chg="addSld delSld modSld">
      <pc:chgData name="McGee, Margaret" userId="S::margaret.mcgee@suny.edu::07377fe7-8f05-4c22-a697-5f820ef7115e" providerId="AD" clId="Web-{845C1AE3-CFE3-4A06-B94E-D9C3F82B0955}" dt="2020-02-25T19:16:36.732" v="521" actId="20577"/>
      <pc:docMkLst>
        <pc:docMk/>
      </pc:docMkLst>
      <pc:sldChg chg="modSp">
        <pc:chgData name="McGee, Margaret" userId="S::margaret.mcgee@suny.edu::07377fe7-8f05-4c22-a697-5f820ef7115e" providerId="AD" clId="Web-{845C1AE3-CFE3-4A06-B94E-D9C3F82B0955}" dt="2020-02-25T19:08:34.465" v="380" actId="20577"/>
        <pc:sldMkLst>
          <pc:docMk/>
          <pc:sldMk cId="295589292" sldId="369"/>
        </pc:sldMkLst>
        <pc:spChg chg="mod">
          <ac:chgData name="McGee, Margaret" userId="S::margaret.mcgee@suny.edu::07377fe7-8f05-4c22-a697-5f820ef7115e" providerId="AD" clId="Web-{845C1AE3-CFE3-4A06-B94E-D9C3F82B0955}" dt="2020-02-25T19:08:34.465" v="380" actId="20577"/>
          <ac:spMkLst>
            <pc:docMk/>
            <pc:sldMk cId="295589292" sldId="369"/>
            <ac:spMk id="3" creationId="{4DBDDB3F-B73C-4F73-9955-8AC852907A47}"/>
          </ac:spMkLst>
        </pc:spChg>
      </pc:sldChg>
      <pc:sldChg chg="modSp">
        <pc:chgData name="McGee, Margaret" userId="S::margaret.mcgee@suny.edu::07377fe7-8f05-4c22-a697-5f820ef7115e" providerId="AD" clId="Web-{845C1AE3-CFE3-4A06-B94E-D9C3F82B0955}" dt="2020-02-25T19:07:54.684" v="378" actId="20577"/>
        <pc:sldMkLst>
          <pc:docMk/>
          <pc:sldMk cId="20872472" sldId="377"/>
        </pc:sldMkLst>
        <pc:spChg chg="mod">
          <ac:chgData name="McGee, Margaret" userId="S::margaret.mcgee@suny.edu::07377fe7-8f05-4c22-a697-5f820ef7115e" providerId="AD" clId="Web-{845C1AE3-CFE3-4A06-B94E-D9C3F82B0955}" dt="2020-02-25T19:07:54.684" v="378" actId="20577"/>
          <ac:spMkLst>
            <pc:docMk/>
            <pc:sldMk cId="20872472" sldId="377"/>
            <ac:spMk id="6" creationId="{0134EE62-A3AE-4ABC-9D13-84F3C54BAAF7}"/>
          </ac:spMkLst>
        </pc:spChg>
        <pc:picChg chg="mod">
          <ac:chgData name="McGee, Margaret" userId="S::margaret.mcgee@suny.edu::07377fe7-8f05-4c22-a697-5f820ef7115e" providerId="AD" clId="Web-{845C1AE3-CFE3-4A06-B94E-D9C3F82B0955}" dt="2020-02-25T15:02:09.211" v="254" actId="1076"/>
          <ac:picMkLst>
            <pc:docMk/>
            <pc:sldMk cId="20872472" sldId="377"/>
            <ac:picMk id="3" creationId="{2B67234E-C44C-41EA-B65A-6DEE4AE95277}"/>
          </ac:picMkLst>
        </pc:picChg>
      </pc:sldChg>
      <pc:sldChg chg="modSp">
        <pc:chgData name="McGee, Margaret" userId="S::margaret.mcgee@suny.edu::07377fe7-8f05-4c22-a697-5f820ef7115e" providerId="AD" clId="Web-{845C1AE3-CFE3-4A06-B94E-D9C3F82B0955}" dt="2020-02-25T19:16:34.919" v="519" actId="20577"/>
        <pc:sldMkLst>
          <pc:docMk/>
          <pc:sldMk cId="620162658" sldId="379"/>
        </pc:sldMkLst>
        <pc:spChg chg="mod">
          <ac:chgData name="McGee, Margaret" userId="S::margaret.mcgee@suny.edu::07377fe7-8f05-4c22-a697-5f820ef7115e" providerId="AD" clId="Web-{845C1AE3-CFE3-4A06-B94E-D9C3F82B0955}" dt="2020-02-25T19:16:34.919" v="519" actId="20577"/>
          <ac:spMkLst>
            <pc:docMk/>
            <pc:sldMk cId="620162658" sldId="379"/>
            <ac:spMk id="6" creationId="{0134EE62-A3AE-4ABC-9D13-84F3C54BAAF7}"/>
          </ac:spMkLst>
        </pc:spChg>
      </pc:sldChg>
      <pc:sldChg chg="new del">
        <pc:chgData name="McGee, Margaret" userId="S::margaret.mcgee@suny.edu::07377fe7-8f05-4c22-a697-5f820ef7115e" providerId="AD" clId="Web-{845C1AE3-CFE3-4A06-B94E-D9C3F82B0955}" dt="2020-02-25T19:13:34.544" v="459"/>
        <pc:sldMkLst>
          <pc:docMk/>
          <pc:sldMk cId="2676463368" sldId="397"/>
        </pc:sldMkLst>
      </pc:sldChg>
      <pc:sldChg chg="modSp add del replId">
        <pc:chgData name="McGee, Margaret" userId="S::margaret.mcgee@suny.edu::07377fe7-8f05-4c22-a697-5f820ef7115e" providerId="AD" clId="Web-{845C1AE3-CFE3-4A06-B94E-D9C3F82B0955}" dt="2020-02-25T19:15:58.076" v="511"/>
        <pc:sldMkLst>
          <pc:docMk/>
          <pc:sldMk cId="3653179035" sldId="397"/>
        </pc:sldMkLst>
        <pc:spChg chg="mod">
          <ac:chgData name="McGee, Margaret" userId="S::margaret.mcgee@suny.edu::07377fe7-8f05-4c22-a697-5f820ef7115e" providerId="AD" clId="Web-{845C1AE3-CFE3-4A06-B94E-D9C3F82B0955}" dt="2020-02-25T19:14:34.138" v="508" actId="20577"/>
          <ac:spMkLst>
            <pc:docMk/>
            <pc:sldMk cId="3653179035" sldId="397"/>
            <ac:spMk id="6" creationId="{0134EE62-A3AE-4ABC-9D13-84F3C54BAAF7}"/>
          </ac:spMkLst>
        </pc:spChg>
      </pc:sldChg>
    </pc:docChg>
  </pc:docChgLst>
  <pc:docChgLst>
    <pc:chgData name="Eichelberger, Michelle" userId="S::michelle.eichelberger@suny.edu::1bd4442c-2af1-40d1-9d43-8e1df5db51d4" providerId="AD" clId="Web-{D9BD3975-9384-8994-61DA-0C90AAA2EA33}"/>
    <pc:docChg chg="delSld modSld">
      <pc:chgData name="Eichelberger, Michelle" userId="S::michelle.eichelberger@suny.edu::1bd4442c-2af1-40d1-9d43-8e1df5db51d4" providerId="AD" clId="Web-{D9BD3975-9384-8994-61DA-0C90AAA2EA33}" dt="2019-12-17T20:02:20.903" v="416" actId="20577"/>
      <pc:docMkLst>
        <pc:docMk/>
      </pc:docMkLst>
      <pc:sldChg chg="addSp modSp">
        <pc:chgData name="Eichelberger, Michelle" userId="S::michelle.eichelberger@suny.edu::1bd4442c-2af1-40d1-9d43-8e1df5db51d4" providerId="AD" clId="Web-{D9BD3975-9384-8994-61DA-0C90AAA2EA33}" dt="2019-12-17T18:37:58.717" v="339" actId="1076"/>
        <pc:sldMkLst>
          <pc:docMk/>
          <pc:sldMk cId="2597148903" sldId="315"/>
        </pc:sldMkLst>
        <pc:spChg chg="mod">
          <ac:chgData name="Eichelberger, Michelle" userId="S::michelle.eichelberger@suny.edu::1bd4442c-2af1-40d1-9d43-8e1df5db51d4" providerId="AD" clId="Web-{D9BD3975-9384-8994-61DA-0C90AAA2EA33}" dt="2019-12-17T18:36:20.226" v="331" actId="20577"/>
          <ac:spMkLst>
            <pc:docMk/>
            <pc:sldMk cId="2597148903" sldId="315"/>
            <ac:spMk id="2" creationId="{00000000-0000-0000-0000-000000000000}"/>
          </ac:spMkLst>
        </pc:spChg>
        <pc:spChg chg="mod">
          <ac:chgData name="Eichelberger, Michelle" userId="S::michelle.eichelberger@suny.edu::1bd4442c-2af1-40d1-9d43-8e1df5db51d4" providerId="AD" clId="Web-{D9BD3975-9384-8994-61DA-0C90AAA2EA33}" dt="2019-12-17T18:26:09.732" v="289" actId="20577"/>
          <ac:spMkLst>
            <pc:docMk/>
            <pc:sldMk cId="2597148903" sldId="315"/>
            <ac:spMk id="3" creationId="{00000000-0000-0000-0000-000000000000}"/>
          </ac:spMkLst>
        </pc:spChg>
        <pc:spChg chg="add mod">
          <ac:chgData name="Eichelberger, Michelle" userId="S::michelle.eichelberger@suny.edu::1bd4442c-2af1-40d1-9d43-8e1df5db51d4" providerId="AD" clId="Web-{D9BD3975-9384-8994-61DA-0C90AAA2EA33}" dt="2019-12-17T18:37:58.698" v="338" actId="1076"/>
          <ac:spMkLst>
            <pc:docMk/>
            <pc:sldMk cId="2597148903" sldId="315"/>
            <ac:spMk id="14" creationId="{F09A689B-13FC-4C1F-B2D4-CA5EC04DBC66}"/>
          </ac:spMkLst>
        </pc:spChg>
        <pc:picChg chg="add mod">
          <ac:chgData name="Eichelberger, Michelle" userId="S::michelle.eichelberger@suny.edu::1bd4442c-2af1-40d1-9d43-8e1df5db51d4" providerId="AD" clId="Web-{D9BD3975-9384-8994-61DA-0C90AAA2EA33}" dt="2019-12-17T18:37:58.717" v="339" actId="1076"/>
          <ac:picMkLst>
            <pc:docMk/>
            <pc:sldMk cId="2597148903" sldId="315"/>
            <ac:picMk id="4" creationId="{63EEF00D-6CC2-4F82-9742-E00D82F84CDD}"/>
          </ac:picMkLst>
        </pc:picChg>
      </pc:sldChg>
      <pc:sldChg chg="modSp">
        <pc:chgData name="Eichelberger, Michelle" userId="S::michelle.eichelberger@suny.edu::1bd4442c-2af1-40d1-9d43-8e1df5db51d4" providerId="AD" clId="Web-{D9BD3975-9384-8994-61DA-0C90AAA2EA33}" dt="2019-12-17T20:02:20.903" v="415" actId="20577"/>
        <pc:sldMkLst>
          <pc:docMk/>
          <pc:sldMk cId="498256463" sldId="319"/>
        </pc:sldMkLst>
        <pc:spChg chg="mod">
          <ac:chgData name="Eichelberger, Michelle" userId="S::michelle.eichelberger@suny.edu::1bd4442c-2af1-40d1-9d43-8e1df5db51d4" providerId="AD" clId="Web-{D9BD3975-9384-8994-61DA-0C90AAA2EA33}" dt="2019-12-17T20:02:20.903" v="415" actId="20577"/>
          <ac:spMkLst>
            <pc:docMk/>
            <pc:sldMk cId="498256463" sldId="319"/>
            <ac:spMk id="3" creationId="{79F088FC-102D-49CB-B1DF-8F39C8CDCD58}"/>
          </ac:spMkLst>
        </pc:spChg>
      </pc:sldChg>
      <pc:sldChg chg="del">
        <pc:chgData name="Eichelberger, Michelle" userId="S::michelle.eichelberger@suny.edu::1bd4442c-2af1-40d1-9d43-8e1df5db51d4" providerId="AD" clId="Web-{D9BD3975-9384-8994-61DA-0C90AAA2EA33}" dt="2019-12-17T16:15:12.110" v="0"/>
        <pc:sldMkLst>
          <pc:docMk/>
          <pc:sldMk cId="3458973563" sldId="329"/>
        </pc:sldMkLst>
      </pc:sldChg>
      <pc:sldChg chg="modSp">
        <pc:chgData name="Eichelberger, Michelle" userId="S::michelle.eichelberger@suny.edu::1bd4442c-2af1-40d1-9d43-8e1df5db51d4" providerId="AD" clId="Web-{D9BD3975-9384-8994-61DA-0C90AAA2EA33}" dt="2019-12-17T16:36:53.491" v="121" actId="20577"/>
        <pc:sldMkLst>
          <pc:docMk/>
          <pc:sldMk cId="3766817717" sldId="355"/>
        </pc:sldMkLst>
        <pc:spChg chg="mod">
          <ac:chgData name="Eichelberger, Michelle" userId="S::michelle.eichelberger@suny.edu::1bd4442c-2af1-40d1-9d43-8e1df5db51d4" providerId="AD" clId="Web-{D9BD3975-9384-8994-61DA-0C90AAA2EA33}" dt="2019-12-17T16:36:53.491" v="121" actId="20577"/>
          <ac:spMkLst>
            <pc:docMk/>
            <pc:sldMk cId="3766817717" sldId="355"/>
            <ac:spMk id="6" creationId="{00000000-0000-0000-0000-000000000000}"/>
          </ac:spMkLst>
        </pc:spChg>
      </pc:sldChg>
    </pc:docChg>
  </pc:docChgLst>
  <pc:docChgLst>
    <pc:chgData name="Jackson, Timothy" userId="S::timothy.jackson@suny.edu::9ce01cec-8b46-438e-9d10-af58cd21d299" providerId="AD" clId="Web-{D7FC6958-DC52-4A1E-9D0B-AE2186173987}"/>
    <pc:docChg chg="delSld modSld">
      <pc:chgData name="Jackson, Timothy" userId="S::timothy.jackson@suny.edu::9ce01cec-8b46-438e-9d10-af58cd21d299" providerId="AD" clId="Web-{D7FC6958-DC52-4A1E-9D0B-AE2186173987}" dt="2020-07-28T00:45:29.454" v="247" actId="20577"/>
      <pc:docMkLst>
        <pc:docMk/>
      </pc:docMkLst>
      <pc:sldChg chg="modSp">
        <pc:chgData name="Jackson, Timothy" userId="S::timothy.jackson@suny.edu::9ce01cec-8b46-438e-9d10-af58cd21d299" providerId="AD" clId="Web-{D7FC6958-DC52-4A1E-9D0B-AE2186173987}" dt="2020-07-28T00:45:29.454" v="246" actId="20577"/>
        <pc:sldMkLst>
          <pc:docMk/>
          <pc:sldMk cId="581364705" sldId="438"/>
        </pc:sldMkLst>
        <pc:spChg chg="mod">
          <ac:chgData name="Jackson, Timothy" userId="S::timothy.jackson@suny.edu::9ce01cec-8b46-438e-9d10-af58cd21d299" providerId="AD" clId="Web-{D7FC6958-DC52-4A1E-9D0B-AE2186173987}" dt="2020-07-28T00:43:46.626" v="11" actId="20577"/>
          <ac:spMkLst>
            <pc:docMk/>
            <pc:sldMk cId="581364705" sldId="438"/>
            <ac:spMk id="2" creationId="{244B8E82-FFA2-4420-9F5C-C344ED44C26B}"/>
          </ac:spMkLst>
        </pc:spChg>
        <pc:spChg chg="mod">
          <ac:chgData name="Jackson, Timothy" userId="S::timothy.jackson@suny.edu::9ce01cec-8b46-438e-9d10-af58cd21d299" providerId="AD" clId="Web-{D7FC6958-DC52-4A1E-9D0B-AE2186173987}" dt="2020-07-28T00:45:29.454" v="246" actId="20577"/>
          <ac:spMkLst>
            <pc:docMk/>
            <pc:sldMk cId="581364705" sldId="438"/>
            <ac:spMk id="5" creationId="{535E1953-C7A3-4180-AAE1-5C1894D3B757}"/>
          </ac:spMkLst>
        </pc:spChg>
      </pc:sldChg>
      <pc:sldChg chg="del">
        <pc:chgData name="Jackson, Timothy" userId="S::timothy.jackson@suny.edu::9ce01cec-8b46-438e-9d10-af58cd21d299" providerId="AD" clId="Web-{D7FC6958-DC52-4A1E-9D0B-AE2186173987}" dt="2020-07-28T00:42:24.142" v="0"/>
        <pc:sldMkLst>
          <pc:docMk/>
          <pc:sldMk cId="1501504747" sldId="440"/>
        </pc:sldMkLst>
      </pc:sldChg>
    </pc:docChg>
  </pc:docChgLst>
  <pc:docChgLst>
    <pc:chgData name="Jackson, Timothy" userId="S::timothy.jackson@suny.edu::9ce01cec-8b46-438e-9d10-af58cd21d299" providerId="AD" clId="Web-{331AD441-2677-4DEB-BD98-E05BD0F5CA26}"/>
    <pc:docChg chg="modSld">
      <pc:chgData name="Jackson, Timothy" userId="S::timothy.jackson@suny.edu::9ce01cec-8b46-438e-9d10-af58cd21d299" providerId="AD" clId="Web-{331AD441-2677-4DEB-BD98-E05BD0F5CA26}" dt="2020-09-24T18:51:57.119" v="190" actId="20577"/>
      <pc:docMkLst>
        <pc:docMk/>
      </pc:docMkLst>
      <pc:sldChg chg="modSp">
        <pc:chgData name="Jackson, Timothy" userId="S::timothy.jackson@suny.edu::9ce01cec-8b46-438e-9d10-af58cd21d299" providerId="AD" clId="Web-{331AD441-2677-4DEB-BD98-E05BD0F5CA26}" dt="2020-09-24T18:40:03.084" v="16" actId="20577"/>
        <pc:sldMkLst>
          <pc:docMk/>
          <pc:sldMk cId="4251229377" sldId="480"/>
        </pc:sldMkLst>
        <pc:spChg chg="mod">
          <ac:chgData name="Jackson, Timothy" userId="S::timothy.jackson@suny.edu::9ce01cec-8b46-438e-9d10-af58cd21d299" providerId="AD" clId="Web-{331AD441-2677-4DEB-BD98-E05BD0F5CA26}" dt="2020-09-24T18:40:03.084" v="16" actId="20577"/>
          <ac:spMkLst>
            <pc:docMk/>
            <pc:sldMk cId="4251229377" sldId="480"/>
            <ac:spMk id="5" creationId="{535E1953-C7A3-4180-AAE1-5C1894D3B757}"/>
          </ac:spMkLst>
        </pc:spChg>
      </pc:sldChg>
      <pc:sldChg chg="modSp">
        <pc:chgData name="Jackson, Timothy" userId="S::timothy.jackson@suny.edu::9ce01cec-8b46-438e-9d10-af58cd21d299" providerId="AD" clId="Web-{331AD441-2677-4DEB-BD98-E05BD0F5CA26}" dt="2020-09-24T18:51:57.119" v="189" actId="20577"/>
        <pc:sldMkLst>
          <pc:docMk/>
          <pc:sldMk cId="588673411" sldId="489"/>
        </pc:sldMkLst>
        <pc:spChg chg="mod">
          <ac:chgData name="Jackson, Timothy" userId="S::timothy.jackson@suny.edu::9ce01cec-8b46-438e-9d10-af58cd21d299" providerId="AD" clId="Web-{331AD441-2677-4DEB-BD98-E05BD0F5CA26}" dt="2020-09-24T18:51:57.119" v="189" actId="20577"/>
          <ac:spMkLst>
            <pc:docMk/>
            <pc:sldMk cId="588673411" sldId="489"/>
            <ac:spMk id="5" creationId="{535E1953-C7A3-4180-AAE1-5C1894D3B757}"/>
          </ac:spMkLst>
        </pc:spChg>
      </pc:sldChg>
    </pc:docChg>
  </pc:docChgLst>
  <pc:docChgLst>
    <pc:chgData name="Tovstiadi, Esta" userId="S::esta.tovstiadi@suny.edu::b592cbb2-ea38-4240-8a3a-6613487ae435" providerId="AD" clId="Web-{2539BD6D-B911-4343-A457-C76A4840FA11}"/>
    <pc:docChg chg="modSld">
      <pc:chgData name="Tovstiadi, Esta" userId="S::esta.tovstiadi@suny.edu::b592cbb2-ea38-4240-8a3a-6613487ae435" providerId="AD" clId="Web-{2539BD6D-B911-4343-A457-C76A4840FA11}" dt="2020-04-29T23:58:38.218" v="15" actId="20577"/>
      <pc:docMkLst>
        <pc:docMk/>
      </pc:docMkLst>
      <pc:sldChg chg="modSp">
        <pc:chgData name="Tovstiadi, Esta" userId="S::esta.tovstiadi@suny.edu::b592cbb2-ea38-4240-8a3a-6613487ae435" providerId="AD" clId="Web-{2539BD6D-B911-4343-A457-C76A4840FA11}" dt="2020-04-29T23:58:38.218" v="14" actId="20577"/>
        <pc:sldMkLst>
          <pc:docMk/>
          <pc:sldMk cId="899005744" sldId="429"/>
        </pc:sldMkLst>
        <pc:spChg chg="mod">
          <ac:chgData name="Tovstiadi, Esta" userId="S::esta.tovstiadi@suny.edu::b592cbb2-ea38-4240-8a3a-6613487ae435" providerId="AD" clId="Web-{2539BD6D-B911-4343-A457-C76A4840FA11}" dt="2020-04-29T23:58:38.218" v="14" actId="20577"/>
          <ac:spMkLst>
            <pc:docMk/>
            <pc:sldMk cId="899005744" sldId="429"/>
            <ac:spMk id="3" creationId="{00000000-0000-0000-0000-000000000000}"/>
          </ac:spMkLst>
        </pc:spChg>
      </pc:sldChg>
    </pc:docChg>
  </pc:docChgLst>
  <pc:docChgLst>
    <pc:chgData name="Pritting, Shannon" userId="S::shannon.pritting@suny.edu::b6acce8b-3193-4a7b-b3b8-1dc43a9f8da4" providerId="AD" clId="Web-{47C196C7-8FF7-4C13-BDC0-C05A532FFF89}"/>
    <pc:docChg chg="addSld modSld sldOrd">
      <pc:chgData name="Pritting, Shannon" userId="S::shannon.pritting@suny.edu::b6acce8b-3193-4a7b-b3b8-1dc43a9f8da4" providerId="AD" clId="Web-{47C196C7-8FF7-4C13-BDC0-C05A532FFF89}" dt="2020-02-25T18:33:44.968" v="95" actId="20577"/>
      <pc:docMkLst>
        <pc:docMk/>
      </pc:docMkLst>
      <pc:sldChg chg="modSp">
        <pc:chgData name="Pritting, Shannon" userId="S::shannon.pritting@suny.edu::b6acce8b-3193-4a7b-b3b8-1dc43a9f8da4" providerId="AD" clId="Web-{47C196C7-8FF7-4C13-BDC0-C05A532FFF89}" dt="2020-02-25T18:32:51.905" v="92" actId="20577"/>
        <pc:sldMkLst>
          <pc:docMk/>
          <pc:sldMk cId="149285507" sldId="332"/>
        </pc:sldMkLst>
        <pc:spChg chg="mod">
          <ac:chgData name="Pritting, Shannon" userId="S::shannon.pritting@suny.edu::b6acce8b-3193-4a7b-b3b8-1dc43a9f8da4" providerId="AD" clId="Web-{47C196C7-8FF7-4C13-BDC0-C05A532FFF89}" dt="2020-02-25T18:32:51.905" v="92" actId="20577"/>
          <ac:spMkLst>
            <pc:docMk/>
            <pc:sldMk cId="149285507" sldId="332"/>
            <ac:spMk id="14" creationId="{00000000-0000-0000-0000-000000000000}"/>
          </ac:spMkLst>
        </pc:spChg>
      </pc:sldChg>
      <pc:sldChg chg="modSp">
        <pc:chgData name="Pritting, Shannon" userId="S::shannon.pritting@suny.edu::b6acce8b-3193-4a7b-b3b8-1dc43a9f8da4" providerId="AD" clId="Web-{47C196C7-8FF7-4C13-BDC0-C05A532FFF89}" dt="2020-02-25T18:33:44.968" v="94" actId="20577"/>
        <pc:sldMkLst>
          <pc:docMk/>
          <pc:sldMk cId="1625917109" sldId="348"/>
        </pc:sldMkLst>
        <pc:spChg chg="mod">
          <ac:chgData name="Pritting, Shannon" userId="S::shannon.pritting@suny.edu::b6acce8b-3193-4a7b-b3b8-1dc43a9f8da4" providerId="AD" clId="Web-{47C196C7-8FF7-4C13-BDC0-C05A532FFF89}" dt="2020-02-25T18:33:44.968" v="94" actId="20577"/>
          <ac:spMkLst>
            <pc:docMk/>
            <pc:sldMk cId="1625917109" sldId="348"/>
            <ac:spMk id="5" creationId="{535E1953-C7A3-4180-AAE1-5C1894D3B757}"/>
          </ac:spMkLst>
        </pc:spChg>
      </pc:sldChg>
      <pc:sldChg chg="modSp add ord replId">
        <pc:chgData name="Pritting, Shannon" userId="S::shannon.pritting@suny.edu::b6acce8b-3193-4a7b-b3b8-1dc43a9f8da4" providerId="AD" clId="Web-{47C196C7-8FF7-4C13-BDC0-C05A532FFF89}" dt="2020-02-25T18:32:51.858" v="90" actId="20577"/>
        <pc:sldMkLst>
          <pc:docMk/>
          <pc:sldMk cId="3639637899" sldId="396"/>
        </pc:sldMkLst>
        <pc:spChg chg="mod">
          <ac:chgData name="Pritting, Shannon" userId="S::shannon.pritting@suny.edu::b6acce8b-3193-4a7b-b3b8-1dc43a9f8da4" providerId="AD" clId="Web-{47C196C7-8FF7-4C13-BDC0-C05A532FFF89}" dt="2020-02-25T18:25:24.477" v="35" actId="20577"/>
          <ac:spMkLst>
            <pc:docMk/>
            <pc:sldMk cId="3639637899" sldId="396"/>
            <ac:spMk id="2" creationId="{00000000-0000-0000-0000-000000000000}"/>
          </ac:spMkLst>
        </pc:spChg>
        <pc:spChg chg="mod">
          <ac:chgData name="Pritting, Shannon" userId="S::shannon.pritting@suny.edu::b6acce8b-3193-4a7b-b3b8-1dc43a9f8da4" providerId="AD" clId="Web-{47C196C7-8FF7-4C13-BDC0-C05A532FFF89}" dt="2020-02-25T18:32:51.858" v="90" actId="20577"/>
          <ac:spMkLst>
            <pc:docMk/>
            <pc:sldMk cId="3639637899" sldId="396"/>
            <ac:spMk id="3" creationId="{00000000-0000-0000-0000-000000000000}"/>
          </ac:spMkLst>
        </pc:spChg>
      </pc:sldChg>
    </pc:docChg>
  </pc:docChgLst>
  <pc:docChgLst>
    <pc:chgData name="Jackson, Timothy" userId="S::timothy.jackson@suny.edu::9ce01cec-8b46-438e-9d10-af58cd21d299" providerId="AD" clId="Web-{0955E054-6A54-4271-863B-12ECA0740F58}"/>
    <pc:docChg chg="modSld">
      <pc:chgData name="Jackson, Timothy" userId="S::timothy.jackson@suny.edu::9ce01cec-8b46-438e-9d10-af58cd21d299" providerId="AD" clId="Web-{0955E054-6A54-4271-863B-12ECA0740F58}" dt="2020-07-28T17:56:40.224" v="1" actId="20577"/>
      <pc:docMkLst>
        <pc:docMk/>
      </pc:docMkLst>
      <pc:sldChg chg="modSp">
        <pc:chgData name="Jackson, Timothy" userId="S::timothy.jackson@suny.edu::9ce01cec-8b46-438e-9d10-af58cd21d299" providerId="AD" clId="Web-{0955E054-6A54-4271-863B-12ECA0740F58}" dt="2020-07-28T17:56:40.224" v="0" actId="20577"/>
        <pc:sldMkLst>
          <pc:docMk/>
          <pc:sldMk cId="581364705" sldId="438"/>
        </pc:sldMkLst>
        <pc:spChg chg="mod">
          <ac:chgData name="Jackson, Timothy" userId="S::timothy.jackson@suny.edu::9ce01cec-8b46-438e-9d10-af58cd21d299" providerId="AD" clId="Web-{0955E054-6A54-4271-863B-12ECA0740F58}" dt="2020-07-28T17:56:40.224" v="0" actId="20577"/>
          <ac:spMkLst>
            <pc:docMk/>
            <pc:sldMk cId="581364705" sldId="438"/>
            <ac:spMk id="5" creationId="{535E1953-C7A3-4180-AAE1-5C1894D3B757}"/>
          </ac:spMkLst>
        </pc:spChg>
      </pc:sldChg>
    </pc:docChg>
  </pc:docChgLst>
  <pc:docChgLst>
    <pc:chgData name="Jackson, Timothy" userId="S::timothy.jackson@suny.edu::9ce01cec-8b46-438e-9d10-af58cd21d299" providerId="AD" clId="Web-{8BDB7A49-67A3-4110-9BDB-BE844CACD069}"/>
    <pc:docChg chg="modSld">
      <pc:chgData name="Jackson, Timothy" userId="S::timothy.jackson@suny.edu::9ce01cec-8b46-438e-9d10-af58cd21d299" providerId="AD" clId="Web-{8BDB7A49-67A3-4110-9BDB-BE844CACD069}" dt="2020-07-28T14:20:50.844" v="723" actId="20577"/>
      <pc:docMkLst>
        <pc:docMk/>
      </pc:docMkLst>
      <pc:sldChg chg="modSp">
        <pc:chgData name="Jackson, Timothy" userId="S::timothy.jackson@suny.edu::9ce01cec-8b46-438e-9d10-af58cd21d299" providerId="AD" clId="Web-{8BDB7A49-67A3-4110-9BDB-BE844CACD069}" dt="2020-07-28T14:20:50.844" v="722" actId="20577"/>
        <pc:sldMkLst>
          <pc:docMk/>
          <pc:sldMk cId="721580631" sldId="468"/>
        </pc:sldMkLst>
        <pc:spChg chg="mod">
          <ac:chgData name="Jackson, Timothy" userId="S::timothy.jackson@suny.edu::9ce01cec-8b46-438e-9d10-af58cd21d299" providerId="AD" clId="Web-{8BDB7A49-67A3-4110-9BDB-BE844CACD069}" dt="2020-07-28T14:20:50.844" v="722" actId="20577"/>
          <ac:spMkLst>
            <pc:docMk/>
            <pc:sldMk cId="721580631" sldId="468"/>
            <ac:spMk id="5" creationId="{535E1953-C7A3-4180-AAE1-5C1894D3B757}"/>
          </ac:spMkLst>
        </pc:spChg>
      </pc:sldChg>
    </pc:docChg>
  </pc:docChgLst>
  <pc:docChgLst>
    <pc:chgData name="McGee, Margaret" userId="S::margaret.mcgee@suny.edu::07377fe7-8f05-4c22-a697-5f820ef7115e" providerId="AD" clId="Web-{765037A0-D868-2214-D61B-EB54F21ACC6B}"/>
    <pc:docChg chg="modSld">
      <pc:chgData name="McGee, Margaret" userId="S::margaret.mcgee@suny.edu::07377fe7-8f05-4c22-a697-5f820ef7115e" providerId="AD" clId="Web-{765037A0-D868-2214-D61B-EB54F21ACC6B}" dt="2020-07-28T11:39:28.192" v="287" actId="20577"/>
      <pc:docMkLst>
        <pc:docMk/>
      </pc:docMkLst>
      <pc:sldChg chg="modSp">
        <pc:chgData name="McGee, Margaret" userId="S::margaret.mcgee@suny.edu::07377fe7-8f05-4c22-a697-5f820ef7115e" providerId="AD" clId="Web-{765037A0-D868-2214-D61B-EB54F21ACC6B}" dt="2020-07-28T11:39:28.192" v="286" actId="20577"/>
        <pc:sldMkLst>
          <pc:docMk/>
          <pc:sldMk cId="2227392382" sldId="342"/>
        </pc:sldMkLst>
        <pc:spChg chg="mod">
          <ac:chgData name="McGee, Margaret" userId="S::margaret.mcgee@suny.edu::07377fe7-8f05-4c22-a697-5f820ef7115e" providerId="AD" clId="Web-{765037A0-D868-2214-D61B-EB54F21ACC6B}" dt="2020-07-28T11:39:28.192" v="286" actId="20577"/>
          <ac:spMkLst>
            <pc:docMk/>
            <pc:sldMk cId="2227392382" sldId="342"/>
            <ac:spMk id="6" creationId="{82418CFA-6D41-4980-A0EC-28013A0C6BAE}"/>
          </ac:spMkLst>
        </pc:spChg>
      </pc:sldChg>
    </pc:docChg>
  </pc:docChgLst>
  <pc:docChgLst>
    <pc:chgData name="McGee, Margaret" userId="S::margaret.mcgee@suny.edu::07377fe7-8f05-4c22-a697-5f820ef7115e" providerId="AD" clId="Web-{38A0C148-8374-4C84-0DAA-DFB3591FB449}"/>
    <pc:docChg chg="modSld">
      <pc:chgData name="McGee, Margaret" userId="S::margaret.mcgee@suny.edu::07377fe7-8f05-4c22-a697-5f820ef7115e" providerId="AD" clId="Web-{38A0C148-8374-4C84-0DAA-DFB3591FB449}" dt="2020-08-27T20:23:20.880" v="257" actId="20577"/>
      <pc:docMkLst>
        <pc:docMk/>
      </pc:docMkLst>
      <pc:sldChg chg="modSp">
        <pc:chgData name="McGee, Margaret" userId="S::margaret.mcgee@suny.edu::07377fe7-8f05-4c22-a697-5f820ef7115e" providerId="AD" clId="Web-{38A0C148-8374-4C84-0DAA-DFB3591FB449}" dt="2020-08-27T20:23:20.630" v="255" actId="20577"/>
        <pc:sldMkLst>
          <pc:docMk/>
          <pc:sldMk cId="20872472" sldId="377"/>
        </pc:sldMkLst>
        <pc:spChg chg="mod">
          <ac:chgData name="McGee, Margaret" userId="S::margaret.mcgee@suny.edu::07377fe7-8f05-4c22-a697-5f820ef7115e" providerId="AD" clId="Web-{38A0C148-8374-4C84-0DAA-DFB3591FB449}" dt="2020-08-27T20:23:20.630" v="255" actId="20577"/>
          <ac:spMkLst>
            <pc:docMk/>
            <pc:sldMk cId="20872472" sldId="377"/>
            <ac:spMk id="6" creationId="{0134EE62-A3AE-4ABC-9D13-84F3C54BAAF7}"/>
          </ac:spMkLst>
        </pc:spChg>
      </pc:sldChg>
      <pc:sldChg chg="modSp">
        <pc:chgData name="McGee, Margaret" userId="S::margaret.mcgee@suny.edu::07377fe7-8f05-4c22-a697-5f820ef7115e" providerId="AD" clId="Web-{38A0C148-8374-4C84-0DAA-DFB3591FB449}" dt="2020-08-27T20:19:28.127" v="149" actId="20577"/>
        <pc:sldMkLst>
          <pc:docMk/>
          <pc:sldMk cId="45523102" sldId="475"/>
        </pc:sldMkLst>
        <pc:spChg chg="mod">
          <ac:chgData name="McGee, Margaret" userId="S::margaret.mcgee@suny.edu::07377fe7-8f05-4c22-a697-5f820ef7115e" providerId="AD" clId="Web-{38A0C148-8374-4C84-0DAA-DFB3591FB449}" dt="2020-08-27T20:19:28.127" v="149" actId="20577"/>
          <ac:spMkLst>
            <pc:docMk/>
            <pc:sldMk cId="45523102" sldId="475"/>
            <ac:spMk id="6" creationId="{82418CFA-6D41-4980-A0EC-28013A0C6BAE}"/>
          </ac:spMkLst>
        </pc:spChg>
      </pc:sldChg>
      <pc:sldChg chg="modSp">
        <pc:chgData name="McGee, Margaret" userId="S::margaret.mcgee@suny.edu::07377fe7-8f05-4c22-a697-5f820ef7115e" providerId="AD" clId="Web-{38A0C148-8374-4C84-0DAA-DFB3591FB449}" dt="2020-08-27T20:20:19.534" v="220" actId="20577"/>
        <pc:sldMkLst>
          <pc:docMk/>
          <pc:sldMk cId="444234946" sldId="477"/>
        </pc:sldMkLst>
        <pc:spChg chg="mod">
          <ac:chgData name="McGee, Margaret" userId="S::margaret.mcgee@suny.edu::07377fe7-8f05-4c22-a697-5f820ef7115e" providerId="AD" clId="Web-{38A0C148-8374-4C84-0DAA-DFB3591FB449}" dt="2020-08-27T20:20:19.534" v="220" actId="20577"/>
          <ac:spMkLst>
            <pc:docMk/>
            <pc:sldMk cId="444234946" sldId="477"/>
            <ac:spMk id="6" creationId="{82418CFA-6D41-4980-A0EC-28013A0C6BAE}"/>
          </ac:spMkLst>
        </pc:spChg>
      </pc:sldChg>
      <pc:sldChg chg="modSp">
        <pc:chgData name="McGee, Margaret" userId="S::margaret.mcgee@suny.edu::07377fe7-8f05-4c22-a697-5f820ef7115e" providerId="AD" clId="Web-{38A0C148-8374-4C84-0DAA-DFB3591FB449}" dt="2020-08-27T20:21:24.582" v="222" actId="20577"/>
        <pc:sldMkLst>
          <pc:docMk/>
          <pc:sldMk cId="968669330" sldId="478"/>
        </pc:sldMkLst>
        <pc:spChg chg="mod">
          <ac:chgData name="McGee, Margaret" userId="S::margaret.mcgee@suny.edu::07377fe7-8f05-4c22-a697-5f820ef7115e" providerId="AD" clId="Web-{38A0C148-8374-4C84-0DAA-DFB3591FB449}" dt="2020-08-27T20:21:24.582" v="222" actId="20577"/>
          <ac:spMkLst>
            <pc:docMk/>
            <pc:sldMk cId="968669330" sldId="478"/>
            <ac:spMk id="6" creationId="{82418CFA-6D41-4980-A0EC-28013A0C6BAE}"/>
          </ac:spMkLst>
        </pc:spChg>
      </pc:sldChg>
    </pc:docChg>
  </pc:docChgLst>
  <pc:docChgLst>
    <pc:chgData name="McGee, Margaret" userId="S::margaret.mcgee@suny.edu::07377fe7-8f05-4c22-a697-5f820ef7115e" providerId="AD" clId="Web-{4D222ADB-2938-4E2E-8CC3-A7E5A22C3EC5}"/>
    <pc:docChg chg="modSld">
      <pc:chgData name="McGee, Margaret" userId="S::margaret.mcgee@suny.edu::07377fe7-8f05-4c22-a697-5f820ef7115e" providerId="AD" clId="Web-{4D222ADB-2938-4E2E-8CC3-A7E5A22C3EC5}" dt="2020-04-29T20:49:16.222" v="94" actId="14100"/>
      <pc:docMkLst>
        <pc:docMk/>
      </pc:docMkLst>
      <pc:sldChg chg="modSp">
        <pc:chgData name="McGee, Margaret" userId="S::margaret.mcgee@suny.edu::07377fe7-8f05-4c22-a697-5f820ef7115e" providerId="AD" clId="Web-{4D222ADB-2938-4E2E-8CC3-A7E5A22C3EC5}" dt="2020-04-29T20:49:16.222" v="94" actId="14100"/>
        <pc:sldMkLst>
          <pc:docMk/>
          <pc:sldMk cId="20872472" sldId="377"/>
        </pc:sldMkLst>
        <pc:spChg chg="mod">
          <ac:chgData name="McGee, Margaret" userId="S::margaret.mcgee@suny.edu::07377fe7-8f05-4c22-a697-5f820ef7115e" providerId="AD" clId="Web-{4D222ADB-2938-4E2E-8CC3-A7E5A22C3EC5}" dt="2020-04-29T20:49:16.222" v="94" actId="14100"/>
          <ac:spMkLst>
            <pc:docMk/>
            <pc:sldMk cId="20872472" sldId="377"/>
            <ac:spMk id="6" creationId="{0134EE62-A3AE-4ABC-9D13-84F3C54BAAF7}"/>
          </ac:spMkLst>
        </pc:spChg>
      </pc:sldChg>
    </pc:docChg>
  </pc:docChgLst>
  <pc:docChgLst>
    <pc:chgData name="Pawlowski, Gail" userId="S::gail.pawlowski@suny.edu::bd5da5e8-06b1-4cc2-aa69-9abf12f7c241" providerId="AD" clId="Web-{0FCDDB37-7FDF-48CE-8D64-9446746EBFB8}"/>
    <pc:docChg chg="modSld">
      <pc:chgData name="Pawlowski, Gail" userId="S::gail.pawlowski@suny.edu::bd5da5e8-06b1-4cc2-aa69-9abf12f7c241" providerId="AD" clId="Web-{0FCDDB37-7FDF-48CE-8D64-9446746EBFB8}" dt="2020-02-25T19:46:01.310" v="151" actId="20577"/>
      <pc:docMkLst>
        <pc:docMk/>
      </pc:docMkLst>
      <pc:sldChg chg="modSp">
        <pc:chgData name="Pawlowski, Gail" userId="S::gail.pawlowski@suny.edu::bd5da5e8-06b1-4cc2-aa69-9abf12f7c241" providerId="AD" clId="Web-{0FCDDB37-7FDF-48CE-8D64-9446746EBFB8}" dt="2020-02-25T19:08:20.788" v="10" actId="20577"/>
        <pc:sldMkLst>
          <pc:docMk/>
          <pc:sldMk cId="2927739056" sldId="389"/>
        </pc:sldMkLst>
        <pc:spChg chg="mod">
          <ac:chgData name="Pawlowski, Gail" userId="S::gail.pawlowski@suny.edu::bd5da5e8-06b1-4cc2-aa69-9abf12f7c241" providerId="AD" clId="Web-{0FCDDB37-7FDF-48CE-8D64-9446746EBFB8}" dt="2020-02-25T19:08:20.788" v="10" actId="20577"/>
          <ac:spMkLst>
            <pc:docMk/>
            <pc:sldMk cId="2927739056" sldId="389"/>
            <ac:spMk id="20" creationId="{32BE5DFF-231E-4A73-8EC9-783CF74A8384}"/>
          </ac:spMkLst>
        </pc:spChg>
      </pc:sldChg>
      <pc:sldChg chg="modSp">
        <pc:chgData name="Pawlowski, Gail" userId="S::gail.pawlowski@suny.edu::bd5da5e8-06b1-4cc2-aa69-9abf12f7c241" providerId="AD" clId="Web-{0FCDDB37-7FDF-48CE-8D64-9446746EBFB8}" dt="2020-02-25T19:46:01.294" v="150" actId="20577"/>
        <pc:sldMkLst>
          <pc:docMk/>
          <pc:sldMk cId="694973829" sldId="394"/>
        </pc:sldMkLst>
        <pc:spChg chg="mod">
          <ac:chgData name="Pawlowski, Gail" userId="S::gail.pawlowski@suny.edu::bd5da5e8-06b1-4cc2-aa69-9abf12f7c241" providerId="AD" clId="Web-{0FCDDB37-7FDF-48CE-8D64-9446746EBFB8}" dt="2020-02-25T19:46:01.294" v="150" actId="20577"/>
          <ac:spMkLst>
            <pc:docMk/>
            <pc:sldMk cId="694973829" sldId="394"/>
            <ac:spMk id="4" creationId="{B265B45E-18EB-42DE-B28A-3293B6E48E79}"/>
          </ac:spMkLst>
        </pc:spChg>
      </pc:sldChg>
    </pc:docChg>
  </pc:docChgLst>
  <pc:docChgLst>
    <pc:chgData name="Pritting, Shannon" userId="S::shannon.pritting@suny.edu::b6acce8b-3193-4a7b-b3b8-1dc43a9f8da4" providerId="AD" clId="Web-{306936AE-58E4-451C-B3F0-F06789984038}"/>
    <pc:docChg chg="delSld modSld">
      <pc:chgData name="Pritting, Shannon" userId="S::shannon.pritting@suny.edu::b6acce8b-3193-4a7b-b3b8-1dc43a9f8da4" providerId="AD" clId="Web-{306936AE-58E4-451C-B3F0-F06789984038}" dt="2020-10-26T19:23:41.476" v="10" actId="20577"/>
      <pc:docMkLst>
        <pc:docMk/>
      </pc:docMkLst>
      <pc:sldChg chg="modSp">
        <pc:chgData name="Pritting, Shannon" userId="S::shannon.pritting@suny.edu::b6acce8b-3193-4a7b-b3b8-1dc43a9f8da4" providerId="AD" clId="Web-{306936AE-58E4-451C-B3F0-F06789984038}" dt="2020-10-26T19:23:41.476" v="10" actId="20577"/>
        <pc:sldMkLst>
          <pc:docMk/>
          <pc:sldMk cId="667077888" sldId="444"/>
        </pc:sldMkLst>
        <pc:spChg chg="mod">
          <ac:chgData name="Pritting, Shannon" userId="S::shannon.pritting@suny.edu::b6acce8b-3193-4a7b-b3b8-1dc43a9f8da4" providerId="AD" clId="Web-{306936AE-58E4-451C-B3F0-F06789984038}" dt="2020-10-26T19:23:41.476" v="10" actId="20577"/>
          <ac:spMkLst>
            <pc:docMk/>
            <pc:sldMk cId="667077888" sldId="444"/>
            <ac:spMk id="10" creationId="{00000000-0000-0000-0000-000000000000}"/>
          </ac:spMkLst>
        </pc:spChg>
      </pc:sldChg>
      <pc:sldChg chg="del">
        <pc:chgData name="Pritting, Shannon" userId="S::shannon.pritting@suny.edu::b6acce8b-3193-4a7b-b3b8-1dc43a9f8da4" providerId="AD" clId="Web-{306936AE-58E4-451C-B3F0-F06789984038}" dt="2020-10-26T19:23:26.413" v="0"/>
        <pc:sldMkLst>
          <pc:docMk/>
          <pc:sldMk cId="211705502" sldId="486"/>
        </pc:sldMkLst>
      </pc:sldChg>
    </pc:docChg>
  </pc:docChgLst>
  <pc:docChgLst>
    <pc:chgData name="McGee, Margaret" userId="S::margaret.mcgee@suny.edu::07377fe7-8f05-4c22-a697-5f820ef7115e" providerId="AD" clId="Web-{2A21B7B5-5845-4C57-9C31-01DB3486365F}"/>
    <pc:docChg chg="addSld delSld modSld sldOrd">
      <pc:chgData name="McGee, Margaret" userId="S::margaret.mcgee@suny.edu::07377fe7-8f05-4c22-a697-5f820ef7115e" providerId="AD" clId="Web-{2A21B7B5-5845-4C57-9C31-01DB3486365F}" dt="2020-04-29T12:33:40.544" v="1009"/>
      <pc:docMkLst>
        <pc:docMk/>
      </pc:docMkLst>
      <pc:sldChg chg="modSp ord">
        <pc:chgData name="McGee, Margaret" userId="S::margaret.mcgee@suny.edu::07377fe7-8f05-4c22-a697-5f820ef7115e" providerId="AD" clId="Web-{2A21B7B5-5845-4C57-9C31-01DB3486365F}" dt="2020-04-29T10:43:46.099" v="99" actId="20577"/>
        <pc:sldMkLst>
          <pc:docMk/>
          <pc:sldMk cId="2227392382" sldId="342"/>
        </pc:sldMkLst>
        <pc:spChg chg="mod">
          <ac:chgData name="McGee, Margaret" userId="S::margaret.mcgee@suny.edu::07377fe7-8f05-4c22-a697-5f820ef7115e" providerId="AD" clId="Web-{2A21B7B5-5845-4C57-9C31-01DB3486365F}" dt="2020-04-29T10:43:46.099" v="99" actId="20577"/>
          <ac:spMkLst>
            <pc:docMk/>
            <pc:sldMk cId="2227392382" sldId="342"/>
            <ac:spMk id="2" creationId="{71EA7B85-A46E-4A0A-B5A6-003D849DE4A5}"/>
          </ac:spMkLst>
        </pc:spChg>
      </pc:sldChg>
      <pc:sldChg chg="delSp modSp">
        <pc:chgData name="McGee, Margaret" userId="S::margaret.mcgee@suny.edu::07377fe7-8f05-4c22-a697-5f820ef7115e" providerId="AD" clId="Web-{2A21B7B5-5845-4C57-9C31-01DB3486365F}" dt="2020-04-29T10:40:46.474" v="6" actId="20577"/>
        <pc:sldMkLst>
          <pc:docMk/>
          <pc:sldMk cId="295589292" sldId="369"/>
        </pc:sldMkLst>
        <pc:spChg chg="mod">
          <ac:chgData name="McGee, Margaret" userId="S::margaret.mcgee@suny.edu::07377fe7-8f05-4c22-a697-5f820ef7115e" providerId="AD" clId="Web-{2A21B7B5-5845-4C57-9C31-01DB3486365F}" dt="2020-04-29T10:40:46.474" v="6" actId="20577"/>
          <ac:spMkLst>
            <pc:docMk/>
            <pc:sldMk cId="295589292" sldId="369"/>
            <ac:spMk id="2" creationId="{71EA7B85-A46E-4A0A-B5A6-003D849DE4A5}"/>
          </ac:spMkLst>
        </pc:spChg>
        <pc:spChg chg="mod">
          <ac:chgData name="McGee, Margaret" userId="S::margaret.mcgee@suny.edu::07377fe7-8f05-4c22-a697-5f820ef7115e" providerId="AD" clId="Web-{2A21B7B5-5845-4C57-9C31-01DB3486365F}" dt="2020-04-29T10:40:34.395" v="2" actId="20577"/>
          <ac:spMkLst>
            <pc:docMk/>
            <pc:sldMk cId="295589292" sldId="369"/>
            <ac:spMk id="3" creationId="{4DBDDB3F-B73C-4F73-9955-8AC852907A47}"/>
          </ac:spMkLst>
        </pc:spChg>
        <pc:picChg chg="del">
          <ac:chgData name="McGee, Margaret" userId="S::margaret.mcgee@suny.edu::07377fe7-8f05-4c22-a697-5f820ef7115e" providerId="AD" clId="Web-{2A21B7B5-5845-4C57-9C31-01DB3486365F}" dt="2020-04-29T10:40:35.942" v="5"/>
          <ac:picMkLst>
            <pc:docMk/>
            <pc:sldMk cId="295589292" sldId="369"/>
            <ac:picMk id="20" creationId="{FA2E581D-430F-4B8B-BB32-82ACBB9359FB}"/>
          </ac:picMkLst>
        </pc:picChg>
      </pc:sldChg>
      <pc:sldChg chg="modSp">
        <pc:chgData name="McGee, Margaret" userId="S::margaret.mcgee@suny.edu::07377fe7-8f05-4c22-a697-5f820ef7115e" providerId="AD" clId="Web-{2A21B7B5-5845-4C57-9C31-01DB3486365F}" dt="2020-04-29T10:42:40.999" v="82" actId="20577"/>
        <pc:sldMkLst>
          <pc:docMk/>
          <pc:sldMk cId="20872472" sldId="377"/>
        </pc:sldMkLst>
        <pc:spChg chg="mod">
          <ac:chgData name="McGee, Margaret" userId="S::margaret.mcgee@suny.edu::07377fe7-8f05-4c22-a697-5f820ef7115e" providerId="AD" clId="Web-{2A21B7B5-5845-4C57-9C31-01DB3486365F}" dt="2020-04-29T10:42:40.999" v="82" actId="20577"/>
          <ac:spMkLst>
            <pc:docMk/>
            <pc:sldMk cId="20872472" sldId="377"/>
            <ac:spMk id="2" creationId="{71EA7B85-A46E-4A0A-B5A6-003D849DE4A5}"/>
          </ac:spMkLst>
        </pc:spChg>
        <pc:spChg chg="mod">
          <ac:chgData name="McGee, Margaret" userId="S::margaret.mcgee@suny.edu::07377fe7-8f05-4c22-a697-5f820ef7115e" providerId="AD" clId="Web-{2A21B7B5-5845-4C57-9C31-01DB3486365F}" dt="2020-04-29T10:41:53.261" v="18" actId="20577"/>
          <ac:spMkLst>
            <pc:docMk/>
            <pc:sldMk cId="20872472" sldId="377"/>
            <ac:spMk id="6" creationId="{0134EE62-A3AE-4ABC-9D13-84F3C54BAAF7}"/>
          </ac:spMkLst>
        </pc:spChg>
      </pc:sldChg>
      <pc:sldChg chg="modSp">
        <pc:chgData name="McGee, Margaret" userId="S::margaret.mcgee@suny.edu::07377fe7-8f05-4c22-a697-5f820ef7115e" providerId="AD" clId="Web-{2A21B7B5-5845-4C57-9C31-01DB3486365F}" dt="2020-04-29T10:43:00.251" v="95" actId="20577"/>
        <pc:sldMkLst>
          <pc:docMk/>
          <pc:sldMk cId="620162658" sldId="379"/>
        </pc:sldMkLst>
        <pc:spChg chg="mod">
          <ac:chgData name="McGee, Margaret" userId="S::margaret.mcgee@suny.edu::07377fe7-8f05-4c22-a697-5f820ef7115e" providerId="AD" clId="Web-{2A21B7B5-5845-4C57-9C31-01DB3486365F}" dt="2020-04-29T10:42:47.953" v="84" actId="20577"/>
          <ac:spMkLst>
            <pc:docMk/>
            <pc:sldMk cId="620162658" sldId="379"/>
            <ac:spMk id="2" creationId="{71EA7B85-A46E-4A0A-B5A6-003D849DE4A5}"/>
          </ac:spMkLst>
        </pc:spChg>
        <pc:spChg chg="mod">
          <ac:chgData name="McGee, Margaret" userId="S::margaret.mcgee@suny.edu::07377fe7-8f05-4c22-a697-5f820ef7115e" providerId="AD" clId="Web-{2A21B7B5-5845-4C57-9C31-01DB3486365F}" dt="2020-04-29T10:43:00.251" v="95" actId="20577"/>
          <ac:spMkLst>
            <pc:docMk/>
            <pc:sldMk cId="620162658" sldId="379"/>
            <ac:spMk id="6" creationId="{0134EE62-A3AE-4ABC-9D13-84F3C54BAAF7}"/>
          </ac:spMkLst>
        </pc:spChg>
      </pc:sldChg>
      <pc:sldChg chg="addSp modSp del">
        <pc:chgData name="McGee, Margaret" userId="S::margaret.mcgee@suny.edu::07377fe7-8f05-4c22-a697-5f820ef7115e" providerId="AD" clId="Web-{2A21B7B5-5845-4C57-9C31-01DB3486365F}" dt="2020-04-29T12:01:25.203" v="286"/>
        <pc:sldMkLst>
          <pc:docMk/>
          <pc:sldMk cId="961357606" sldId="417"/>
        </pc:sldMkLst>
        <pc:spChg chg="mod">
          <ac:chgData name="McGee, Margaret" userId="S::margaret.mcgee@suny.edu::07377fe7-8f05-4c22-a697-5f820ef7115e" providerId="AD" clId="Web-{2A21B7B5-5845-4C57-9C31-01DB3486365F}" dt="2020-04-29T10:44:56.136" v="235" actId="20577"/>
          <ac:spMkLst>
            <pc:docMk/>
            <pc:sldMk cId="961357606" sldId="417"/>
            <ac:spMk id="2" creationId="{71EA7B85-A46E-4A0A-B5A6-003D849DE4A5}"/>
          </ac:spMkLst>
        </pc:spChg>
        <pc:spChg chg="mod">
          <ac:chgData name="McGee, Margaret" userId="S::margaret.mcgee@suny.edu::07377fe7-8f05-4c22-a697-5f820ef7115e" providerId="AD" clId="Web-{2A21B7B5-5845-4C57-9C31-01DB3486365F}" dt="2020-04-29T11:59:23.512" v="268" actId="20577"/>
          <ac:spMkLst>
            <pc:docMk/>
            <pc:sldMk cId="961357606" sldId="417"/>
            <ac:spMk id="6" creationId="{0134EE62-A3AE-4ABC-9D13-84F3C54BAAF7}"/>
          </ac:spMkLst>
        </pc:spChg>
        <pc:spChg chg="add mod">
          <ac:chgData name="McGee, Margaret" userId="S::margaret.mcgee@suny.edu::07377fe7-8f05-4c22-a697-5f820ef7115e" providerId="AD" clId="Web-{2A21B7B5-5845-4C57-9C31-01DB3486365F}" dt="2020-04-29T11:59:27.825" v="273"/>
          <ac:spMkLst>
            <pc:docMk/>
            <pc:sldMk cId="961357606" sldId="417"/>
            <ac:spMk id="15" creationId="{F72E6A9F-6A69-415F-B8F8-D5A616FD7BB3}"/>
          </ac:spMkLst>
        </pc:spChg>
        <pc:graphicFrameChg chg="add mod modGraphic">
          <ac:chgData name="McGee, Margaret" userId="S::margaret.mcgee@suny.edu::07377fe7-8f05-4c22-a697-5f820ef7115e" providerId="AD" clId="Web-{2A21B7B5-5845-4C57-9C31-01DB3486365F}" dt="2020-04-29T12:00:53.187" v="282"/>
          <ac:graphicFrameMkLst>
            <pc:docMk/>
            <pc:sldMk cId="961357606" sldId="417"/>
            <ac:graphicFrameMk id="8" creationId="{4C9A306E-D192-4E83-9B4F-F14CBFF2B527}"/>
          </ac:graphicFrameMkLst>
        </pc:graphicFrameChg>
      </pc:sldChg>
      <pc:sldChg chg="addSp delSp modSp add replId">
        <pc:chgData name="McGee, Margaret" userId="S::margaret.mcgee@suny.edu::07377fe7-8f05-4c22-a697-5f820ef7115e" providerId="AD" clId="Web-{2A21B7B5-5845-4C57-9C31-01DB3486365F}" dt="2020-04-29T12:27:40.347" v="597" actId="20577"/>
        <pc:sldMkLst>
          <pc:docMk/>
          <pc:sldMk cId="232390341" sldId="428"/>
        </pc:sldMkLst>
        <pc:spChg chg="mod">
          <ac:chgData name="McGee, Margaret" userId="S::margaret.mcgee@suny.edu::07377fe7-8f05-4c22-a697-5f820ef7115e" providerId="AD" clId="Web-{2A21B7B5-5845-4C57-9C31-01DB3486365F}" dt="2020-04-29T12:01:35.376" v="327" actId="20577"/>
          <ac:spMkLst>
            <pc:docMk/>
            <pc:sldMk cId="232390341" sldId="428"/>
            <ac:spMk id="2" creationId="{71EA7B85-A46E-4A0A-B5A6-003D849DE4A5}"/>
          </ac:spMkLst>
        </pc:spChg>
        <pc:spChg chg="mod">
          <ac:chgData name="McGee, Margaret" userId="S::margaret.mcgee@suny.edu::07377fe7-8f05-4c22-a697-5f820ef7115e" providerId="AD" clId="Web-{2A21B7B5-5845-4C57-9C31-01DB3486365F}" dt="2020-04-29T12:27:40.347" v="597" actId="20577"/>
          <ac:spMkLst>
            <pc:docMk/>
            <pc:sldMk cId="232390341" sldId="428"/>
            <ac:spMk id="6" creationId="{0134EE62-A3AE-4ABC-9D13-84F3C54BAAF7}"/>
          </ac:spMkLst>
        </pc:spChg>
        <pc:graphicFrameChg chg="add del mod modGraphic">
          <ac:chgData name="McGee, Margaret" userId="S::margaret.mcgee@suny.edu::07377fe7-8f05-4c22-a697-5f820ef7115e" providerId="AD" clId="Web-{2A21B7B5-5845-4C57-9C31-01DB3486365F}" dt="2020-04-29T12:07:59.934" v="333"/>
          <ac:graphicFrameMkLst>
            <pc:docMk/>
            <pc:sldMk cId="232390341" sldId="428"/>
            <ac:graphicFrameMk id="8" creationId="{65644744-78A2-438C-BAA2-881AC8629214}"/>
          </ac:graphicFrameMkLst>
        </pc:graphicFrameChg>
        <pc:graphicFrameChg chg="add del mod">
          <ac:chgData name="McGee, Margaret" userId="S::margaret.mcgee@suny.edu::07377fe7-8f05-4c22-a697-5f820ef7115e" providerId="AD" clId="Web-{2A21B7B5-5845-4C57-9C31-01DB3486365F}" dt="2020-04-29T12:15:24.901" v="367"/>
          <ac:graphicFrameMkLst>
            <pc:docMk/>
            <pc:sldMk cId="232390341" sldId="428"/>
            <ac:graphicFrameMk id="16" creationId="{138D67C2-1ED0-4FE5-934B-08825D2EB25E}"/>
          </ac:graphicFrameMkLst>
        </pc:graphicFrameChg>
      </pc:sldChg>
      <pc:sldChg chg="addSp delSp modSp add replId">
        <pc:chgData name="McGee, Margaret" userId="S::margaret.mcgee@suny.edu::07377fe7-8f05-4c22-a697-5f820ef7115e" providerId="AD" clId="Web-{2A21B7B5-5845-4C57-9C31-01DB3486365F}" dt="2020-04-29T12:33:40.544" v="1009"/>
        <pc:sldMkLst>
          <pc:docMk/>
          <pc:sldMk cId="230798399" sldId="430"/>
        </pc:sldMkLst>
        <pc:spChg chg="del mod">
          <ac:chgData name="McGee, Margaret" userId="S::margaret.mcgee@suny.edu::07377fe7-8f05-4c22-a697-5f820ef7115e" providerId="AD" clId="Web-{2A21B7B5-5845-4C57-9C31-01DB3486365F}" dt="2020-04-29T12:15:54.214" v="374"/>
          <ac:spMkLst>
            <pc:docMk/>
            <pc:sldMk cId="230798399" sldId="430"/>
            <ac:spMk id="6" creationId="{0134EE62-A3AE-4ABC-9D13-84F3C54BAAF7}"/>
          </ac:spMkLst>
        </pc:spChg>
        <pc:spChg chg="add del mod">
          <ac:chgData name="McGee, Margaret" userId="S::margaret.mcgee@suny.edu::07377fe7-8f05-4c22-a697-5f820ef7115e" providerId="AD" clId="Web-{2A21B7B5-5845-4C57-9C31-01DB3486365F}" dt="2020-04-29T12:18:53.440" v="381"/>
          <ac:spMkLst>
            <pc:docMk/>
            <pc:sldMk cId="230798399" sldId="430"/>
            <ac:spMk id="8" creationId="{D691CADD-96A5-45B0-95D0-A4EEDDCE8F93}"/>
          </ac:spMkLst>
        </pc:spChg>
        <pc:spChg chg="add del">
          <ac:chgData name="McGee, Margaret" userId="S::margaret.mcgee@suny.edu::07377fe7-8f05-4c22-a697-5f820ef7115e" providerId="AD" clId="Web-{2A21B7B5-5845-4C57-9C31-01DB3486365F}" dt="2020-04-29T12:16:01.996" v="376"/>
          <ac:spMkLst>
            <pc:docMk/>
            <pc:sldMk cId="230798399" sldId="430"/>
            <ac:spMk id="15" creationId="{130B3344-E5CF-47A3-B027-CC512BDEC274}"/>
          </ac:spMkLst>
        </pc:spChg>
        <pc:spChg chg="add del mod">
          <ac:chgData name="McGee, Margaret" userId="S::margaret.mcgee@suny.edu::07377fe7-8f05-4c22-a697-5f820ef7115e" providerId="AD" clId="Web-{2A21B7B5-5845-4C57-9C31-01DB3486365F}" dt="2020-04-29T12:19:57.956" v="385"/>
          <ac:spMkLst>
            <pc:docMk/>
            <pc:sldMk cId="230798399" sldId="430"/>
            <ac:spMk id="21" creationId="{7EF9C18E-8F64-4508-B14C-DBFAA94F0802}"/>
          </ac:spMkLst>
        </pc:spChg>
        <pc:spChg chg="add del mod">
          <ac:chgData name="McGee, Margaret" userId="S::margaret.mcgee@suny.edu::07377fe7-8f05-4c22-a697-5f820ef7115e" providerId="AD" clId="Web-{2A21B7B5-5845-4C57-9C31-01DB3486365F}" dt="2020-04-29T12:30:03.131" v="666"/>
          <ac:spMkLst>
            <pc:docMk/>
            <pc:sldMk cId="230798399" sldId="430"/>
            <ac:spMk id="27" creationId="{CDA24B85-FD73-41A9-AD3F-3A4375D12F97}"/>
          </ac:spMkLst>
        </pc:spChg>
        <pc:spChg chg="add del mod">
          <ac:chgData name="McGee, Margaret" userId="S::margaret.mcgee@suny.edu::07377fe7-8f05-4c22-a697-5f820ef7115e" providerId="AD" clId="Web-{2A21B7B5-5845-4C57-9C31-01DB3486365F}" dt="2020-04-29T12:33:40.544" v="1008"/>
          <ac:spMkLst>
            <pc:docMk/>
            <pc:sldMk cId="230798399" sldId="430"/>
            <ac:spMk id="32" creationId="{9FF7F375-BA58-4F49-9456-5415C90C54B9}"/>
          </ac:spMkLst>
        </pc:spChg>
        <pc:graphicFrameChg chg="add del mod ord modGraphic">
          <ac:chgData name="McGee, Margaret" userId="S::margaret.mcgee@suny.edu::07377fe7-8f05-4c22-a697-5f820ef7115e" providerId="AD" clId="Web-{2A21B7B5-5845-4C57-9C31-01DB3486365F}" dt="2020-04-29T12:16:29.544" v="378"/>
          <ac:graphicFrameMkLst>
            <pc:docMk/>
            <pc:sldMk cId="230798399" sldId="430"/>
            <ac:graphicFrameMk id="17" creationId="{AF96F4DE-4CEF-4627-9848-F7671173A532}"/>
          </ac:graphicFrameMkLst>
        </pc:graphicFrameChg>
        <pc:graphicFrameChg chg="add del mod ord modGraphic">
          <ac:chgData name="McGee, Margaret" userId="S::margaret.mcgee@suny.edu::07377fe7-8f05-4c22-a697-5f820ef7115e" providerId="AD" clId="Web-{2A21B7B5-5845-4C57-9C31-01DB3486365F}" dt="2020-04-29T12:19:49.847" v="384"/>
          <ac:graphicFrameMkLst>
            <pc:docMk/>
            <pc:sldMk cId="230798399" sldId="430"/>
            <ac:graphicFrameMk id="22" creationId="{2F59D170-E856-4727-8E62-4A8198A882E5}"/>
          </ac:graphicFrameMkLst>
        </pc:graphicFrameChg>
        <pc:graphicFrameChg chg="add del mod ord modGraphic">
          <ac:chgData name="McGee, Margaret" userId="S::margaret.mcgee@suny.edu::07377fe7-8f05-4c22-a697-5f820ef7115e" providerId="AD" clId="Web-{2A21B7B5-5845-4C57-9C31-01DB3486365F}" dt="2020-04-29T12:29:49.694" v="665"/>
          <ac:graphicFrameMkLst>
            <pc:docMk/>
            <pc:sldMk cId="230798399" sldId="430"/>
            <ac:graphicFrameMk id="24" creationId="{18F93BF7-01AB-46BC-8052-8A1CBCD06E2E}"/>
          </ac:graphicFrameMkLst>
        </pc:graphicFrameChg>
        <pc:graphicFrameChg chg="add mod ord modGraphic">
          <ac:chgData name="McGee, Margaret" userId="S::margaret.mcgee@suny.edu::07377fe7-8f05-4c22-a697-5f820ef7115e" providerId="AD" clId="Web-{2A21B7B5-5845-4C57-9C31-01DB3486365F}" dt="2020-04-29T12:33:33.716" v="1003"/>
          <ac:graphicFrameMkLst>
            <pc:docMk/>
            <pc:sldMk cId="230798399" sldId="430"/>
            <ac:graphicFrameMk id="28" creationId="{134D15E6-50EF-4921-A90C-EF9FB5B956A3}"/>
          </ac:graphicFrameMkLst>
        </pc:graphicFrameChg>
        <pc:graphicFrameChg chg="add del mod">
          <ac:chgData name="McGee, Margaret" userId="S::margaret.mcgee@suny.edu::07377fe7-8f05-4c22-a697-5f820ef7115e" providerId="AD" clId="Web-{2A21B7B5-5845-4C57-9C31-01DB3486365F}" dt="2020-04-29T12:33:40.544" v="1009"/>
          <ac:graphicFrameMkLst>
            <pc:docMk/>
            <pc:sldMk cId="230798399" sldId="430"/>
            <ac:graphicFrameMk id="31" creationId="{594BEABF-1921-4E96-8C72-ED92030611AC}"/>
          </ac:graphicFrameMkLst>
        </pc:graphicFrameChg>
        <pc:picChg chg="add del mod ord">
          <ac:chgData name="McGee, Margaret" userId="S::margaret.mcgee@suny.edu::07377fe7-8f05-4c22-a697-5f820ef7115e" providerId="AD" clId="Web-{2A21B7B5-5845-4C57-9C31-01DB3486365F}" dt="2020-04-29T12:19:03.689" v="382"/>
          <ac:picMkLst>
            <pc:docMk/>
            <pc:sldMk cId="230798399" sldId="430"/>
            <ac:picMk id="18" creationId="{BC44DD01-F947-4A2B-835D-A2C67A0E16B4}"/>
          </ac:picMkLst>
        </pc:picChg>
      </pc:sldChg>
      <pc:sldChg chg="addSp delSp modSp add del replId">
        <pc:chgData name="McGee, Margaret" userId="S::margaret.mcgee@suny.edu::07377fe7-8f05-4c22-a697-5f820ef7115e" providerId="AD" clId="Web-{2A21B7B5-5845-4C57-9C31-01DB3486365F}" dt="2020-04-29T12:15:10.713" v="365"/>
        <pc:sldMkLst>
          <pc:docMk/>
          <pc:sldMk cId="2343275286" sldId="430"/>
        </pc:sldMkLst>
        <pc:spChg chg="mod">
          <ac:chgData name="McGee, Margaret" userId="S::margaret.mcgee@suny.edu::07377fe7-8f05-4c22-a697-5f820ef7115e" providerId="AD" clId="Web-{2A21B7B5-5845-4C57-9C31-01DB3486365F}" dt="2020-04-29T12:08:13.325" v="338" actId="14100"/>
          <ac:spMkLst>
            <pc:docMk/>
            <pc:sldMk cId="2343275286" sldId="430"/>
            <ac:spMk id="6" creationId="{0134EE62-A3AE-4ABC-9D13-84F3C54BAAF7}"/>
          </ac:spMkLst>
        </pc:spChg>
        <pc:graphicFrameChg chg="add del mod modGraphic">
          <ac:chgData name="McGee, Margaret" userId="S::margaret.mcgee@suny.edu::07377fe7-8f05-4c22-a697-5f820ef7115e" providerId="AD" clId="Web-{2A21B7B5-5845-4C57-9C31-01DB3486365F}" dt="2020-04-29T12:09:21.499" v="353"/>
          <ac:graphicFrameMkLst>
            <pc:docMk/>
            <pc:sldMk cId="2343275286" sldId="430"/>
            <ac:graphicFrameMk id="8" creationId="{8F46700F-F6C3-44F8-A56D-BCF23466BD7C}"/>
          </ac:graphicFrameMkLst>
        </pc:graphicFrameChg>
        <pc:graphicFrameChg chg="add mod modGraphic">
          <ac:chgData name="McGee, Margaret" userId="S::margaret.mcgee@suny.edu::07377fe7-8f05-4c22-a697-5f820ef7115e" providerId="AD" clId="Web-{2A21B7B5-5845-4C57-9C31-01DB3486365F}" dt="2020-04-29T12:15:01.900" v="364"/>
          <ac:graphicFrameMkLst>
            <pc:docMk/>
            <pc:sldMk cId="2343275286" sldId="430"/>
            <ac:graphicFrameMk id="16" creationId="{42C8E726-3153-489B-A5FD-A55F7708EF5D}"/>
          </ac:graphicFrameMkLst>
        </pc:graphicFrameChg>
      </pc:sldChg>
    </pc:docChg>
  </pc:docChgLst>
  <pc:docChgLst>
    <pc:chgData name="Eichelberger, Michelle" userId="S::michelle.eichelberger@suny.edu::1bd4442c-2af1-40d1-9d43-8e1df5db51d4" providerId="AD" clId="Web-{A37FAB1E-F1C3-4E38-B19E-8EEB6DC9AA97}"/>
    <pc:docChg chg="modSld">
      <pc:chgData name="Eichelberger, Michelle" userId="S::michelle.eichelberger@suny.edu::1bd4442c-2af1-40d1-9d43-8e1df5db51d4" providerId="AD" clId="Web-{A37FAB1E-F1C3-4E38-B19E-8EEB6DC9AA97}" dt="2020-07-27T18:47:50.770" v="238" actId="14100"/>
      <pc:docMkLst>
        <pc:docMk/>
      </pc:docMkLst>
      <pc:sldChg chg="modSp">
        <pc:chgData name="Eichelberger, Michelle" userId="S::michelle.eichelberger@suny.edu::1bd4442c-2af1-40d1-9d43-8e1df5db51d4" providerId="AD" clId="Web-{A37FAB1E-F1C3-4E38-B19E-8EEB6DC9AA97}" dt="2020-07-27T18:47:50.770" v="238" actId="14100"/>
        <pc:sldMkLst>
          <pc:docMk/>
          <pc:sldMk cId="2989868960" sldId="432"/>
        </pc:sldMkLst>
        <pc:spChg chg="mod">
          <ac:chgData name="Eichelberger, Michelle" userId="S::michelle.eichelberger@suny.edu::1bd4442c-2af1-40d1-9d43-8e1df5db51d4" providerId="AD" clId="Web-{A37FAB1E-F1C3-4E38-B19E-8EEB6DC9AA97}" dt="2020-07-27T18:47:50.770" v="238" actId="14100"/>
          <ac:spMkLst>
            <pc:docMk/>
            <pc:sldMk cId="2989868960" sldId="432"/>
            <ac:spMk id="14" creationId="{00000000-0000-0000-0000-000000000000}"/>
          </ac:spMkLst>
        </pc:spChg>
      </pc:sldChg>
      <pc:sldChg chg="modSp">
        <pc:chgData name="Eichelberger, Michelle" userId="S::michelle.eichelberger@suny.edu::1bd4442c-2af1-40d1-9d43-8e1df5db51d4" providerId="AD" clId="Web-{A37FAB1E-F1C3-4E38-B19E-8EEB6DC9AA97}" dt="2020-07-27T17:43:31.679" v="96" actId="20577"/>
        <pc:sldMkLst>
          <pc:docMk/>
          <pc:sldMk cId="1785357745" sldId="433"/>
        </pc:sldMkLst>
        <pc:spChg chg="mod">
          <ac:chgData name="Eichelberger, Michelle" userId="S::michelle.eichelberger@suny.edu::1bd4442c-2af1-40d1-9d43-8e1df5db51d4" providerId="AD" clId="Web-{A37FAB1E-F1C3-4E38-B19E-8EEB6DC9AA97}" dt="2020-07-27T17:43:31.679" v="96" actId="20577"/>
          <ac:spMkLst>
            <pc:docMk/>
            <pc:sldMk cId="1785357745" sldId="433"/>
            <ac:spMk id="14" creationId="{00000000-0000-0000-0000-000000000000}"/>
          </ac:spMkLst>
        </pc:spChg>
      </pc:sldChg>
    </pc:docChg>
  </pc:docChgLst>
  <pc:docChgLst>
    <pc:chgData name="Pritting, Shannon" userId="S::shannon.pritting@suny.edu::b6acce8b-3193-4a7b-b3b8-1dc43a9f8da4" providerId="AD" clId="Web-{F18C1794-4E27-417A-93CA-2EF1251652D7}"/>
    <pc:docChg chg="delSld modSld">
      <pc:chgData name="Pritting, Shannon" userId="S::shannon.pritting@suny.edu::b6acce8b-3193-4a7b-b3b8-1dc43a9f8da4" providerId="AD" clId="Web-{F18C1794-4E27-417A-93CA-2EF1251652D7}" dt="2020-10-27T15:44:48.709" v="78"/>
      <pc:docMkLst>
        <pc:docMk/>
      </pc:docMkLst>
      <pc:sldChg chg="modSp">
        <pc:chgData name="Pritting, Shannon" userId="S::shannon.pritting@suny.edu::b6acce8b-3193-4a7b-b3b8-1dc43a9f8da4" providerId="AD" clId="Web-{F18C1794-4E27-417A-93CA-2EF1251652D7}" dt="2020-10-27T15:42:50.940" v="4" actId="14100"/>
        <pc:sldMkLst>
          <pc:docMk/>
          <pc:sldMk cId="2919431528" sldId="258"/>
        </pc:sldMkLst>
        <pc:spChg chg="mod">
          <ac:chgData name="Pritting, Shannon" userId="S::shannon.pritting@suny.edu::b6acce8b-3193-4a7b-b3b8-1dc43a9f8da4" providerId="AD" clId="Web-{F18C1794-4E27-417A-93CA-2EF1251652D7}" dt="2020-10-27T15:42:50.940" v="4" actId="14100"/>
          <ac:spMkLst>
            <pc:docMk/>
            <pc:sldMk cId="2919431528" sldId="258"/>
            <ac:spMk id="5" creationId="{ABBAAC33-E9F3-144D-929D-8B85ACD4D501}"/>
          </ac:spMkLst>
        </pc:spChg>
      </pc:sldChg>
      <pc:sldChg chg="modSp">
        <pc:chgData name="Pritting, Shannon" userId="S::shannon.pritting@suny.edu::b6acce8b-3193-4a7b-b3b8-1dc43a9f8da4" providerId="AD" clId="Web-{F18C1794-4E27-417A-93CA-2EF1251652D7}" dt="2020-10-27T15:44:26.208" v="76" actId="20577"/>
        <pc:sldMkLst>
          <pc:docMk/>
          <pc:sldMk cId="3512025937" sldId="436"/>
        </pc:sldMkLst>
        <pc:spChg chg="mod">
          <ac:chgData name="Pritting, Shannon" userId="S::shannon.pritting@suny.edu::b6acce8b-3193-4a7b-b3b8-1dc43a9f8da4" providerId="AD" clId="Web-{F18C1794-4E27-417A-93CA-2EF1251652D7}" dt="2020-10-27T15:44:26.208" v="76" actId="20577"/>
          <ac:spMkLst>
            <pc:docMk/>
            <pc:sldMk cId="3512025937" sldId="436"/>
            <ac:spMk id="14" creationId="{00000000-0000-0000-0000-000000000000}"/>
          </ac:spMkLst>
        </pc:spChg>
      </pc:sldChg>
      <pc:sldChg chg="del">
        <pc:chgData name="Pritting, Shannon" userId="S::shannon.pritting@suny.edu::b6acce8b-3193-4a7b-b3b8-1dc43a9f8da4" providerId="AD" clId="Web-{F18C1794-4E27-417A-93CA-2EF1251652D7}" dt="2020-10-27T15:44:48.709" v="78"/>
        <pc:sldMkLst>
          <pc:docMk/>
          <pc:sldMk cId="433047789" sldId="484"/>
        </pc:sldMkLst>
      </pc:sldChg>
    </pc:docChg>
  </pc:docChgLst>
  <pc:docChgLst>
    <pc:chgData name="Pritting, Shannon" userId="S::shannon.pritting@suny.edu::b6acce8b-3193-4a7b-b3b8-1dc43a9f8da4" providerId="AD" clId="Web-{065CADAD-A3DC-4C6D-8077-DAE1515D7B56}"/>
    <pc:docChg chg="delSld modSld">
      <pc:chgData name="Pritting, Shannon" userId="S::shannon.pritting@suny.edu::b6acce8b-3193-4a7b-b3b8-1dc43a9f8da4" providerId="AD" clId="Web-{065CADAD-A3DC-4C6D-8077-DAE1515D7B56}" dt="2020-10-26T20:05:41.840" v="537"/>
      <pc:docMkLst>
        <pc:docMk/>
      </pc:docMkLst>
      <pc:sldChg chg="modSp">
        <pc:chgData name="Pritting, Shannon" userId="S::shannon.pritting@suny.edu::b6acce8b-3193-4a7b-b3b8-1dc43a9f8da4" providerId="AD" clId="Web-{065CADAD-A3DC-4C6D-8077-DAE1515D7B56}" dt="2020-10-26T20:04:19.635" v="535" actId="20577"/>
        <pc:sldMkLst>
          <pc:docMk/>
          <pc:sldMk cId="667077888" sldId="444"/>
        </pc:sldMkLst>
        <pc:spChg chg="mod">
          <ac:chgData name="Pritting, Shannon" userId="S::shannon.pritting@suny.edu::b6acce8b-3193-4a7b-b3b8-1dc43a9f8da4" providerId="AD" clId="Web-{065CADAD-A3DC-4C6D-8077-DAE1515D7B56}" dt="2020-10-26T20:02:32.055" v="227" actId="20577"/>
          <ac:spMkLst>
            <pc:docMk/>
            <pc:sldMk cId="667077888" sldId="444"/>
            <ac:spMk id="12" creationId="{00000000-0000-0000-0000-000000000000}"/>
          </ac:spMkLst>
        </pc:spChg>
        <pc:spChg chg="mod">
          <ac:chgData name="Pritting, Shannon" userId="S::shannon.pritting@suny.edu::b6acce8b-3193-4a7b-b3b8-1dc43a9f8da4" providerId="AD" clId="Web-{065CADAD-A3DC-4C6D-8077-DAE1515D7B56}" dt="2020-10-26T20:04:19.635" v="535" actId="20577"/>
          <ac:spMkLst>
            <pc:docMk/>
            <pc:sldMk cId="667077888" sldId="444"/>
            <ac:spMk id="16" creationId="{AA0C2B46-31D6-4C58-841E-D3D6AFBBAE8D}"/>
          </ac:spMkLst>
        </pc:spChg>
      </pc:sldChg>
      <pc:sldChg chg="del">
        <pc:chgData name="Pritting, Shannon" userId="S::shannon.pritting@suny.edu::b6acce8b-3193-4a7b-b3b8-1dc43a9f8da4" providerId="AD" clId="Web-{065CADAD-A3DC-4C6D-8077-DAE1515D7B56}" dt="2020-10-26T20:05:41.840" v="537"/>
        <pc:sldMkLst>
          <pc:docMk/>
          <pc:sldMk cId="3689516205" sldId="491"/>
        </pc:sldMkLst>
      </pc:sldChg>
    </pc:docChg>
  </pc:docChgLst>
  <pc:docChgLst>
    <pc:chgData name="Eichelberger, Michelle" userId="S::michelle.eichelberger@suny.edu::1bd4442c-2af1-40d1-9d43-8e1df5db51d4" providerId="AD" clId="Web-{9FBC912F-458F-60D7-FF8A-900AABBA3E84}"/>
    <pc:docChg chg="addSld delSld modSld sldOrd">
      <pc:chgData name="Eichelberger, Michelle" userId="S::michelle.eichelberger@suny.edu::1bd4442c-2af1-40d1-9d43-8e1df5db51d4" providerId="AD" clId="Web-{9FBC912F-458F-60D7-FF8A-900AABBA3E84}" dt="2020-01-31T15:58:51.960" v="1630" actId="20577"/>
      <pc:docMkLst>
        <pc:docMk/>
      </pc:docMkLst>
      <pc:sldChg chg="modSp">
        <pc:chgData name="Eichelberger, Michelle" userId="S::michelle.eichelberger@suny.edu::1bd4442c-2af1-40d1-9d43-8e1df5db51d4" providerId="AD" clId="Web-{9FBC912F-458F-60D7-FF8A-900AABBA3E84}" dt="2020-01-29T13:49:36.767" v="18" actId="20577"/>
        <pc:sldMkLst>
          <pc:docMk/>
          <pc:sldMk cId="2919431528" sldId="258"/>
        </pc:sldMkLst>
        <pc:spChg chg="mod">
          <ac:chgData name="Eichelberger, Michelle" userId="S::michelle.eichelberger@suny.edu::1bd4442c-2af1-40d1-9d43-8e1df5db51d4" providerId="AD" clId="Web-{9FBC912F-458F-60D7-FF8A-900AABBA3E84}" dt="2020-01-29T13:49:36.767" v="18" actId="20577"/>
          <ac:spMkLst>
            <pc:docMk/>
            <pc:sldMk cId="2919431528" sldId="258"/>
            <ac:spMk id="19" creationId="{E1608256-D41E-7949-9F8B-A7E248C43ECB}"/>
          </ac:spMkLst>
        </pc:spChg>
      </pc:sldChg>
      <pc:sldChg chg="addSp delSp modSp">
        <pc:chgData name="Eichelberger, Michelle" userId="S::michelle.eichelberger@suny.edu::1bd4442c-2af1-40d1-9d43-8e1df5db51d4" providerId="AD" clId="Web-{9FBC912F-458F-60D7-FF8A-900AABBA3E84}" dt="2020-01-29T15:17:54.278" v="591" actId="1076"/>
        <pc:sldMkLst>
          <pc:docMk/>
          <pc:sldMk cId="3395575550" sldId="300"/>
        </pc:sldMkLst>
        <pc:spChg chg="mod">
          <ac:chgData name="Eichelberger, Michelle" userId="S::michelle.eichelberger@suny.edu::1bd4442c-2af1-40d1-9d43-8e1df5db51d4" providerId="AD" clId="Web-{9FBC912F-458F-60D7-FF8A-900AABBA3E84}" dt="2020-01-29T14:51:49.055" v="586" actId="20577"/>
          <ac:spMkLst>
            <pc:docMk/>
            <pc:sldMk cId="3395575550" sldId="300"/>
            <ac:spMk id="3" creationId="{B0D9A189-B0D8-4563-8622-09F35A316A46}"/>
          </ac:spMkLst>
        </pc:spChg>
        <pc:spChg chg="mod">
          <ac:chgData name="Eichelberger, Michelle" userId="S::michelle.eichelberger@suny.edu::1bd4442c-2af1-40d1-9d43-8e1df5db51d4" providerId="AD" clId="Web-{9FBC912F-458F-60D7-FF8A-900AABBA3E84}" dt="2020-01-29T15:17:45.340" v="590" actId="1076"/>
          <ac:spMkLst>
            <pc:docMk/>
            <pc:sldMk cId="3395575550" sldId="300"/>
            <ac:spMk id="15" creationId="{619D2D6C-5ED3-4CFC-B08E-80FF2760CCC3}"/>
          </ac:spMkLst>
        </pc:spChg>
        <pc:graphicFrameChg chg="del mod modGraphic">
          <ac:chgData name="Eichelberger, Michelle" userId="S::michelle.eichelberger@suny.edu::1bd4442c-2af1-40d1-9d43-8e1df5db51d4" providerId="AD" clId="Web-{9FBC912F-458F-60D7-FF8A-900AABBA3E84}" dt="2020-01-29T14:18:15.987" v="550"/>
          <ac:graphicFrameMkLst>
            <pc:docMk/>
            <pc:sldMk cId="3395575550" sldId="300"/>
            <ac:graphicFrameMk id="14" creationId="{2E5701A4-F2B3-4497-A4C7-E9C083D11028}"/>
          </ac:graphicFrameMkLst>
        </pc:graphicFrameChg>
        <pc:graphicFrameChg chg="add mod modGraphic">
          <ac:chgData name="Eichelberger, Michelle" userId="S::michelle.eichelberger@suny.edu::1bd4442c-2af1-40d1-9d43-8e1df5db51d4" providerId="AD" clId="Web-{9FBC912F-458F-60D7-FF8A-900AABBA3E84}" dt="2020-01-29T15:17:54.278" v="591" actId="1076"/>
          <ac:graphicFrameMkLst>
            <pc:docMk/>
            <pc:sldMk cId="3395575550" sldId="300"/>
            <ac:graphicFrameMk id="16" creationId="{A5D41537-F172-451E-AB82-329F067B239B}"/>
          </ac:graphicFrameMkLst>
        </pc:graphicFrameChg>
      </pc:sldChg>
      <pc:sldChg chg="modSp">
        <pc:chgData name="Eichelberger, Michelle" userId="S::michelle.eichelberger@suny.edu::1bd4442c-2af1-40d1-9d43-8e1df5db51d4" providerId="AD" clId="Web-{9FBC912F-458F-60D7-FF8A-900AABBA3E84}" dt="2020-01-31T15:58:49.960" v="1629" actId="20577"/>
        <pc:sldMkLst>
          <pc:docMk/>
          <pc:sldMk cId="1782767769" sldId="314"/>
        </pc:sldMkLst>
        <pc:spChg chg="mod">
          <ac:chgData name="Eichelberger, Michelle" userId="S::michelle.eichelberger@suny.edu::1bd4442c-2af1-40d1-9d43-8e1df5db51d4" providerId="AD" clId="Web-{9FBC912F-458F-60D7-FF8A-900AABBA3E84}" dt="2020-01-31T15:58:49.960" v="1629" actId="20577"/>
          <ac:spMkLst>
            <pc:docMk/>
            <pc:sldMk cId="1782767769" sldId="314"/>
            <ac:spMk id="3" creationId="{CCAC89EA-B4DB-43F4-8900-EEFCD68D289B}"/>
          </ac:spMkLst>
        </pc:spChg>
      </pc:sldChg>
      <pc:sldChg chg="addSp delSp modSp">
        <pc:chgData name="Eichelberger, Michelle" userId="S::michelle.eichelberger@suny.edu::1bd4442c-2af1-40d1-9d43-8e1df5db51d4" providerId="AD" clId="Web-{9FBC912F-458F-60D7-FF8A-900AABBA3E84}" dt="2020-01-29T14:17:21.720" v="539"/>
        <pc:sldMkLst>
          <pc:docMk/>
          <pc:sldMk cId="2597148903" sldId="315"/>
        </pc:sldMkLst>
        <pc:spChg chg="mod">
          <ac:chgData name="Eichelberger, Michelle" userId="S::michelle.eichelberger@suny.edu::1bd4442c-2af1-40d1-9d43-8e1df5db51d4" providerId="AD" clId="Web-{9FBC912F-458F-60D7-FF8A-900AABBA3E84}" dt="2020-01-29T14:01:53.513" v="476" actId="20577"/>
          <ac:spMkLst>
            <pc:docMk/>
            <pc:sldMk cId="2597148903" sldId="315"/>
            <ac:spMk id="2" creationId="{00000000-0000-0000-0000-000000000000}"/>
          </ac:spMkLst>
        </pc:spChg>
        <pc:spChg chg="mod">
          <ac:chgData name="Eichelberger, Michelle" userId="S::michelle.eichelberger@suny.edu::1bd4442c-2af1-40d1-9d43-8e1df5db51d4" providerId="AD" clId="Web-{9FBC912F-458F-60D7-FF8A-900AABBA3E84}" dt="2020-01-29T14:05:00.254" v="517" actId="20577"/>
          <ac:spMkLst>
            <pc:docMk/>
            <pc:sldMk cId="2597148903" sldId="315"/>
            <ac:spMk id="3" creationId="{00000000-0000-0000-0000-000000000000}"/>
          </ac:spMkLst>
        </pc:spChg>
        <pc:spChg chg="del">
          <ac:chgData name="Eichelberger, Michelle" userId="S::michelle.eichelberger@suny.edu::1bd4442c-2af1-40d1-9d43-8e1df5db51d4" providerId="AD" clId="Web-{9FBC912F-458F-60D7-FF8A-900AABBA3E84}" dt="2020-01-29T13:55:47.140" v="455"/>
          <ac:spMkLst>
            <pc:docMk/>
            <pc:sldMk cId="2597148903" sldId="315"/>
            <ac:spMk id="14" creationId="{F09A689B-13FC-4C1F-B2D4-CA5EC04DBC66}"/>
          </ac:spMkLst>
        </pc:spChg>
        <pc:spChg chg="add del">
          <ac:chgData name="Eichelberger, Michelle" userId="S::michelle.eichelberger@suny.edu::1bd4442c-2af1-40d1-9d43-8e1df5db51d4" providerId="AD" clId="Web-{9FBC912F-458F-60D7-FF8A-900AABBA3E84}" dt="2020-01-29T14:17:21.720" v="539"/>
          <ac:spMkLst>
            <pc:docMk/>
            <pc:sldMk cId="2597148903" sldId="315"/>
            <ac:spMk id="16" creationId="{22CB6D12-7BA1-4297-986C-C3406EAC2648}"/>
          </ac:spMkLst>
        </pc:spChg>
        <pc:spChg chg="add mod">
          <ac:chgData name="Eichelberger, Michelle" userId="S::michelle.eichelberger@suny.edu::1bd4442c-2af1-40d1-9d43-8e1df5db51d4" providerId="AD" clId="Web-{9FBC912F-458F-60D7-FF8A-900AABBA3E84}" dt="2020-01-29T14:17:13.923" v="537" actId="20577"/>
          <ac:spMkLst>
            <pc:docMk/>
            <pc:sldMk cId="2597148903" sldId="315"/>
            <ac:spMk id="17" creationId="{B749AB1E-829D-4078-9AC8-D1E449881812}"/>
          </ac:spMkLst>
        </pc:spChg>
        <pc:picChg chg="del">
          <ac:chgData name="Eichelberger, Michelle" userId="S::michelle.eichelberger@suny.edu::1bd4442c-2af1-40d1-9d43-8e1df5db51d4" providerId="AD" clId="Web-{9FBC912F-458F-60D7-FF8A-900AABBA3E84}" dt="2020-01-29T13:55:47.140" v="455"/>
          <ac:picMkLst>
            <pc:docMk/>
            <pc:sldMk cId="2597148903" sldId="315"/>
            <ac:picMk id="4" creationId="{63EEF00D-6CC2-4F82-9742-E00D82F84CDD}"/>
          </ac:picMkLst>
        </pc:picChg>
        <pc:picChg chg="add mod modCrop">
          <ac:chgData name="Eichelberger, Michelle" userId="S::michelle.eichelberger@suny.edu::1bd4442c-2af1-40d1-9d43-8e1df5db51d4" providerId="AD" clId="Web-{9FBC912F-458F-60D7-FF8A-900AABBA3E84}" dt="2020-01-29T14:06:57.040" v="525" actId="1076"/>
          <ac:picMkLst>
            <pc:docMk/>
            <pc:sldMk cId="2597148903" sldId="315"/>
            <ac:picMk id="13" creationId="{05015497-B310-472B-A577-65409A29224E}"/>
          </ac:picMkLst>
        </pc:picChg>
      </pc:sldChg>
      <pc:sldChg chg="addSp delSp modSp">
        <pc:chgData name="Eichelberger, Michelle" userId="S::michelle.eichelberger@suny.edu::1bd4442c-2af1-40d1-9d43-8e1df5db51d4" providerId="AD" clId="Web-{9FBC912F-458F-60D7-FF8A-900AABBA3E84}" dt="2020-01-31T15:58:11.898" v="1620" actId="20577"/>
        <pc:sldMkLst>
          <pc:docMk/>
          <pc:sldMk cId="2948244347" sldId="328"/>
        </pc:sldMkLst>
        <pc:spChg chg="add mod">
          <ac:chgData name="Eichelberger, Michelle" userId="S::michelle.eichelberger@suny.edu::1bd4442c-2af1-40d1-9d43-8e1df5db51d4" providerId="AD" clId="Web-{9FBC912F-458F-60D7-FF8A-900AABBA3E84}" dt="2020-01-31T15:58:04.741" v="1617" actId="20577"/>
          <ac:spMkLst>
            <pc:docMk/>
            <pc:sldMk cId="2948244347" sldId="328"/>
            <ac:spMk id="11" creationId="{FE4CF827-58B1-4CE7-9CC4-BDD7DE8FBB8B}"/>
          </ac:spMkLst>
        </pc:spChg>
        <pc:spChg chg="mod">
          <ac:chgData name="Eichelberger, Michelle" userId="S::michelle.eichelberger@suny.edu::1bd4442c-2af1-40d1-9d43-8e1df5db51d4" providerId="AD" clId="Web-{9FBC912F-458F-60D7-FF8A-900AABBA3E84}" dt="2020-01-31T15:58:11.898" v="1620" actId="20577"/>
          <ac:spMkLst>
            <pc:docMk/>
            <pc:sldMk cId="2948244347" sldId="328"/>
            <ac:spMk id="12" creationId="{00000000-0000-0000-0000-000000000000}"/>
          </ac:spMkLst>
        </pc:spChg>
        <pc:spChg chg="add mod ord">
          <ac:chgData name="Eichelberger, Michelle" userId="S::michelle.eichelberger@suny.edu::1bd4442c-2af1-40d1-9d43-8e1df5db51d4" providerId="AD" clId="Web-{9FBC912F-458F-60D7-FF8A-900AABBA3E84}" dt="2020-01-31T15:57:48.898" v="1615"/>
          <ac:spMkLst>
            <pc:docMk/>
            <pc:sldMk cId="2948244347" sldId="328"/>
            <ac:spMk id="13" creationId="{67894590-C221-4308-ABF4-233D581EBFE4}"/>
          </ac:spMkLst>
        </pc:spChg>
        <pc:spChg chg="del">
          <ac:chgData name="Eichelberger, Michelle" userId="S::michelle.eichelberger@suny.edu::1bd4442c-2af1-40d1-9d43-8e1df5db51d4" providerId="AD" clId="Web-{9FBC912F-458F-60D7-FF8A-900AABBA3E84}" dt="2020-01-29T13:51:03.176" v="74"/>
          <ac:spMkLst>
            <pc:docMk/>
            <pc:sldMk cId="2948244347" sldId="328"/>
            <ac:spMk id="14" creationId="{00000000-0000-0000-0000-000000000000}"/>
          </ac:spMkLst>
        </pc:spChg>
        <pc:spChg chg="add mod ord">
          <ac:chgData name="Eichelberger, Michelle" userId="S::michelle.eichelberger@suny.edu::1bd4442c-2af1-40d1-9d43-8e1df5db51d4" providerId="AD" clId="Web-{9FBC912F-458F-60D7-FF8A-900AABBA3E84}" dt="2020-01-31T15:57:55.679" v="1616"/>
          <ac:spMkLst>
            <pc:docMk/>
            <pc:sldMk cId="2948244347" sldId="328"/>
            <ac:spMk id="14" creationId="{5DC0C9B7-F311-4C8A-91C9-7B579221F3BD}"/>
          </ac:spMkLst>
        </pc:spChg>
        <pc:spChg chg="add del mod">
          <ac:chgData name="Eichelberger, Michelle" userId="S::michelle.eichelberger@suny.edu::1bd4442c-2af1-40d1-9d43-8e1df5db51d4" providerId="AD" clId="Web-{9FBC912F-458F-60D7-FF8A-900AABBA3E84}" dt="2020-01-30T16:42:13.051" v="814"/>
          <ac:spMkLst>
            <pc:docMk/>
            <pc:sldMk cId="2948244347" sldId="328"/>
            <ac:spMk id="15" creationId="{16AC2EDA-8DA3-4293-B4B5-AB6D89FD3E8B}"/>
          </ac:spMkLst>
        </pc:spChg>
        <pc:picChg chg="del">
          <ac:chgData name="Eichelberger, Michelle" userId="S::michelle.eichelberger@suny.edu::1bd4442c-2af1-40d1-9d43-8e1df5db51d4" providerId="AD" clId="Web-{9FBC912F-458F-60D7-FF8A-900AABBA3E84}" dt="2020-01-29T13:50:59.473" v="73"/>
          <ac:picMkLst>
            <pc:docMk/>
            <pc:sldMk cId="2948244347" sldId="328"/>
            <ac:picMk id="13" creationId="{00000000-0000-0000-0000-000000000000}"/>
          </ac:picMkLst>
        </pc:picChg>
      </pc:sldChg>
      <pc:sldChg chg="modSp">
        <pc:chgData name="Eichelberger, Michelle" userId="S::michelle.eichelberger@suny.edu::1bd4442c-2af1-40d1-9d43-8e1df5db51d4" providerId="AD" clId="Web-{9FBC912F-458F-60D7-FF8A-900AABBA3E84}" dt="2020-01-30T16:47:19.468" v="1072" actId="20577"/>
        <pc:sldMkLst>
          <pc:docMk/>
          <pc:sldMk cId="149285507" sldId="332"/>
        </pc:sldMkLst>
        <pc:spChg chg="mod">
          <ac:chgData name="Eichelberger, Michelle" userId="S::michelle.eichelberger@suny.edu::1bd4442c-2af1-40d1-9d43-8e1df5db51d4" providerId="AD" clId="Web-{9FBC912F-458F-60D7-FF8A-900AABBA3E84}" dt="2020-01-30T16:45:23.589" v="952" actId="20577"/>
          <ac:spMkLst>
            <pc:docMk/>
            <pc:sldMk cId="149285507" sldId="332"/>
            <ac:spMk id="13" creationId="{00000000-0000-0000-0000-000000000000}"/>
          </ac:spMkLst>
        </pc:spChg>
        <pc:spChg chg="mod">
          <ac:chgData name="Eichelberger, Michelle" userId="S::michelle.eichelberger@suny.edu::1bd4442c-2af1-40d1-9d43-8e1df5db51d4" providerId="AD" clId="Web-{9FBC912F-458F-60D7-FF8A-900AABBA3E84}" dt="2020-01-30T16:47:19.468" v="1072" actId="20577"/>
          <ac:spMkLst>
            <pc:docMk/>
            <pc:sldMk cId="149285507" sldId="332"/>
            <ac:spMk id="14" creationId="{00000000-0000-0000-0000-000000000000}"/>
          </ac:spMkLst>
        </pc:spChg>
      </pc:sldChg>
      <pc:sldChg chg="modSp">
        <pc:chgData name="Eichelberger, Michelle" userId="S::michelle.eichelberger@suny.edu::1bd4442c-2af1-40d1-9d43-8e1df5db51d4" providerId="AD" clId="Web-{9FBC912F-458F-60D7-FF8A-900AABBA3E84}" dt="2020-01-29T15:20:35.465" v="711" actId="20577"/>
        <pc:sldMkLst>
          <pc:docMk/>
          <pc:sldMk cId="3546033310" sldId="344"/>
        </pc:sldMkLst>
        <pc:spChg chg="mod">
          <ac:chgData name="Eichelberger, Michelle" userId="S::michelle.eichelberger@suny.edu::1bd4442c-2af1-40d1-9d43-8e1df5db51d4" providerId="AD" clId="Web-{9FBC912F-458F-60D7-FF8A-900AABBA3E84}" dt="2020-01-29T15:20:35.465" v="711" actId="20577"/>
          <ac:spMkLst>
            <pc:docMk/>
            <pc:sldMk cId="3546033310" sldId="344"/>
            <ac:spMk id="2" creationId="{71EA7B85-A46E-4A0A-B5A6-003D849DE4A5}"/>
          </ac:spMkLst>
        </pc:spChg>
      </pc:sldChg>
      <pc:sldChg chg="del ord">
        <pc:chgData name="Eichelberger, Michelle" userId="S::michelle.eichelberger@suny.edu::1bd4442c-2af1-40d1-9d43-8e1df5db51d4" providerId="AD" clId="Web-{9FBC912F-458F-60D7-FF8A-900AABBA3E84}" dt="2020-01-30T16:45:08.604" v="911"/>
        <pc:sldMkLst>
          <pc:docMk/>
          <pc:sldMk cId="2638821289" sldId="354"/>
        </pc:sldMkLst>
      </pc:sldChg>
      <pc:sldChg chg="del">
        <pc:chgData name="Eichelberger, Michelle" userId="S::michelle.eichelberger@suny.edu::1bd4442c-2af1-40d1-9d43-8e1df5db51d4" providerId="AD" clId="Web-{9FBC912F-458F-60D7-FF8A-900AABBA3E84}" dt="2020-01-29T13:49:43.736" v="21"/>
        <pc:sldMkLst>
          <pc:docMk/>
          <pc:sldMk cId="3543797670" sldId="361"/>
        </pc:sldMkLst>
      </pc:sldChg>
      <pc:sldChg chg="del">
        <pc:chgData name="Eichelberger, Michelle" userId="S::michelle.eichelberger@suny.edu::1bd4442c-2af1-40d1-9d43-8e1df5db51d4" providerId="AD" clId="Web-{9FBC912F-458F-60D7-FF8A-900AABBA3E84}" dt="2020-01-29T13:50:19.112" v="56"/>
        <pc:sldMkLst>
          <pc:docMk/>
          <pc:sldMk cId="3198353947" sldId="362"/>
        </pc:sldMkLst>
      </pc:sldChg>
      <pc:sldChg chg="delSp modSp">
        <pc:chgData name="Eichelberger, Michelle" userId="S::michelle.eichelberger@suny.edu::1bd4442c-2af1-40d1-9d43-8e1df5db51d4" providerId="AD" clId="Web-{9FBC912F-458F-60D7-FF8A-900AABBA3E84}" dt="2020-01-31T15:28:18.260" v="1612" actId="20577"/>
        <pc:sldMkLst>
          <pc:docMk/>
          <pc:sldMk cId="594391665" sldId="363"/>
        </pc:sldMkLst>
        <pc:spChg chg="mod">
          <ac:chgData name="Eichelberger, Michelle" userId="S::michelle.eichelberger@suny.edu::1bd4442c-2af1-40d1-9d43-8e1df5db51d4" providerId="AD" clId="Web-{9FBC912F-458F-60D7-FF8A-900AABBA3E84}" dt="2020-01-31T15:28:18.260" v="1612" actId="20577"/>
          <ac:spMkLst>
            <pc:docMk/>
            <pc:sldMk cId="594391665" sldId="363"/>
            <ac:spMk id="10" creationId="{00000000-0000-0000-0000-000000000000}"/>
          </ac:spMkLst>
        </pc:spChg>
        <pc:spChg chg="mod">
          <ac:chgData name="Eichelberger, Michelle" userId="S::michelle.eichelberger@suny.edu::1bd4442c-2af1-40d1-9d43-8e1df5db51d4" providerId="AD" clId="Web-{9FBC912F-458F-60D7-FF8A-900AABBA3E84}" dt="2020-01-29T13:50:12.768" v="54" actId="20577"/>
          <ac:spMkLst>
            <pc:docMk/>
            <pc:sldMk cId="594391665" sldId="363"/>
            <ac:spMk id="11" creationId="{00000000-0000-0000-0000-000000000000}"/>
          </ac:spMkLst>
        </pc:spChg>
        <pc:picChg chg="del">
          <ac:chgData name="Eichelberger, Michelle" userId="S::michelle.eichelberger@suny.edu::1bd4442c-2af1-40d1-9d43-8e1df5db51d4" providerId="AD" clId="Web-{9FBC912F-458F-60D7-FF8A-900AABBA3E84}" dt="2020-01-29T13:49:59.861" v="25"/>
          <ac:picMkLst>
            <pc:docMk/>
            <pc:sldMk cId="594391665" sldId="363"/>
            <ac:picMk id="2050" creationId="{00000000-0000-0000-0000-000000000000}"/>
          </ac:picMkLst>
        </pc:picChg>
      </pc:sldChg>
      <pc:sldChg chg="modSp del">
        <pc:chgData name="Eichelberger, Michelle" userId="S::michelle.eichelberger@suny.edu::1bd4442c-2af1-40d1-9d43-8e1df5db51d4" providerId="AD" clId="Web-{9FBC912F-458F-60D7-FF8A-900AABBA3E84}" dt="2020-01-31T15:27:55.713" v="1607"/>
        <pc:sldMkLst>
          <pc:docMk/>
          <pc:sldMk cId="135767456" sldId="366"/>
        </pc:sldMkLst>
        <pc:picChg chg="mod">
          <ac:chgData name="Eichelberger, Michelle" userId="S::michelle.eichelberger@suny.edu::1bd4442c-2af1-40d1-9d43-8e1df5db51d4" providerId="AD" clId="Web-{9FBC912F-458F-60D7-FF8A-900AABBA3E84}" dt="2020-01-31T15:27:42.994" v="1606"/>
          <ac:picMkLst>
            <pc:docMk/>
            <pc:sldMk cId="135767456" sldId="366"/>
            <ac:picMk id="15" creationId="{00000000-0000-0000-0000-000000000000}"/>
          </ac:picMkLst>
        </pc:picChg>
      </pc:sldChg>
      <pc:sldChg chg="addSp modSp add replId">
        <pc:chgData name="Eichelberger, Michelle" userId="S::michelle.eichelberger@suny.edu::1bd4442c-2af1-40d1-9d43-8e1df5db51d4" providerId="AD" clId="Web-{9FBC912F-458F-60D7-FF8A-900AABBA3E84}" dt="2020-01-29T21:35:53.286" v="755" actId="14100"/>
        <pc:sldMkLst>
          <pc:docMk/>
          <pc:sldMk cId="559344816" sldId="368"/>
        </pc:sldMkLst>
        <pc:spChg chg="mod">
          <ac:chgData name="Eichelberger, Michelle" userId="S::michelle.eichelberger@suny.edu::1bd4442c-2af1-40d1-9d43-8e1df5db51d4" providerId="AD" clId="Web-{9FBC912F-458F-60D7-FF8A-900AABBA3E84}" dt="2020-01-29T14:04:07.096" v="503" actId="20577"/>
          <ac:spMkLst>
            <pc:docMk/>
            <pc:sldMk cId="559344816" sldId="368"/>
            <ac:spMk id="2" creationId="{00000000-0000-0000-0000-000000000000}"/>
          </ac:spMkLst>
        </pc:spChg>
        <pc:spChg chg="mod">
          <ac:chgData name="Eichelberger, Michelle" userId="S::michelle.eichelberger@suny.edu::1bd4442c-2af1-40d1-9d43-8e1df5db51d4" providerId="AD" clId="Web-{9FBC912F-458F-60D7-FF8A-900AABBA3E84}" dt="2020-01-29T21:33:58.832" v="744" actId="14100"/>
          <ac:spMkLst>
            <pc:docMk/>
            <pc:sldMk cId="559344816" sldId="368"/>
            <ac:spMk id="3" creationId="{00000000-0000-0000-0000-000000000000}"/>
          </ac:spMkLst>
        </pc:spChg>
        <pc:spChg chg="add mod">
          <ac:chgData name="Eichelberger, Michelle" userId="S::michelle.eichelberger@suny.edu::1bd4442c-2af1-40d1-9d43-8e1df5db51d4" providerId="AD" clId="Web-{9FBC912F-458F-60D7-FF8A-900AABBA3E84}" dt="2020-01-29T21:35:53.286" v="755" actId="14100"/>
          <ac:spMkLst>
            <pc:docMk/>
            <pc:sldMk cId="559344816" sldId="368"/>
            <ac:spMk id="14" creationId="{953A1FF4-220E-4274-B822-CFF8EF073CD9}"/>
          </ac:spMkLst>
        </pc:spChg>
        <pc:picChg chg="add mod">
          <ac:chgData name="Eichelberger, Michelle" userId="S::michelle.eichelberger@suny.edu::1bd4442c-2af1-40d1-9d43-8e1df5db51d4" providerId="AD" clId="Web-{9FBC912F-458F-60D7-FF8A-900AABBA3E84}" dt="2020-01-29T21:35:01.942" v="746" actId="1076"/>
          <ac:picMkLst>
            <pc:docMk/>
            <pc:sldMk cId="559344816" sldId="368"/>
            <ac:picMk id="4" creationId="{E79FE2BC-798B-4C67-83AE-2A67488D9B5E}"/>
          </ac:picMkLst>
        </pc:picChg>
      </pc:sldChg>
      <pc:sldChg chg="del">
        <pc:chgData name="Eichelberger, Michelle" userId="S::michelle.eichelberger@suny.edu::1bd4442c-2af1-40d1-9d43-8e1df5db51d4" providerId="AD" clId="Web-{9FBC912F-458F-60D7-FF8A-900AABBA3E84}" dt="2020-01-30T16:42:57.193" v="833"/>
        <pc:sldMkLst>
          <pc:docMk/>
          <pc:sldMk cId="1989452076" sldId="372"/>
        </pc:sldMkLst>
      </pc:sldChg>
      <pc:sldChg chg="modSp add replId">
        <pc:chgData name="Eichelberger, Michelle" userId="S::michelle.eichelberger@suny.edu::1bd4442c-2af1-40d1-9d43-8e1df5db51d4" providerId="AD" clId="Web-{9FBC912F-458F-60D7-FF8A-900AABBA3E84}" dt="2020-01-31T15:25:26.353" v="1591" actId="20577"/>
        <pc:sldMkLst>
          <pc:docMk/>
          <pc:sldMk cId="3070354957" sldId="380"/>
        </pc:sldMkLst>
        <pc:spChg chg="mod">
          <ac:chgData name="Eichelberger, Michelle" userId="S::michelle.eichelberger@suny.edu::1bd4442c-2af1-40d1-9d43-8e1df5db51d4" providerId="AD" clId="Web-{9FBC912F-458F-60D7-FF8A-900AABBA3E84}" dt="2020-01-30T20:28:42.666" v="1097" actId="20577"/>
          <ac:spMkLst>
            <pc:docMk/>
            <pc:sldMk cId="3070354957" sldId="380"/>
            <ac:spMk id="13" creationId="{00000000-0000-0000-0000-000000000000}"/>
          </ac:spMkLst>
        </pc:spChg>
        <pc:spChg chg="mod">
          <ac:chgData name="Eichelberger, Michelle" userId="S::michelle.eichelberger@suny.edu::1bd4442c-2af1-40d1-9d43-8e1df5db51d4" providerId="AD" clId="Web-{9FBC912F-458F-60D7-FF8A-900AABBA3E84}" dt="2020-01-31T15:25:26.353" v="1591" actId="20577"/>
          <ac:spMkLst>
            <pc:docMk/>
            <pc:sldMk cId="3070354957" sldId="380"/>
            <ac:spMk id="14" creationId="{00000000-0000-0000-0000-000000000000}"/>
          </ac:spMkLst>
        </pc:spChg>
      </pc:sldChg>
    </pc:docChg>
  </pc:docChgLst>
  <pc:docChgLst>
    <pc:chgData name="Tovstiadi, Esta" userId="S::esta.tovstiadi@suny.edu::b592cbb2-ea38-4240-8a3a-6613487ae435" providerId="AD" clId="Web-{CFF5D91D-CF23-82CF-CB1A-1D17D21E6AE5}"/>
    <pc:docChg chg="addSld delSld modSld sldOrd">
      <pc:chgData name="Tovstiadi, Esta" userId="S::esta.tovstiadi@suny.edu::b592cbb2-ea38-4240-8a3a-6613487ae435" providerId="AD" clId="Web-{CFF5D91D-CF23-82CF-CB1A-1D17D21E6AE5}" dt="2020-10-26T18:13:13.786" v="121"/>
      <pc:docMkLst>
        <pc:docMk/>
      </pc:docMkLst>
      <pc:sldChg chg="del">
        <pc:chgData name="Tovstiadi, Esta" userId="S::esta.tovstiadi@suny.edu::b592cbb2-ea38-4240-8a3a-6613487ae435" providerId="AD" clId="Web-{CFF5D91D-CF23-82CF-CB1A-1D17D21E6AE5}" dt="2020-10-26T17:47:24.859" v="2"/>
        <pc:sldMkLst>
          <pc:docMk/>
          <pc:sldMk cId="863390931" sldId="457"/>
        </pc:sldMkLst>
      </pc:sldChg>
      <pc:sldChg chg="ord">
        <pc:chgData name="Tovstiadi, Esta" userId="S::esta.tovstiadi@suny.edu::b592cbb2-ea38-4240-8a3a-6613487ae435" providerId="AD" clId="Web-{CFF5D91D-CF23-82CF-CB1A-1D17D21E6AE5}" dt="2020-10-26T18:13:13.786" v="121"/>
        <pc:sldMkLst>
          <pc:docMk/>
          <pc:sldMk cId="2854992626" sldId="472"/>
        </pc:sldMkLst>
      </pc:sldChg>
      <pc:sldChg chg="addSp delSp modSp add replId">
        <pc:chgData name="Tovstiadi, Esta" userId="S::esta.tovstiadi@suny.edu::b592cbb2-ea38-4240-8a3a-6613487ae435" providerId="AD" clId="Web-{CFF5D91D-CF23-82CF-CB1A-1D17D21E6AE5}" dt="2020-10-26T18:11:58.799" v="120" actId="1076"/>
        <pc:sldMkLst>
          <pc:docMk/>
          <pc:sldMk cId="419865859" sldId="494"/>
        </pc:sldMkLst>
        <pc:spChg chg="add del mod">
          <ac:chgData name="Tovstiadi, Esta" userId="S::esta.tovstiadi@suny.edu::b592cbb2-ea38-4240-8a3a-6613487ae435" providerId="AD" clId="Web-{CFF5D91D-CF23-82CF-CB1A-1D17D21E6AE5}" dt="2020-10-26T18:07:05.570" v="82"/>
          <ac:spMkLst>
            <pc:docMk/>
            <pc:sldMk cId="419865859" sldId="494"/>
            <ac:spMk id="4" creationId="{E150E213-3AED-46FD-9A5E-7691DD3AAD2D}"/>
          </ac:spMkLst>
        </pc:spChg>
        <pc:spChg chg="mod">
          <ac:chgData name="Tovstiadi, Esta" userId="S::esta.tovstiadi@suny.edu::b592cbb2-ea38-4240-8a3a-6613487ae435" providerId="AD" clId="Web-{CFF5D91D-CF23-82CF-CB1A-1D17D21E6AE5}" dt="2020-10-26T18:09:25.731" v="107" actId="20577"/>
          <ac:spMkLst>
            <pc:docMk/>
            <pc:sldMk cId="419865859" sldId="494"/>
            <ac:spMk id="13" creationId="{00000000-0000-0000-0000-000000000000}"/>
          </ac:spMkLst>
        </pc:spChg>
        <pc:spChg chg="del">
          <ac:chgData name="Tovstiadi, Esta" userId="S::esta.tovstiadi@suny.edu::b592cbb2-ea38-4240-8a3a-6613487ae435" providerId="AD" clId="Web-{CFF5D91D-CF23-82CF-CB1A-1D17D21E6AE5}" dt="2020-10-26T18:07:03.273" v="80"/>
          <ac:spMkLst>
            <pc:docMk/>
            <pc:sldMk cId="419865859" sldId="494"/>
            <ac:spMk id="14" creationId="{00000000-0000-0000-0000-000000000000}"/>
          </ac:spMkLst>
        </pc:spChg>
        <pc:graphicFrameChg chg="add mod modGraphic">
          <ac:chgData name="Tovstiadi, Esta" userId="S::esta.tovstiadi@suny.edu::b592cbb2-ea38-4240-8a3a-6613487ae435" providerId="AD" clId="Web-{CFF5D91D-CF23-82CF-CB1A-1D17D21E6AE5}" dt="2020-10-26T18:08:34.729" v="90" actId="1076"/>
          <ac:graphicFrameMkLst>
            <pc:docMk/>
            <pc:sldMk cId="419865859" sldId="494"/>
            <ac:graphicFrameMk id="15" creationId="{9A8CF090-A1B5-4AA8-B8A1-2A7FBF2C97CD}"/>
          </ac:graphicFrameMkLst>
        </pc:graphicFrameChg>
        <pc:picChg chg="del">
          <ac:chgData name="Tovstiadi, Esta" userId="S::esta.tovstiadi@suny.edu::b592cbb2-ea38-4240-8a3a-6613487ae435" providerId="AD" clId="Web-{CFF5D91D-CF23-82CF-CB1A-1D17D21E6AE5}" dt="2020-10-26T18:07:03.851" v="81"/>
          <ac:picMkLst>
            <pc:docMk/>
            <pc:sldMk cId="419865859" sldId="494"/>
            <ac:picMk id="2" creationId="{F5EEE532-8E9B-4774-9FC3-9D325C72EE48}"/>
          </ac:picMkLst>
        </pc:picChg>
        <pc:picChg chg="add mod">
          <ac:chgData name="Tovstiadi, Esta" userId="S::esta.tovstiadi@suny.edu::b592cbb2-ea38-4240-8a3a-6613487ae435" providerId="AD" clId="Web-{CFF5D91D-CF23-82CF-CB1A-1D17D21E6AE5}" dt="2020-10-26T18:11:58.783" v="118" actId="1076"/>
          <ac:picMkLst>
            <pc:docMk/>
            <pc:sldMk cId="419865859" sldId="494"/>
            <ac:picMk id="80" creationId="{D1FDB12F-B5B2-4352-ADFF-53395A7511F6}"/>
          </ac:picMkLst>
        </pc:picChg>
        <pc:picChg chg="add mod">
          <ac:chgData name="Tovstiadi, Esta" userId="S::esta.tovstiadi@suny.edu::b592cbb2-ea38-4240-8a3a-6613487ae435" providerId="AD" clId="Web-{CFF5D91D-CF23-82CF-CB1A-1D17D21E6AE5}" dt="2020-10-26T18:11:58.783" v="119" actId="1076"/>
          <ac:picMkLst>
            <pc:docMk/>
            <pc:sldMk cId="419865859" sldId="494"/>
            <ac:picMk id="81" creationId="{D03B0D26-41EF-4F15-BEA7-A31482EF49F5}"/>
          </ac:picMkLst>
        </pc:picChg>
        <pc:picChg chg="add mod">
          <ac:chgData name="Tovstiadi, Esta" userId="S::esta.tovstiadi@suny.edu::b592cbb2-ea38-4240-8a3a-6613487ae435" providerId="AD" clId="Web-{CFF5D91D-CF23-82CF-CB1A-1D17D21E6AE5}" dt="2020-10-26T18:11:58.799" v="120" actId="1076"/>
          <ac:picMkLst>
            <pc:docMk/>
            <pc:sldMk cId="419865859" sldId="494"/>
            <ac:picMk id="82" creationId="{0834D2B0-2E04-47F6-AA55-34FB982AF35B}"/>
          </ac:picMkLst>
        </pc:picChg>
      </pc:sldChg>
      <pc:sldChg chg="modSp add replId">
        <pc:chgData name="Tovstiadi, Esta" userId="S::esta.tovstiadi@suny.edu::b592cbb2-ea38-4240-8a3a-6613487ae435" providerId="AD" clId="Web-{CFF5D91D-CF23-82CF-CB1A-1D17D21E6AE5}" dt="2020-10-26T17:58:55.429" v="14" actId="20577"/>
        <pc:sldMkLst>
          <pc:docMk/>
          <pc:sldMk cId="2830684127" sldId="495"/>
        </pc:sldMkLst>
        <pc:spChg chg="mod">
          <ac:chgData name="Tovstiadi, Esta" userId="S::esta.tovstiadi@suny.edu::b592cbb2-ea38-4240-8a3a-6613487ae435" providerId="AD" clId="Web-{CFF5D91D-CF23-82CF-CB1A-1D17D21E6AE5}" dt="2020-10-26T17:58:44.616" v="5" actId="20577"/>
          <ac:spMkLst>
            <pc:docMk/>
            <pc:sldMk cId="2830684127" sldId="495"/>
            <ac:spMk id="10" creationId="{00000000-0000-0000-0000-000000000000}"/>
          </ac:spMkLst>
        </pc:spChg>
        <pc:spChg chg="mod">
          <ac:chgData name="Tovstiadi, Esta" userId="S::esta.tovstiadi@suny.edu::b592cbb2-ea38-4240-8a3a-6613487ae435" providerId="AD" clId="Web-{CFF5D91D-CF23-82CF-CB1A-1D17D21E6AE5}" dt="2020-10-26T17:58:53.210" v="10" actId="20577"/>
          <ac:spMkLst>
            <pc:docMk/>
            <pc:sldMk cId="2830684127" sldId="495"/>
            <ac:spMk id="12" creationId="{00000000-0000-0000-0000-000000000000}"/>
          </ac:spMkLst>
        </pc:spChg>
        <pc:spChg chg="mod">
          <ac:chgData name="Tovstiadi, Esta" userId="S::esta.tovstiadi@suny.edu::b592cbb2-ea38-4240-8a3a-6613487ae435" providerId="AD" clId="Web-{CFF5D91D-CF23-82CF-CB1A-1D17D21E6AE5}" dt="2020-10-26T17:58:55.429" v="14" actId="20577"/>
          <ac:spMkLst>
            <pc:docMk/>
            <pc:sldMk cId="2830684127" sldId="495"/>
            <ac:spMk id="16" creationId="{AA0C2B46-31D6-4C58-841E-D3D6AFBBAE8D}"/>
          </ac:spMkLst>
        </pc:spChg>
      </pc:sldChg>
      <pc:sldChg chg="addSp delSp modSp add ord replId">
        <pc:chgData name="Tovstiadi, Esta" userId="S::esta.tovstiadi@suny.edu::b592cbb2-ea38-4240-8a3a-6613487ae435" providerId="AD" clId="Web-{CFF5D91D-CF23-82CF-CB1A-1D17D21E6AE5}" dt="2020-10-26T18:04:06.846" v="79" actId="1076"/>
        <pc:sldMkLst>
          <pc:docMk/>
          <pc:sldMk cId="2504692840" sldId="496"/>
        </pc:sldMkLst>
        <pc:spChg chg="mod">
          <ac:chgData name="Tovstiadi, Esta" userId="S::esta.tovstiadi@suny.edu::b592cbb2-ea38-4240-8a3a-6613487ae435" providerId="AD" clId="Web-{CFF5D91D-CF23-82CF-CB1A-1D17D21E6AE5}" dt="2020-10-26T18:00:40.964" v="68" actId="20577"/>
          <ac:spMkLst>
            <pc:docMk/>
            <pc:sldMk cId="2504692840" sldId="496"/>
            <ac:spMk id="13" creationId="{00000000-0000-0000-0000-000000000000}"/>
          </ac:spMkLst>
        </pc:spChg>
        <pc:spChg chg="mod">
          <ac:chgData name="Tovstiadi, Esta" userId="S::esta.tovstiadi@suny.edu::b592cbb2-ea38-4240-8a3a-6613487ae435" providerId="AD" clId="Web-{CFF5D91D-CF23-82CF-CB1A-1D17D21E6AE5}" dt="2020-10-26T18:00:45.589" v="71" actId="14100"/>
          <ac:spMkLst>
            <pc:docMk/>
            <pc:sldMk cId="2504692840" sldId="496"/>
            <ac:spMk id="14" creationId="{00000000-0000-0000-0000-000000000000}"/>
          </ac:spMkLst>
        </pc:spChg>
        <pc:picChg chg="add del mod">
          <ac:chgData name="Tovstiadi, Esta" userId="S::esta.tovstiadi@suny.edu::b592cbb2-ea38-4240-8a3a-6613487ae435" providerId="AD" clId="Web-{CFF5D91D-CF23-82CF-CB1A-1D17D21E6AE5}" dt="2020-10-26T18:04:01.517" v="77"/>
          <ac:picMkLst>
            <pc:docMk/>
            <pc:sldMk cId="2504692840" sldId="496"/>
            <ac:picMk id="2" creationId="{D51EFAF5-ED56-4B37-8023-C807DFD89A4D}"/>
          </ac:picMkLst>
        </pc:picChg>
        <pc:picChg chg="add mod">
          <ac:chgData name="Tovstiadi, Esta" userId="S::esta.tovstiadi@suny.edu::b592cbb2-ea38-4240-8a3a-6613487ae435" providerId="AD" clId="Web-{CFF5D91D-CF23-82CF-CB1A-1D17D21E6AE5}" dt="2020-10-26T18:04:06.846" v="79" actId="1076"/>
          <ac:picMkLst>
            <pc:docMk/>
            <pc:sldMk cId="2504692840" sldId="496"/>
            <ac:picMk id="3" creationId="{F2166E32-7083-4AC4-8CF3-622F8DF18051}"/>
          </ac:picMkLst>
        </pc:picChg>
      </pc:sldChg>
    </pc:docChg>
  </pc:docChgLst>
  <pc:docChgLst>
    <pc:chgData name="Pawlowski, Gail" userId="S::gail.pawlowski@suny.edu::bd5da5e8-06b1-4cc2-aa69-9abf12f7c241" providerId="AD" clId="Web-{D1EB0C1B-6219-4268-8A8B-EFFB653A3309}"/>
    <pc:docChg chg="addSld modSld sldOrd">
      <pc:chgData name="Pawlowski, Gail" userId="S::gail.pawlowski@suny.edu::bd5da5e8-06b1-4cc2-aa69-9abf12f7c241" providerId="AD" clId="Web-{D1EB0C1B-6219-4268-8A8B-EFFB653A3309}" dt="2020-10-27T04:48:02.648" v="253" actId="1076"/>
      <pc:docMkLst>
        <pc:docMk/>
      </pc:docMkLst>
      <pc:sldChg chg="modSp">
        <pc:chgData name="Pawlowski, Gail" userId="S::gail.pawlowski@suny.edu::bd5da5e8-06b1-4cc2-aa69-9abf12f7c241" providerId="AD" clId="Web-{D1EB0C1B-6219-4268-8A8B-EFFB653A3309}" dt="2020-10-27T04:30:25.670" v="27" actId="20577"/>
        <pc:sldMkLst>
          <pc:docMk/>
          <pc:sldMk cId="3723556776" sldId="466"/>
        </pc:sldMkLst>
        <pc:spChg chg="mod">
          <ac:chgData name="Pawlowski, Gail" userId="S::gail.pawlowski@suny.edu::bd5da5e8-06b1-4cc2-aa69-9abf12f7c241" providerId="AD" clId="Web-{D1EB0C1B-6219-4268-8A8B-EFFB653A3309}" dt="2020-10-27T04:29:36.717" v="22" actId="20577"/>
          <ac:spMkLst>
            <pc:docMk/>
            <pc:sldMk cId="3723556776" sldId="466"/>
            <ac:spMk id="7" creationId="{4FA09018-5E31-844D-B928-F6DDC95990F2}"/>
          </ac:spMkLst>
        </pc:spChg>
        <pc:spChg chg="mod">
          <ac:chgData name="Pawlowski, Gail" userId="S::gail.pawlowski@suny.edu::bd5da5e8-06b1-4cc2-aa69-9abf12f7c241" providerId="AD" clId="Web-{D1EB0C1B-6219-4268-8A8B-EFFB653A3309}" dt="2020-10-27T04:30:25.670" v="27" actId="20577"/>
          <ac:spMkLst>
            <pc:docMk/>
            <pc:sldMk cId="3723556776" sldId="466"/>
            <ac:spMk id="8" creationId="{E2AAB4F0-62DE-4440-82C1-3A7B1E6F814B}"/>
          </ac:spMkLst>
        </pc:spChg>
      </pc:sldChg>
      <pc:sldChg chg="modSp ord">
        <pc:chgData name="Pawlowski, Gail" userId="S::gail.pawlowski@suny.edu::bd5da5e8-06b1-4cc2-aa69-9abf12f7c241" providerId="AD" clId="Web-{D1EB0C1B-6219-4268-8A8B-EFFB653A3309}" dt="2020-10-27T04:48:02.648" v="253" actId="1076"/>
        <pc:sldMkLst>
          <pc:docMk/>
          <pc:sldMk cId="680024156" sldId="467"/>
        </pc:sldMkLst>
        <pc:spChg chg="mod">
          <ac:chgData name="Pawlowski, Gail" userId="S::gail.pawlowski@suny.edu::bd5da5e8-06b1-4cc2-aa69-9abf12f7c241" providerId="AD" clId="Web-{D1EB0C1B-6219-4268-8A8B-EFFB653A3309}" dt="2020-10-27T04:33:43.028" v="43" actId="1076"/>
          <ac:spMkLst>
            <pc:docMk/>
            <pc:sldMk cId="680024156" sldId="467"/>
            <ac:spMk id="2" creationId="{244B8E82-FFA2-4420-9F5C-C344ED44C26B}"/>
          </ac:spMkLst>
        </pc:spChg>
        <pc:spChg chg="mod">
          <ac:chgData name="Pawlowski, Gail" userId="S::gail.pawlowski@suny.edu::bd5da5e8-06b1-4cc2-aa69-9abf12f7c241" providerId="AD" clId="Web-{D1EB0C1B-6219-4268-8A8B-EFFB653A3309}" dt="2020-10-27T04:48:02.648" v="253" actId="1076"/>
          <ac:spMkLst>
            <pc:docMk/>
            <pc:sldMk cId="680024156" sldId="467"/>
            <ac:spMk id="4" creationId="{5341DB96-EA4D-479F-8145-807E5104D577}"/>
          </ac:spMkLst>
        </pc:spChg>
      </pc:sldChg>
      <pc:sldChg chg="add replId">
        <pc:chgData name="Pawlowski, Gail" userId="S::gail.pawlowski@suny.edu::bd5da5e8-06b1-4cc2-aa69-9abf12f7c241" providerId="AD" clId="Web-{D1EB0C1B-6219-4268-8A8B-EFFB653A3309}" dt="2020-10-27T04:28:48.077" v="0"/>
        <pc:sldMkLst>
          <pc:docMk/>
          <pc:sldMk cId="4285307740" sldId="500"/>
        </pc:sldMkLst>
      </pc:sldChg>
      <pc:sldChg chg="add replId">
        <pc:chgData name="Pawlowski, Gail" userId="S::gail.pawlowski@suny.edu::bd5da5e8-06b1-4cc2-aa69-9abf12f7c241" providerId="AD" clId="Web-{D1EB0C1B-6219-4268-8A8B-EFFB653A3309}" dt="2020-10-27T04:28:58.498" v="1"/>
        <pc:sldMkLst>
          <pc:docMk/>
          <pc:sldMk cId="3598318785" sldId="501"/>
        </pc:sldMkLst>
      </pc:sldChg>
      <pc:sldChg chg="modSp add replId">
        <pc:chgData name="Pawlowski, Gail" userId="S::gail.pawlowski@suny.edu::bd5da5e8-06b1-4cc2-aa69-9abf12f7c241" providerId="AD" clId="Web-{D1EB0C1B-6219-4268-8A8B-EFFB653A3309}" dt="2020-10-27T04:47:29.446" v="250" actId="20577"/>
        <pc:sldMkLst>
          <pc:docMk/>
          <pc:sldMk cId="2653712882" sldId="502"/>
        </pc:sldMkLst>
        <pc:spChg chg="mod">
          <ac:chgData name="Pawlowski, Gail" userId="S::gail.pawlowski@suny.edu::bd5da5e8-06b1-4cc2-aa69-9abf12f7c241" providerId="AD" clId="Web-{D1EB0C1B-6219-4268-8A8B-EFFB653A3309}" dt="2020-10-27T04:38:04.452" v="91" actId="1076"/>
          <ac:spMkLst>
            <pc:docMk/>
            <pc:sldMk cId="2653712882" sldId="502"/>
            <ac:spMk id="2" creationId="{244B8E82-FFA2-4420-9F5C-C344ED44C26B}"/>
          </ac:spMkLst>
        </pc:spChg>
        <pc:spChg chg="mod">
          <ac:chgData name="Pawlowski, Gail" userId="S::gail.pawlowski@suny.edu::bd5da5e8-06b1-4cc2-aa69-9abf12f7c241" providerId="AD" clId="Web-{D1EB0C1B-6219-4268-8A8B-EFFB653A3309}" dt="2020-10-27T04:47:29.446" v="250" actId="20577"/>
          <ac:spMkLst>
            <pc:docMk/>
            <pc:sldMk cId="2653712882" sldId="502"/>
            <ac:spMk id="4" creationId="{5341DB96-EA4D-479F-8145-807E5104D577}"/>
          </ac:spMkLst>
        </pc:spChg>
      </pc:sldChg>
      <pc:sldChg chg="modSp add replId">
        <pc:chgData name="Pawlowski, Gail" userId="S::gail.pawlowski@suny.edu::bd5da5e8-06b1-4cc2-aa69-9abf12f7c241" providerId="AD" clId="Web-{D1EB0C1B-6219-4268-8A8B-EFFB653A3309}" dt="2020-10-27T04:45:33.025" v="192" actId="1076"/>
        <pc:sldMkLst>
          <pc:docMk/>
          <pc:sldMk cId="3572416113" sldId="503"/>
        </pc:sldMkLst>
        <pc:spChg chg="mod">
          <ac:chgData name="Pawlowski, Gail" userId="S::gail.pawlowski@suny.edu::bd5da5e8-06b1-4cc2-aa69-9abf12f7c241" providerId="AD" clId="Web-{D1EB0C1B-6219-4268-8A8B-EFFB653A3309}" dt="2020-10-27T04:45:33.025" v="192" actId="1076"/>
          <ac:spMkLst>
            <pc:docMk/>
            <pc:sldMk cId="3572416113" sldId="503"/>
            <ac:spMk id="2" creationId="{244B8E82-FFA2-4420-9F5C-C344ED44C26B}"/>
          </ac:spMkLst>
        </pc:spChg>
        <pc:spChg chg="mod">
          <ac:chgData name="Pawlowski, Gail" userId="S::gail.pawlowski@suny.edu::bd5da5e8-06b1-4cc2-aa69-9abf12f7c241" providerId="AD" clId="Web-{D1EB0C1B-6219-4268-8A8B-EFFB653A3309}" dt="2020-10-27T04:45:24.478" v="191" actId="1076"/>
          <ac:spMkLst>
            <pc:docMk/>
            <pc:sldMk cId="3572416113" sldId="503"/>
            <ac:spMk id="4" creationId="{5341DB96-EA4D-479F-8145-807E5104D577}"/>
          </ac:spMkLst>
        </pc:spChg>
      </pc:sldChg>
      <pc:sldChg chg="modSp add replId">
        <pc:chgData name="Pawlowski, Gail" userId="S::gail.pawlowski@suny.edu::bd5da5e8-06b1-4cc2-aa69-9abf12f7c241" providerId="AD" clId="Web-{D1EB0C1B-6219-4268-8A8B-EFFB653A3309}" dt="2020-10-27T04:45:10.291" v="190" actId="1076"/>
        <pc:sldMkLst>
          <pc:docMk/>
          <pc:sldMk cId="1123524535" sldId="504"/>
        </pc:sldMkLst>
        <pc:spChg chg="mod">
          <ac:chgData name="Pawlowski, Gail" userId="S::gail.pawlowski@suny.edu::bd5da5e8-06b1-4cc2-aa69-9abf12f7c241" providerId="AD" clId="Web-{D1EB0C1B-6219-4268-8A8B-EFFB653A3309}" dt="2020-10-27T04:45:10.291" v="190" actId="1076"/>
          <ac:spMkLst>
            <pc:docMk/>
            <pc:sldMk cId="1123524535" sldId="504"/>
            <ac:spMk id="2" creationId="{244B8E82-FFA2-4420-9F5C-C344ED44C26B}"/>
          </ac:spMkLst>
        </pc:spChg>
        <pc:spChg chg="mod">
          <ac:chgData name="Pawlowski, Gail" userId="S::gail.pawlowski@suny.edu::bd5da5e8-06b1-4cc2-aa69-9abf12f7c241" providerId="AD" clId="Web-{D1EB0C1B-6219-4268-8A8B-EFFB653A3309}" dt="2020-10-27T04:45:00.775" v="188" actId="20577"/>
          <ac:spMkLst>
            <pc:docMk/>
            <pc:sldMk cId="1123524535" sldId="504"/>
            <ac:spMk id="4" creationId="{5341DB96-EA4D-479F-8145-807E5104D577}"/>
          </ac:spMkLst>
        </pc:spChg>
      </pc:sldChg>
    </pc:docChg>
  </pc:docChgLst>
  <pc:docChgLst>
    <pc:chgData name="Koerber, Jennifer" userId="S::jennifer.koerber@suny.edu::91757253-cc7b-4705-809f-b291d8f3bd2f" providerId="AD" clId="Web-{4528CB39-D4F9-8285-3728-8F675AF05EB2}"/>
    <pc:docChg chg="addSld delSld modSld sldOrd">
      <pc:chgData name="Koerber, Jennifer" userId="S::jennifer.koerber@suny.edu::91757253-cc7b-4705-809f-b291d8f3bd2f" providerId="AD" clId="Web-{4528CB39-D4F9-8285-3728-8F675AF05EB2}" dt="2020-01-30T22:32:25.537" v="1431" actId="20577"/>
      <pc:docMkLst>
        <pc:docMk/>
      </pc:docMkLst>
      <pc:sldChg chg="addSp delSp modSp del">
        <pc:chgData name="Koerber, Jennifer" userId="S::jennifer.koerber@suny.edu::91757253-cc7b-4705-809f-b291d8f3bd2f" providerId="AD" clId="Web-{4528CB39-D4F9-8285-3728-8F675AF05EB2}" dt="2020-01-30T22:24:36.026" v="1268"/>
        <pc:sldMkLst>
          <pc:docMk/>
          <pc:sldMk cId="2171438980" sldId="317"/>
        </pc:sldMkLst>
        <pc:spChg chg="mod">
          <ac:chgData name="Koerber, Jennifer" userId="S::jennifer.koerber@suny.edu::91757253-cc7b-4705-809f-b291d8f3bd2f" providerId="AD" clId="Web-{4528CB39-D4F9-8285-3728-8F675AF05EB2}" dt="2020-01-30T22:23:13.836" v="1265" actId="20577"/>
          <ac:spMkLst>
            <pc:docMk/>
            <pc:sldMk cId="2171438980" sldId="317"/>
            <ac:spMk id="2" creationId="{EC11916F-9264-4D83-8C02-17AAEF47E202}"/>
          </ac:spMkLst>
        </pc:spChg>
        <pc:picChg chg="add del mod">
          <ac:chgData name="Koerber, Jennifer" userId="S::jennifer.koerber@suny.edu::91757253-cc7b-4705-809f-b291d8f3bd2f" providerId="AD" clId="Web-{4528CB39-D4F9-8285-3728-8F675AF05EB2}" dt="2020-01-30T22:23:06.586" v="1262"/>
          <ac:picMkLst>
            <pc:docMk/>
            <pc:sldMk cId="2171438980" sldId="317"/>
            <ac:picMk id="3" creationId="{A2AEF45F-8C36-49E9-A761-0F05CC397BB8}"/>
          </ac:picMkLst>
        </pc:picChg>
        <pc:picChg chg="del">
          <ac:chgData name="Koerber, Jennifer" userId="S::jennifer.koerber@suny.edu::91757253-cc7b-4705-809f-b291d8f3bd2f" providerId="AD" clId="Web-{4528CB39-D4F9-8285-3728-8F675AF05EB2}" dt="2020-01-30T20:56:08.963" v="8"/>
          <ac:picMkLst>
            <pc:docMk/>
            <pc:sldMk cId="2171438980" sldId="317"/>
            <ac:picMk id="8" creationId="{ECC8821E-6210-46FD-931D-A430390985AB}"/>
          </ac:picMkLst>
        </pc:picChg>
      </pc:sldChg>
      <pc:sldChg chg="modSp">
        <pc:chgData name="Koerber, Jennifer" userId="S::jennifer.koerber@suny.edu::91757253-cc7b-4705-809f-b291d8f3bd2f" providerId="AD" clId="Web-{4528CB39-D4F9-8285-3728-8F675AF05EB2}" dt="2020-01-30T22:17:44.672" v="1099" actId="1076"/>
        <pc:sldMkLst>
          <pc:docMk/>
          <pc:sldMk cId="498256463" sldId="319"/>
        </pc:sldMkLst>
        <pc:spChg chg="mod">
          <ac:chgData name="Koerber, Jennifer" userId="S::jennifer.koerber@suny.edu::91757253-cc7b-4705-809f-b291d8f3bd2f" providerId="AD" clId="Web-{4528CB39-D4F9-8285-3728-8F675AF05EB2}" dt="2020-01-30T22:17:36.531" v="1098" actId="1076"/>
          <ac:spMkLst>
            <pc:docMk/>
            <pc:sldMk cId="498256463" sldId="319"/>
            <ac:spMk id="3" creationId="{79F088FC-102D-49CB-B1DF-8F39C8CDCD58}"/>
          </ac:spMkLst>
        </pc:spChg>
        <pc:spChg chg="mod">
          <ac:chgData name="Koerber, Jennifer" userId="S::jennifer.koerber@suny.edu::91757253-cc7b-4705-809f-b291d8f3bd2f" providerId="AD" clId="Web-{4528CB39-D4F9-8285-3728-8F675AF05EB2}" dt="2020-01-30T22:17:44.672" v="1099" actId="1076"/>
          <ac:spMkLst>
            <pc:docMk/>
            <pc:sldMk cId="498256463" sldId="319"/>
            <ac:spMk id="13" creationId="{88211562-086D-455E-840C-410E172A6A33}"/>
          </ac:spMkLst>
        </pc:spChg>
      </pc:sldChg>
      <pc:sldChg chg="addSp delSp modSp">
        <pc:chgData name="Koerber, Jennifer" userId="S::jennifer.koerber@suny.edu::91757253-cc7b-4705-809f-b291d8f3bd2f" providerId="AD" clId="Web-{4528CB39-D4F9-8285-3728-8F675AF05EB2}" dt="2020-01-30T21:37:44.411" v="394"/>
        <pc:sldMkLst>
          <pc:docMk/>
          <pc:sldMk cId="1226966122" sldId="322"/>
        </pc:sldMkLst>
        <pc:spChg chg="mod">
          <ac:chgData name="Koerber, Jennifer" userId="S::jennifer.koerber@suny.edu::91757253-cc7b-4705-809f-b291d8f3bd2f" providerId="AD" clId="Web-{4528CB39-D4F9-8285-3728-8F675AF05EB2}" dt="2020-01-30T20:55:49.635" v="4" actId="20577"/>
          <ac:spMkLst>
            <pc:docMk/>
            <pc:sldMk cId="1226966122" sldId="322"/>
            <ac:spMk id="2" creationId="{71EA7B85-A46E-4A0A-B5A6-003D849DE4A5}"/>
          </ac:spMkLst>
        </pc:spChg>
        <pc:spChg chg="mod">
          <ac:chgData name="Koerber, Jennifer" userId="S::jennifer.koerber@suny.edu::91757253-cc7b-4705-809f-b291d8f3bd2f" providerId="AD" clId="Web-{4528CB39-D4F9-8285-3728-8F675AF05EB2}" dt="2020-01-30T21:37:37.958" v="392" actId="1076"/>
          <ac:spMkLst>
            <pc:docMk/>
            <pc:sldMk cId="1226966122" sldId="322"/>
            <ac:spMk id="5" creationId="{B155D4D4-F48D-404D-990E-0468B28F7F8C}"/>
          </ac:spMkLst>
        </pc:spChg>
        <pc:spChg chg="del">
          <ac:chgData name="Koerber, Jennifer" userId="S::jennifer.koerber@suny.edu::91757253-cc7b-4705-809f-b291d8f3bd2f" providerId="AD" clId="Web-{4528CB39-D4F9-8285-3728-8F675AF05EB2}" dt="2020-01-30T20:55:52.760" v="7"/>
          <ac:spMkLst>
            <pc:docMk/>
            <pc:sldMk cId="1226966122" sldId="322"/>
            <ac:spMk id="20" creationId="{58AC31FA-7C51-4B18-BCF8-4AD7DAB8BC19}"/>
          </ac:spMkLst>
        </pc:spChg>
        <pc:picChg chg="del">
          <ac:chgData name="Koerber, Jennifer" userId="S::jennifer.koerber@suny.edu::91757253-cc7b-4705-809f-b291d8f3bd2f" providerId="AD" clId="Web-{4528CB39-D4F9-8285-3728-8F675AF05EB2}" dt="2020-01-30T20:55:46.400" v="1"/>
          <ac:picMkLst>
            <pc:docMk/>
            <pc:sldMk cId="1226966122" sldId="322"/>
            <ac:picMk id="3" creationId="{37B53B2F-9CB6-474C-B2CC-4BD0DC2270E5}"/>
          </ac:picMkLst>
        </pc:picChg>
        <pc:picChg chg="add mod">
          <ac:chgData name="Koerber, Jennifer" userId="S::jennifer.koerber@suny.edu::91757253-cc7b-4705-809f-b291d8f3bd2f" providerId="AD" clId="Web-{4528CB39-D4F9-8285-3728-8F675AF05EB2}" dt="2020-01-30T21:37:44.411" v="394"/>
          <ac:picMkLst>
            <pc:docMk/>
            <pc:sldMk cId="1226966122" sldId="322"/>
            <ac:picMk id="3" creationId="{50D9FD26-AB25-4568-AF41-DB566026B3F7}"/>
          </ac:picMkLst>
        </pc:picChg>
        <pc:picChg chg="add mod modCrop">
          <ac:chgData name="Koerber, Jennifer" userId="S::jennifer.koerber@suny.edu::91757253-cc7b-4705-809f-b291d8f3bd2f" providerId="AD" clId="Web-{4528CB39-D4F9-8285-3728-8F675AF05EB2}" dt="2020-01-30T21:37:30.098" v="389" actId="1076"/>
          <ac:picMkLst>
            <pc:docMk/>
            <pc:sldMk cId="1226966122" sldId="322"/>
            <ac:picMk id="6" creationId="{22A6EF45-AC8D-43C8-BA41-C54750D334DA}"/>
          </ac:picMkLst>
        </pc:picChg>
        <pc:picChg chg="del">
          <ac:chgData name="Koerber, Jennifer" userId="S::jennifer.koerber@suny.edu::91757253-cc7b-4705-809f-b291d8f3bd2f" providerId="AD" clId="Web-{4528CB39-D4F9-8285-3728-8F675AF05EB2}" dt="2020-01-30T20:55:44.213" v="0"/>
          <ac:picMkLst>
            <pc:docMk/>
            <pc:sldMk cId="1226966122" sldId="322"/>
            <ac:picMk id="18" creationId="{5FBF234C-DC40-4661-95BA-7CE48B30735E}"/>
          </ac:picMkLst>
        </pc:picChg>
      </pc:sldChg>
      <pc:sldChg chg="modSp del">
        <pc:chgData name="Koerber, Jennifer" userId="S::jennifer.koerber@suny.edu::91757253-cc7b-4705-809f-b291d8f3bd2f" providerId="AD" clId="Web-{4528CB39-D4F9-8285-3728-8F675AF05EB2}" dt="2020-01-30T21:42:43.996" v="448"/>
        <pc:sldMkLst>
          <pc:docMk/>
          <pc:sldMk cId="3985682431" sldId="356"/>
        </pc:sldMkLst>
        <pc:spChg chg="mod">
          <ac:chgData name="Koerber, Jennifer" userId="S::jennifer.koerber@suny.edu::91757253-cc7b-4705-809f-b291d8f3bd2f" providerId="AD" clId="Web-{4528CB39-D4F9-8285-3728-8F675AF05EB2}" dt="2020-01-30T20:57:11.542" v="49" actId="20577"/>
          <ac:spMkLst>
            <pc:docMk/>
            <pc:sldMk cId="3985682431" sldId="356"/>
            <ac:spMk id="3" creationId="{79F088FC-102D-49CB-B1DF-8F39C8CDCD58}"/>
          </ac:spMkLst>
        </pc:spChg>
      </pc:sldChg>
      <pc:sldChg chg="addSp modSp mod modClrScheme chgLayout">
        <pc:chgData name="Koerber, Jennifer" userId="S::jennifer.koerber@suny.edu::91757253-cc7b-4705-809f-b291d8f3bd2f" providerId="AD" clId="Web-{4528CB39-D4F9-8285-3728-8F675AF05EB2}" dt="2020-01-30T22:22:45.289" v="1260" actId="1076"/>
        <pc:sldMkLst>
          <pc:docMk/>
          <pc:sldMk cId="2998906486" sldId="359"/>
        </pc:sldMkLst>
        <pc:spChg chg="mod ord">
          <ac:chgData name="Koerber, Jennifer" userId="S::jennifer.koerber@suny.edu::91757253-cc7b-4705-809f-b291d8f3bd2f" providerId="AD" clId="Web-{4528CB39-D4F9-8285-3728-8F675AF05EB2}" dt="2020-01-30T20:57:25.464" v="51"/>
          <ac:spMkLst>
            <pc:docMk/>
            <pc:sldMk cId="2998906486" sldId="359"/>
            <ac:spMk id="2" creationId="{DCDD3146-7637-46DF-8B82-7A8FC2E12D15}"/>
          </ac:spMkLst>
        </pc:spChg>
        <pc:spChg chg="mod ord">
          <ac:chgData name="Koerber, Jennifer" userId="S::jennifer.koerber@suny.edu::91757253-cc7b-4705-809f-b291d8f3bd2f" providerId="AD" clId="Web-{4528CB39-D4F9-8285-3728-8F675AF05EB2}" dt="2020-01-30T22:22:45.210" v="1255" actId="1076"/>
          <ac:spMkLst>
            <pc:docMk/>
            <pc:sldMk cId="2998906486" sldId="359"/>
            <ac:spMk id="3" creationId="{79F088FC-102D-49CB-B1DF-8F39C8CDCD58}"/>
          </ac:spMkLst>
        </pc:spChg>
        <pc:spChg chg="add mod ord">
          <ac:chgData name="Koerber, Jennifer" userId="S::jennifer.koerber@suny.edu::91757253-cc7b-4705-809f-b291d8f3bd2f" providerId="AD" clId="Web-{4528CB39-D4F9-8285-3728-8F675AF05EB2}" dt="2020-01-30T22:22:45.273" v="1259" actId="1076"/>
          <ac:spMkLst>
            <pc:docMk/>
            <pc:sldMk cId="2998906486" sldId="359"/>
            <ac:spMk id="4" creationId="{AA9B6431-5D22-4F67-A03E-3EF1B7A93708}"/>
          </ac:spMkLst>
        </pc:spChg>
        <pc:spChg chg="add mod ord">
          <ac:chgData name="Koerber, Jennifer" userId="S::jennifer.koerber@suny.edu::91757253-cc7b-4705-809f-b291d8f3bd2f" providerId="AD" clId="Web-{4528CB39-D4F9-8285-3728-8F675AF05EB2}" dt="2020-01-30T22:22:45.289" v="1260" actId="1076"/>
          <ac:spMkLst>
            <pc:docMk/>
            <pc:sldMk cId="2998906486" sldId="359"/>
            <ac:spMk id="6" creationId="{C5AD2900-A9F2-44E9-978C-F985AFD17AC7}"/>
          </ac:spMkLst>
        </pc:spChg>
        <pc:spChg chg="add mod ord">
          <ac:chgData name="Koerber, Jennifer" userId="S::jennifer.koerber@suny.edu::91757253-cc7b-4705-809f-b291d8f3bd2f" providerId="AD" clId="Web-{4528CB39-D4F9-8285-3728-8F675AF05EB2}" dt="2020-01-30T22:22:45.226" v="1256" actId="1076"/>
          <ac:spMkLst>
            <pc:docMk/>
            <pc:sldMk cId="2998906486" sldId="359"/>
            <ac:spMk id="13" creationId="{7CD16252-5674-4F0D-A2FE-6A70325B1A89}"/>
          </ac:spMkLst>
        </pc:spChg>
        <pc:spChg chg="add mod">
          <ac:chgData name="Koerber, Jennifer" userId="S::jennifer.koerber@suny.edu::91757253-cc7b-4705-809f-b291d8f3bd2f" providerId="AD" clId="Web-{4528CB39-D4F9-8285-3728-8F675AF05EB2}" dt="2020-01-30T22:22:45.242" v="1257" actId="1076"/>
          <ac:spMkLst>
            <pc:docMk/>
            <pc:sldMk cId="2998906486" sldId="359"/>
            <ac:spMk id="16" creationId="{368F3BB0-8E73-4B2A-BB7D-7769DA226867}"/>
          </ac:spMkLst>
        </pc:spChg>
        <pc:spChg chg="add mod">
          <ac:chgData name="Koerber, Jennifer" userId="S::jennifer.koerber@suny.edu::91757253-cc7b-4705-809f-b291d8f3bd2f" providerId="AD" clId="Web-{4528CB39-D4F9-8285-3728-8F675AF05EB2}" dt="2020-01-30T22:22:45.257" v="1258" actId="1076"/>
          <ac:spMkLst>
            <pc:docMk/>
            <pc:sldMk cId="2998906486" sldId="359"/>
            <ac:spMk id="18" creationId="{4FA45F36-2751-454B-97BA-7FC342035A8C}"/>
          </ac:spMkLst>
        </pc:spChg>
      </pc:sldChg>
      <pc:sldChg chg="modSp">
        <pc:chgData name="Koerber, Jennifer" userId="S::jennifer.koerber@suny.edu::91757253-cc7b-4705-809f-b291d8f3bd2f" providerId="AD" clId="Web-{4528CB39-D4F9-8285-3728-8F675AF05EB2}" dt="2020-01-30T22:20:59.005" v="1244" actId="20577"/>
        <pc:sldMkLst>
          <pc:docMk/>
          <pc:sldMk cId="2582587771" sldId="367"/>
        </pc:sldMkLst>
        <pc:spChg chg="mod">
          <ac:chgData name="Koerber, Jennifer" userId="S::jennifer.koerber@suny.edu::91757253-cc7b-4705-809f-b291d8f3bd2f" providerId="AD" clId="Web-{4528CB39-D4F9-8285-3728-8F675AF05EB2}" dt="2020-01-30T22:19:31.315" v="1192" actId="20577"/>
          <ac:spMkLst>
            <pc:docMk/>
            <pc:sldMk cId="2582587771" sldId="367"/>
            <ac:spMk id="2" creationId="{DCDD3146-7637-46DF-8B82-7A8FC2E12D15}"/>
          </ac:spMkLst>
        </pc:spChg>
        <pc:spChg chg="mod">
          <ac:chgData name="Koerber, Jennifer" userId="S::jennifer.koerber@suny.edu::91757253-cc7b-4705-809f-b291d8f3bd2f" providerId="AD" clId="Web-{4528CB39-D4F9-8285-3728-8F675AF05EB2}" dt="2020-01-30T22:20:59.005" v="1244" actId="20577"/>
          <ac:spMkLst>
            <pc:docMk/>
            <pc:sldMk cId="2582587771" sldId="367"/>
            <ac:spMk id="16" creationId="{58C3424A-37F4-4E23-97D5-C80FBC03E017}"/>
          </ac:spMkLst>
        </pc:spChg>
      </pc:sldChg>
      <pc:sldChg chg="modSp add ord replId">
        <pc:chgData name="Koerber, Jennifer" userId="S::jennifer.koerber@suny.edu::91757253-cc7b-4705-809f-b291d8f3bd2f" providerId="AD" clId="Web-{4528CB39-D4F9-8285-3728-8F675AF05EB2}" dt="2020-01-30T21:43:40.919" v="456" actId="20577"/>
        <pc:sldMkLst>
          <pc:docMk/>
          <pc:sldMk cId="2001005720" sldId="382"/>
        </pc:sldMkLst>
        <pc:spChg chg="mod">
          <ac:chgData name="Koerber, Jennifer" userId="S::jennifer.koerber@suny.edu::91757253-cc7b-4705-809f-b291d8f3bd2f" providerId="AD" clId="Web-{4528CB39-D4F9-8285-3728-8F675AF05EB2}" dt="2020-01-30T21:43:40.919" v="456" actId="20577"/>
          <ac:spMkLst>
            <pc:docMk/>
            <pc:sldMk cId="2001005720" sldId="382"/>
            <ac:spMk id="7" creationId="{4FA09018-5E31-844D-B928-F6DDC95990F2}"/>
          </ac:spMkLst>
        </pc:spChg>
        <pc:spChg chg="mod">
          <ac:chgData name="Koerber, Jennifer" userId="S::jennifer.koerber@suny.edu::91757253-cc7b-4705-809f-b291d8f3bd2f" providerId="AD" clId="Web-{4528CB39-D4F9-8285-3728-8F675AF05EB2}" dt="2020-01-30T21:43:37.388" v="453" actId="20577"/>
          <ac:spMkLst>
            <pc:docMk/>
            <pc:sldMk cId="2001005720" sldId="382"/>
            <ac:spMk id="8" creationId="{E2AAB4F0-62DE-4440-82C1-3A7B1E6F814B}"/>
          </ac:spMkLst>
        </pc:spChg>
      </pc:sldChg>
      <pc:sldChg chg="add replId">
        <pc:chgData name="Koerber, Jennifer" userId="S::jennifer.koerber@suny.edu::91757253-cc7b-4705-809f-b291d8f3bd2f" providerId="AD" clId="Web-{4528CB39-D4F9-8285-3728-8F675AF05EB2}" dt="2020-01-30T22:23:00.133" v="1261"/>
        <pc:sldMkLst>
          <pc:docMk/>
          <pc:sldMk cId="3389052118" sldId="384"/>
        </pc:sldMkLst>
      </pc:sldChg>
      <pc:sldChg chg="addSp delSp modSp add del mod replId modClrScheme chgLayout">
        <pc:chgData name="Koerber, Jennifer" userId="S::jennifer.koerber@suny.edu::91757253-cc7b-4705-809f-b291d8f3bd2f" providerId="AD" clId="Web-{4528CB39-D4F9-8285-3728-8F675AF05EB2}" dt="2020-01-30T22:25:12.042" v="1279"/>
        <pc:sldMkLst>
          <pc:docMk/>
          <pc:sldMk cId="563365059" sldId="385"/>
        </pc:sldMkLst>
        <pc:spChg chg="mod ord">
          <ac:chgData name="Koerber, Jennifer" userId="S::jennifer.koerber@suny.edu::91757253-cc7b-4705-809f-b291d8f3bd2f" providerId="AD" clId="Web-{4528CB39-D4F9-8285-3728-8F675AF05EB2}" dt="2020-01-30T22:24:58.886" v="1274"/>
          <ac:spMkLst>
            <pc:docMk/>
            <pc:sldMk cId="563365059" sldId="385"/>
            <ac:spMk id="2" creationId="{DCDD3146-7637-46DF-8B82-7A8FC2E12D15}"/>
          </ac:spMkLst>
        </pc:spChg>
        <pc:spChg chg="mod ord">
          <ac:chgData name="Koerber, Jennifer" userId="S::jennifer.koerber@suny.edu::91757253-cc7b-4705-809f-b291d8f3bd2f" providerId="AD" clId="Web-{4528CB39-D4F9-8285-3728-8F675AF05EB2}" dt="2020-01-30T22:25:07.542" v="1276" actId="20577"/>
          <ac:spMkLst>
            <pc:docMk/>
            <pc:sldMk cId="563365059" sldId="385"/>
            <ac:spMk id="3" creationId="{79F088FC-102D-49CB-B1DF-8F39C8CDCD58}"/>
          </ac:spMkLst>
        </pc:spChg>
        <pc:spChg chg="del mod ord">
          <ac:chgData name="Koerber, Jennifer" userId="S::jennifer.koerber@suny.edu::91757253-cc7b-4705-809f-b291d8f3bd2f" providerId="AD" clId="Web-{4528CB39-D4F9-8285-3728-8F675AF05EB2}" dt="2020-01-30T22:25:03.308" v="1275"/>
          <ac:spMkLst>
            <pc:docMk/>
            <pc:sldMk cId="563365059" sldId="385"/>
            <ac:spMk id="4" creationId="{602A7982-8D16-4585-8A82-5938CA5BE95E}"/>
          </ac:spMkLst>
        </pc:spChg>
        <pc:spChg chg="del">
          <ac:chgData name="Koerber, Jennifer" userId="S::jennifer.koerber@suny.edu::91757253-cc7b-4705-809f-b291d8f3bd2f" providerId="AD" clId="Web-{4528CB39-D4F9-8285-3728-8F675AF05EB2}" dt="2020-01-30T22:24:47.776" v="1270"/>
          <ac:spMkLst>
            <pc:docMk/>
            <pc:sldMk cId="563365059" sldId="385"/>
            <ac:spMk id="6" creationId="{0E3DDDCA-E813-48CB-B6B2-51959E49905C}"/>
          </ac:spMkLst>
        </pc:spChg>
        <pc:spChg chg="del">
          <ac:chgData name="Koerber, Jennifer" userId="S::jennifer.koerber@suny.edu::91757253-cc7b-4705-809f-b291d8f3bd2f" providerId="AD" clId="Web-{4528CB39-D4F9-8285-3728-8F675AF05EB2}" dt="2020-01-30T22:24:50.026" v="1271"/>
          <ac:spMkLst>
            <pc:docMk/>
            <pc:sldMk cId="563365059" sldId="385"/>
            <ac:spMk id="13" creationId="{88211562-086D-455E-840C-410E172A6A33}"/>
          </ac:spMkLst>
        </pc:spChg>
        <pc:spChg chg="add del mod">
          <ac:chgData name="Koerber, Jennifer" userId="S::jennifer.koerber@suny.edu::91757253-cc7b-4705-809f-b291d8f3bd2f" providerId="AD" clId="Web-{4528CB39-D4F9-8285-3728-8F675AF05EB2}" dt="2020-01-30T22:24:51.573" v="1272"/>
          <ac:spMkLst>
            <pc:docMk/>
            <pc:sldMk cId="563365059" sldId="385"/>
            <ac:spMk id="16" creationId="{B692D12F-0CEA-4E14-BE89-F39596A2F25F}"/>
          </ac:spMkLst>
        </pc:spChg>
        <pc:spChg chg="add del mod">
          <ac:chgData name="Koerber, Jennifer" userId="S::jennifer.koerber@suny.edu::91757253-cc7b-4705-809f-b291d8f3bd2f" providerId="AD" clId="Web-{4528CB39-D4F9-8285-3728-8F675AF05EB2}" dt="2020-01-30T22:24:52.698" v="1273"/>
          <ac:spMkLst>
            <pc:docMk/>
            <pc:sldMk cId="563365059" sldId="385"/>
            <ac:spMk id="18" creationId="{5E24F30C-47B0-4AE0-B8F5-5720F0CB743C}"/>
          </ac:spMkLst>
        </pc:spChg>
      </pc:sldChg>
      <pc:sldChg chg="modSp add ord replId">
        <pc:chgData name="Koerber, Jennifer" userId="S::jennifer.koerber@suny.edu::91757253-cc7b-4705-809f-b291d8f3bd2f" providerId="AD" clId="Web-{4528CB39-D4F9-8285-3728-8F675AF05EB2}" dt="2020-01-30T22:32:16.709" v="1430" actId="20577"/>
        <pc:sldMkLst>
          <pc:docMk/>
          <pc:sldMk cId="2259751387" sldId="385"/>
        </pc:sldMkLst>
        <pc:spChg chg="mod">
          <ac:chgData name="Koerber, Jennifer" userId="S::jennifer.koerber@suny.edu::91757253-cc7b-4705-809f-b291d8f3bd2f" providerId="AD" clId="Web-{4528CB39-D4F9-8285-3728-8F675AF05EB2}" dt="2020-01-30T22:30:00.424" v="1402" actId="20577"/>
          <ac:spMkLst>
            <pc:docMk/>
            <pc:sldMk cId="2259751387" sldId="385"/>
            <ac:spMk id="2" creationId="{DCDD3146-7637-46DF-8B82-7A8FC2E12D15}"/>
          </ac:spMkLst>
        </pc:spChg>
        <pc:spChg chg="mod">
          <ac:chgData name="Koerber, Jennifer" userId="S::jennifer.koerber@suny.edu::91757253-cc7b-4705-809f-b291d8f3bd2f" providerId="AD" clId="Web-{4528CB39-D4F9-8285-3728-8F675AF05EB2}" dt="2020-01-30T22:32:16.709" v="1430" actId="20577"/>
          <ac:spMkLst>
            <pc:docMk/>
            <pc:sldMk cId="2259751387" sldId="385"/>
            <ac:spMk id="16" creationId="{58C3424A-37F4-4E23-97D5-C80FBC03E017}"/>
          </ac:spMkLst>
        </pc:spChg>
      </pc:sldChg>
    </pc:docChg>
  </pc:docChgLst>
  <pc:docChgLst>
    <pc:chgData name="Pritting, Shannon" userId="S::shannon.pritting@suny.edu::b6acce8b-3193-4a7b-b3b8-1dc43a9f8da4" providerId="AD" clId="Web-{0C94FC69-880B-4C8B-8770-1AA3187E176E}"/>
    <pc:docChg chg="delSld modSld">
      <pc:chgData name="Pritting, Shannon" userId="S::shannon.pritting@suny.edu::b6acce8b-3193-4a7b-b3b8-1dc43a9f8da4" providerId="AD" clId="Web-{0C94FC69-880B-4C8B-8770-1AA3187E176E}" dt="2020-02-25T18:37:50.833" v="158" actId="20577"/>
      <pc:docMkLst>
        <pc:docMk/>
      </pc:docMkLst>
      <pc:sldChg chg="del">
        <pc:chgData name="Pritting, Shannon" userId="S::shannon.pritting@suny.edu::b6acce8b-3193-4a7b-b3b8-1dc43a9f8da4" providerId="AD" clId="Web-{0C94FC69-880B-4C8B-8770-1AA3187E176E}" dt="2020-02-25T18:35:53.753" v="0"/>
        <pc:sldMkLst>
          <pc:docMk/>
          <pc:sldMk cId="1226966122" sldId="322"/>
        </pc:sldMkLst>
      </pc:sldChg>
      <pc:sldChg chg="modSp">
        <pc:chgData name="Pritting, Shannon" userId="S::shannon.pritting@suny.edu::b6acce8b-3193-4a7b-b3b8-1dc43a9f8da4" providerId="AD" clId="Web-{0C94FC69-880B-4C8B-8770-1AA3187E176E}" dt="2020-02-25T18:37:49.473" v="156" actId="20577"/>
        <pc:sldMkLst>
          <pc:docMk/>
          <pc:sldMk cId="3474826094" sldId="376"/>
        </pc:sldMkLst>
        <pc:spChg chg="mod">
          <ac:chgData name="Pritting, Shannon" userId="S::shannon.pritting@suny.edu::b6acce8b-3193-4a7b-b3b8-1dc43a9f8da4" providerId="AD" clId="Web-{0C94FC69-880B-4C8B-8770-1AA3187E176E}" dt="2020-02-25T18:37:25.942" v="129" actId="1076"/>
          <ac:spMkLst>
            <pc:docMk/>
            <pc:sldMk cId="3474826094" sldId="376"/>
            <ac:spMk id="15" creationId="{00000000-0000-0000-0000-000000000000}"/>
          </ac:spMkLst>
        </pc:spChg>
        <pc:spChg chg="mod">
          <ac:chgData name="Pritting, Shannon" userId="S::shannon.pritting@suny.edu::b6acce8b-3193-4a7b-b3b8-1dc43a9f8da4" providerId="AD" clId="Web-{0C94FC69-880B-4C8B-8770-1AA3187E176E}" dt="2020-02-25T18:37:49.473" v="156" actId="20577"/>
          <ac:spMkLst>
            <pc:docMk/>
            <pc:sldMk cId="3474826094" sldId="376"/>
            <ac:spMk id="16" creationId="{00000000-0000-0000-0000-000000000000}"/>
          </ac:spMkLst>
        </pc:spChg>
      </pc:sldChg>
    </pc:docChg>
  </pc:docChgLst>
  <pc:docChgLst>
    <pc:chgData name="McGee, Margaret" userId="S::margaret.mcgee@suny.edu::07377fe7-8f05-4c22-a697-5f820ef7115e" providerId="AD" clId="Web-{E019B9B6-89A3-4022-A0B6-982C612AE751}"/>
    <pc:docChg chg="addSld delSld modSld sldOrd">
      <pc:chgData name="McGee, Margaret" userId="S::margaret.mcgee@suny.edu::07377fe7-8f05-4c22-a697-5f820ef7115e" providerId="AD" clId="Web-{E019B9B6-89A3-4022-A0B6-982C612AE751}" dt="2020-03-30T15:23:01.845" v="1812" actId="20577"/>
      <pc:docMkLst>
        <pc:docMk/>
      </pc:docMkLst>
      <pc:sldChg chg="modSp">
        <pc:chgData name="McGee, Margaret" userId="S::margaret.mcgee@suny.edu::07377fe7-8f05-4c22-a697-5f820ef7115e" providerId="AD" clId="Web-{E019B9B6-89A3-4022-A0B6-982C612AE751}" dt="2020-03-30T15:13:11.422" v="1616" actId="20577"/>
        <pc:sldMkLst>
          <pc:docMk/>
          <pc:sldMk cId="2227392382" sldId="342"/>
        </pc:sldMkLst>
        <pc:spChg chg="mod">
          <ac:chgData name="McGee, Margaret" userId="S::margaret.mcgee@suny.edu::07377fe7-8f05-4c22-a697-5f820ef7115e" providerId="AD" clId="Web-{E019B9B6-89A3-4022-A0B6-982C612AE751}" dt="2020-03-30T15:13:11.422" v="1616" actId="20577"/>
          <ac:spMkLst>
            <pc:docMk/>
            <pc:sldMk cId="2227392382" sldId="342"/>
            <ac:spMk id="3" creationId="{4DBDDB3F-B73C-4F73-9955-8AC852907A47}"/>
          </ac:spMkLst>
        </pc:spChg>
      </pc:sldChg>
      <pc:sldChg chg="modSp ord">
        <pc:chgData name="McGee, Margaret" userId="S::margaret.mcgee@suny.edu::07377fe7-8f05-4c22-a697-5f820ef7115e" providerId="AD" clId="Web-{E019B9B6-89A3-4022-A0B6-982C612AE751}" dt="2020-03-30T14:53:48.310" v="39"/>
        <pc:sldMkLst>
          <pc:docMk/>
          <pc:sldMk cId="295589292" sldId="369"/>
        </pc:sldMkLst>
        <pc:spChg chg="mod">
          <ac:chgData name="McGee, Margaret" userId="S::margaret.mcgee@suny.edu::07377fe7-8f05-4c22-a697-5f820ef7115e" providerId="AD" clId="Web-{E019B9B6-89A3-4022-A0B6-982C612AE751}" dt="2020-03-30T14:53:21.388" v="32" actId="20577"/>
          <ac:spMkLst>
            <pc:docMk/>
            <pc:sldMk cId="295589292" sldId="369"/>
            <ac:spMk id="3" creationId="{4DBDDB3F-B73C-4F73-9955-8AC852907A47}"/>
          </ac:spMkLst>
        </pc:spChg>
      </pc:sldChg>
      <pc:sldChg chg="modSp ord">
        <pc:chgData name="McGee, Margaret" userId="S::margaret.mcgee@suny.edu::07377fe7-8f05-4c22-a697-5f820ef7115e" providerId="AD" clId="Web-{E019B9B6-89A3-4022-A0B6-982C612AE751}" dt="2020-03-30T15:23:01.845" v="1811" actId="20577"/>
        <pc:sldMkLst>
          <pc:docMk/>
          <pc:sldMk cId="20872472" sldId="377"/>
        </pc:sldMkLst>
        <pc:spChg chg="mod">
          <ac:chgData name="McGee, Margaret" userId="S::margaret.mcgee@suny.edu::07377fe7-8f05-4c22-a697-5f820ef7115e" providerId="AD" clId="Web-{E019B9B6-89A3-4022-A0B6-982C612AE751}" dt="2020-03-30T14:54:58.359" v="121" actId="20577"/>
          <ac:spMkLst>
            <pc:docMk/>
            <pc:sldMk cId="20872472" sldId="377"/>
            <ac:spMk id="2" creationId="{71EA7B85-A46E-4A0A-B5A6-003D849DE4A5}"/>
          </ac:spMkLst>
        </pc:spChg>
        <pc:spChg chg="mod">
          <ac:chgData name="McGee, Margaret" userId="S::margaret.mcgee@suny.edu::07377fe7-8f05-4c22-a697-5f820ef7115e" providerId="AD" clId="Web-{E019B9B6-89A3-4022-A0B6-982C612AE751}" dt="2020-03-30T15:23:01.845" v="1811" actId="20577"/>
          <ac:spMkLst>
            <pc:docMk/>
            <pc:sldMk cId="20872472" sldId="377"/>
            <ac:spMk id="6" creationId="{0134EE62-A3AE-4ABC-9D13-84F3C54BAAF7}"/>
          </ac:spMkLst>
        </pc:spChg>
      </pc:sldChg>
      <pc:sldChg chg="modSp add replId">
        <pc:chgData name="McGee, Margaret" userId="S::margaret.mcgee@suny.edu::07377fe7-8f05-4c22-a697-5f820ef7115e" providerId="AD" clId="Web-{E019B9B6-89A3-4022-A0B6-982C612AE751}" dt="2020-03-30T15:14:19.409" v="1627" actId="20577"/>
        <pc:sldMkLst>
          <pc:docMk/>
          <pc:sldMk cId="961357606" sldId="417"/>
        </pc:sldMkLst>
        <pc:spChg chg="mod">
          <ac:chgData name="McGee, Margaret" userId="S::margaret.mcgee@suny.edu::07377fe7-8f05-4c22-a697-5f820ef7115e" providerId="AD" clId="Web-{E019B9B6-89A3-4022-A0B6-982C612AE751}" dt="2020-03-30T15:14:19.409" v="1627" actId="20577"/>
          <ac:spMkLst>
            <pc:docMk/>
            <pc:sldMk cId="961357606" sldId="417"/>
            <ac:spMk id="6" creationId="{0134EE62-A3AE-4ABC-9D13-84F3C54BAAF7}"/>
          </ac:spMkLst>
        </pc:spChg>
      </pc:sldChg>
      <pc:sldChg chg="new del ord">
        <pc:chgData name="McGee, Margaret" userId="S::margaret.mcgee@suny.edu::07377fe7-8f05-4c22-a697-5f820ef7115e" providerId="AD" clId="Web-{E019B9B6-89A3-4022-A0B6-982C612AE751}" dt="2020-03-30T14:53:29.482" v="36"/>
        <pc:sldMkLst>
          <pc:docMk/>
          <pc:sldMk cId="2448772518" sldId="417"/>
        </pc:sldMkLst>
      </pc:sldChg>
    </pc:docChg>
  </pc:docChgLst>
  <pc:docChgLst>
    <pc:chgData name="Koerber, Jennifer" userId="S::jennifer.koerber@suny.edu::91757253-cc7b-4705-809f-b291d8f3bd2f" providerId="AD" clId="Web-{926D33DB-6DFA-4F95-BDD7-DC823BE537C9}"/>
    <pc:docChg chg="modSld">
      <pc:chgData name="Koerber, Jennifer" userId="S::jennifer.koerber@suny.edu::91757253-cc7b-4705-809f-b291d8f3bd2f" providerId="AD" clId="Web-{926D33DB-6DFA-4F95-BDD7-DC823BE537C9}" dt="2020-04-29T16:30:38.017" v="149" actId="20577"/>
      <pc:docMkLst>
        <pc:docMk/>
      </pc:docMkLst>
      <pc:sldChg chg="modSp">
        <pc:chgData name="Koerber, Jennifer" userId="S::jennifer.koerber@suny.edu::91757253-cc7b-4705-809f-b291d8f3bd2f" providerId="AD" clId="Web-{926D33DB-6DFA-4F95-BDD7-DC823BE537C9}" dt="2020-04-29T16:30:34.579" v="147" actId="20577"/>
        <pc:sldMkLst>
          <pc:docMk/>
          <pc:sldMk cId="1151724325" sldId="400"/>
        </pc:sldMkLst>
        <pc:spChg chg="mod">
          <ac:chgData name="Koerber, Jennifer" userId="S::jennifer.koerber@suny.edu::91757253-cc7b-4705-809f-b291d8f3bd2f" providerId="AD" clId="Web-{926D33DB-6DFA-4F95-BDD7-DC823BE537C9}" dt="2020-04-29T16:30:34.579" v="147" actId="20577"/>
          <ac:spMkLst>
            <pc:docMk/>
            <pc:sldMk cId="1151724325" sldId="400"/>
            <ac:spMk id="22" creationId="{58379C07-31DE-43E5-BB9C-1473F06FF428}"/>
          </ac:spMkLst>
        </pc:spChg>
      </pc:sldChg>
    </pc:docChg>
  </pc:docChgLst>
  <pc:docChgLst>
    <pc:chgData name="Eichelberger, Michelle" userId="S::michelle.eichelberger@suny.edu::1bd4442c-2af1-40d1-9d43-8e1df5db51d4" providerId="AD" clId="Web-{6EED8B0F-3979-483E-83CA-D0D36C599ACD}"/>
    <pc:docChg chg="modSld">
      <pc:chgData name="Eichelberger, Michelle" userId="S::michelle.eichelberger@suny.edu::1bd4442c-2af1-40d1-9d43-8e1df5db51d4" providerId="AD" clId="Web-{6EED8B0F-3979-483E-83CA-D0D36C599ACD}" dt="2020-10-27T12:11:41.775" v="51" actId="20577"/>
      <pc:docMkLst>
        <pc:docMk/>
      </pc:docMkLst>
      <pc:sldChg chg="modSp">
        <pc:chgData name="Eichelberger, Michelle" userId="S::michelle.eichelberger@suny.edu::1bd4442c-2af1-40d1-9d43-8e1df5db51d4" providerId="AD" clId="Web-{6EED8B0F-3979-483E-83CA-D0D36C599ACD}" dt="2020-10-27T12:09:39.759" v="2" actId="20577"/>
        <pc:sldMkLst>
          <pc:docMk/>
          <pc:sldMk cId="667077888" sldId="444"/>
        </pc:sldMkLst>
        <pc:spChg chg="mod">
          <ac:chgData name="Eichelberger, Michelle" userId="S::michelle.eichelberger@suny.edu::1bd4442c-2af1-40d1-9d43-8e1df5db51d4" providerId="AD" clId="Web-{6EED8B0F-3979-483E-83CA-D0D36C599ACD}" dt="2020-10-27T12:09:39.759" v="2" actId="20577"/>
          <ac:spMkLst>
            <pc:docMk/>
            <pc:sldMk cId="667077888" sldId="444"/>
            <ac:spMk id="12" creationId="{00000000-0000-0000-0000-000000000000}"/>
          </ac:spMkLst>
        </pc:spChg>
      </pc:sldChg>
      <pc:sldChg chg="modSp">
        <pc:chgData name="Eichelberger, Michelle" userId="S::michelle.eichelberger@suny.edu::1bd4442c-2af1-40d1-9d43-8e1df5db51d4" providerId="AD" clId="Web-{6EED8B0F-3979-483E-83CA-D0D36C599ACD}" dt="2020-10-27T12:11:41.775" v="50" actId="20577"/>
        <pc:sldMkLst>
          <pc:docMk/>
          <pc:sldMk cId="2201213108" sldId="487"/>
        </pc:sldMkLst>
        <pc:spChg chg="mod">
          <ac:chgData name="Eichelberger, Michelle" userId="S::michelle.eichelberger@suny.edu::1bd4442c-2af1-40d1-9d43-8e1df5db51d4" providerId="AD" clId="Web-{6EED8B0F-3979-483E-83CA-D0D36C599ACD}" dt="2020-10-27T12:11:27.681" v="16" actId="20577"/>
          <ac:spMkLst>
            <pc:docMk/>
            <pc:sldMk cId="2201213108" sldId="487"/>
            <ac:spMk id="13" creationId="{00000000-0000-0000-0000-000000000000}"/>
          </ac:spMkLst>
        </pc:spChg>
        <pc:spChg chg="mod">
          <ac:chgData name="Eichelberger, Michelle" userId="S::michelle.eichelberger@suny.edu::1bd4442c-2af1-40d1-9d43-8e1df5db51d4" providerId="AD" clId="Web-{6EED8B0F-3979-483E-83CA-D0D36C599ACD}" dt="2020-10-27T12:11:41.775" v="50" actId="20577"/>
          <ac:spMkLst>
            <pc:docMk/>
            <pc:sldMk cId="2201213108" sldId="487"/>
            <ac:spMk id="14" creationId="{00000000-0000-0000-0000-000000000000}"/>
          </ac:spMkLst>
        </pc:spChg>
      </pc:sldChg>
      <pc:sldChg chg="modSp">
        <pc:chgData name="Eichelberger, Michelle" userId="S::michelle.eichelberger@suny.edu::1bd4442c-2af1-40d1-9d43-8e1df5db51d4" providerId="AD" clId="Web-{6EED8B0F-3979-483E-83CA-D0D36C599ACD}" dt="2020-10-27T12:10:29.666" v="7" actId="1076"/>
        <pc:sldMkLst>
          <pc:docMk/>
          <pc:sldMk cId="2522281681" sldId="492"/>
        </pc:sldMkLst>
        <pc:spChg chg="mod">
          <ac:chgData name="Eichelberger, Michelle" userId="S::michelle.eichelberger@suny.edu::1bd4442c-2af1-40d1-9d43-8e1df5db51d4" providerId="AD" clId="Web-{6EED8B0F-3979-483E-83CA-D0D36C599ACD}" dt="2020-10-27T12:10:29.666" v="7" actId="1076"/>
          <ac:spMkLst>
            <pc:docMk/>
            <pc:sldMk cId="2522281681" sldId="492"/>
            <ac:spMk id="13" creationId="{00000000-0000-0000-0000-000000000000}"/>
          </ac:spMkLst>
        </pc:spChg>
        <pc:spChg chg="mod">
          <ac:chgData name="Eichelberger, Michelle" userId="S::michelle.eichelberger@suny.edu::1bd4442c-2af1-40d1-9d43-8e1df5db51d4" providerId="AD" clId="Web-{6EED8B0F-3979-483E-83CA-D0D36C599ACD}" dt="2020-10-27T12:10:15.775" v="5" actId="1076"/>
          <ac:spMkLst>
            <pc:docMk/>
            <pc:sldMk cId="2522281681" sldId="492"/>
            <ac:spMk id="14" creationId="{00000000-0000-0000-0000-000000000000}"/>
          </ac:spMkLst>
        </pc:spChg>
      </pc:sldChg>
    </pc:docChg>
  </pc:docChgLst>
  <pc:docChgLst>
    <pc:chgData name="Eichelberger, Michelle" userId="S::michelle.eichelberger@suny.edu::1bd4442c-2af1-40d1-9d43-8e1df5db51d4" providerId="AD" clId="Web-{4BDFB656-DE2F-4A0B-5588-B5FBC7F38D1F}"/>
    <pc:docChg chg="addSld modSld">
      <pc:chgData name="Eichelberger, Michelle" userId="S::michelle.eichelberger@suny.edu::1bd4442c-2af1-40d1-9d43-8e1df5db51d4" providerId="AD" clId="Web-{4BDFB656-DE2F-4A0B-5588-B5FBC7F38D1F}" dt="2020-08-28T15:02:01.275" v="349" actId="20577"/>
      <pc:docMkLst>
        <pc:docMk/>
      </pc:docMkLst>
      <pc:sldChg chg="modSp add replId">
        <pc:chgData name="Eichelberger, Michelle" userId="S::michelle.eichelberger@suny.edu::1bd4442c-2af1-40d1-9d43-8e1df5db51d4" providerId="AD" clId="Web-{4BDFB656-DE2F-4A0B-5588-B5FBC7F38D1F}" dt="2020-08-28T15:02:01.275" v="348" actId="20577"/>
        <pc:sldMkLst>
          <pc:docMk/>
          <pc:sldMk cId="2735211228" sldId="483"/>
        </pc:sldMkLst>
        <pc:spChg chg="mod">
          <ac:chgData name="Eichelberger, Michelle" userId="S::michelle.eichelberger@suny.edu::1bd4442c-2af1-40d1-9d43-8e1df5db51d4" providerId="AD" clId="Web-{4BDFB656-DE2F-4A0B-5588-B5FBC7F38D1F}" dt="2020-08-28T14:59:34.586" v="3" actId="20577"/>
          <ac:spMkLst>
            <pc:docMk/>
            <pc:sldMk cId="2735211228" sldId="483"/>
            <ac:spMk id="13" creationId="{00000000-0000-0000-0000-000000000000}"/>
          </ac:spMkLst>
        </pc:spChg>
        <pc:spChg chg="mod">
          <ac:chgData name="Eichelberger, Michelle" userId="S::michelle.eichelberger@suny.edu::1bd4442c-2af1-40d1-9d43-8e1df5db51d4" providerId="AD" clId="Web-{4BDFB656-DE2F-4A0B-5588-B5FBC7F38D1F}" dt="2020-08-28T15:02:01.275" v="348" actId="20577"/>
          <ac:spMkLst>
            <pc:docMk/>
            <pc:sldMk cId="2735211228" sldId="483"/>
            <ac:spMk id="14" creationId="{00000000-0000-0000-0000-000000000000}"/>
          </ac:spMkLst>
        </pc:spChg>
      </pc:sldChg>
    </pc:docChg>
  </pc:docChgLst>
  <pc:docChgLst>
    <pc:chgData name="Jackson, Timothy" userId="S::timothy.jackson@suny.edu::9ce01cec-8b46-438e-9d10-af58cd21d299" providerId="AD" clId="Web-{7B531D46-4642-4C93-928E-7931A6A929D8}"/>
    <pc:docChg chg="delSld modSld">
      <pc:chgData name="Jackson, Timothy" userId="S::timothy.jackson@suny.edu::9ce01cec-8b46-438e-9d10-af58cd21d299" providerId="AD" clId="Web-{7B531D46-4642-4C93-928E-7931A6A929D8}" dt="2020-02-25T17:45:47.878" v="508"/>
      <pc:docMkLst>
        <pc:docMk/>
      </pc:docMkLst>
      <pc:sldChg chg="modSp">
        <pc:chgData name="Jackson, Timothy" userId="S::timothy.jackson@suny.edu::9ce01cec-8b46-438e-9d10-af58cd21d299" providerId="AD" clId="Web-{7B531D46-4642-4C93-928E-7931A6A929D8}" dt="2020-02-25T17:04:19.568" v="141"/>
        <pc:sldMkLst>
          <pc:docMk/>
          <pc:sldMk cId="4275460013" sldId="347"/>
        </pc:sldMkLst>
        <pc:spChg chg="mod">
          <ac:chgData name="Jackson, Timothy" userId="S::timothy.jackson@suny.edu::9ce01cec-8b46-438e-9d10-af58cd21d299" providerId="AD" clId="Web-{7B531D46-4642-4C93-928E-7931A6A929D8}" dt="2020-02-25T16:57:55.353" v="2" actId="20577"/>
          <ac:spMkLst>
            <pc:docMk/>
            <pc:sldMk cId="4275460013" sldId="347"/>
            <ac:spMk id="2" creationId="{244B8E82-FFA2-4420-9F5C-C344ED44C26B}"/>
          </ac:spMkLst>
        </pc:spChg>
        <pc:graphicFrameChg chg="mod modGraphic">
          <ac:chgData name="Jackson, Timothy" userId="S::timothy.jackson@suny.edu::9ce01cec-8b46-438e-9d10-af58cd21d299" providerId="AD" clId="Web-{7B531D46-4642-4C93-928E-7931A6A929D8}" dt="2020-02-25T17:04:19.568" v="141"/>
          <ac:graphicFrameMkLst>
            <pc:docMk/>
            <pc:sldMk cId="4275460013" sldId="347"/>
            <ac:graphicFrameMk id="4" creationId="{85AD01FF-EAAE-4B11-90C5-30DD89A2953C}"/>
          </ac:graphicFrameMkLst>
        </pc:graphicFrameChg>
      </pc:sldChg>
      <pc:sldChg chg="delSp modSp">
        <pc:chgData name="Jackson, Timothy" userId="S::timothy.jackson@suny.edu::9ce01cec-8b46-438e-9d10-af58cd21d299" providerId="AD" clId="Web-{7B531D46-4642-4C93-928E-7931A6A929D8}" dt="2020-02-25T17:18:29.344" v="445" actId="20577"/>
        <pc:sldMkLst>
          <pc:docMk/>
          <pc:sldMk cId="1625917109" sldId="348"/>
        </pc:sldMkLst>
        <pc:spChg chg="mod">
          <ac:chgData name="Jackson, Timothy" userId="S::timothy.jackson@suny.edu::9ce01cec-8b46-438e-9d10-af58cd21d299" providerId="AD" clId="Web-{7B531D46-4642-4C93-928E-7931A6A929D8}" dt="2020-02-25T16:58:05.463" v="6" actId="20577"/>
          <ac:spMkLst>
            <pc:docMk/>
            <pc:sldMk cId="1625917109" sldId="348"/>
            <ac:spMk id="2" creationId="{244B8E82-FFA2-4420-9F5C-C344ED44C26B}"/>
          </ac:spMkLst>
        </pc:spChg>
        <pc:spChg chg="mod">
          <ac:chgData name="Jackson, Timothy" userId="S::timothy.jackson@suny.edu::9ce01cec-8b46-438e-9d10-af58cd21d299" providerId="AD" clId="Web-{7B531D46-4642-4C93-928E-7931A6A929D8}" dt="2020-02-25T17:18:29.344" v="445" actId="20577"/>
          <ac:spMkLst>
            <pc:docMk/>
            <pc:sldMk cId="1625917109" sldId="348"/>
            <ac:spMk id="5" creationId="{535E1953-C7A3-4180-AAE1-5C1894D3B757}"/>
          </ac:spMkLst>
        </pc:spChg>
        <pc:picChg chg="del">
          <ac:chgData name="Jackson, Timothy" userId="S::timothy.jackson@suny.edu::9ce01cec-8b46-438e-9d10-af58cd21d299" providerId="AD" clId="Web-{7B531D46-4642-4C93-928E-7931A6A929D8}" dt="2020-02-25T17:10:21.892" v="142"/>
          <ac:picMkLst>
            <pc:docMk/>
            <pc:sldMk cId="1625917109" sldId="348"/>
            <ac:picMk id="17" creationId="{B63FC990-05B6-44C1-BB2F-20B2A2F1B596}"/>
          </ac:picMkLst>
        </pc:picChg>
      </pc:sldChg>
      <pc:sldChg chg="modSp">
        <pc:chgData name="Jackson, Timothy" userId="S::timothy.jackson@suny.edu::9ce01cec-8b46-438e-9d10-af58cd21d299" providerId="AD" clId="Web-{7B531D46-4642-4C93-928E-7931A6A929D8}" dt="2020-02-25T17:29:51.943" v="502" actId="1076"/>
        <pc:sldMkLst>
          <pc:docMk/>
          <pc:sldMk cId="717302634" sldId="349"/>
        </pc:sldMkLst>
        <pc:spChg chg="mod">
          <ac:chgData name="Jackson, Timothy" userId="S::timothy.jackson@suny.edu::9ce01cec-8b46-438e-9d10-af58cd21d299" providerId="AD" clId="Web-{7B531D46-4642-4C93-928E-7931A6A929D8}" dt="2020-02-25T17:19:17.892" v="481" actId="1076"/>
          <ac:spMkLst>
            <pc:docMk/>
            <pc:sldMk cId="717302634" sldId="349"/>
            <ac:spMk id="2" creationId="{300BDA76-8B2E-4A56-B855-780EC1932459}"/>
          </ac:spMkLst>
        </pc:spChg>
        <pc:graphicFrameChg chg="mod modGraphic">
          <ac:chgData name="Jackson, Timothy" userId="S::timothy.jackson@suny.edu::9ce01cec-8b46-438e-9d10-af58cd21d299" providerId="AD" clId="Web-{7B531D46-4642-4C93-928E-7931A6A929D8}" dt="2020-02-25T17:29:51.943" v="502" actId="1076"/>
          <ac:graphicFrameMkLst>
            <pc:docMk/>
            <pc:sldMk cId="717302634" sldId="349"/>
            <ac:graphicFrameMk id="4" creationId="{00000000-0000-0000-0000-000000000000}"/>
          </ac:graphicFrameMkLst>
        </pc:graphicFrameChg>
      </pc:sldChg>
      <pc:sldChg chg="modSp">
        <pc:chgData name="Jackson, Timothy" userId="S::timothy.jackson@suny.edu::9ce01cec-8b46-438e-9d10-af58cd21d299" providerId="AD" clId="Web-{7B531D46-4642-4C93-928E-7931A6A929D8}" dt="2020-02-25T17:45:37.066" v="505" actId="20577"/>
        <pc:sldMkLst>
          <pc:docMk/>
          <pc:sldMk cId="2835457770" sldId="350"/>
        </pc:sldMkLst>
        <pc:spChg chg="mod">
          <ac:chgData name="Jackson, Timothy" userId="S::timothy.jackson@suny.edu::9ce01cec-8b46-438e-9d10-af58cd21d299" providerId="AD" clId="Web-{7B531D46-4642-4C93-928E-7931A6A929D8}" dt="2020-02-25T17:45:37.066" v="505" actId="20577"/>
          <ac:spMkLst>
            <pc:docMk/>
            <pc:sldMk cId="2835457770" sldId="350"/>
            <ac:spMk id="5" creationId="{535E1953-C7A3-4180-AAE1-5C1894D3B757}"/>
          </ac:spMkLst>
        </pc:spChg>
      </pc:sldChg>
      <pc:sldChg chg="del">
        <pc:chgData name="Jackson, Timothy" userId="S::timothy.jackson@suny.edu::9ce01cec-8b46-438e-9d10-af58cd21d299" providerId="AD" clId="Web-{7B531D46-4642-4C93-928E-7931A6A929D8}" dt="2020-02-25T17:45:46.472" v="507"/>
        <pc:sldMkLst>
          <pc:docMk/>
          <pc:sldMk cId="1499648403" sldId="381"/>
        </pc:sldMkLst>
      </pc:sldChg>
      <pc:sldChg chg="del">
        <pc:chgData name="Jackson, Timothy" userId="S::timothy.jackson@suny.edu::9ce01cec-8b46-438e-9d10-af58cd21d299" providerId="AD" clId="Web-{7B531D46-4642-4C93-928E-7931A6A929D8}" dt="2020-02-25T17:45:47.878" v="508"/>
        <pc:sldMkLst>
          <pc:docMk/>
          <pc:sldMk cId="1887605252" sldId="383"/>
        </pc:sldMkLst>
      </pc:sldChg>
    </pc:docChg>
  </pc:docChgLst>
  <pc:docChgLst>
    <pc:chgData name="McGee, Margaret" userId="S::margaret.mcgee@suny.edu::07377fe7-8f05-4c22-a697-5f820ef7115e" providerId="AD" clId="Web-{A3F23F5E-094F-4E03-96CA-31E6EF96FD14}"/>
    <pc:docChg chg="addSld modSld">
      <pc:chgData name="McGee, Margaret" userId="S::margaret.mcgee@suny.edu::07377fe7-8f05-4c22-a697-5f820ef7115e" providerId="AD" clId="Web-{A3F23F5E-094F-4E03-96CA-31E6EF96FD14}" dt="2020-09-23T12:53:05.263" v="914" actId="1076"/>
      <pc:docMkLst>
        <pc:docMk/>
      </pc:docMkLst>
      <pc:sldChg chg="modSp">
        <pc:chgData name="McGee, Margaret" userId="S::margaret.mcgee@suny.edu::07377fe7-8f05-4c22-a697-5f820ef7115e" providerId="AD" clId="Web-{A3F23F5E-094F-4E03-96CA-31E6EF96FD14}" dt="2020-09-23T12:39:12.234" v="315" actId="20577"/>
        <pc:sldMkLst>
          <pc:docMk/>
          <pc:sldMk cId="2227392382" sldId="342"/>
        </pc:sldMkLst>
        <pc:spChg chg="mod">
          <ac:chgData name="McGee, Margaret" userId="S::margaret.mcgee@suny.edu::07377fe7-8f05-4c22-a697-5f820ef7115e" providerId="AD" clId="Web-{A3F23F5E-094F-4E03-96CA-31E6EF96FD14}" dt="2020-09-23T12:39:12.234" v="315" actId="20577"/>
          <ac:spMkLst>
            <pc:docMk/>
            <pc:sldMk cId="2227392382" sldId="342"/>
            <ac:spMk id="6" creationId="{82418CFA-6D41-4980-A0EC-28013A0C6BAE}"/>
          </ac:spMkLst>
        </pc:spChg>
      </pc:sldChg>
      <pc:sldChg chg="modSp add replId">
        <pc:chgData name="McGee, Margaret" userId="S::margaret.mcgee@suny.edu::07377fe7-8f05-4c22-a697-5f820ef7115e" providerId="AD" clId="Web-{A3F23F5E-094F-4E03-96CA-31E6EF96FD14}" dt="2020-09-23T12:39:16.860" v="321" actId="20577"/>
        <pc:sldMkLst>
          <pc:docMk/>
          <pc:sldMk cId="188057420" sldId="488"/>
        </pc:sldMkLst>
        <pc:spChg chg="mod">
          <ac:chgData name="McGee, Margaret" userId="S::margaret.mcgee@suny.edu::07377fe7-8f05-4c22-a697-5f820ef7115e" providerId="AD" clId="Web-{A3F23F5E-094F-4E03-96CA-31E6EF96FD14}" dt="2020-09-23T12:39:16.860" v="321" actId="20577"/>
          <ac:spMkLst>
            <pc:docMk/>
            <pc:sldMk cId="188057420" sldId="488"/>
            <ac:spMk id="6" creationId="{82418CFA-6D41-4980-A0EC-28013A0C6BAE}"/>
          </ac:spMkLst>
        </pc:spChg>
      </pc:sldChg>
      <pc:sldChg chg="addSp delSp modSp add replId">
        <pc:chgData name="McGee, Margaret" userId="S::margaret.mcgee@suny.edu::07377fe7-8f05-4c22-a697-5f820ef7115e" providerId="AD" clId="Web-{A3F23F5E-094F-4E03-96CA-31E6EF96FD14}" dt="2020-09-23T12:53:05.263" v="914" actId="1076"/>
        <pc:sldMkLst>
          <pc:docMk/>
          <pc:sldMk cId="3459633811" sldId="489"/>
        </pc:sldMkLst>
        <pc:spChg chg="mod">
          <ac:chgData name="McGee, Margaret" userId="S::margaret.mcgee@suny.edu::07377fe7-8f05-4c22-a697-5f820ef7115e" providerId="AD" clId="Web-{A3F23F5E-094F-4E03-96CA-31E6EF96FD14}" dt="2020-09-23T12:40:43.408" v="448" actId="20577"/>
          <ac:spMkLst>
            <pc:docMk/>
            <pc:sldMk cId="3459633811" sldId="489"/>
            <ac:spMk id="2" creationId="{71EA7B85-A46E-4A0A-B5A6-003D849DE4A5}"/>
          </ac:spMkLst>
        </pc:spChg>
        <pc:spChg chg="mod">
          <ac:chgData name="McGee, Margaret" userId="S::margaret.mcgee@suny.edu::07377fe7-8f05-4c22-a697-5f820ef7115e" providerId="AD" clId="Web-{A3F23F5E-094F-4E03-96CA-31E6EF96FD14}" dt="2020-09-23T12:50:21.135" v="902" actId="20577"/>
          <ac:spMkLst>
            <pc:docMk/>
            <pc:sldMk cId="3459633811" sldId="489"/>
            <ac:spMk id="6" creationId="{82418CFA-6D41-4980-A0EC-28013A0C6BAE}"/>
          </ac:spMkLst>
        </pc:spChg>
        <pc:picChg chg="add del mod">
          <ac:chgData name="McGee, Margaret" userId="S::margaret.mcgee@suny.edu::07377fe7-8f05-4c22-a697-5f820ef7115e" providerId="AD" clId="Web-{A3F23F5E-094F-4E03-96CA-31E6EF96FD14}" dt="2020-09-23T12:52:29.918" v="908"/>
          <ac:picMkLst>
            <pc:docMk/>
            <pc:sldMk cId="3459633811" sldId="489"/>
            <ac:picMk id="4" creationId="{52E24FBB-7993-468B-898E-786987FB54FA}"/>
          </ac:picMkLst>
        </pc:picChg>
        <pc:picChg chg="del mod">
          <ac:chgData name="McGee, Margaret" userId="S::margaret.mcgee@suny.edu::07377fe7-8f05-4c22-a697-5f820ef7115e" providerId="AD" clId="Web-{A3F23F5E-094F-4E03-96CA-31E6EF96FD14}" dt="2020-09-23T12:39:35.813" v="325"/>
          <ac:picMkLst>
            <pc:docMk/>
            <pc:sldMk cId="3459633811" sldId="489"/>
            <ac:picMk id="8" creationId="{1C5D211B-8907-4B5A-8B62-BEC3B0025CA6}"/>
          </ac:picMkLst>
        </pc:picChg>
        <pc:picChg chg="add mod">
          <ac:chgData name="McGee, Margaret" userId="S::margaret.mcgee@suny.edu::07377fe7-8f05-4c22-a697-5f820ef7115e" providerId="AD" clId="Web-{A3F23F5E-094F-4E03-96CA-31E6EF96FD14}" dt="2020-09-23T12:53:05.263" v="914" actId="1076"/>
          <ac:picMkLst>
            <pc:docMk/>
            <pc:sldMk cId="3459633811" sldId="489"/>
            <ac:picMk id="15" creationId="{AABD6100-076B-4D58-A716-F68D9D09AC8E}"/>
          </ac:picMkLst>
        </pc:picChg>
      </pc:sldChg>
    </pc:docChg>
  </pc:docChgLst>
  <pc:docChgLst>
    <pc:chgData name="Tovstiadi, Esta" userId="S::esta.tovstiadi@suny.edu::b592cbb2-ea38-4240-8a3a-6613487ae435" providerId="AD" clId="Web-{FF95BDC1-C612-4FBB-986E-8096ADA79A4F}"/>
    <pc:docChg chg="addSld delSld modSld">
      <pc:chgData name="Tovstiadi, Esta" userId="S::esta.tovstiadi@suny.edu::b592cbb2-ea38-4240-8a3a-6613487ae435" providerId="AD" clId="Web-{FF95BDC1-C612-4FBB-986E-8096ADA79A4F}" dt="2020-08-26T01:21:08.570" v="742" actId="20577"/>
      <pc:docMkLst>
        <pc:docMk/>
      </pc:docMkLst>
      <pc:sldChg chg="modSp">
        <pc:chgData name="Tovstiadi, Esta" userId="S::esta.tovstiadi@suny.edu::b592cbb2-ea38-4240-8a3a-6613487ae435" providerId="AD" clId="Web-{FF95BDC1-C612-4FBB-986E-8096ADA79A4F}" dt="2020-08-26T01:12:01.948" v="68" actId="20577"/>
        <pc:sldMkLst>
          <pc:docMk/>
          <pc:sldMk cId="665033015" sldId="450"/>
        </pc:sldMkLst>
        <pc:spChg chg="mod">
          <ac:chgData name="Tovstiadi, Esta" userId="S::esta.tovstiadi@suny.edu::b592cbb2-ea38-4240-8a3a-6613487ae435" providerId="AD" clId="Web-{FF95BDC1-C612-4FBB-986E-8096ADA79A4F}" dt="2020-08-26T01:10:52.665" v="20" actId="20577"/>
          <ac:spMkLst>
            <pc:docMk/>
            <pc:sldMk cId="665033015" sldId="450"/>
            <ac:spMk id="2" creationId="{00000000-0000-0000-0000-000000000000}"/>
          </ac:spMkLst>
        </pc:spChg>
        <pc:spChg chg="mod">
          <ac:chgData name="Tovstiadi, Esta" userId="S::esta.tovstiadi@suny.edu::b592cbb2-ea38-4240-8a3a-6613487ae435" providerId="AD" clId="Web-{FF95BDC1-C612-4FBB-986E-8096ADA79A4F}" dt="2020-08-26T01:12:01.948" v="68" actId="20577"/>
          <ac:spMkLst>
            <pc:docMk/>
            <pc:sldMk cId="665033015" sldId="450"/>
            <ac:spMk id="3" creationId="{00000000-0000-0000-0000-000000000000}"/>
          </ac:spMkLst>
        </pc:spChg>
      </pc:sldChg>
      <pc:sldChg chg="addSp delSp modSp">
        <pc:chgData name="Tovstiadi, Esta" userId="S::esta.tovstiadi@suny.edu::b592cbb2-ea38-4240-8a3a-6613487ae435" providerId="AD" clId="Web-{FF95BDC1-C612-4FBB-986E-8096ADA79A4F}" dt="2020-08-26T01:20:15.569" v="700" actId="1076"/>
        <pc:sldMkLst>
          <pc:docMk/>
          <pc:sldMk cId="863390931" sldId="457"/>
        </pc:sldMkLst>
        <pc:spChg chg="mod">
          <ac:chgData name="Tovstiadi, Esta" userId="S::esta.tovstiadi@suny.edu::b592cbb2-ea38-4240-8a3a-6613487ae435" providerId="AD" clId="Web-{FF95BDC1-C612-4FBB-986E-8096ADA79A4F}" dt="2020-08-26T01:18:12.628" v="649" actId="1076"/>
          <ac:spMkLst>
            <pc:docMk/>
            <pc:sldMk cId="863390931" sldId="457"/>
            <ac:spMk id="13" creationId="{00000000-0000-0000-0000-000000000000}"/>
          </ac:spMkLst>
        </pc:spChg>
        <pc:spChg chg="mod">
          <ac:chgData name="Tovstiadi, Esta" userId="S::esta.tovstiadi@suny.edu::b592cbb2-ea38-4240-8a3a-6613487ae435" providerId="AD" clId="Web-{FF95BDC1-C612-4FBB-986E-8096ADA79A4F}" dt="2020-08-26T01:19:04.192" v="696" actId="14100"/>
          <ac:spMkLst>
            <pc:docMk/>
            <pc:sldMk cId="863390931" sldId="457"/>
            <ac:spMk id="14" creationId="{00000000-0000-0000-0000-000000000000}"/>
          </ac:spMkLst>
        </pc:spChg>
        <pc:picChg chg="add mod">
          <ac:chgData name="Tovstiadi, Esta" userId="S::esta.tovstiadi@suny.edu::b592cbb2-ea38-4240-8a3a-6613487ae435" providerId="AD" clId="Web-{FF95BDC1-C612-4FBB-986E-8096ADA79A4F}" dt="2020-08-26T01:20:15.569" v="700" actId="1076"/>
          <ac:picMkLst>
            <pc:docMk/>
            <pc:sldMk cId="863390931" sldId="457"/>
            <ac:picMk id="2" creationId="{F5EEE532-8E9B-4774-9FC3-9D325C72EE48}"/>
          </ac:picMkLst>
        </pc:picChg>
        <pc:picChg chg="del">
          <ac:chgData name="Tovstiadi, Esta" userId="S::esta.tovstiadi@suny.edu::b592cbb2-ea38-4240-8a3a-6613487ae435" providerId="AD" clId="Web-{FF95BDC1-C612-4FBB-986E-8096ADA79A4F}" dt="2020-08-26T01:16:43.157" v="419"/>
          <ac:picMkLst>
            <pc:docMk/>
            <pc:sldMk cId="863390931" sldId="457"/>
            <ac:picMk id="15" creationId="{9404A4B9-0B94-46B8-B648-DF022D42D96C}"/>
          </ac:picMkLst>
        </pc:picChg>
      </pc:sldChg>
      <pc:sldChg chg="del">
        <pc:chgData name="Tovstiadi, Esta" userId="S::esta.tovstiadi@suny.edu::b592cbb2-ea38-4240-8a3a-6613487ae435" providerId="AD" clId="Web-{FF95BDC1-C612-4FBB-986E-8096ADA79A4F}" dt="2020-08-26T01:18:08.894" v="648"/>
        <pc:sldMkLst>
          <pc:docMk/>
          <pc:sldMk cId="968974446" sldId="458"/>
        </pc:sldMkLst>
      </pc:sldChg>
      <pc:sldChg chg="delSp modSp add replId">
        <pc:chgData name="Tovstiadi, Esta" userId="S::esta.tovstiadi@suny.edu::b592cbb2-ea38-4240-8a3a-6613487ae435" providerId="AD" clId="Web-{FF95BDC1-C612-4FBB-986E-8096ADA79A4F}" dt="2020-08-26T01:20:50.132" v="732"/>
        <pc:sldMkLst>
          <pc:docMk/>
          <pc:sldMk cId="2854992626" sldId="472"/>
        </pc:sldMkLst>
        <pc:spChg chg="mod">
          <ac:chgData name="Tovstiadi, Esta" userId="S::esta.tovstiadi@suny.edu::b592cbb2-ea38-4240-8a3a-6613487ae435" providerId="AD" clId="Web-{FF95BDC1-C612-4FBB-986E-8096ADA79A4F}" dt="2020-08-26T01:20:45.147" v="730" actId="1076"/>
          <ac:spMkLst>
            <pc:docMk/>
            <pc:sldMk cId="2854992626" sldId="472"/>
            <ac:spMk id="13" creationId="{00000000-0000-0000-0000-000000000000}"/>
          </ac:spMkLst>
        </pc:spChg>
        <pc:spChg chg="mod">
          <ac:chgData name="Tovstiadi, Esta" userId="S::esta.tovstiadi@suny.edu::b592cbb2-ea38-4240-8a3a-6613487ae435" providerId="AD" clId="Web-{FF95BDC1-C612-4FBB-986E-8096ADA79A4F}" dt="2020-08-26T01:20:49.366" v="731" actId="1076"/>
          <ac:spMkLst>
            <pc:docMk/>
            <pc:sldMk cId="2854992626" sldId="472"/>
            <ac:spMk id="14" creationId="{00000000-0000-0000-0000-000000000000}"/>
          </ac:spMkLst>
        </pc:spChg>
        <pc:picChg chg="del">
          <ac:chgData name="Tovstiadi, Esta" userId="S::esta.tovstiadi@suny.edu::b592cbb2-ea38-4240-8a3a-6613487ae435" providerId="AD" clId="Web-{FF95BDC1-C612-4FBB-986E-8096ADA79A4F}" dt="2020-08-26T01:20:50.132" v="732"/>
          <ac:picMkLst>
            <pc:docMk/>
            <pc:sldMk cId="2854992626" sldId="472"/>
            <ac:picMk id="2" creationId="{F5EEE532-8E9B-4774-9FC3-9D325C72EE48}"/>
          </ac:picMkLst>
        </pc:picChg>
      </pc:sldChg>
      <pc:sldChg chg="modSp add replId">
        <pc:chgData name="Tovstiadi, Esta" userId="S::esta.tovstiadi@suny.edu::b592cbb2-ea38-4240-8a3a-6613487ae435" providerId="AD" clId="Web-{FF95BDC1-C612-4FBB-986E-8096ADA79A4F}" dt="2020-08-26T01:21:08.164" v="740" actId="20577"/>
        <pc:sldMkLst>
          <pc:docMk/>
          <pc:sldMk cId="2471425776" sldId="473"/>
        </pc:sldMkLst>
        <pc:spChg chg="mod">
          <ac:chgData name="Tovstiadi, Esta" userId="S::esta.tovstiadi@suny.edu::b592cbb2-ea38-4240-8a3a-6613487ae435" providerId="AD" clId="Web-{FF95BDC1-C612-4FBB-986E-8096ADA79A4F}" dt="2020-08-26T01:21:08.164" v="740" actId="20577"/>
          <ac:spMkLst>
            <pc:docMk/>
            <pc:sldMk cId="2471425776" sldId="473"/>
            <ac:spMk id="13" creationId="{00000000-0000-0000-0000-000000000000}"/>
          </ac:spMkLst>
        </pc:spChg>
      </pc:sldChg>
    </pc:docChg>
  </pc:docChgLst>
  <pc:docChgLst>
    <pc:chgData clId="Web-{845C1AE3-CFE3-4A06-B94E-D9C3F82B0955}"/>
    <pc:docChg chg="modSld">
      <pc:chgData name="" userId="" providerId="" clId="Web-{845C1AE3-CFE3-4A06-B94E-D9C3F82B0955}" dt="2020-02-25T19:05:53.840" v="3" actId="20577"/>
      <pc:docMkLst>
        <pc:docMk/>
      </pc:docMkLst>
      <pc:sldChg chg="modSp">
        <pc:chgData name="" userId="" providerId="" clId="Web-{845C1AE3-CFE3-4A06-B94E-D9C3F82B0955}" dt="2020-02-25T19:05:53.840" v="2" actId="20577"/>
        <pc:sldMkLst>
          <pc:docMk/>
          <pc:sldMk cId="20872472" sldId="377"/>
        </pc:sldMkLst>
        <pc:spChg chg="mod">
          <ac:chgData name="" userId="" providerId="" clId="Web-{845C1AE3-CFE3-4A06-B94E-D9C3F82B0955}" dt="2020-02-25T19:05:53.840" v="2" actId="20577"/>
          <ac:spMkLst>
            <pc:docMk/>
            <pc:sldMk cId="20872472" sldId="377"/>
            <ac:spMk id="6" creationId="{0134EE62-A3AE-4ABC-9D13-84F3C54BAAF7}"/>
          </ac:spMkLst>
        </pc:spChg>
      </pc:sldChg>
    </pc:docChg>
  </pc:docChgLst>
  <pc:docChgLst>
    <pc:chgData name="McGee, Margaret" userId="S::margaret.mcgee@suny.edu::07377fe7-8f05-4c22-a697-5f820ef7115e" providerId="AD" clId="Web-{6CCD8EC2-57A7-790B-4110-7235B51D28C7}"/>
    <pc:docChg chg="modSld">
      <pc:chgData name="McGee, Margaret" userId="S::margaret.mcgee@suny.edu::07377fe7-8f05-4c22-a697-5f820ef7115e" providerId="AD" clId="Web-{6CCD8EC2-57A7-790B-4110-7235B51D28C7}" dt="2020-01-31T18:37:12.628" v="13" actId="20577"/>
      <pc:docMkLst>
        <pc:docMk/>
      </pc:docMkLst>
      <pc:sldChg chg="modSp">
        <pc:chgData name="McGee, Margaret" userId="S::margaret.mcgee@suny.edu::07377fe7-8f05-4c22-a697-5f820ef7115e" providerId="AD" clId="Web-{6CCD8EC2-57A7-790B-4110-7235B51D28C7}" dt="2020-01-31T18:36:43.362" v="2" actId="20577"/>
        <pc:sldMkLst>
          <pc:docMk/>
          <pc:sldMk cId="2832116887" sldId="370"/>
        </pc:sldMkLst>
        <pc:spChg chg="mod">
          <ac:chgData name="McGee, Margaret" userId="S::margaret.mcgee@suny.edu::07377fe7-8f05-4c22-a697-5f820ef7115e" providerId="AD" clId="Web-{6CCD8EC2-57A7-790B-4110-7235B51D28C7}" dt="2020-01-31T18:36:43.362" v="2" actId="20577"/>
          <ac:spMkLst>
            <pc:docMk/>
            <pc:sldMk cId="2832116887" sldId="370"/>
            <ac:spMk id="3" creationId="{4DBDDB3F-B73C-4F73-9955-8AC852907A47}"/>
          </ac:spMkLst>
        </pc:spChg>
      </pc:sldChg>
      <pc:sldChg chg="modSp">
        <pc:chgData name="McGee, Margaret" userId="S::margaret.mcgee@suny.edu::07377fe7-8f05-4c22-a697-5f820ef7115e" providerId="AD" clId="Web-{6CCD8EC2-57A7-790B-4110-7235B51D28C7}" dt="2020-01-31T18:37:12.628" v="12" actId="20577"/>
        <pc:sldMkLst>
          <pc:docMk/>
          <pc:sldMk cId="3912436486" sldId="371"/>
        </pc:sldMkLst>
        <pc:spChg chg="mod">
          <ac:chgData name="McGee, Margaret" userId="S::margaret.mcgee@suny.edu::07377fe7-8f05-4c22-a697-5f820ef7115e" providerId="AD" clId="Web-{6CCD8EC2-57A7-790B-4110-7235B51D28C7}" dt="2020-01-31T18:37:12.628" v="12" actId="20577"/>
          <ac:spMkLst>
            <pc:docMk/>
            <pc:sldMk cId="3912436486" sldId="371"/>
            <ac:spMk id="3" creationId="{4DBDDB3F-B73C-4F73-9955-8AC852907A47}"/>
          </ac:spMkLst>
        </pc:spChg>
      </pc:sldChg>
    </pc:docChg>
  </pc:docChgLst>
  <pc:docChgLst>
    <pc:chgData name="Jackson, Timothy" userId="S::timothy.jackson@suny.edu::9ce01cec-8b46-438e-9d10-af58cd21d299" providerId="AD" clId="Web-{BA6329E2-A78D-4ACD-B3DA-44696E303B3E}"/>
    <pc:docChg chg="modSld">
      <pc:chgData name="Jackson, Timothy" userId="S::timothy.jackson@suny.edu::9ce01cec-8b46-438e-9d10-af58cd21d299" providerId="AD" clId="Web-{BA6329E2-A78D-4ACD-B3DA-44696E303B3E}" dt="2020-07-28T00:51:44.482" v="558" actId="20577"/>
      <pc:docMkLst>
        <pc:docMk/>
      </pc:docMkLst>
      <pc:sldChg chg="modSp">
        <pc:chgData name="Jackson, Timothy" userId="S::timothy.jackson@suny.edu::9ce01cec-8b46-438e-9d10-af58cd21d299" providerId="AD" clId="Web-{BA6329E2-A78D-4ACD-B3DA-44696E303B3E}" dt="2020-07-28T00:51:44.482" v="557" actId="20577"/>
        <pc:sldMkLst>
          <pc:docMk/>
          <pc:sldMk cId="581364705" sldId="438"/>
        </pc:sldMkLst>
        <pc:spChg chg="mod">
          <ac:chgData name="Jackson, Timothy" userId="S::timothy.jackson@suny.edu::9ce01cec-8b46-438e-9d10-af58cd21d299" providerId="AD" clId="Web-{BA6329E2-A78D-4ACD-B3DA-44696E303B3E}" dt="2020-07-28T00:51:44.482" v="557" actId="20577"/>
          <ac:spMkLst>
            <pc:docMk/>
            <pc:sldMk cId="581364705" sldId="438"/>
            <ac:spMk id="5" creationId="{535E1953-C7A3-4180-AAE1-5C1894D3B757}"/>
          </ac:spMkLst>
        </pc:spChg>
      </pc:sldChg>
    </pc:docChg>
  </pc:docChgLst>
  <pc:docChgLst>
    <pc:chgData name="Smathers, Jennifer" userId="S::jennifer.smathers@suny.edu::10107e7b-e048-47df-8a1d-16dbcd6b7bb5" providerId="AD" clId="Web-{D0548227-08B7-49C9-A319-C72165AA7996}"/>
    <pc:docChg chg="addSld modSld sldOrd">
      <pc:chgData name="Smathers, Jennifer" userId="S::jennifer.smathers@suny.edu::10107e7b-e048-47df-8a1d-16dbcd6b7bb5" providerId="AD" clId="Web-{D0548227-08B7-49C9-A319-C72165AA7996}" dt="2020-03-30T18:14:58.506" v="238"/>
      <pc:docMkLst>
        <pc:docMk/>
      </pc:docMkLst>
      <pc:sldChg chg="addSp delSp modSp new">
        <pc:chgData name="Smathers, Jennifer" userId="S::jennifer.smathers@suny.edu::10107e7b-e048-47df-8a1d-16dbcd6b7bb5" providerId="AD" clId="Web-{D0548227-08B7-49C9-A319-C72165AA7996}" dt="2020-03-30T18:14:58.506" v="238"/>
        <pc:sldMkLst>
          <pc:docMk/>
          <pc:sldMk cId="2432432421" sldId="420"/>
        </pc:sldMkLst>
        <pc:spChg chg="mod">
          <ac:chgData name="Smathers, Jennifer" userId="S::jennifer.smathers@suny.edu::10107e7b-e048-47df-8a1d-16dbcd6b7bb5" providerId="AD" clId="Web-{D0548227-08B7-49C9-A319-C72165AA7996}" dt="2020-03-30T18:14:07.974" v="232" actId="20577"/>
          <ac:spMkLst>
            <pc:docMk/>
            <pc:sldMk cId="2432432421" sldId="420"/>
            <ac:spMk id="2" creationId="{C849554B-BDF3-4A89-BD5A-7E91B60DD327}"/>
          </ac:spMkLst>
        </pc:spChg>
        <pc:spChg chg="mod">
          <ac:chgData name="Smathers, Jennifer" userId="S::jennifer.smathers@suny.edu::10107e7b-e048-47df-8a1d-16dbcd6b7bb5" providerId="AD" clId="Web-{D0548227-08B7-49C9-A319-C72165AA7996}" dt="2020-03-30T18:13:01.009" v="208" actId="20577"/>
          <ac:spMkLst>
            <pc:docMk/>
            <pc:sldMk cId="2432432421" sldId="420"/>
            <ac:spMk id="3" creationId="{5C3ADCF6-C437-45F8-A776-F41E801090C3}"/>
          </ac:spMkLst>
        </pc:spChg>
        <pc:spChg chg="mod">
          <ac:chgData name="Smathers, Jennifer" userId="S::jennifer.smathers@suny.edu::10107e7b-e048-47df-8a1d-16dbcd6b7bb5" providerId="AD" clId="Web-{D0548227-08B7-49C9-A319-C72165AA7996}" dt="2020-03-30T18:13:39.286" v="229" actId="20577"/>
          <ac:spMkLst>
            <pc:docMk/>
            <pc:sldMk cId="2432432421" sldId="420"/>
            <ac:spMk id="4" creationId="{43012BDF-9F4D-4598-B1F1-E8210BDD6CAC}"/>
          </ac:spMkLst>
        </pc:spChg>
        <pc:spChg chg="add">
          <ac:chgData name="Smathers, Jennifer" userId="S::jennifer.smathers@suny.edu::10107e7b-e048-47df-8a1d-16dbcd6b7bb5" providerId="AD" clId="Web-{D0548227-08B7-49C9-A319-C72165AA7996}" dt="2020-03-30T18:14:33.600" v="235"/>
          <ac:spMkLst>
            <pc:docMk/>
            <pc:sldMk cId="2432432421" sldId="420"/>
            <ac:spMk id="6" creationId="{16BEDEBF-D2A9-4731-A7A1-2E5165999F87}"/>
          </ac:spMkLst>
        </pc:spChg>
        <pc:spChg chg="add">
          <ac:chgData name="Smathers, Jennifer" userId="S::jennifer.smathers@suny.edu::10107e7b-e048-47df-8a1d-16dbcd6b7bb5" providerId="AD" clId="Web-{D0548227-08B7-49C9-A319-C72165AA7996}" dt="2020-03-30T18:14:33.615" v="236"/>
          <ac:spMkLst>
            <pc:docMk/>
            <pc:sldMk cId="2432432421" sldId="420"/>
            <ac:spMk id="8" creationId="{9A48B542-99E2-455C-92F8-09186D916CC0}"/>
          </ac:spMkLst>
        </pc:spChg>
        <pc:picChg chg="add del">
          <ac:chgData name="Smathers, Jennifer" userId="S::jennifer.smathers@suny.edu::10107e7b-e048-47df-8a1d-16dbcd6b7bb5" providerId="AD" clId="Web-{D0548227-08B7-49C9-A319-C72165AA7996}" dt="2020-03-30T18:14:58.506" v="238"/>
          <ac:picMkLst>
            <pc:docMk/>
            <pc:sldMk cId="2432432421" sldId="420"/>
            <ac:picMk id="10" creationId="{B1F61FDD-13FA-4A1A-A4FD-FF3D7A9D46C3}"/>
          </ac:picMkLst>
        </pc:picChg>
      </pc:sldChg>
      <pc:sldChg chg="modSp add ord">
        <pc:chgData name="Smathers, Jennifer" userId="S::jennifer.smathers@suny.edu::10107e7b-e048-47df-8a1d-16dbcd6b7bb5" providerId="AD" clId="Web-{D0548227-08B7-49C9-A319-C72165AA7996}" dt="2020-03-30T18:10:52.926" v="3" actId="20577"/>
        <pc:sldMkLst>
          <pc:docMk/>
          <pc:sldMk cId="879231650" sldId="421"/>
        </pc:sldMkLst>
        <pc:spChg chg="mod">
          <ac:chgData name="Smathers, Jennifer" userId="S::jennifer.smathers@suny.edu::10107e7b-e048-47df-8a1d-16dbcd6b7bb5" providerId="AD" clId="Web-{D0548227-08B7-49C9-A319-C72165AA7996}" dt="2020-03-30T18:10:52.926" v="3" actId="20577"/>
          <ac:spMkLst>
            <pc:docMk/>
            <pc:sldMk cId="879231650" sldId="421"/>
            <ac:spMk id="7" creationId="{4FA09018-5E31-844D-B928-F6DDC95990F2}"/>
          </ac:spMkLst>
        </pc:spChg>
      </pc:sldChg>
      <pc:sldChg chg="add">
        <pc:chgData name="Smathers, Jennifer" userId="S::jennifer.smathers@suny.edu::10107e7b-e048-47df-8a1d-16dbcd6b7bb5" providerId="AD" clId="Web-{D0548227-08B7-49C9-A319-C72165AA7996}" dt="2020-03-30T18:11:17.176" v="6"/>
        <pc:sldMkLst>
          <pc:docMk/>
          <pc:sldMk cId="229058113" sldId="422"/>
        </pc:sldMkLst>
      </pc:sldChg>
    </pc:docChg>
  </pc:docChgLst>
  <pc:docChgLst>
    <pc:chgData name="Tovstiadi, Esta" userId="S::esta.tovstiadi@suny.edu::b592cbb2-ea38-4240-8a3a-6613487ae435" providerId="AD" clId="Web-{752B78FC-8C37-4DCD-AE06-786E5C28BC6F}"/>
    <pc:docChg chg="addSld delSld modSld sldOrd">
      <pc:chgData name="Tovstiadi, Esta" userId="S::esta.tovstiadi@suny.edu::b592cbb2-ea38-4240-8a3a-6613487ae435" providerId="AD" clId="Web-{752B78FC-8C37-4DCD-AE06-786E5C28BC6F}" dt="2020-10-27T17:30:02.823" v="1307" actId="20577"/>
      <pc:docMkLst>
        <pc:docMk/>
      </pc:docMkLst>
      <pc:sldChg chg="del">
        <pc:chgData name="Tovstiadi, Esta" userId="S::esta.tovstiadi@suny.edu::b592cbb2-ea38-4240-8a3a-6613487ae435" providerId="AD" clId="Web-{752B78FC-8C37-4DCD-AE06-786E5C28BC6F}" dt="2020-10-27T16:52:13.438" v="111"/>
        <pc:sldMkLst>
          <pc:docMk/>
          <pc:sldMk cId="2854992626" sldId="472"/>
        </pc:sldMkLst>
      </pc:sldChg>
      <pc:sldChg chg="ord">
        <pc:chgData name="Tovstiadi, Esta" userId="S::esta.tovstiadi@suny.edu::b592cbb2-ea38-4240-8a3a-6613487ae435" providerId="AD" clId="Web-{752B78FC-8C37-4DCD-AE06-786E5C28BC6F}" dt="2020-10-27T17:04:44.300" v="728"/>
        <pc:sldMkLst>
          <pc:docMk/>
          <pc:sldMk cId="419865859" sldId="494"/>
        </pc:sldMkLst>
      </pc:sldChg>
      <pc:sldChg chg="modSp add replId">
        <pc:chgData name="Tovstiadi, Esta" userId="S::esta.tovstiadi@suny.edu::b592cbb2-ea38-4240-8a3a-6613487ae435" providerId="AD" clId="Web-{752B78FC-8C37-4DCD-AE06-786E5C28BC6F}" dt="2020-10-27T16:57:45.429" v="580" actId="20577"/>
        <pc:sldMkLst>
          <pc:docMk/>
          <pc:sldMk cId="4011081223" sldId="507"/>
        </pc:sldMkLst>
        <pc:spChg chg="mod">
          <ac:chgData name="Tovstiadi, Esta" userId="S::esta.tovstiadi@suny.edu::b592cbb2-ea38-4240-8a3a-6613487ae435" providerId="AD" clId="Web-{752B78FC-8C37-4DCD-AE06-786E5C28BC6F}" dt="2020-10-27T16:52:31.924" v="147" actId="20577"/>
          <ac:spMkLst>
            <pc:docMk/>
            <pc:sldMk cId="4011081223" sldId="507"/>
            <ac:spMk id="13" creationId="{00000000-0000-0000-0000-000000000000}"/>
          </ac:spMkLst>
        </pc:spChg>
        <pc:spChg chg="mod">
          <ac:chgData name="Tovstiadi, Esta" userId="S::esta.tovstiadi@suny.edu::b592cbb2-ea38-4240-8a3a-6613487ae435" providerId="AD" clId="Web-{752B78FC-8C37-4DCD-AE06-786E5C28BC6F}" dt="2020-10-27T16:57:45.429" v="580" actId="20577"/>
          <ac:spMkLst>
            <pc:docMk/>
            <pc:sldMk cId="4011081223" sldId="507"/>
            <ac:spMk id="14" creationId="{00000000-0000-0000-0000-000000000000}"/>
          </ac:spMkLst>
        </pc:spChg>
      </pc:sldChg>
      <pc:sldChg chg="modSp add replId">
        <pc:chgData name="Tovstiadi, Esta" userId="S::esta.tovstiadi@suny.edu::b592cbb2-ea38-4240-8a3a-6613487ae435" providerId="AD" clId="Web-{752B78FC-8C37-4DCD-AE06-786E5C28BC6F}" dt="2020-10-27T17:30:02.823" v="1306" actId="20577"/>
        <pc:sldMkLst>
          <pc:docMk/>
          <pc:sldMk cId="1760142305" sldId="508"/>
        </pc:sldMkLst>
        <pc:spChg chg="mod">
          <ac:chgData name="Tovstiadi, Esta" userId="S::esta.tovstiadi@suny.edu::b592cbb2-ea38-4240-8a3a-6613487ae435" providerId="AD" clId="Web-{752B78FC-8C37-4DCD-AE06-786E5C28BC6F}" dt="2020-10-27T17:30:02.823" v="1306" actId="20577"/>
          <ac:spMkLst>
            <pc:docMk/>
            <pc:sldMk cId="1760142305" sldId="508"/>
            <ac:spMk id="14" creationId="{00000000-0000-0000-0000-000000000000}"/>
          </ac:spMkLst>
        </pc:spChg>
      </pc:sldChg>
      <pc:sldChg chg="modSp add replId">
        <pc:chgData name="Tovstiadi, Esta" userId="S::esta.tovstiadi@suny.edu::b592cbb2-ea38-4240-8a3a-6613487ae435" providerId="AD" clId="Web-{752B78FC-8C37-4DCD-AE06-786E5C28BC6F}" dt="2020-10-27T17:26:51.857" v="1199" actId="20577"/>
        <pc:sldMkLst>
          <pc:docMk/>
          <pc:sldMk cId="3215127348" sldId="509"/>
        </pc:sldMkLst>
        <pc:spChg chg="mod">
          <ac:chgData name="Tovstiadi, Esta" userId="S::esta.tovstiadi@suny.edu::b592cbb2-ea38-4240-8a3a-6613487ae435" providerId="AD" clId="Web-{752B78FC-8C37-4DCD-AE06-786E5C28BC6F}" dt="2020-10-27T17:11:29.296" v="814" actId="20577"/>
          <ac:spMkLst>
            <pc:docMk/>
            <pc:sldMk cId="3215127348" sldId="509"/>
            <ac:spMk id="13" creationId="{00000000-0000-0000-0000-000000000000}"/>
          </ac:spMkLst>
        </pc:spChg>
        <pc:spChg chg="mod">
          <ac:chgData name="Tovstiadi, Esta" userId="S::esta.tovstiadi@suny.edu::b592cbb2-ea38-4240-8a3a-6613487ae435" providerId="AD" clId="Web-{752B78FC-8C37-4DCD-AE06-786E5C28BC6F}" dt="2020-10-27T17:26:51.857" v="1199" actId="20577"/>
          <ac:spMkLst>
            <pc:docMk/>
            <pc:sldMk cId="3215127348" sldId="509"/>
            <ac:spMk id="14" creationId="{00000000-0000-0000-0000-000000000000}"/>
          </ac:spMkLst>
        </pc:spChg>
      </pc:sldChg>
    </pc:docChg>
  </pc:docChgLst>
  <pc:docChgLst>
    <pc:chgData name="Kester, Yvonne" userId="S::yvonne.kester@suny.edu::9449cec1-63eb-49f8-abb7-677723411fa2" providerId="AD" clId="Web-{B5BF85F2-A785-B4D3-775A-110AE5A4F514}"/>
    <pc:docChg chg="modSld">
      <pc:chgData name="Kester, Yvonne" userId="S::yvonne.kester@suny.edu::9449cec1-63eb-49f8-abb7-677723411fa2" providerId="AD" clId="Web-{B5BF85F2-A785-B4D3-775A-110AE5A4F514}" dt="2020-01-29T14:22:17.699" v="58" actId="20577"/>
      <pc:docMkLst>
        <pc:docMk/>
      </pc:docMkLst>
      <pc:sldChg chg="modSp">
        <pc:chgData name="Kester, Yvonne" userId="S::yvonne.kester@suny.edu::9449cec1-63eb-49f8-abb7-677723411fa2" providerId="AD" clId="Web-{B5BF85F2-A785-B4D3-775A-110AE5A4F514}" dt="2020-01-29T14:22:17.699" v="57" actId="20577"/>
        <pc:sldMkLst>
          <pc:docMk/>
          <pc:sldMk cId="594391665" sldId="363"/>
        </pc:sldMkLst>
        <pc:spChg chg="mod">
          <ac:chgData name="Kester, Yvonne" userId="S::yvonne.kester@suny.edu::9449cec1-63eb-49f8-abb7-677723411fa2" providerId="AD" clId="Web-{B5BF85F2-A785-B4D3-775A-110AE5A4F514}" dt="2020-01-29T14:22:17.699" v="57" actId="20577"/>
          <ac:spMkLst>
            <pc:docMk/>
            <pc:sldMk cId="594391665" sldId="363"/>
            <ac:spMk id="11" creationId="{00000000-0000-0000-0000-000000000000}"/>
          </ac:spMkLst>
        </pc:spChg>
      </pc:sldChg>
    </pc:docChg>
  </pc:docChgLst>
  <pc:docChgLst>
    <pc:chgData name="McGee, Margaret" userId="S::margaret.mcgee@suny.edu::07377fe7-8f05-4c22-a697-5f820ef7115e" providerId="AD" clId="Web-{76CF649D-C1EC-4820-A05D-E725CF7D211D}"/>
    <pc:docChg chg="modSld">
      <pc:chgData name="McGee, Margaret" userId="S::margaret.mcgee@suny.edu::07377fe7-8f05-4c22-a697-5f820ef7115e" providerId="AD" clId="Web-{76CF649D-C1EC-4820-A05D-E725CF7D211D}" dt="2020-09-23T17:55:20.213" v="483" actId="20577"/>
      <pc:docMkLst>
        <pc:docMk/>
      </pc:docMkLst>
      <pc:sldChg chg="modSp">
        <pc:chgData name="McGee, Margaret" userId="S::margaret.mcgee@suny.edu::07377fe7-8f05-4c22-a697-5f820ef7115e" providerId="AD" clId="Web-{76CF649D-C1EC-4820-A05D-E725CF7D211D}" dt="2020-09-23T17:52:23.380" v="321" actId="20577"/>
        <pc:sldMkLst>
          <pc:docMk/>
          <pc:sldMk cId="2227392382" sldId="342"/>
        </pc:sldMkLst>
        <pc:spChg chg="mod">
          <ac:chgData name="McGee, Margaret" userId="S::margaret.mcgee@suny.edu::07377fe7-8f05-4c22-a697-5f820ef7115e" providerId="AD" clId="Web-{76CF649D-C1EC-4820-A05D-E725CF7D211D}" dt="2020-09-23T17:52:23.380" v="321" actId="20577"/>
          <ac:spMkLst>
            <pc:docMk/>
            <pc:sldMk cId="2227392382" sldId="342"/>
            <ac:spMk id="6" creationId="{82418CFA-6D41-4980-A0EC-28013A0C6BAE}"/>
          </ac:spMkLst>
        </pc:spChg>
      </pc:sldChg>
      <pc:sldChg chg="modSp">
        <pc:chgData name="McGee, Margaret" userId="S::margaret.mcgee@suny.edu::07377fe7-8f05-4c22-a697-5f820ef7115e" providerId="AD" clId="Web-{76CF649D-C1EC-4820-A05D-E725CF7D211D}" dt="2020-09-23T17:49:09.265" v="2" actId="20577"/>
        <pc:sldMkLst>
          <pc:docMk/>
          <pc:sldMk cId="1864447246" sldId="451"/>
        </pc:sldMkLst>
        <pc:spChg chg="mod">
          <ac:chgData name="McGee, Margaret" userId="S::margaret.mcgee@suny.edu::07377fe7-8f05-4c22-a697-5f820ef7115e" providerId="AD" clId="Web-{76CF649D-C1EC-4820-A05D-E725CF7D211D}" dt="2020-09-23T17:49:09.265" v="2" actId="20577"/>
          <ac:spMkLst>
            <pc:docMk/>
            <pc:sldMk cId="1864447246" sldId="451"/>
            <ac:spMk id="3" creationId="{4DBDDB3F-B73C-4F73-9955-8AC852907A47}"/>
          </ac:spMkLst>
        </pc:spChg>
      </pc:sldChg>
      <pc:sldChg chg="modSp">
        <pc:chgData name="McGee, Margaret" userId="S::margaret.mcgee@suny.edu::07377fe7-8f05-4c22-a697-5f820ef7115e" providerId="AD" clId="Web-{76CF649D-C1EC-4820-A05D-E725CF7D211D}" dt="2020-09-23T17:53:09.490" v="386" actId="20577"/>
        <pc:sldMkLst>
          <pc:docMk/>
          <pc:sldMk cId="188057420" sldId="488"/>
        </pc:sldMkLst>
        <pc:spChg chg="mod">
          <ac:chgData name="McGee, Margaret" userId="S::margaret.mcgee@suny.edu::07377fe7-8f05-4c22-a697-5f820ef7115e" providerId="AD" clId="Web-{76CF649D-C1EC-4820-A05D-E725CF7D211D}" dt="2020-09-23T17:53:09.490" v="386" actId="20577"/>
          <ac:spMkLst>
            <pc:docMk/>
            <pc:sldMk cId="188057420" sldId="488"/>
            <ac:spMk id="6" creationId="{82418CFA-6D41-4980-A0EC-28013A0C6BAE}"/>
          </ac:spMkLst>
        </pc:spChg>
      </pc:sldChg>
      <pc:sldChg chg="modSp">
        <pc:chgData name="McGee, Margaret" userId="S::margaret.mcgee@suny.edu::07377fe7-8f05-4c22-a697-5f820ef7115e" providerId="AD" clId="Web-{76CF649D-C1EC-4820-A05D-E725CF7D211D}" dt="2020-09-23T17:55:20.213" v="482" actId="20577"/>
        <pc:sldMkLst>
          <pc:docMk/>
          <pc:sldMk cId="3459633811" sldId="489"/>
        </pc:sldMkLst>
        <pc:spChg chg="mod">
          <ac:chgData name="McGee, Margaret" userId="S::margaret.mcgee@suny.edu::07377fe7-8f05-4c22-a697-5f820ef7115e" providerId="AD" clId="Web-{76CF649D-C1EC-4820-A05D-E725CF7D211D}" dt="2020-09-23T17:55:20.213" v="482" actId="20577"/>
          <ac:spMkLst>
            <pc:docMk/>
            <pc:sldMk cId="3459633811" sldId="489"/>
            <ac:spMk id="6" creationId="{82418CFA-6D41-4980-A0EC-28013A0C6BAE}"/>
          </ac:spMkLst>
        </pc:spChg>
      </pc:sldChg>
    </pc:docChg>
  </pc:docChgLst>
  <pc:docChgLst>
    <pc:chgData name="Koerber, Jennifer" userId="S::jennifer.koerber@suny.edu::91757253-cc7b-4705-809f-b291d8f3bd2f" providerId="AD" clId="Web-{47B9628F-6DFC-4C01-A1BC-9776CB7E14EA}"/>
    <pc:docChg chg="delSld modSld sldOrd">
      <pc:chgData name="Koerber, Jennifer" userId="S::jennifer.koerber@suny.edu::91757253-cc7b-4705-809f-b291d8f3bd2f" providerId="AD" clId="Web-{47B9628F-6DFC-4C01-A1BC-9776CB7E14EA}" dt="2020-03-30T13:21:02.596" v="206" actId="20577"/>
      <pc:docMkLst>
        <pc:docMk/>
      </pc:docMkLst>
      <pc:sldChg chg="del">
        <pc:chgData name="Koerber, Jennifer" userId="S::jennifer.koerber@suny.edu::91757253-cc7b-4705-809f-b291d8f3bd2f" providerId="AD" clId="Web-{47B9628F-6DFC-4C01-A1BC-9776CB7E14EA}" dt="2020-03-30T13:08:08.810" v="0"/>
        <pc:sldMkLst>
          <pc:docMk/>
          <pc:sldMk cId="498256463" sldId="319"/>
        </pc:sldMkLst>
      </pc:sldChg>
      <pc:sldChg chg="modSp del">
        <pc:chgData name="Koerber, Jennifer" userId="S::jennifer.koerber@suny.edu::91757253-cc7b-4705-809f-b291d8f3bd2f" providerId="AD" clId="Web-{47B9628F-6DFC-4C01-A1BC-9776CB7E14EA}" dt="2020-03-30T13:14:49.281" v="71"/>
        <pc:sldMkLst>
          <pc:docMk/>
          <pc:sldMk cId="2998906486" sldId="359"/>
        </pc:sldMkLst>
        <pc:spChg chg="mod">
          <ac:chgData name="Koerber, Jennifer" userId="S::jennifer.koerber@suny.edu::91757253-cc7b-4705-809f-b291d8f3bd2f" providerId="AD" clId="Web-{47B9628F-6DFC-4C01-A1BC-9776CB7E14EA}" dt="2020-03-30T13:14:44.875" v="68" actId="20577"/>
          <ac:spMkLst>
            <pc:docMk/>
            <pc:sldMk cId="2998906486" sldId="359"/>
            <ac:spMk id="15" creationId="{4AFEA68D-B3D6-4A4A-8806-0D71A6F4E6DC}"/>
          </ac:spMkLst>
        </pc:spChg>
      </pc:sldChg>
      <pc:sldChg chg="modSp ord">
        <pc:chgData name="Koerber, Jennifer" userId="S::jennifer.koerber@suny.edu::91757253-cc7b-4705-809f-b291d8f3bd2f" providerId="AD" clId="Web-{47B9628F-6DFC-4C01-A1BC-9776CB7E14EA}" dt="2020-03-30T13:21:02.596" v="206" actId="20577"/>
        <pc:sldMkLst>
          <pc:docMk/>
          <pc:sldMk cId="1151724325" sldId="400"/>
        </pc:sldMkLst>
        <pc:spChg chg="mod">
          <ac:chgData name="Koerber, Jennifer" userId="S::jennifer.koerber@suny.edu::91757253-cc7b-4705-809f-b291d8f3bd2f" providerId="AD" clId="Web-{47B9628F-6DFC-4C01-A1BC-9776CB7E14EA}" dt="2020-03-30T13:08:46.826" v="46" actId="20577"/>
          <ac:spMkLst>
            <pc:docMk/>
            <pc:sldMk cId="1151724325" sldId="400"/>
            <ac:spMk id="2" creationId="{DCDD3146-7637-46DF-8B82-7A8FC2E12D15}"/>
          </ac:spMkLst>
        </pc:spChg>
        <pc:spChg chg="mod">
          <ac:chgData name="Koerber, Jennifer" userId="S::jennifer.koerber@suny.edu::91757253-cc7b-4705-809f-b291d8f3bd2f" providerId="AD" clId="Web-{47B9628F-6DFC-4C01-A1BC-9776CB7E14EA}" dt="2020-03-30T13:08:56.716" v="49" actId="20577"/>
          <ac:spMkLst>
            <pc:docMk/>
            <pc:sldMk cId="1151724325" sldId="400"/>
            <ac:spMk id="16" creationId="{435658E4-F0C8-4F7F-8758-9FFB05E56D6B}"/>
          </ac:spMkLst>
        </pc:spChg>
        <pc:spChg chg="mod">
          <ac:chgData name="Koerber, Jennifer" userId="S::jennifer.koerber@suny.edu::91757253-cc7b-4705-809f-b291d8f3bd2f" providerId="AD" clId="Web-{47B9628F-6DFC-4C01-A1BC-9776CB7E14EA}" dt="2020-03-30T13:21:02.596" v="206" actId="20577"/>
          <ac:spMkLst>
            <pc:docMk/>
            <pc:sldMk cId="1151724325" sldId="400"/>
            <ac:spMk id="18" creationId="{63A16270-9913-4258-A541-7EFB96BA490A}"/>
          </ac:spMkLst>
        </pc:spChg>
        <pc:spChg chg="mod">
          <ac:chgData name="Koerber, Jennifer" userId="S::jennifer.koerber@suny.edu::91757253-cc7b-4705-809f-b291d8f3bd2f" providerId="AD" clId="Web-{47B9628F-6DFC-4C01-A1BC-9776CB7E14EA}" dt="2020-03-30T13:16:33.641" v="134" actId="20577"/>
          <ac:spMkLst>
            <pc:docMk/>
            <pc:sldMk cId="1151724325" sldId="400"/>
            <ac:spMk id="20" creationId="{1FF9CAA6-2D6A-431D-9F1A-4E750932A964}"/>
          </ac:spMkLst>
        </pc:spChg>
        <pc:spChg chg="mod">
          <ac:chgData name="Koerber, Jennifer" userId="S::jennifer.koerber@suny.edu::91757253-cc7b-4705-809f-b291d8f3bd2f" providerId="AD" clId="Web-{47B9628F-6DFC-4C01-A1BC-9776CB7E14EA}" dt="2020-03-30T13:18:06.969" v="201" actId="20577"/>
          <ac:spMkLst>
            <pc:docMk/>
            <pc:sldMk cId="1151724325" sldId="400"/>
            <ac:spMk id="22" creationId="{58379C07-31DE-43E5-BB9C-1473F06FF428}"/>
          </ac:spMkLst>
        </pc:spChg>
      </pc:sldChg>
      <pc:sldChg chg="modSp del">
        <pc:chgData name="Koerber, Jennifer" userId="S::jennifer.koerber@suny.edu::91757253-cc7b-4705-809f-b291d8f3bd2f" providerId="AD" clId="Web-{47B9628F-6DFC-4C01-A1BC-9776CB7E14EA}" dt="2020-03-30T13:16:21.313" v="85"/>
        <pc:sldMkLst>
          <pc:docMk/>
          <pc:sldMk cId="609316125" sldId="401"/>
        </pc:sldMkLst>
        <pc:spChg chg="mod">
          <ac:chgData name="Koerber, Jennifer" userId="S::jennifer.koerber@suny.edu::91757253-cc7b-4705-809f-b291d8f3bd2f" providerId="AD" clId="Web-{47B9628F-6DFC-4C01-A1BC-9776CB7E14EA}" dt="2020-03-30T13:16:18.735" v="84" actId="20577"/>
          <ac:spMkLst>
            <pc:docMk/>
            <pc:sldMk cId="609316125" sldId="401"/>
            <ac:spMk id="18" creationId="{63A16270-9913-4258-A541-7EFB96BA490A}"/>
          </ac:spMkLst>
        </pc:spChg>
      </pc:sldChg>
    </pc:docChg>
  </pc:docChgLst>
  <pc:docChgLst>
    <pc:chgData name="Jackson, Timothy" userId="S::timothy.jackson@suny.edu::9ce01cec-8b46-438e-9d10-af58cd21d299" providerId="AD" clId="Web-{BD18E6F8-8B0D-4E57-B465-564076E5AF9F}"/>
    <pc:docChg chg="modSld">
      <pc:chgData name="Jackson, Timothy" userId="S::timothy.jackson@suny.edu::9ce01cec-8b46-438e-9d10-af58cd21d299" providerId="AD" clId="Web-{BD18E6F8-8B0D-4E57-B465-564076E5AF9F}" dt="2020-03-30T17:39:24.057" v="152" actId="20577"/>
      <pc:docMkLst>
        <pc:docMk/>
      </pc:docMkLst>
      <pc:sldChg chg="modSp">
        <pc:chgData name="Jackson, Timothy" userId="S::timothy.jackson@suny.edu::9ce01cec-8b46-438e-9d10-af58cd21d299" providerId="AD" clId="Web-{BD18E6F8-8B0D-4E57-B465-564076E5AF9F}" dt="2020-03-30T17:39:24.057" v="151" actId="20577"/>
        <pc:sldMkLst>
          <pc:docMk/>
          <pc:sldMk cId="1802119840" sldId="419"/>
        </pc:sldMkLst>
        <pc:spChg chg="mod">
          <ac:chgData name="Jackson, Timothy" userId="S::timothy.jackson@suny.edu::9ce01cec-8b46-438e-9d10-af58cd21d299" providerId="AD" clId="Web-{BD18E6F8-8B0D-4E57-B465-564076E5AF9F}" dt="2020-03-30T17:36:38.818" v="6" actId="20577"/>
          <ac:spMkLst>
            <pc:docMk/>
            <pc:sldMk cId="1802119840" sldId="419"/>
            <ac:spMk id="2" creationId="{244B8E82-FFA2-4420-9F5C-C344ED44C26B}"/>
          </ac:spMkLst>
        </pc:spChg>
        <pc:spChg chg="mod">
          <ac:chgData name="Jackson, Timothy" userId="S::timothy.jackson@suny.edu::9ce01cec-8b46-438e-9d10-af58cd21d299" providerId="AD" clId="Web-{BD18E6F8-8B0D-4E57-B465-564076E5AF9F}" dt="2020-03-30T17:39:24.057" v="151" actId="20577"/>
          <ac:spMkLst>
            <pc:docMk/>
            <pc:sldMk cId="1802119840" sldId="419"/>
            <ac:spMk id="5" creationId="{535E1953-C7A3-4180-AAE1-5C1894D3B757}"/>
          </ac:spMkLst>
        </pc:spChg>
      </pc:sldChg>
    </pc:docChg>
  </pc:docChgLst>
  <pc:docChgLst>
    <pc:chgData name="Eichelberger, Michelle" userId="S::michelle.eichelberger@suny.edu::1bd4442c-2af1-40d1-9d43-8e1df5db51d4" providerId="AD" clId="Web-{7191338F-0B35-4B1E-B656-F4E33886A16D}"/>
    <pc:docChg chg="addSld modSld sldOrd">
      <pc:chgData name="Eichelberger, Michelle" userId="S::michelle.eichelberger@suny.edu::1bd4442c-2af1-40d1-9d43-8e1df5db51d4" providerId="AD" clId="Web-{7191338F-0B35-4B1E-B656-F4E33886A16D}" dt="2020-04-29T15:41:45.114" v="1746" actId="20577"/>
      <pc:docMkLst>
        <pc:docMk/>
      </pc:docMkLst>
      <pc:sldChg chg="modSp">
        <pc:chgData name="Eichelberger, Michelle" userId="S::michelle.eichelberger@suny.edu::1bd4442c-2af1-40d1-9d43-8e1df5db51d4" providerId="AD" clId="Web-{7191338F-0B35-4B1E-B656-F4E33886A16D}" dt="2020-04-29T14:51:32.312" v="16" actId="20577"/>
        <pc:sldMkLst>
          <pc:docMk/>
          <pc:sldMk cId="2919431528" sldId="258"/>
        </pc:sldMkLst>
        <pc:spChg chg="mod">
          <ac:chgData name="Eichelberger, Michelle" userId="S::michelle.eichelberger@suny.edu::1bd4442c-2af1-40d1-9d43-8e1df5db51d4" providerId="AD" clId="Web-{7191338F-0B35-4B1E-B656-F4E33886A16D}" dt="2020-04-29T14:51:32.312" v="16" actId="20577"/>
          <ac:spMkLst>
            <pc:docMk/>
            <pc:sldMk cId="2919431528" sldId="258"/>
            <ac:spMk id="19" creationId="{E1608256-D41E-7949-9F8B-A7E248C43ECB}"/>
          </ac:spMkLst>
        </pc:spChg>
      </pc:sldChg>
      <pc:sldChg chg="modSp">
        <pc:chgData name="Eichelberger, Michelle" userId="S::michelle.eichelberger@suny.edu::1bd4442c-2af1-40d1-9d43-8e1df5db51d4" providerId="AD" clId="Web-{7191338F-0B35-4B1E-B656-F4E33886A16D}" dt="2020-04-29T14:52:11.110" v="102" actId="20577"/>
        <pc:sldMkLst>
          <pc:docMk/>
          <pc:sldMk cId="3581812280" sldId="411"/>
        </pc:sldMkLst>
        <pc:spChg chg="mod">
          <ac:chgData name="Eichelberger, Michelle" userId="S::michelle.eichelberger@suny.edu::1bd4442c-2af1-40d1-9d43-8e1df5db51d4" providerId="AD" clId="Web-{7191338F-0B35-4B1E-B656-F4E33886A16D}" dt="2020-04-29T14:52:11.110" v="102" actId="20577"/>
          <ac:spMkLst>
            <pc:docMk/>
            <pc:sldMk cId="3581812280" sldId="411"/>
            <ac:spMk id="7" creationId="{4FA09018-5E31-844D-B928-F6DDC95990F2}"/>
          </ac:spMkLst>
        </pc:spChg>
        <pc:spChg chg="mod">
          <ac:chgData name="Eichelberger, Michelle" userId="S::michelle.eichelberger@suny.edu::1bd4442c-2af1-40d1-9d43-8e1df5db51d4" providerId="AD" clId="Web-{7191338F-0B35-4B1E-B656-F4E33886A16D}" dt="2020-04-29T14:52:02.970" v="63" actId="20577"/>
          <ac:spMkLst>
            <pc:docMk/>
            <pc:sldMk cId="3581812280" sldId="411"/>
            <ac:spMk id="8" creationId="{E2AAB4F0-62DE-4440-82C1-3A7B1E6F814B}"/>
          </ac:spMkLst>
        </pc:spChg>
      </pc:sldChg>
      <pc:sldChg chg="add replId">
        <pc:chgData name="Eichelberger, Michelle" userId="S::michelle.eichelberger@suny.edu::1bd4442c-2af1-40d1-9d43-8e1df5db51d4" providerId="AD" clId="Web-{7191338F-0B35-4B1E-B656-F4E33886A16D}" dt="2020-04-29T14:51:36.406" v="18"/>
        <pc:sldMkLst>
          <pc:docMk/>
          <pc:sldMk cId="2553807108" sldId="431"/>
        </pc:sldMkLst>
      </pc:sldChg>
      <pc:sldChg chg="addSp modSp add ord replId">
        <pc:chgData name="Eichelberger, Michelle" userId="S::michelle.eichelberger@suny.edu::1bd4442c-2af1-40d1-9d43-8e1df5db51d4" providerId="AD" clId="Web-{7191338F-0B35-4B1E-B656-F4E33886A16D}" dt="2020-04-29T15:00:43.851" v="605" actId="1076"/>
        <pc:sldMkLst>
          <pc:docMk/>
          <pc:sldMk cId="2989868960" sldId="432"/>
        </pc:sldMkLst>
        <pc:spChg chg="add mod">
          <ac:chgData name="Eichelberger, Michelle" userId="S::michelle.eichelberger@suny.edu::1bd4442c-2af1-40d1-9d43-8e1df5db51d4" providerId="AD" clId="Web-{7191338F-0B35-4B1E-B656-F4E33886A16D}" dt="2020-04-29T15:00:37.004" v="604" actId="1076"/>
          <ac:spMkLst>
            <pc:docMk/>
            <pc:sldMk cId="2989868960" sldId="432"/>
            <ac:spMk id="4" creationId="{453FDD12-CCE8-4F9F-B8A1-D08C2E9649DC}"/>
          </ac:spMkLst>
        </pc:spChg>
        <pc:spChg chg="mod">
          <ac:chgData name="Eichelberger, Michelle" userId="S::michelle.eichelberger@suny.edu::1bd4442c-2af1-40d1-9d43-8e1df5db51d4" providerId="AD" clId="Web-{7191338F-0B35-4B1E-B656-F4E33886A16D}" dt="2020-04-29T14:52:39.174" v="123" actId="20577"/>
          <ac:spMkLst>
            <pc:docMk/>
            <pc:sldMk cId="2989868960" sldId="432"/>
            <ac:spMk id="13" creationId="{00000000-0000-0000-0000-000000000000}"/>
          </ac:spMkLst>
        </pc:spChg>
        <pc:spChg chg="mod">
          <ac:chgData name="Eichelberger, Michelle" userId="S::michelle.eichelberger@suny.edu::1bd4442c-2af1-40d1-9d43-8e1df5db51d4" providerId="AD" clId="Web-{7191338F-0B35-4B1E-B656-F4E33886A16D}" dt="2020-04-29T15:00:06.347" v="596" actId="20577"/>
          <ac:spMkLst>
            <pc:docMk/>
            <pc:sldMk cId="2989868960" sldId="432"/>
            <ac:spMk id="14" creationId="{00000000-0000-0000-0000-000000000000}"/>
          </ac:spMkLst>
        </pc:spChg>
        <pc:picChg chg="add mod">
          <ac:chgData name="Eichelberger, Michelle" userId="S::michelle.eichelberger@suny.edu::1bd4442c-2af1-40d1-9d43-8e1df5db51d4" providerId="AD" clId="Web-{7191338F-0B35-4B1E-B656-F4E33886A16D}" dt="2020-04-29T15:00:43.851" v="605" actId="1076"/>
          <ac:picMkLst>
            <pc:docMk/>
            <pc:sldMk cId="2989868960" sldId="432"/>
            <ac:picMk id="2" creationId="{253B23F8-6599-49BD-8ABE-C80D095EFF59}"/>
          </ac:picMkLst>
        </pc:picChg>
      </pc:sldChg>
      <pc:sldChg chg="addSp delSp modSp add replId">
        <pc:chgData name="Eichelberger, Michelle" userId="S::michelle.eichelberger@suny.edu::1bd4442c-2af1-40d1-9d43-8e1df5db51d4" providerId="AD" clId="Web-{7191338F-0B35-4B1E-B656-F4E33886A16D}" dt="2020-04-29T15:07:52.287" v="945" actId="1076"/>
        <pc:sldMkLst>
          <pc:docMk/>
          <pc:sldMk cId="1785357745" sldId="433"/>
        </pc:sldMkLst>
        <pc:spChg chg="del">
          <ac:chgData name="Eichelberger, Michelle" userId="S::michelle.eichelberger@suny.edu::1bd4442c-2af1-40d1-9d43-8e1df5db51d4" providerId="AD" clId="Web-{7191338F-0B35-4B1E-B656-F4E33886A16D}" dt="2020-04-29T15:07:39.192" v="942"/>
          <ac:spMkLst>
            <pc:docMk/>
            <pc:sldMk cId="1785357745" sldId="433"/>
            <ac:spMk id="4" creationId="{453FDD12-CCE8-4F9F-B8A1-D08C2E9649DC}"/>
          </ac:spMkLst>
        </pc:spChg>
        <pc:spChg chg="mod">
          <ac:chgData name="Eichelberger, Michelle" userId="S::michelle.eichelberger@suny.edu::1bd4442c-2af1-40d1-9d43-8e1df5db51d4" providerId="AD" clId="Web-{7191338F-0B35-4B1E-B656-F4E33886A16D}" dt="2020-04-29T15:00:58.193" v="607" actId="20577"/>
          <ac:spMkLst>
            <pc:docMk/>
            <pc:sldMk cId="1785357745" sldId="433"/>
            <ac:spMk id="13" creationId="{00000000-0000-0000-0000-000000000000}"/>
          </ac:spMkLst>
        </pc:spChg>
        <pc:spChg chg="mod">
          <ac:chgData name="Eichelberger, Michelle" userId="S::michelle.eichelberger@suny.edu::1bd4442c-2af1-40d1-9d43-8e1df5db51d4" providerId="AD" clId="Web-{7191338F-0B35-4B1E-B656-F4E33886A16D}" dt="2020-04-29T15:07:48.880" v="944" actId="14100"/>
          <ac:spMkLst>
            <pc:docMk/>
            <pc:sldMk cId="1785357745" sldId="433"/>
            <ac:spMk id="14" creationId="{00000000-0000-0000-0000-000000000000}"/>
          </ac:spMkLst>
        </pc:spChg>
        <pc:picChg chg="del">
          <ac:chgData name="Eichelberger, Michelle" userId="S::michelle.eichelberger@suny.edu::1bd4442c-2af1-40d1-9d43-8e1df5db51d4" providerId="AD" clId="Web-{7191338F-0B35-4B1E-B656-F4E33886A16D}" dt="2020-04-29T15:01:03.896" v="610"/>
          <ac:picMkLst>
            <pc:docMk/>
            <pc:sldMk cId="1785357745" sldId="433"/>
            <ac:picMk id="2" creationId="{253B23F8-6599-49BD-8ABE-C80D095EFF59}"/>
          </ac:picMkLst>
        </pc:picChg>
        <pc:picChg chg="add mod">
          <ac:chgData name="Eichelberger, Michelle" userId="S::michelle.eichelberger@suny.edu::1bd4442c-2af1-40d1-9d43-8e1df5db51d4" providerId="AD" clId="Web-{7191338F-0B35-4B1E-B656-F4E33886A16D}" dt="2020-04-29T15:07:52.287" v="945" actId="1076"/>
          <ac:picMkLst>
            <pc:docMk/>
            <pc:sldMk cId="1785357745" sldId="433"/>
            <ac:picMk id="3" creationId="{DAC51337-1D75-4ADA-B323-C8952618FD90}"/>
          </ac:picMkLst>
        </pc:picChg>
      </pc:sldChg>
      <pc:sldChg chg="addSp delSp modSp add replId">
        <pc:chgData name="Eichelberger, Michelle" userId="S::michelle.eichelberger@suny.edu::1bd4442c-2af1-40d1-9d43-8e1df5db51d4" providerId="AD" clId="Web-{7191338F-0B35-4B1E-B656-F4E33886A16D}" dt="2020-04-29T15:36:23.195" v="1307" actId="14100"/>
        <pc:sldMkLst>
          <pc:docMk/>
          <pc:sldMk cId="1593968665" sldId="435"/>
        </pc:sldMkLst>
        <pc:spChg chg="mod">
          <ac:chgData name="Eichelberger, Michelle" userId="S::michelle.eichelberger@suny.edu::1bd4442c-2af1-40d1-9d43-8e1df5db51d4" providerId="AD" clId="Web-{7191338F-0B35-4B1E-B656-F4E33886A16D}" dt="2020-04-29T15:09:13.258" v="987" actId="20577"/>
          <ac:spMkLst>
            <pc:docMk/>
            <pc:sldMk cId="1593968665" sldId="435"/>
            <ac:spMk id="13" creationId="{00000000-0000-0000-0000-000000000000}"/>
          </ac:spMkLst>
        </pc:spChg>
        <pc:spChg chg="mod">
          <ac:chgData name="Eichelberger, Michelle" userId="S::michelle.eichelberger@suny.edu::1bd4442c-2af1-40d1-9d43-8e1df5db51d4" providerId="AD" clId="Web-{7191338F-0B35-4B1E-B656-F4E33886A16D}" dt="2020-04-29T15:36:12.648" v="1304" actId="1076"/>
          <ac:spMkLst>
            <pc:docMk/>
            <pc:sldMk cId="1593968665" sldId="435"/>
            <ac:spMk id="14" creationId="{00000000-0000-0000-0000-000000000000}"/>
          </ac:spMkLst>
        </pc:spChg>
        <pc:picChg chg="add mod">
          <ac:chgData name="Eichelberger, Michelle" userId="S::michelle.eichelberger@suny.edu::1bd4442c-2af1-40d1-9d43-8e1df5db51d4" providerId="AD" clId="Web-{7191338F-0B35-4B1E-B656-F4E33886A16D}" dt="2020-04-29T15:36:23.195" v="1307" actId="14100"/>
          <ac:picMkLst>
            <pc:docMk/>
            <pc:sldMk cId="1593968665" sldId="435"/>
            <ac:picMk id="2" creationId="{759A167A-1382-4DA2-A938-F4FE40B9507A}"/>
          </ac:picMkLst>
        </pc:picChg>
        <pc:picChg chg="del">
          <ac:chgData name="Eichelberger, Michelle" userId="S::michelle.eichelberger@suny.edu::1bd4442c-2af1-40d1-9d43-8e1df5db51d4" providerId="AD" clId="Web-{7191338F-0B35-4B1E-B656-F4E33886A16D}" dt="2020-04-29T15:09:13.368" v="989"/>
          <ac:picMkLst>
            <pc:docMk/>
            <pc:sldMk cId="1593968665" sldId="435"/>
            <ac:picMk id="3" creationId="{DAC51337-1D75-4ADA-B323-C8952618FD90}"/>
          </ac:picMkLst>
        </pc:picChg>
      </pc:sldChg>
      <pc:sldChg chg="modSp add replId">
        <pc:chgData name="Eichelberger, Michelle" userId="S::michelle.eichelberger@suny.edu::1bd4442c-2af1-40d1-9d43-8e1df5db51d4" providerId="AD" clId="Web-{7191338F-0B35-4B1E-B656-F4E33886A16D}" dt="2020-04-29T15:41:45.114" v="1745" actId="20577"/>
        <pc:sldMkLst>
          <pc:docMk/>
          <pc:sldMk cId="3512025937" sldId="436"/>
        </pc:sldMkLst>
        <pc:spChg chg="mod">
          <ac:chgData name="Eichelberger, Michelle" userId="S::michelle.eichelberger@suny.edu::1bd4442c-2af1-40d1-9d43-8e1df5db51d4" providerId="AD" clId="Web-{7191338F-0B35-4B1E-B656-F4E33886A16D}" dt="2020-04-29T15:38:13.215" v="1350" actId="20577"/>
          <ac:spMkLst>
            <pc:docMk/>
            <pc:sldMk cId="3512025937" sldId="436"/>
            <ac:spMk id="13" creationId="{00000000-0000-0000-0000-000000000000}"/>
          </ac:spMkLst>
        </pc:spChg>
        <pc:spChg chg="mod">
          <ac:chgData name="Eichelberger, Michelle" userId="S::michelle.eichelberger@suny.edu::1bd4442c-2af1-40d1-9d43-8e1df5db51d4" providerId="AD" clId="Web-{7191338F-0B35-4B1E-B656-F4E33886A16D}" dt="2020-04-29T15:41:45.114" v="1745" actId="20577"/>
          <ac:spMkLst>
            <pc:docMk/>
            <pc:sldMk cId="3512025937" sldId="436"/>
            <ac:spMk id="14" creationId="{00000000-0000-0000-0000-000000000000}"/>
          </ac:spMkLst>
        </pc:spChg>
      </pc:sldChg>
    </pc:docChg>
  </pc:docChgLst>
  <pc:docChgLst>
    <pc:chgData name="Eichelberger, Michelle" userId="S::michelle.eichelberger@suny.edu::1bd4442c-2af1-40d1-9d43-8e1df5db51d4" providerId="AD" clId="Web-{39ED53E0-918D-8574-A044-1AB31ACEFFD6}"/>
    <pc:docChg chg="modSld">
      <pc:chgData name="Eichelberger, Michelle" userId="S::michelle.eichelberger@suny.edu::1bd4442c-2af1-40d1-9d43-8e1df5db51d4" providerId="AD" clId="Web-{39ED53E0-918D-8574-A044-1AB31ACEFFD6}" dt="2019-12-17T14:43:51.331" v="524" actId="20577"/>
      <pc:docMkLst>
        <pc:docMk/>
      </pc:docMkLst>
      <pc:sldChg chg="addSp delSp modSp">
        <pc:chgData name="Eichelberger, Michelle" userId="S::michelle.eichelberger@suny.edu::1bd4442c-2af1-40d1-9d43-8e1df5db51d4" providerId="AD" clId="Web-{39ED53E0-918D-8574-A044-1AB31ACEFFD6}" dt="2019-12-17T14:35:26.424" v="487" actId="20577"/>
        <pc:sldMkLst>
          <pc:docMk/>
          <pc:sldMk cId="3395575550" sldId="300"/>
        </pc:sldMkLst>
        <pc:spChg chg="mod">
          <ac:chgData name="Eichelberger, Michelle" userId="S::michelle.eichelberger@suny.edu::1bd4442c-2af1-40d1-9d43-8e1df5db51d4" providerId="AD" clId="Web-{39ED53E0-918D-8574-A044-1AB31ACEFFD6}" dt="2019-12-17T14:35:26.424" v="487" actId="20577"/>
          <ac:spMkLst>
            <pc:docMk/>
            <pc:sldMk cId="3395575550" sldId="300"/>
            <ac:spMk id="3" creationId="{B0D9A189-B0D8-4563-8622-09F35A316A46}"/>
          </ac:spMkLst>
        </pc:spChg>
        <pc:graphicFrameChg chg="add mod modGraphic">
          <ac:chgData name="Eichelberger, Michelle" userId="S::michelle.eichelberger@suny.edu::1bd4442c-2af1-40d1-9d43-8e1df5db51d4" providerId="AD" clId="Web-{39ED53E0-918D-8574-A044-1AB31ACEFFD6}" dt="2019-12-17T14:33:31.174" v="484"/>
          <ac:graphicFrameMkLst>
            <pc:docMk/>
            <pc:sldMk cId="3395575550" sldId="300"/>
            <ac:graphicFrameMk id="14" creationId="{2E5701A4-F2B3-4497-A4C7-E9C083D11028}"/>
          </ac:graphicFrameMkLst>
        </pc:graphicFrameChg>
        <pc:graphicFrameChg chg="del mod modGraphic">
          <ac:chgData name="Eichelberger, Michelle" userId="S::michelle.eichelberger@suny.edu::1bd4442c-2af1-40d1-9d43-8e1df5db51d4" providerId="AD" clId="Web-{39ED53E0-918D-8574-A044-1AB31ACEFFD6}" dt="2019-12-17T14:33:14.831" v="482"/>
          <ac:graphicFrameMkLst>
            <pc:docMk/>
            <pc:sldMk cId="3395575550" sldId="300"/>
            <ac:graphicFrameMk id="16" creationId="{717BC2D6-FB84-47C3-B0DD-C5ED6B58FB5D}"/>
          </ac:graphicFrameMkLst>
        </pc:graphicFrameChg>
      </pc:sldChg>
      <pc:sldChg chg="addSp modSp">
        <pc:chgData name="Eichelberger, Michelle" userId="S::michelle.eichelberger@suny.edu::1bd4442c-2af1-40d1-9d43-8e1df5db51d4" providerId="AD" clId="Web-{39ED53E0-918D-8574-A044-1AB31ACEFFD6}" dt="2019-12-17T14:43:51.331" v="523" actId="20577"/>
        <pc:sldMkLst>
          <pc:docMk/>
          <pc:sldMk cId="1782767769" sldId="314"/>
        </pc:sldMkLst>
        <pc:spChg chg="add mod">
          <ac:chgData name="Eichelberger, Michelle" userId="S::michelle.eichelberger@suny.edu::1bd4442c-2af1-40d1-9d43-8e1df5db51d4" providerId="AD" clId="Web-{39ED53E0-918D-8574-A044-1AB31ACEFFD6}" dt="2019-12-17T14:43:51.331" v="523" actId="20577"/>
          <ac:spMkLst>
            <pc:docMk/>
            <pc:sldMk cId="1782767769" sldId="314"/>
            <ac:spMk id="3" creationId="{CCAC89EA-B4DB-43F4-8900-EEFCD68D289B}"/>
          </ac:spMkLst>
        </pc:spChg>
      </pc:sldChg>
    </pc:docChg>
  </pc:docChgLst>
  <pc:docChgLst>
    <pc:chgData name="Pritting, Shannon" userId="S::shannon.pritting@suny.edu::b6acce8b-3193-4a7b-b3b8-1dc43a9f8da4" providerId="AD" clId="Web-{E26F850B-AEBD-423D-9F10-3D6AF64DDF4D}"/>
    <pc:docChg chg="modSld">
      <pc:chgData name="Pritting, Shannon" userId="S::shannon.pritting@suny.edu::b6acce8b-3193-4a7b-b3b8-1dc43a9f8da4" providerId="AD" clId="Web-{E26F850B-AEBD-423D-9F10-3D6AF64DDF4D}" dt="2020-09-22T13:11:17.422" v="3" actId="14100"/>
      <pc:docMkLst>
        <pc:docMk/>
      </pc:docMkLst>
      <pc:sldChg chg="modSp">
        <pc:chgData name="Pritting, Shannon" userId="S::shannon.pritting@suny.edu::b6acce8b-3193-4a7b-b3b8-1dc43a9f8da4" providerId="AD" clId="Web-{E26F850B-AEBD-423D-9F10-3D6AF64DDF4D}" dt="2020-09-22T12:51:32.923" v="1" actId="1076"/>
        <pc:sldMkLst>
          <pc:docMk/>
          <pc:sldMk cId="2919431528" sldId="258"/>
        </pc:sldMkLst>
        <pc:spChg chg="mod">
          <ac:chgData name="Pritting, Shannon" userId="S::shannon.pritting@suny.edu::b6acce8b-3193-4a7b-b3b8-1dc43a9f8da4" providerId="AD" clId="Web-{E26F850B-AEBD-423D-9F10-3D6AF64DDF4D}" dt="2020-09-22T12:51:32.923" v="1" actId="1076"/>
          <ac:spMkLst>
            <pc:docMk/>
            <pc:sldMk cId="2919431528" sldId="258"/>
            <ac:spMk id="3" creationId="{2315B8DE-8652-3349-89A7-95B64FA716C0}"/>
          </ac:spMkLst>
        </pc:spChg>
      </pc:sldChg>
      <pc:sldChg chg="modSp">
        <pc:chgData name="Pritting, Shannon" userId="S::shannon.pritting@suny.edu::b6acce8b-3193-4a7b-b3b8-1dc43a9f8da4" providerId="AD" clId="Web-{E26F850B-AEBD-423D-9F10-3D6AF64DDF4D}" dt="2020-09-22T13:11:17.422" v="3" actId="14100"/>
        <pc:sldMkLst>
          <pc:docMk/>
          <pc:sldMk cId="3819276902" sldId="465"/>
        </pc:sldMkLst>
        <pc:spChg chg="mod">
          <ac:chgData name="Pritting, Shannon" userId="S::shannon.pritting@suny.edu::b6acce8b-3193-4a7b-b3b8-1dc43a9f8da4" providerId="AD" clId="Web-{E26F850B-AEBD-423D-9F10-3D6AF64DDF4D}" dt="2020-09-22T13:11:17.422" v="3" actId="14100"/>
          <ac:spMkLst>
            <pc:docMk/>
            <pc:sldMk cId="3819276902" sldId="465"/>
            <ac:spMk id="14" creationId="{00000000-0000-0000-0000-000000000000}"/>
          </ac:spMkLst>
        </pc:spChg>
      </pc:sldChg>
    </pc:docChg>
  </pc:docChgLst>
  <pc:docChgLst>
    <pc:chgData name="Perry, Susan" userId="S::susan.perry@suny.edu::ea21311d-03e0-498d-b20b-c0d2cb5e17f1" providerId="AD" clId="Web-{651E7446-D7AB-46E3-9889-4E418C652C07}"/>
    <pc:docChg chg="modSld">
      <pc:chgData name="Perry, Susan" userId="S::susan.perry@suny.edu::ea21311d-03e0-498d-b20b-c0d2cb5e17f1" providerId="AD" clId="Web-{651E7446-D7AB-46E3-9889-4E418C652C07}" dt="2020-08-24T15:52:07.117" v="94" actId="20577"/>
      <pc:docMkLst>
        <pc:docMk/>
      </pc:docMkLst>
      <pc:sldChg chg="modSp addCm">
        <pc:chgData name="Perry, Susan" userId="S::susan.perry@suny.edu::ea21311d-03e0-498d-b20b-c0d2cb5e17f1" providerId="AD" clId="Web-{651E7446-D7AB-46E3-9889-4E418C652C07}" dt="2020-08-24T15:52:07.117" v="93" actId="20577"/>
        <pc:sldMkLst>
          <pc:docMk/>
          <pc:sldMk cId="680024156" sldId="467"/>
        </pc:sldMkLst>
        <pc:spChg chg="mod">
          <ac:chgData name="Perry, Susan" userId="S::susan.perry@suny.edu::ea21311d-03e0-498d-b20b-c0d2cb5e17f1" providerId="AD" clId="Web-{651E7446-D7AB-46E3-9889-4E418C652C07}" dt="2020-08-24T15:52:07.117" v="93" actId="20577"/>
          <ac:spMkLst>
            <pc:docMk/>
            <pc:sldMk cId="680024156" sldId="467"/>
            <ac:spMk id="4" creationId="{5341DB96-EA4D-479F-8145-807E5104D577}"/>
          </ac:spMkLst>
        </pc:spChg>
      </pc:sldChg>
    </pc:docChg>
  </pc:docChgLst>
  <pc:docChgLst>
    <pc:chgData name="Jackson, Timothy" userId="S::timothy.jackson@suny.edu::9ce01cec-8b46-438e-9d10-af58cd21d299" providerId="AD" clId="Web-{4F4D81B2-DED6-428C-A5EE-69EBB1DC8143}"/>
    <pc:docChg chg="modSld">
      <pc:chgData name="Jackson, Timothy" userId="S::timothy.jackson@suny.edu::9ce01cec-8b46-438e-9d10-af58cd21d299" providerId="AD" clId="Web-{4F4D81B2-DED6-428C-A5EE-69EBB1DC8143}" dt="2020-09-24T00:03:23.368" v="3" actId="20577"/>
      <pc:docMkLst>
        <pc:docMk/>
      </pc:docMkLst>
      <pc:sldChg chg="modSp">
        <pc:chgData name="Jackson, Timothy" userId="S::timothy.jackson@suny.edu::9ce01cec-8b46-438e-9d10-af58cd21d299" providerId="AD" clId="Web-{4F4D81B2-DED6-428C-A5EE-69EBB1DC8143}" dt="2020-09-24T00:03:23.368" v="2" actId="20577"/>
        <pc:sldMkLst>
          <pc:docMk/>
          <pc:sldMk cId="3520595354" sldId="490"/>
        </pc:sldMkLst>
        <pc:spChg chg="mod">
          <ac:chgData name="Jackson, Timothy" userId="S::timothy.jackson@suny.edu::9ce01cec-8b46-438e-9d10-af58cd21d299" providerId="AD" clId="Web-{4F4D81B2-DED6-428C-A5EE-69EBB1DC8143}" dt="2020-09-24T00:03:23.368" v="2" actId="20577"/>
          <ac:spMkLst>
            <pc:docMk/>
            <pc:sldMk cId="3520595354" sldId="490"/>
            <ac:spMk id="5" creationId="{535E1953-C7A3-4180-AAE1-5C1894D3B757}"/>
          </ac:spMkLst>
        </pc:spChg>
      </pc:sldChg>
    </pc:docChg>
  </pc:docChgLst>
  <pc:docChgLst>
    <pc:chgData name="McGee, Margaret" userId="S::margaret.mcgee@suny.edu::07377fe7-8f05-4c22-a697-5f820ef7115e" providerId="AD" clId="Web-{978D084D-960C-4CF9-983D-64D990ED756D}"/>
    <pc:docChg chg="delSld modSld">
      <pc:chgData name="McGee, Margaret" userId="S::margaret.mcgee@suny.edu::07377fe7-8f05-4c22-a697-5f820ef7115e" providerId="AD" clId="Web-{978D084D-960C-4CF9-983D-64D990ED756D}" dt="2020-10-26T20:48:17.957" v="1388" actId="20577"/>
      <pc:docMkLst>
        <pc:docMk/>
      </pc:docMkLst>
      <pc:sldChg chg="modSp">
        <pc:chgData name="McGee, Margaret" userId="S::margaret.mcgee@suny.edu::07377fe7-8f05-4c22-a697-5f820ef7115e" providerId="AD" clId="Web-{978D084D-960C-4CF9-983D-64D990ED756D}" dt="2020-10-26T20:42:24.499" v="1384" actId="14100"/>
        <pc:sldMkLst>
          <pc:docMk/>
          <pc:sldMk cId="2227392382" sldId="342"/>
        </pc:sldMkLst>
        <pc:spChg chg="mod">
          <ac:chgData name="McGee, Margaret" userId="S::margaret.mcgee@suny.edu::07377fe7-8f05-4c22-a697-5f820ef7115e" providerId="AD" clId="Web-{978D084D-960C-4CF9-983D-64D990ED756D}" dt="2020-10-26T20:42:24.499" v="1384" actId="14100"/>
          <ac:spMkLst>
            <pc:docMk/>
            <pc:sldMk cId="2227392382" sldId="342"/>
            <ac:spMk id="2" creationId="{71EA7B85-A46E-4A0A-B5A6-003D849DE4A5}"/>
          </ac:spMkLst>
        </pc:spChg>
        <pc:spChg chg="mod">
          <ac:chgData name="McGee, Margaret" userId="S::margaret.mcgee@suny.edu::07377fe7-8f05-4c22-a697-5f820ef7115e" providerId="AD" clId="Web-{978D084D-960C-4CF9-983D-64D990ED756D}" dt="2020-10-26T20:42:16.609" v="1383" actId="1076"/>
          <ac:spMkLst>
            <pc:docMk/>
            <pc:sldMk cId="2227392382" sldId="342"/>
            <ac:spMk id="6" creationId="{82418CFA-6D41-4980-A0EC-28013A0C6BAE}"/>
          </ac:spMkLst>
        </pc:spChg>
        <pc:picChg chg="mod">
          <ac:chgData name="McGee, Margaret" userId="S::margaret.mcgee@suny.edu::07377fe7-8f05-4c22-a697-5f820ef7115e" providerId="AD" clId="Web-{978D084D-960C-4CF9-983D-64D990ED756D}" dt="2020-10-26T20:33:15.163" v="447" actId="1076"/>
          <ac:picMkLst>
            <pc:docMk/>
            <pc:sldMk cId="2227392382" sldId="342"/>
            <ac:picMk id="4" creationId="{FE9268B0-DE0E-48BA-97F5-9AA40B8EF40D}"/>
          </ac:picMkLst>
        </pc:picChg>
      </pc:sldChg>
      <pc:sldChg chg="modSp">
        <pc:chgData name="McGee, Margaret" userId="S::margaret.mcgee@suny.edu::07377fe7-8f05-4c22-a697-5f820ef7115e" providerId="AD" clId="Web-{978D084D-960C-4CF9-983D-64D990ED756D}" dt="2020-10-26T20:34:55.321" v="598" actId="14100"/>
        <pc:sldMkLst>
          <pc:docMk/>
          <pc:sldMk cId="1864447246" sldId="451"/>
        </pc:sldMkLst>
        <pc:spChg chg="mod">
          <ac:chgData name="McGee, Margaret" userId="S::margaret.mcgee@suny.edu::07377fe7-8f05-4c22-a697-5f820ef7115e" providerId="AD" clId="Web-{978D084D-960C-4CF9-983D-64D990ED756D}" dt="2020-10-26T20:32:52.069" v="441" actId="20577"/>
          <ac:spMkLst>
            <pc:docMk/>
            <pc:sldMk cId="1864447246" sldId="451"/>
            <ac:spMk id="2" creationId="{71EA7B85-A46E-4A0A-B5A6-003D849DE4A5}"/>
          </ac:spMkLst>
        </pc:spChg>
        <pc:spChg chg="mod">
          <ac:chgData name="McGee, Margaret" userId="S::margaret.mcgee@suny.edu::07377fe7-8f05-4c22-a697-5f820ef7115e" providerId="AD" clId="Web-{978D084D-960C-4CF9-983D-64D990ED756D}" dt="2020-10-26T20:34:55.321" v="598" actId="14100"/>
          <ac:spMkLst>
            <pc:docMk/>
            <pc:sldMk cId="1864447246" sldId="451"/>
            <ac:spMk id="3" creationId="{4DBDDB3F-B73C-4F73-9955-8AC852907A47}"/>
          </ac:spMkLst>
        </pc:spChg>
        <pc:picChg chg="mod">
          <ac:chgData name="McGee, Margaret" userId="S::margaret.mcgee@suny.edu::07377fe7-8f05-4c22-a697-5f820ef7115e" providerId="AD" clId="Web-{978D084D-960C-4CF9-983D-64D990ED756D}" dt="2020-10-26T20:32:58.585" v="445" actId="1076"/>
          <ac:picMkLst>
            <pc:docMk/>
            <pc:sldMk cId="1864447246" sldId="451"/>
            <ac:picMk id="6" creationId="{4991AF9E-CCFD-477F-9265-BEA1B8EE507B}"/>
          </ac:picMkLst>
        </pc:picChg>
        <pc:picChg chg="mod">
          <ac:chgData name="McGee, Margaret" userId="S::margaret.mcgee@suny.edu::07377fe7-8f05-4c22-a697-5f820ef7115e" providerId="AD" clId="Web-{978D084D-960C-4CF9-983D-64D990ED756D}" dt="2020-10-26T20:32:56.069" v="444" actId="1076"/>
          <ac:picMkLst>
            <pc:docMk/>
            <pc:sldMk cId="1864447246" sldId="451"/>
            <ac:picMk id="8" creationId="{1C5D211B-8907-4B5A-8B62-BEC3B0025CA6}"/>
          </ac:picMkLst>
        </pc:picChg>
      </pc:sldChg>
      <pc:sldChg chg="addSp modSp">
        <pc:chgData name="McGee, Margaret" userId="S::margaret.mcgee@suny.edu::07377fe7-8f05-4c22-a697-5f820ef7115e" providerId="AD" clId="Web-{978D084D-960C-4CF9-983D-64D990ED756D}" dt="2020-10-26T20:48:17.942" v="1387" actId="20577"/>
        <pc:sldMkLst>
          <pc:docMk/>
          <pc:sldMk cId="188057420" sldId="488"/>
        </pc:sldMkLst>
        <pc:spChg chg="mod">
          <ac:chgData name="McGee, Margaret" userId="S::margaret.mcgee@suny.edu::07377fe7-8f05-4c22-a697-5f820ef7115e" providerId="AD" clId="Web-{978D084D-960C-4CF9-983D-64D990ED756D}" dt="2020-10-26T20:48:17.942" v="1387" actId="20577"/>
          <ac:spMkLst>
            <pc:docMk/>
            <pc:sldMk cId="188057420" sldId="488"/>
            <ac:spMk id="6" creationId="{82418CFA-6D41-4980-A0EC-28013A0C6BAE}"/>
          </ac:spMkLst>
        </pc:spChg>
        <pc:picChg chg="add mod">
          <ac:chgData name="McGee, Margaret" userId="S::margaret.mcgee@suny.edu::07377fe7-8f05-4c22-a697-5f820ef7115e" providerId="AD" clId="Web-{978D084D-960C-4CF9-983D-64D990ED756D}" dt="2020-10-26T20:33:19.585" v="448" actId="1076"/>
          <ac:picMkLst>
            <pc:docMk/>
            <pc:sldMk cId="188057420" sldId="488"/>
            <ac:picMk id="4" creationId="{DE9F84EB-A4C3-473F-B6E5-21DFFDC7156F}"/>
          </ac:picMkLst>
        </pc:picChg>
      </pc:sldChg>
      <pc:sldChg chg="del">
        <pc:chgData name="McGee, Margaret" userId="S::margaret.mcgee@suny.edu::07377fe7-8f05-4c22-a697-5f820ef7115e" providerId="AD" clId="Web-{978D084D-960C-4CF9-983D-64D990ED756D}" dt="2020-10-26T20:22:38.108" v="325"/>
        <pc:sldMkLst>
          <pc:docMk/>
          <pc:sldMk cId="2558026688" sldId="497"/>
        </pc:sldMkLst>
      </pc:sldChg>
      <pc:sldChg chg="addSp modSp">
        <pc:chgData name="McGee, Margaret" userId="S::margaret.mcgee@suny.edu::07377fe7-8f05-4c22-a697-5f820ef7115e" providerId="AD" clId="Web-{978D084D-960C-4CF9-983D-64D990ED756D}" dt="2020-10-26T20:33:25.164" v="449" actId="1076"/>
        <pc:sldMkLst>
          <pc:docMk/>
          <pc:sldMk cId="3066065604" sldId="498"/>
        </pc:sldMkLst>
        <pc:spChg chg="mod">
          <ac:chgData name="McGee, Margaret" userId="S::margaret.mcgee@suny.edu::07377fe7-8f05-4c22-a697-5f820ef7115e" providerId="AD" clId="Web-{978D084D-960C-4CF9-983D-64D990ED756D}" dt="2020-10-26T20:31:31.287" v="426" actId="20577"/>
          <ac:spMkLst>
            <pc:docMk/>
            <pc:sldMk cId="3066065604" sldId="498"/>
            <ac:spMk id="6" creationId="{82418CFA-6D41-4980-A0EC-28013A0C6BAE}"/>
          </ac:spMkLst>
        </pc:spChg>
        <pc:picChg chg="add mod">
          <ac:chgData name="McGee, Margaret" userId="S::margaret.mcgee@suny.edu::07377fe7-8f05-4c22-a697-5f820ef7115e" providerId="AD" clId="Web-{978D084D-960C-4CF9-983D-64D990ED756D}" dt="2020-10-26T20:33:25.164" v="449" actId="1076"/>
          <ac:picMkLst>
            <pc:docMk/>
            <pc:sldMk cId="3066065604" sldId="498"/>
            <ac:picMk id="4" creationId="{778926EB-2706-4F1B-B7B7-ED01B8079914}"/>
          </ac:picMkLst>
        </pc:picChg>
      </pc:sldChg>
    </pc:docChg>
  </pc:docChgLst>
  <pc:docChgLst>
    <pc:chgData name="Perry, Susan" userId="S::susan.perry@suny.edu::ea21311d-03e0-498d-b20b-c0d2cb5e17f1" providerId="AD" clId="Web-{F4056B3D-9275-43DE-9598-1BE820FEBFED}"/>
    <pc:docChg chg="modSld">
      <pc:chgData name="Perry, Susan" userId="S::susan.perry@suny.edu::ea21311d-03e0-498d-b20b-c0d2cb5e17f1" providerId="AD" clId="Web-{F4056B3D-9275-43DE-9598-1BE820FEBFED}" dt="2020-09-23T16:42:22.074" v="104" actId="20577"/>
      <pc:docMkLst>
        <pc:docMk/>
      </pc:docMkLst>
      <pc:sldChg chg="modSp">
        <pc:chgData name="Perry, Susan" userId="S::susan.perry@suny.edu::ea21311d-03e0-498d-b20b-c0d2cb5e17f1" providerId="AD" clId="Web-{F4056B3D-9275-43DE-9598-1BE820FEBFED}" dt="2020-09-23T16:42:22.074" v="103" actId="20577"/>
        <pc:sldMkLst>
          <pc:docMk/>
          <pc:sldMk cId="680024156" sldId="467"/>
        </pc:sldMkLst>
        <pc:spChg chg="mod">
          <ac:chgData name="Perry, Susan" userId="S::susan.perry@suny.edu::ea21311d-03e0-498d-b20b-c0d2cb5e17f1" providerId="AD" clId="Web-{F4056B3D-9275-43DE-9598-1BE820FEBFED}" dt="2020-09-23T16:42:22.074" v="103" actId="20577"/>
          <ac:spMkLst>
            <pc:docMk/>
            <pc:sldMk cId="680024156" sldId="467"/>
            <ac:spMk id="4" creationId="{5341DB96-EA4D-479F-8145-807E5104D577}"/>
          </ac:spMkLst>
        </pc:spChg>
      </pc:sldChg>
    </pc:docChg>
  </pc:docChgLst>
  <pc:docChgLst>
    <pc:chgData name="Jackson, Timothy" userId="S::timothy.jackson@suny.edu::9ce01cec-8b46-438e-9d10-af58cd21d299" providerId="AD" clId="Web-{0DC17005-0B2E-4E48-5216-194E6FA741E7}"/>
    <pc:docChg chg="addSld delSld modSld">
      <pc:chgData name="Jackson, Timothy" userId="S::timothy.jackson@suny.edu::9ce01cec-8b46-438e-9d10-af58cd21d299" providerId="AD" clId="Web-{0DC17005-0B2E-4E48-5216-194E6FA741E7}" dt="2020-08-28T01:16:11.088" v="3987" actId="20577"/>
      <pc:docMkLst>
        <pc:docMk/>
      </pc:docMkLst>
      <pc:sldChg chg="modSp">
        <pc:chgData name="Jackson, Timothy" userId="S::timothy.jackson@suny.edu::9ce01cec-8b46-438e-9d10-af58cd21d299" providerId="AD" clId="Web-{0DC17005-0B2E-4E48-5216-194E6FA741E7}" dt="2020-08-28T00:00:23.838" v="347" actId="20577"/>
        <pc:sldMkLst>
          <pc:docMk/>
          <pc:sldMk cId="3410460656" sldId="439"/>
        </pc:sldMkLst>
        <pc:spChg chg="mod">
          <ac:chgData name="Jackson, Timothy" userId="S::timothy.jackson@suny.edu::9ce01cec-8b46-438e-9d10-af58cd21d299" providerId="AD" clId="Web-{0DC17005-0B2E-4E48-5216-194E6FA741E7}" dt="2020-08-28T00:00:23.838" v="347" actId="20577"/>
          <ac:spMkLst>
            <pc:docMk/>
            <pc:sldMk cId="3410460656" sldId="439"/>
            <ac:spMk id="5" creationId="{535E1953-C7A3-4180-AAE1-5C1894D3B757}"/>
          </ac:spMkLst>
        </pc:spChg>
      </pc:sldChg>
      <pc:sldChg chg="addSp modSp">
        <pc:chgData name="Jackson, Timothy" userId="S::timothy.jackson@suny.edu::9ce01cec-8b46-438e-9d10-af58cd21d299" providerId="AD" clId="Web-{0DC17005-0B2E-4E48-5216-194E6FA741E7}" dt="2020-08-28T00:56:12.487" v="2653" actId="1076"/>
        <pc:sldMkLst>
          <pc:docMk/>
          <pc:sldMk cId="721580631" sldId="468"/>
        </pc:sldMkLst>
        <pc:spChg chg="mod">
          <ac:chgData name="Jackson, Timothy" userId="S::timothy.jackson@suny.edu::9ce01cec-8b46-438e-9d10-af58cd21d299" providerId="AD" clId="Web-{0DC17005-0B2E-4E48-5216-194E6FA741E7}" dt="2020-08-28T00:56:07.159" v="2651" actId="14100"/>
          <ac:spMkLst>
            <pc:docMk/>
            <pc:sldMk cId="721580631" sldId="468"/>
            <ac:spMk id="5" creationId="{535E1953-C7A3-4180-AAE1-5C1894D3B757}"/>
          </ac:spMkLst>
        </pc:spChg>
        <pc:picChg chg="add mod">
          <ac:chgData name="Jackson, Timothy" userId="S::timothy.jackson@suny.edu::9ce01cec-8b46-438e-9d10-af58cd21d299" providerId="AD" clId="Web-{0DC17005-0B2E-4E48-5216-194E6FA741E7}" dt="2020-08-28T00:56:09.956" v="2652" actId="1076"/>
          <ac:picMkLst>
            <pc:docMk/>
            <pc:sldMk cId="721580631" sldId="468"/>
            <ac:picMk id="3" creationId="{0172D5CD-2D02-4376-8CC4-FE623A62F7AA}"/>
          </ac:picMkLst>
        </pc:picChg>
        <pc:picChg chg="add mod">
          <ac:chgData name="Jackson, Timothy" userId="S::timothy.jackson@suny.edu::9ce01cec-8b46-438e-9d10-af58cd21d299" providerId="AD" clId="Web-{0DC17005-0B2E-4E48-5216-194E6FA741E7}" dt="2020-08-28T00:56:12.487" v="2653" actId="1076"/>
          <ac:picMkLst>
            <pc:docMk/>
            <pc:sldMk cId="721580631" sldId="468"/>
            <ac:picMk id="4" creationId="{E4210CC3-31B6-4289-ACE4-79D8FD4639EF}"/>
          </ac:picMkLst>
        </pc:picChg>
      </pc:sldChg>
      <pc:sldChg chg="modSp add del replId">
        <pc:chgData name="Jackson, Timothy" userId="S::timothy.jackson@suny.edu::9ce01cec-8b46-438e-9d10-af58cd21d299" providerId="AD" clId="Web-{0DC17005-0B2E-4E48-5216-194E6FA741E7}" dt="2020-08-28T00:18:02.552" v="1164"/>
        <pc:sldMkLst>
          <pc:docMk/>
          <pc:sldMk cId="1991479454" sldId="479"/>
        </pc:sldMkLst>
        <pc:spChg chg="mod">
          <ac:chgData name="Jackson, Timothy" userId="S::timothy.jackson@suny.edu::9ce01cec-8b46-438e-9d10-af58cd21d299" providerId="AD" clId="Web-{0DC17005-0B2E-4E48-5216-194E6FA741E7}" dt="2020-08-28T00:17:59.193" v="1161" actId="20577"/>
          <ac:spMkLst>
            <pc:docMk/>
            <pc:sldMk cId="1991479454" sldId="479"/>
            <ac:spMk id="2" creationId="{244B8E82-FFA2-4420-9F5C-C344ED44C26B}"/>
          </ac:spMkLst>
        </pc:spChg>
        <pc:spChg chg="mod">
          <ac:chgData name="Jackson, Timothy" userId="S::timothy.jackson@suny.edu::9ce01cec-8b46-438e-9d10-af58cd21d299" providerId="AD" clId="Web-{0DC17005-0B2E-4E48-5216-194E6FA741E7}" dt="2020-08-28T00:11:07.260" v="1130" actId="20577"/>
          <ac:spMkLst>
            <pc:docMk/>
            <pc:sldMk cId="1991479454" sldId="479"/>
            <ac:spMk id="5" creationId="{535E1953-C7A3-4180-AAE1-5C1894D3B757}"/>
          </ac:spMkLst>
        </pc:spChg>
      </pc:sldChg>
      <pc:sldChg chg="delSp modSp add replId">
        <pc:chgData name="Jackson, Timothy" userId="S::timothy.jackson@suny.edu::9ce01cec-8b46-438e-9d10-af58cd21d299" providerId="AD" clId="Web-{0DC17005-0B2E-4E48-5216-194E6FA741E7}" dt="2020-08-28T01:16:11.088" v="3986" actId="20577"/>
        <pc:sldMkLst>
          <pc:docMk/>
          <pc:sldMk cId="4251229377" sldId="480"/>
        </pc:sldMkLst>
        <pc:spChg chg="mod">
          <ac:chgData name="Jackson, Timothy" userId="S::timothy.jackson@suny.edu::9ce01cec-8b46-438e-9d10-af58cd21d299" providerId="AD" clId="Web-{0DC17005-0B2E-4E48-5216-194E6FA741E7}" dt="2020-08-28T00:57:50.506" v="2728" actId="20577"/>
          <ac:spMkLst>
            <pc:docMk/>
            <pc:sldMk cId="4251229377" sldId="480"/>
            <ac:spMk id="2" creationId="{244B8E82-FFA2-4420-9F5C-C344ED44C26B}"/>
          </ac:spMkLst>
        </pc:spChg>
        <pc:spChg chg="mod">
          <ac:chgData name="Jackson, Timothy" userId="S::timothy.jackson@suny.edu::9ce01cec-8b46-438e-9d10-af58cd21d299" providerId="AD" clId="Web-{0DC17005-0B2E-4E48-5216-194E6FA741E7}" dt="2020-08-28T01:16:11.088" v="3986" actId="20577"/>
          <ac:spMkLst>
            <pc:docMk/>
            <pc:sldMk cId="4251229377" sldId="480"/>
            <ac:spMk id="5" creationId="{535E1953-C7A3-4180-AAE1-5C1894D3B757}"/>
          </ac:spMkLst>
        </pc:spChg>
        <pc:picChg chg="del">
          <ac:chgData name="Jackson, Timothy" userId="S::timothy.jackson@suny.edu::9ce01cec-8b46-438e-9d10-af58cd21d299" providerId="AD" clId="Web-{0DC17005-0B2E-4E48-5216-194E6FA741E7}" dt="2020-08-28T00:18:10.209" v="1170"/>
          <ac:picMkLst>
            <pc:docMk/>
            <pc:sldMk cId="4251229377" sldId="480"/>
            <ac:picMk id="3" creationId="{0172D5CD-2D02-4376-8CC4-FE623A62F7AA}"/>
          </ac:picMkLst>
        </pc:picChg>
        <pc:picChg chg="del">
          <ac:chgData name="Jackson, Timothy" userId="S::timothy.jackson@suny.edu::9ce01cec-8b46-438e-9d10-af58cd21d299" providerId="AD" clId="Web-{0DC17005-0B2E-4E48-5216-194E6FA741E7}" dt="2020-08-28T00:18:09.553" v="1169"/>
          <ac:picMkLst>
            <pc:docMk/>
            <pc:sldMk cId="4251229377" sldId="480"/>
            <ac:picMk id="4" creationId="{E4210CC3-31B6-4289-ACE4-79D8FD4639EF}"/>
          </ac:picMkLst>
        </pc:picChg>
      </pc:sldChg>
      <pc:sldChg chg="modSp add replId">
        <pc:chgData name="Jackson, Timothy" userId="S::timothy.jackson@suny.edu::9ce01cec-8b46-438e-9d10-af58cd21d299" providerId="AD" clId="Web-{0DC17005-0B2E-4E48-5216-194E6FA741E7}" dt="2020-08-28T00:54:56.563" v="2642" actId="20577"/>
        <pc:sldMkLst>
          <pc:docMk/>
          <pc:sldMk cId="3048667713" sldId="481"/>
        </pc:sldMkLst>
        <pc:spChg chg="mod">
          <ac:chgData name="Jackson, Timothy" userId="S::timothy.jackson@suny.edu::9ce01cec-8b46-438e-9d10-af58cd21d299" providerId="AD" clId="Web-{0DC17005-0B2E-4E48-5216-194E6FA741E7}" dt="2020-08-28T00:52:16.996" v="2469" actId="20577"/>
          <ac:spMkLst>
            <pc:docMk/>
            <pc:sldMk cId="3048667713" sldId="481"/>
            <ac:spMk id="2" creationId="{244B8E82-FFA2-4420-9F5C-C344ED44C26B}"/>
          </ac:spMkLst>
        </pc:spChg>
        <pc:spChg chg="mod">
          <ac:chgData name="Jackson, Timothy" userId="S::timothy.jackson@suny.edu::9ce01cec-8b46-438e-9d10-af58cd21d299" providerId="AD" clId="Web-{0DC17005-0B2E-4E48-5216-194E6FA741E7}" dt="2020-08-28T00:54:56.563" v="2642" actId="20577"/>
          <ac:spMkLst>
            <pc:docMk/>
            <pc:sldMk cId="3048667713" sldId="481"/>
            <ac:spMk id="5" creationId="{535E1953-C7A3-4180-AAE1-5C1894D3B757}"/>
          </ac:spMkLst>
        </pc:spChg>
      </pc:sldChg>
      <pc:sldChg chg="delSp modSp add del replId">
        <pc:chgData name="Jackson, Timothy" userId="S::timothy.jackson@suny.edu::9ce01cec-8b46-438e-9d10-af58cd21d299" providerId="AD" clId="Web-{0DC17005-0B2E-4E48-5216-194E6FA741E7}" dt="2020-08-28T00:57:35.724" v="2713"/>
        <pc:sldMkLst>
          <pc:docMk/>
          <pc:sldMk cId="1618804204" sldId="482"/>
        </pc:sldMkLst>
        <pc:spChg chg="mod">
          <ac:chgData name="Jackson, Timothy" userId="S::timothy.jackson@suny.edu::9ce01cec-8b46-438e-9d10-af58cd21d299" providerId="AD" clId="Web-{0DC17005-0B2E-4E48-5216-194E6FA741E7}" dt="2020-08-28T00:57:07.099" v="2672" actId="20577"/>
          <ac:spMkLst>
            <pc:docMk/>
            <pc:sldMk cId="1618804204" sldId="482"/>
            <ac:spMk id="2" creationId="{244B8E82-FFA2-4420-9F5C-C344ED44C26B}"/>
          </ac:spMkLst>
        </pc:spChg>
        <pc:spChg chg="mod">
          <ac:chgData name="Jackson, Timothy" userId="S::timothy.jackson@suny.edu::9ce01cec-8b46-438e-9d10-af58cd21d299" providerId="AD" clId="Web-{0DC17005-0B2E-4E48-5216-194E6FA741E7}" dt="2020-08-28T00:57:27.662" v="2710" actId="20577"/>
          <ac:spMkLst>
            <pc:docMk/>
            <pc:sldMk cId="1618804204" sldId="482"/>
            <ac:spMk id="5" creationId="{535E1953-C7A3-4180-AAE1-5C1894D3B757}"/>
          </ac:spMkLst>
        </pc:spChg>
        <pc:picChg chg="del">
          <ac:chgData name="Jackson, Timothy" userId="S::timothy.jackson@suny.edu::9ce01cec-8b46-438e-9d10-af58cd21d299" providerId="AD" clId="Web-{0DC17005-0B2E-4E48-5216-194E6FA741E7}" dt="2020-08-28T00:57:03.380" v="2668"/>
          <ac:picMkLst>
            <pc:docMk/>
            <pc:sldMk cId="1618804204" sldId="482"/>
            <ac:picMk id="3" creationId="{0172D5CD-2D02-4376-8CC4-FE623A62F7AA}"/>
          </ac:picMkLst>
        </pc:picChg>
        <pc:picChg chg="del">
          <ac:chgData name="Jackson, Timothy" userId="S::timothy.jackson@suny.edu::9ce01cec-8b46-438e-9d10-af58cd21d299" providerId="AD" clId="Web-{0DC17005-0B2E-4E48-5216-194E6FA741E7}" dt="2020-08-28T00:57:04.130" v="2669"/>
          <ac:picMkLst>
            <pc:docMk/>
            <pc:sldMk cId="1618804204" sldId="482"/>
            <ac:picMk id="4" creationId="{E4210CC3-31B6-4289-ACE4-79D8FD4639EF}"/>
          </ac:picMkLst>
        </pc:picChg>
      </pc:sldChg>
      <pc:sldChg chg="add replId">
        <pc:chgData name="Jackson, Timothy" userId="S::timothy.jackson@suny.edu::9ce01cec-8b46-438e-9d10-af58cd21d299" providerId="AD" clId="Web-{0DC17005-0B2E-4E48-5216-194E6FA741E7}" dt="2020-08-28T00:57:37.740" v="2714"/>
        <pc:sldMkLst>
          <pc:docMk/>
          <pc:sldMk cId="4077084795" sldId="482"/>
        </pc:sldMkLst>
      </pc:sldChg>
    </pc:docChg>
  </pc:docChgLst>
  <pc:docChgLst>
    <pc:chgData name="McGee, Margaret" userId="S::margaret.mcgee@suny.edu::07377fe7-8f05-4c22-a697-5f820ef7115e" providerId="AD" clId="Web-{1E25EE21-4820-4E5B-8906-584A7355708D}"/>
    <pc:docChg chg="modSld sldOrd">
      <pc:chgData name="McGee, Margaret" userId="S::margaret.mcgee@suny.edu::07377fe7-8f05-4c22-a697-5f820ef7115e" providerId="AD" clId="Web-{1E25EE21-4820-4E5B-8906-584A7355708D}" dt="2020-04-29T14:00:01.470" v="770"/>
      <pc:docMkLst>
        <pc:docMk/>
      </pc:docMkLst>
      <pc:sldChg chg="addSp modSp">
        <pc:chgData name="McGee, Margaret" userId="S::margaret.mcgee@suny.edu::07377fe7-8f05-4c22-a697-5f820ef7115e" providerId="AD" clId="Web-{1E25EE21-4820-4E5B-8906-584A7355708D}" dt="2020-04-29T13:53:53.707" v="461" actId="1076"/>
        <pc:sldMkLst>
          <pc:docMk/>
          <pc:sldMk cId="2227392382" sldId="342"/>
        </pc:sldMkLst>
        <pc:spChg chg="mod">
          <ac:chgData name="McGee, Margaret" userId="S::margaret.mcgee@suny.edu::07377fe7-8f05-4c22-a697-5f820ef7115e" providerId="AD" clId="Web-{1E25EE21-4820-4E5B-8906-584A7355708D}" dt="2020-04-29T13:52:57.939" v="458" actId="14100"/>
          <ac:spMkLst>
            <pc:docMk/>
            <pc:sldMk cId="2227392382" sldId="342"/>
            <ac:spMk id="3" creationId="{4DBDDB3F-B73C-4F73-9955-8AC852907A47}"/>
          </ac:spMkLst>
        </pc:spChg>
        <pc:picChg chg="add mod">
          <ac:chgData name="McGee, Margaret" userId="S::margaret.mcgee@suny.edu::07377fe7-8f05-4c22-a697-5f820ef7115e" providerId="AD" clId="Web-{1E25EE21-4820-4E5B-8906-584A7355708D}" dt="2020-04-29T13:53:53.707" v="461" actId="1076"/>
          <ac:picMkLst>
            <pc:docMk/>
            <pc:sldMk cId="2227392382" sldId="342"/>
            <ac:picMk id="4" creationId="{083C3E82-7EE9-4B6D-A5C8-7EDE1C8FB9D7}"/>
          </ac:picMkLst>
        </pc:picChg>
      </pc:sldChg>
      <pc:sldChg chg="ord">
        <pc:chgData name="McGee, Margaret" userId="S::margaret.mcgee@suny.edu::07377fe7-8f05-4c22-a697-5f820ef7115e" providerId="AD" clId="Web-{1E25EE21-4820-4E5B-8906-584A7355708D}" dt="2020-04-29T13:57:05.089" v="462"/>
        <pc:sldMkLst>
          <pc:docMk/>
          <pc:sldMk cId="295589292" sldId="369"/>
        </pc:sldMkLst>
      </pc:sldChg>
      <pc:sldChg chg="addSp modSp">
        <pc:chgData name="McGee, Margaret" userId="S::margaret.mcgee@suny.edu::07377fe7-8f05-4c22-a697-5f820ef7115e" providerId="AD" clId="Web-{1E25EE21-4820-4E5B-8906-584A7355708D}" dt="2020-04-29T14:00:01.470" v="770"/>
        <pc:sldMkLst>
          <pc:docMk/>
          <pc:sldMk cId="232390341" sldId="428"/>
        </pc:sldMkLst>
        <pc:spChg chg="mod">
          <ac:chgData name="McGee, Margaret" userId="S::margaret.mcgee@suny.edu::07377fe7-8f05-4c22-a697-5f820ef7115e" providerId="AD" clId="Web-{1E25EE21-4820-4E5B-8906-584A7355708D}" dt="2020-04-29T13:59:36.500" v="755" actId="20577"/>
          <ac:spMkLst>
            <pc:docMk/>
            <pc:sldMk cId="232390341" sldId="428"/>
            <ac:spMk id="6" creationId="{0134EE62-A3AE-4ABC-9D13-84F3C54BAAF7}"/>
          </ac:spMkLst>
        </pc:spChg>
        <pc:graphicFrameChg chg="add mod modGraphic">
          <ac:chgData name="McGee, Margaret" userId="S::margaret.mcgee@suny.edu::07377fe7-8f05-4c22-a697-5f820ef7115e" providerId="AD" clId="Web-{1E25EE21-4820-4E5B-8906-584A7355708D}" dt="2020-04-29T14:00:01.470" v="770"/>
          <ac:graphicFrameMkLst>
            <pc:docMk/>
            <pc:sldMk cId="232390341" sldId="428"/>
            <ac:graphicFrameMk id="4" creationId="{872EA962-BADE-420D-BD09-7D39729EEB62}"/>
          </ac:graphicFrameMkLst>
        </pc:graphicFrameChg>
      </pc:sldChg>
      <pc:sldChg chg="modSp">
        <pc:chgData name="McGee, Margaret" userId="S::margaret.mcgee@suny.edu::07377fe7-8f05-4c22-a697-5f820ef7115e" providerId="AD" clId="Web-{1E25EE21-4820-4E5B-8906-584A7355708D}" dt="2020-04-29T12:51:38.624" v="452"/>
        <pc:sldMkLst>
          <pc:docMk/>
          <pc:sldMk cId="230798399" sldId="430"/>
        </pc:sldMkLst>
        <pc:spChg chg="mod">
          <ac:chgData name="McGee, Margaret" userId="S::margaret.mcgee@suny.edu::07377fe7-8f05-4c22-a697-5f820ef7115e" providerId="AD" clId="Web-{1E25EE21-4820-4E5B-8906-584A7355708D}" dt="2020-04-29T12:46:04.855" v="428" actId="14100"/>
          <ac:spMkLst>
            <pc:docMk/>
            <pc:sldMk cId="230798399" sldId="430"/>
            <ac:spMk id="5" creationId="{B155D4D4-F48D-404D-990E-0468B28F7F8C}"/>
          </ac:spMkLst>
        </pc:spChg>
        <pc:spChg chg="mod">
          <ac:chgData name="McGee, Margaret" userId="S::margaret.mcgee@suny.edu::07377fe7-8f05-4c22-a697-5f820ef7115e" providerId="AD" clId="Web-{1E25EE21-4820-4E5B-8906-584A7355708D}" dt="2020-04-29T12:48:31.012" v="450" actId="14100"/>
          <ac:spMkLst>
            <pc:docMk/>
            <pc:sldMk cId="230798399" sldId="430"/>
            <ac:spMk id="7" creationId="{41EEC241-D8CC-4635-901D-7D6A8D6400C4}"/>
          </ac:spMkLst>
        </pc:spChg>
        <pc:spChg chg="mod">
          <ac:chgData name="McGee, Margaret" userId="S::margaret.mcgee@suny.edu::07377fe7-8f05-4c22-a697-5f820ef7115e" providerId="AD" clId="Web-{1E25EE21-4820-4E5B-8906-584A7355708D}" dt="2020-04-29T12:48:22.512" v="448" actId="1076"/>
          <ac:spMkLst>
            <pc:docMk/>
            <pc:sldMk cId="230798399" sldId="430"/>
            <ac:spMk id="11" creationId="{216EADCB-2077-453C-B246-93F3CD0A1890}"/>
          </ac:spMkLst>
        </pc:spChg>
        <pc:grpChg chg="mod">
          <ac:chgData name="McGee, Margaret" userId="S::margaret.mcgee@suny.edu::07377fe7-8f05-4c22-a697-5f820ef7115e" providerId="AD" clId="Web-{1E25EE21-4820-4E5B-8906-584A7355708D}" dt="2020-04-29T12:47:49.480" v="442" actId="1076"/>
          <ac:grpSpMkLst>
            <pc:docMk/>
            <pc:sldMk cId="230798399" sldId="430"/>
            <ac:grpSpMk id="14" creationId="{310D59EC-80C0-434A-9CEA-CCEF76FFDEAF}"/>
          </ac:grpSpMkLst>
        </pc:grpChg>
        <pc:graphicFrameChg chg="mod modGraphic">
          <ac:chgData name="McGee, Margaret" userId="S::margaret.mcgee@suny.edu::07377fe7-8f05-4c22-a697-5f820ef7115e" providerId="AD" clId="Web-{1E25EE21-4820-4E5B-8906-584A7355708D}" dt="2020-04-29T12:51:38.624" v="452"/>
          <ac:graphicFrameMkLst>
            <pc:docMk/>
            <pc:sldMk cId="230798399" sldId="430"/>
            <ac:graphicFrameMk id="28" creationId="{134D15E6-50EF-4921-A90C-EF9FB5B956A3}"/>
          </ac:graphicFrameMkLst>
        </pc:graphicFrameChg>
        <pc:picChg chg="mod">
          <ac:chgData name="McGee, Margaret" userId="S::margaret.mcgee@suny.edu::07377fe7-8f05-4c22-a697-5f820ef7115e" providerId="AD" clId="Web-{1E25EE21-4820-4E5B-8906-584A7355708D}" dt="2020-04-29T12:43:28.602" v="408" actId="1076"/>
          <ac:picMkLst>
            <pc:docMk/>
            <pc:sldMk cId="230798399" sldId="430"/>
            <ac:picMk id="3" creationId="{2B67234E-C44C-41EA-B65A-6DEE4AE95277}"/>
          </ac:picMkLst>
        </pc:picChg>
        <pc:picChg chg="mod">
          <ac:chgData name="McGee, Margaret" userId="S::margaret.mcgee@suny.edu::07377fe7-8f05-4c22-a697-5f820ef7115e" providerId="AD" clId="Web-{1E25EE21-4820-4E5B-8906-584A7355708D}" dt="2020-04-29T12:47:57.355" v="444" actId="1076"/>
          <ac:picMkLst>
            <pc:docMk/>
            <pc:sldMk cId="230798399" sldId="430"/>
            <ac:picMk id="12" creationId="{09156FF1-A370-4CCA-BCFD-CADD168EE620}"/>
          </ac:picMkLst>
        </pc:picChg>
      </pc:sldChg>
    </pc:docChg>
  </pc:docChgLst>
  <pc:docChgLst>
    <pc:chgData name="Eichelberger, Michelle" userId="S::michelle.eichelberger@suny.edu::1bd4442c-2af1-40d1-9d43-8e1df5db51d4" providerId="AD" clId="Web-{0407577D-3D6C-4866-91FB-419EABB59ADB}"/>
    <pc:docChg chg="delSld modSld">
      <pc:chgData name="Eichelberger, Michelle" userId="S::michelle.eichelberger@suny.edu::1bd4442c-2af1-40d1-9d43-8e1df5db51d4" providerId="AD" clId="Web-{0407577D-3D6C-4866-91FB-419EABB59ADB}" dt="2020-08-26T18:41:15.566" v="875" actId="20577"/>
      <pc:docMkLst>
        <pc:docMk/>
      </pc:docMkLst>
      <pc:sldChg chg="modSp">
        <pc:chgData name="Eichelberger, Michelle" userId="S::michelle.eichelberger@suny.edu::1bd4442c-2af1-40d1-9d43-8e1df5db51d4" providerId="AD" clId="Web-{0407577D-3D6C-4866-91FB-419EABB59ADB}" dt="2020-08-26T18:23:37.322" v="744" actId="20577"/>
        <pc:sldMkLst>
          <pc:docMk/>
          <pc:sldMk cId="2989868960" sldId="432"/>
        </pc:sldMkLst>
        <pc:spChg chg="mod">
          <ac:chgData name="Eichelberger, Michelle" userId="S::michelle.eichelberger@suny.edu::1bd4442c-2af1-40d1-9d43-8e1df5db51d4" providerId="AD" clId="Web-{0407577D-3D6C-4866-91FB-419EABB59ADB}" dt="2020-08-26T17:28:22.200" v="478" actId="20577"/>
          <ac:spMkLst>
            <pc:docMk/>
            <pc:sldMk cId="2989868960" sldId="432"/>
            <ac:spMk id="13" creationId="{00000000-0000-0000-0000-000000000000}"/>
          </ac:spMkLst>
        </pc:spChg>
        <pc:spChg chg="mod">
          <ac:chgData name="Eichelberger, Michelle" userId="S::michelle.eichelberger@suny.edu::1bd4442c-2af1-40d1-9d43-8e1df5db51d4" providerId="AD" clId="Web-{0407577D-3D6C-4866-91FB-419EABB59ADB}" dt="2020-08-26T18:23:37.322" v="744" actId="20577"/>
          <ac:spMkLst>
            <pc:docMk/>
            <pc:sldMk cId="2989868960" sldId="432"/>
            <ac:spMk id="14" creationId="{00000000-0000-0000-0000-000000000000}"/>
          </ac:spMkLst>
        </pc:spChg>
      </pc:sldChg>
      <pc:sldChg chg="modSp del">
        <pc:chgData name="Eichelberger, Michelle" userId="S::michelle.eichelberger@suny.edu::1bd4442c-2af1-40d1-9d43-8e1df5db51d4" providerId="AD" clId="Web-{0407577D-3D6C-4866-91FB-419EABB59ADB}" dt="2020-08-26T17:26:43.993" v="470"/>
        <pc:sldMkLst>
          <pc:docMk/>
          <pc:sldMk cId="1785357745" sldId="433"/>
        </pc:sldMkLst>
        <pc:spChg chg="mod">
          <ac:chgData name="Eichelberger, Michelle" userId="S::michelle.eichelberger@suny.edu::1bd4442c-2af1-40d1-9d43-8e1df5db51d4" providerId="AD" clId="Web-{0407577D-3D6C-4866-91FB-419EABB59ADB}" dt="2020-08-26T17:26:35.524" v="467" actId="20577"/>
          <ac:spMkLst>
            <pc:docMk/>
            <pc:sldMk cId="1785357745" sldId="433"/>
            <ac:spMk id="13" creationId="{00000000-0000-0000-0000-000000000000}"/>
          </ac:spMkLst>
        </pc:spChg>
      </pc:sldChg>
      <pc:sldChg chg="del">
        <pc:chgData name="Eichelberger, Michelle" userId="S::michelle.eichelberger@suny.edu::1bd4442c-2af1-40d1-9d43-8e1df5db51d4" providerId="AD" clId="Web-{0407577D-3D6C-4866-91FB-419EABB59ADB}" dt="2020-08-26T17:26:46.915" v="471"/>
        <pc:sldMkLst>
          <pc:docMk/>
          <pc:sldMk cId="1593968665" sldId="435"/>
        </pc:sldMkLst>
      </pc:sldChg>
      <pc:sldChg chg="modSp">
        <pc:chgData name="Eichelberger, Michelle" userId="S::michelle.eichelberger@suny.edu::1bd4442c-2af1-40d1-9d43-8e1df5db51d4" providerId="AD" clId="Web-{0407577D-3D6C-4866-91FB-419EABB59ADB}" dt="2020-08-26T17:26:05.289" v="457" actId="20577"/>
        <pc:sldMkLst>
          <pc:docMk/>
          <pc:sldMk cId="667077888" sldId="444"/>
        </pc:sldMkLst>
        <pc:spChg chg="mod">
          <ac:chgData name="Eichelberger, Michelle" userId="S::michelle.eichelberger@suny.edu::1bd4442c-2af1-40d1-9d43-8e1df5db51d4" providerId="AD" clId="Web-{0407577D-3D6C-4866-91FB-419EABB59ADB}" dt="2020-08-26T17:19:42.480" v="10" actId="20577"/>
          <ac:spMkLst>
            <pc:docMk/>
            <pc:sldMk cId="667077888" sldId="444"/>
            <ac:spMk id="10" creationId="{00000000-0000-0000-0000-000000000000}"/>
          </ac:spMkLst>
        </pc:spChg>
        <pc:spChg chg="mod">
          <ac:chgData name="Eichelberger, Michelle" userId="S::michelle.eichelberger@suny.edu::1bd4442c-2af1-40d1-9d43-8e1df5db51d4" providerId="AD" clId="Web-{0407577D-3D6C-4866-91FB-419EABB59ADB}" dt="2020-08-26T17:25:42.382" v="397" actId="20577"/>
          <ac:spMkLst>
            <pc:docMk/>
            <pc:sldMk cId="667077888" sldId="444"/>
            <ac:spMk id="12" creationId="{00000000-0000-0000-0000-000000000000}"/>
          </ac:spMkLst>
        </pc:spChg>
        <pc:spChg chg="mod">
          <ac:chgData name="Eichelberger, Michelle" userId="S::michelle.eichelberger@suny.edu::1bd4442c-2af1-40d1-9d43-8e1df5db51d4" providerId="AD" clId="Web-{0407577D-3D6C-4866-91FB-419EABB59ADB}" dt="2020-08-26T17:26:05.289" v="457" actId="20577"/>
          <ac:spMkLst>
            <pc:docMk/>
            <pc:sldMk cId="667077888" sldId="444"/>
            <ac:spMk id="16" creationId="{AA0C2B46-31D6-4C58-841E-D3D6AFBBAE8D}"/>
          </ac:spMkLst>
        </pc:spChg>
      </pc:sldChg>
      <pc:sldChg chg="modSp">
        <pc:chgData name="Eichelberger, Michelle" userId="S::michelle.eichelberger@suny.edu::1bd4442c-2af1-40d1-9d43-8e1df5db51d4" providerId="AD" clId="Web-{0407577D-3D6C-4866-91FB-419EABB59ADB}" dt="2020-08-26T18:41:15.566" v="875" actId="20577"/>
        <pc:sldMkLst>
          <pc:docMk/>
          <pc:sldMk cId="2219423648" sldId="456"/>
        </pc:sldMkLst>
        <pc:spChg chg="mod">
          <ac:chgData name="Eichelberger, Michelle" userId="S::michelle.eichelberger@suny.edu::1bd4442c-2af1-40d1-9d43-8e1df5db51d4" providerId="AD" clId="Web-{0407577D-3D6C-4866-91FB-419EABB59ADB}" dt="2020-08-26T18:23:46.088" v="763" actId="20577"/>
          <ac:spMkLst>
            <pc:docMk/>
            <pc:sldMk cId="2219423648" sldId="456"/>
            <ac:spMk id="13" creationId="{00000000-0000-0000-0000-000000000000}"/>
          </ac:spMkLst>
        </pc:spChg>
        <pc:spChg chg="mod">
          <ac:chgData name="Eichelberger, Michelle" userId="S::michelle.eichelberger@suny.edu::1bd4442c-2af1-40d1-9d43-8e1df5db51d4" providerId="AD" clId="Web-{0407577D-3D6C-4866-91FB-419EABB59ADB}" dt="2020-08-26T18:41:15.566" v="875" actId="20577"/>
          <ac:spMkLst>
            <pc:docMk/>
            <pc:sldMk cId="2219423648" sldId="456"/>
            <ac:spMk id="14" creationId="{00000000-0000-0000-0000-000000000000}"/>
          </ac:spMkLst>
        </pc:spChg>
      </pc:sldChg>
    </pc:docChg>
  </pc:docChgLst>
  <pc:docChgLst>
    <pc:chgData name="McGee, Margaret" userId="S::margaret.mcgee@suny.edu::07377fe7-8f05-4c22-a697-5f820ef7115e" providerId="AD" clId="Web-{0AE67BF9-41EF-4AA3-B689-F88879A01EC0}"/>
    <pc:docChg chg="modSld">
      <pc:chgData name="McGee, Margaret" userId="S::margaret.mcgee@suny.edu::07377fe7-8f05-4c22-a697-5f820ef7115e" providerId="AD" clId="Web-{0AE67BF9-41EF-4AA3-B689-F88879A01EC0}" dt="2020-04-29T15:43:08.917" v="392" actId="1076"/>
      <pc:docMkLst>
        <pc:docMk/>
      </pc:docMkLst>
      <pc:sldChg chg="addSp delSp modSp">
        <pc:chgData name="McGee, Margaret" userId="S::margaret.mcgee@suny.edu::07377fe7-8f05-4c22-a697-5f820ef7115e" providerId="AD" clId="Web-{0AE67BF9-41EF-4AA3-B689-F88879A01EC0}" dt="2020-04-29T15:33:07.441" v="215" actId="1076"/>
        <pc:sldMkLst>
          <pc:docMk/>
          <pc:sldMk cId="295589292" sldId="369"/>
        </pc:sldMkLst>
        <pc:spChg chg="mod">
          <ac:chgData name="McGee, Margaret" userId="S::margaret.mcgee@suny.edu::07377fe7-8f05-4c22-a697-5f820ef7115e" providerId="AD" clId="Web-{0AE67BF9-41EF-4AA3-B689-F88879A01EC0}" dt="2020-04-29T15:32:54.956" v="210" actId="20577"/>
          <ac:spMkLst>
            <pc:docMk/>
            <pc:sldMk cId="295589292" sldId="369"/>
            <ac:spMk id="2" creationId="{71EA7B85-A46E-4A0A-B5A6-003D849DE4A5}"/>
          </ac:spMkLst>
        </pc:spChg>
        <pc:spChg chg="mod">
          <ac:chgData name="McGee, Margaret" userId="S::margaret.mcgee@suny.edu::07377fe7-8f05-4c22-a697-5f820ef7115e" providerId="AD" clId="Web-{0AE67BF9-41EF-4AA3-B689-F88879A01EC0}" dt="2020-04-29T15:30:34.122" v="204" actId="20577"/>
          <ac:spMkLst>
            <pc:docMk/>
            <pc:sldMk cId="295589292" sldId="369"/>
            <ac:spMk id="3" creationId="{4DBDDB3F-B73C-4F73-9955-8AC852907A47}"/>
          </ac:spMkLst>
        </pc:spChg>
        <pc:picChg chg="add del mod">
          <ac:chgData name="McGee, Margaret" userId="S::margaret.mcgee@suny.edu::07377fe7-8f05-4c22-a697-5f820ef7115e" providerId="AD" clId="Web-{0AE67BF9-41EF-4AA3-B689-F88879A01EC0}" dt="2020-04-29T15:31:31.827" v="207"/>
          <ac:picMkLst>
            <pc:docMk/>
            <pc:sldMk cId="295589292" sldId="369"/>
            <ac:picMk id="4" creationId="{75F426E0-29A2-426F-BBEC-067602B36CEF}"/>
          </ac:picMkLst>
        </pc:picChg>
        <pc:picChg chg="add mod">
          <ac:chgData name="McGee, Margaret" userId="S::margaret.mcgee@suny.edu::07377fe7-8f05-4c22-a697-5f820ef7115e" providerId="AD" clId="Web-{0AE67BF9-41EF-4AA3-B689-F88879A01EC0}" dt="2020-04-29T15:33:07.441" v="215" actId="1076"/>
          <ac:picMkLst>
            <pc:docMk/>
            <pc:sldMk cId="295589292" sldId="369"/>
            <ac:picMk id="8" creationId="{B32F4A82-C5DA-4475-8F53-1F1E4D95923A}"/>
          </ac:picMkLst>
        </pc:picChg>
      </pc:sldChg>
      <pc:sldChg chg="modSp">
        <pc:chgData name="McGee, Margaret" userId="S::margaret.mcgee@suny.edu::07377fe7-8f05-4c22-a697-5f820ef7115e" providerId="AD" clId="Web-{0AE67BF9-41EF-4AA3-B689-F88879A01EC0}" dt="2020-04-29T15:43:08.917" v="392" actId="1076"/>
        <pc:sldMkLst>
          <pc:docMk/>
          <pc:sldMk cId="232390341" sldId="428"/>
        </pc:sldMkLst>
        <pc:spChg chg="mod">
          <ac:chgData name="McGee, Margaret" userId="S::margaret.mcgee@suny.edu::07377fe7-8f05-4c22-a697-5f820ef7115e" providerId="AD" clId="Web-{0AE67BF9-41EF-4AA3-B689-F88879A01EC0}" dt="2020-04-29T15:43:01.558" v="389" actId="20577"/>
          <ac:spMkLst>
            <pc:docMk/>
            <pc:sldMk cId="232390341" sldId="428"/>
            <ac:spMk id="6" creationId="{0134EE62-A3AE-4ABC-9D13-84F3C54BAAF7}"/>
          </ac:spMkLst>
        </pc:spChg>
        <pc:graphicFrameChg chg="mod modGraphic">
          <ac:chgData name="McGee, Margaret" userId="S::margaret.mcgee@suny.edu::07377fe7-8f05-4c22-a697-5f820ef7115e" providerId="AD" clId="Web-{0AE67BF9-41EF-4AA3-B689-F88879A01EC0}" dt="2020-04-29T15:43:08.917" v="392" actId="1076"/>
          <ac:graphicFrameMkLst>
            <pc:docMk/>
            <pc:sldMk cId="232390341" sldId="428"/>
            <ac:graphicFrameMk id="4" creationId="{872EA962-BADE-420D-BD09-7D39729EEB62}"/>
          </ac:graphicFrameMkLst>
        </pc:graphicFrameChg>
      </pc:sldChg>
      <pc:sldChg chg="addSp modSp">
        <pc:chgData name="McGee, Margaret" userId="S::margaret.mcgee@suny.edu::07377fe7-8f05-4c22-a697-5f820ef7115e" providerId="AD" clId="Web-{0AE67BF9-41EF-4AA3-B689-F88879A01EC0}" dt="2020-04-29T15:36:36.871" v="232" actId="1076"/>
        <pc:sldMkLst>
          <pc:docMk/>
          <pc:sldMk cId="937713637" sldId="434"/>
        </pc:sldMkLst>
        <pc:spChg chg="mod">
          <ac:chgData name="McGee, Margaret" userId="S::margaret.mcgee@suny.edu::07377fe7-8f05-4c22-a697-5f820ef7115e" providerId="AD" clId="Web-{0AE67BF9-41EF-4AA3-B689-F88879A01EC0}" dt="2020-04-29T15:33:22.801" v="216" actId="20577"/>
          <ac:spMkLst>
            <pc:docMk/>
            <pc:sldMk cId="937713637" sldId="434"/>
            <ac:spMk id="2" creationId="{71EA7B85-A46E-4A0A-B5A6-003D849DE4A5}"/>
          </ac:spMkLst>
        </pc:spChg>
        <pc:spChg chg="mod">
          <ac:chgData name="McGee, Margaret" userId="S::margaret.mcgee@suny.edu::07377fe7-8f05-4c22-a697-5f820ef7115e" providerId="AD" clId="Web-{0AE67BF9-41EF-4AA3-B689-F88879A01EC0}" dt="2020-04-29T15:36:20.417" v="230" actId="1076"/>
          <ac:spMkLst>
            <pc:docMk/>
            <pc:sldMk cId="937713637" sldId="434"/>
            <ac:spMk id="3" creationId="{4DBDDB3F-B73C-4F73-9955-8AC852907A47}"/>
          </ac:spMkLst>
        </pc:spChg>
        <pc:spChg chg="mod">
          <ac:chgData name="McGee, Margaret" userId="S::margaret.mcgee@suny.edu::07377fe7-8f05-4c22-a697-5f820ef7115e" providerId="AD" clId="Web-{0AE67BF9-41EF-4AA3-B689-F88879A01EC0}" dt="2020-04-29T15:36:28.996" v="231" actId="1076"/>
          <ac:spMkLst>
            <pc:docMk/>
            <pc:sldMk cId="937713637" sldId="434"/>
            <ac:spMk id="16" creationId="{77EA54B5-45F1-46FF-86A1-0B28D9EAEE9D}"/>
          </ac:spMkLst>
        </pc:spChg>
        <pc:spChg chg="mod">
          <ac:chgData name="McGee, Margaret" userId="S::margaret.mcgee@suny.edu::07377fe7-8f05-4c22-a697-5f820ef7115e" providerId="AD" clId="Web-{0AE67BF9-41EF-4AA3-B689-F88879A01EC0}" dt="2020-04-29T15:36:36.871" v="232" actId="1076"/>
          <ac:spMkLst>
            <pc:docMk/>
            <pc:sldMk cId="937713637" sldId="434"/>
            <ac:spMk id="17" creationId="{B5874BE0-A9B4-4A8F-B868-B8100ED29DD6}"/>
          </ac:spMkLst>
        </pc:spChg>
        <pc:picChg chg="add mod">
          <ac:chgData name="McGee, Margaret" userId="S::margaret.mcgee@suny.edu::07377fe7-8f05-4c22-a697-5f820ef7115e" providerId="AD" clId="Web-{0AE67BF9-41EF-4AA3-B689-F88879A01EC0}" dt="2020-04-29T15:33:44.489" v="224" actId="1076"/>
          <ac:picMkLst>
            <pc:docMk/>
            <pc:sldMk cId="937713637" sldId="434"/>
            <ac:picMk id="4" creationId="{F7D735BA-A1DD-45C5-B640-E1B28AE62C18}"/>
          </ac:picMkLst>
        </pc:picChg>
        <pc:picChg chg="mod">
          <ac:chgData name="McGee, Margaret" userId="S::margaret.mcgee@suny.edu::07377fe7-8f05-4c22-a697-5f820ef7115e" providerId="AD" clId="Web-{0AE67BF9-41EF-4AA3-B689-F88879A01EC0}" dt="2020-04-29T15:36:00.822" v="227" actId="1076"/>
          <ac:picMkLst>
            <pc:docMk/>
            <pc:sldMk cId="937713637" sldId="434"/>
            <ac:picMk id="8" creationId="{4E9D7313-64BE-4A59-8568-8FB316503AED}"/>
          </ac:picMkLst>
        </pc:picChg>
        <pc:picChg chg="mod">
          <ac:chgData name="McGee, Margaret" userId="S::margaret.mcgee@suny.edu::07377fe7-8f05-4c22-a697-5f820ef7115e" providerId="AD" clId="Web-{0AE67BF9-41EF-4AA3-B689-F88879A01EC0}" dt="2020-04-29T15:36:04.963" v="228" actId="1076"/>
          <ac:picMkLst>
            <pc:docMk/>
            <pc:sldMk cId="937713637" sldId="434"/>
            <ac:picMk id="18" creationId="{1ECE81BB-BDB7-45E3-86DB-21EEE7FD6C12}"/>
          </ac:picMkLst>
        </pc:picChg>
        <pc:picChg chg="mod">
          <ac:chgData name="McGee, Margaret" userId="S::margaret.mcgee@suny.edu::07377fe7-8f05-4c22-a697-5f820ef7115e" providerId="AD" clId="Web-{0AE67BF9-41EF-4AA3-B689-F88879A01EC0}" dt="2020-04-29T15:36:11.354" v="229" actId="1076"/>
          <ac:picMkLst>
            <pc:docMk/>
            <pc:sldMk cId="937713637" sldId="434"/>
            <ac:picMk id="32" creationId="{40B630D6-B9FF-4C17-BDC1-549B54A4BA50}"/>
          </ac:picMkLst>
        </pc:picChg>
      </pc:sldChg>
    </pc:docChg>
  </pc:docChgLst>
  <pc:docChgLst>
    <pc:chgData name="McGee, Margaret" userId="S::margaret.mcgee@suny.edu::07377fe7-8f05-4c22-a697-5f820ef7115e" providerId="AD" clId="Web-{D3A1A1D9-EEAF-4F7E-A49D-9298AA149061}"/>
    <pc:docChg chg="modSld">
      <pc:chgData name="McGee, Margaret" userId="S::margaret.mcgee@suny.edu::07377fe7-8f05-4c22-a697-5f820ef7115e" providerId="AD" clId="Web-{D3A1A1D9-EEAF-4F7E-A49D-9298AA149061}" dt="2020-03-30T14:46:32.932" v="38" actId="20577"/>
      <pc:docMkLst>
        <pc:docMk/>
      </pc:docMkLst>
      <pc:sldChg chg="modSp">
        <pc:chgData name="McGee, Margaret" userId="S::margaret.mcgee@suny.edu::07377fe7-8f05-4c22-a697-5f820ef7115e" providerId="AD" clId="Web-{D3A1A1D9-EEAF-4F7E-A49D-9298AA149061}" dt="2020-03-30T14:46:32.932" v="37" actId="20577"/>
        <pc:sldMkLst>
          <pc:docMk/>
          <pc:sldMk cId="295589292" sldId="369"/>
        </pc:sldMkLst>
        <pc:spChg chg="mod">
          <ac:chgData name="McGee, Margaret" userId="S::margaret.mcgee@suny.edu::07377fe7-8f05-4c22-a697-5f820ef7115e" providerId="AD" clId="Web-{D3A1A1D9-EEAF-4F7E-A49D-9298AA149061}" dt="2020-03-30T14:46:32.932" v="37" actId="20577"/>
          <ac:spMkLst>
            <pc:docMk/>
            <pc:sldMk cId="295589292" sldId="369"/>
            <ac:spMk id="3" creationId="{4DBDDB3F-B73C-4F73-9955-8AC852907A47}"/>
          </ac:spMkLst>
        </pc:spChg>
      </pc:sldChg>
    </pc:docChg>
  </pc:docChgLst>
  <pc:docChgLst>
    <pc:chgData name="Tovstiadi, Esta" userId="S::esta.tovstiadi@suny.edu::b592cbb2-ea38-4240-8a3a-6613487ae435" providerId="AD" clId="Web-{F721496B-CCA5-4811-90D8-FDB53D607E63}"/>
    <pc:docChg chg="modSld">
      <pc:chgData name="Tovstiadi, Esta" userId="S::esta.tovstiadi@suny.edu::b592cbb2-ea38-4240-8a3a-6613487ae435" providerId="AD" clId="Web-{F721496B-CCA5-4811-90D8-FDB53D607E63}" dt="2020-09-23T23:59:07.112" v="48" actId="20577"/>
      <pc:docMkLst>
        <pc:docMk/>
      </pc:docMkLst>
      <pc:sldChg chg="modSp">
        <pc:chgData name="Tovstiadi, Esta" userId="S::esta.tovstiadi@suny.edu::b592cbb2-ea38-4240-8a3a-6613487ae435" providerId="AD" clId="Web-{F721496B-CCA5-4811-90D8-FDB53D607E63}" dt="2020-09-23T23:59:07.112" v="47" actId="20577"/>
        <pc:sldMkLst>
          <pc:docMk/>
          <pc:sldMk cId="863390931" sldId="457"/>
        </pc:sldMkLst>
        <pc:spChg chg="mod">
          <ac:chgData name="Tovstiadi, Esta" userId="S::esta.tovstiadi@suny.edu::b592cbb2-ea38-4240-8a3a-6613487ae435" providerId="AD" clId="Web-{F721496B-CCA5-4811-90D8-FDB53D607E63}" dt="2020-09-23T23:59:07.112" v="47" actId="20577"/>
          <ac:spMkLst>
            <pc:docMk/>
            <pc:sldMk cId="863390931" sldId="457"/>
            <ac:spMk id="14" creationId="{00000000-0000-0000-0000-000000000000}"/>
          </ac:spMkLst>
        </pc:spChg>
      </pc:sldChg>
    </pc:docChg>
  </pc:docChgLst>
  <pc:docChgLst>
    <pc:chgData name="Tovstiadi, Esta" userId="S::esta.tovstiadi@suny.edu::b592cbb2-ea38-4240-8a3a-6613487ae435" providerId="AD" clId="Web-{570758B7-44E6-4AE0-9306-42E6CC5599DF}"/>
    <pc:docChg chg="addSld modSld">
      <pc:chgData name="Tovstiadi, Esta" userId="S::esta.tovstiadi@suny.edu::b592cbb2-ea38-4240-8a3a-6613487ae435" providerId="AD" clId="Web-{570758B7-44E6-4AE0-9306-42E6CC5599DF}" dt="2020-10-27T20:12:48.596" v="971" actId="1076"/>
      <pc:docMkLst>
        <pc:docMk/>
      </pc:docMkLst>
      <pc:sldChg chg="addSp delSp modSp add replId">
        <pc:chgData name="Tovstiadi, Esta" userId="S::esta.tovstiadi@suny.edu::b592cbb2-ea38-4240-8a3a-6613487ae435" providerId="AD" clId="Web-{570758B7-44E6-4AE0-9306-42E6CC5599DF}" dt="2020-10-27T20:07:02.271" v="148" actId="1076"/>
        <pc:sldMkLst>
          <pc:docMk/>
          <pc:sldMk cId="3091799052" sldId="510"/>
        </pc:sldMkLst>
        <pc:spChg chg="mod">
          <ac:chgData name="Tovstiadi, Esta" userId="S::esta.tovstiadi@suny.edu::b592cbb2-ea38-4240-8a3a-6613487ae435" providerId="AD" clId="Web-{570758B7-44E6-4AE0-9306-42E6CC5599DF}" dt="2020-10-27T20:04:14.132" v="40" actId="20577"/>
          <ac:spMkLst>
            <pc:docMk/>
            <pc:sldMk cId="3091799052" sldId="510"/>
            <ac:spMk id="13" creationId="{00000000-0000-0000-0000-000000000000}"/>
          </ac:spMkLst>
        </pc:spChg>
        <pc:spChg chg="mod">
          <ac:chgData name="Tovstiadi, Esta" userId="S::esta.tovstiadi@suny.edu::b592cbb2-ea38-4240-8a3a-6613487ae435" providerId="AD" clId="Web-{570758B7-44E6-4AE0-9306-42E6CC5599DF}" dt="2020-10-27T20:07:01.943" v="146" actId="20577"/>
          <ac:spMkLst>
            <pc:docMk/>
            <pc:sldMk cId="3091799052" sldId="510"/>
            <ac:spMk id="14" creationId="{00000000-0000-0000-0000-000000000000}"/>
          </ac:spMkLst>
        </pc:spChg>
        <pc:picChg chg="del">
          <ac:chgData name="Tovstiadi, Esta" userId="S::esta.tovstiadi@suny.edu::b592cbb2-ea38-4240-8a3a-6613487ae435" providerId="AD" clId="Web-{570758B7-44E6-4AE0-9306-42E6CC5599DF}" dt="2020-10-27T20:04:16.460" v="43"/>
          <ac:picMkLst>
            <pc:docMk/>
            <pc:sldMk cId="3091799052" sldId="510"/>
            <ac:picMk id="2" creationId="{20AED2E5-DC16-4725-BAC4-7ABE22D2CE72}"/>
          </ac:picMkLst>
        </pc:picChg>
        <pc:picChg chg="del">
          <ac:chgData name="Tovstiadi, Esta" userId="S::esta.tovstiadi@suny.edu::b592cbb2-ea38-4240-8a3a-6613487ae435" providerId="AD" clId="Web-{570758B7-44E6-4AE0-9306-42E6CC5599DF}" dt="2020-10-27T20:04:17.054" v="44"/>
          <ac:picMkLst>
            <pc:docMk/>
            <pc:sldMk cId="3091799052" sldId="510"/>
            <ac:picMk id="3" creationId="{D9852A23-82FF-4B2A-A489-D24C857EEEC8}"/>
          </ac:picMkLst>
        </pc:picChg>
        <pc:picChg chg="add mod">
          <ac:chgData name="Tovstiadi, Esta" userId="S::esta.tovstiadi@suny.edu::b592cbb2-ea38-4240-8a3a-6613487ae435" providerId="AD" clId="Web-{570758B7-44E6-4AE0-9306-42E6CC5599DF}" dt="2020-10-27T20:07:02.271" v="148" actId="1076"/>
          <ac:picMkLst>
            <pc:docMk/>
            <pc:sldMk cId="3091799052" sldId="510"/>
            <ac:picMk id="4" creationId="{CB196E40-9FF3-4C46-BAD9-B373DAAE47E3}"/>
          </ac:picMkLst>
        </pc:picChg>
      </pc:sldChg>
      <pc:sldChg chg="delSp modSp add replId">
        <pc:chgData name="Tovstiadi, Esta" userId="S::esta.tovstiadi@suny.edu::b592cbb2-ea38-4240-8a3a-6613487ae435" providerId="AD" clId="Web-{570758B7-44E6-4AE0-9306-42E6CC5599DF}" dt="2020-10-27T20:11:04.347" v="652" actId="20577"/>
        <pc:sldMkLst>
          <pc:docMk/>
          <pc:sldMk cId="3095915168" sldId="511"/>
        </pc:sldMkLst>
        <pc:spChg chg="mod">
          <ac:chgData name="Tovstiadi, Esta" userId="S::esta.tovstiadi@suny.edu::b592cbb2-ea38-4240-8a3a-6613487ae435" providerId="AD" clId="Web-{570758B7-44E6-4AE0-9306-42E6CC5599DF}" dt="2020-10-27T20:11:04.347" v="652" actId="20577"/>
          <ac:spMkLst>
            <pc:docMk/>
            <pc:sldMk cId="3095915168" sldId="511"/>
            <ac:spMk id="13" creationId="{00000000-0000-0000-0000-000000000000}"/>
          </ac:spMkLst>
        </pc:spChg>
        <pc:spChg chg="mod">
          <ac:chgData name="Tovstiadi, Esta" userId="S::esta.tovstiadi@suny.edu::b592cbb2-ea38-4240-8a3a-6613487ae435" providerId="AD" clId="Web-{570758B7-44E6-4AE0-9306-42E6CC5599DF}" dt="2020-10-27T20:10:55.472" v="639" actId="20577"/>
          <ac:spMkLst>
            <pc:docMk/>
            <pc:sldMk cId="3095915168" sldId="511"/>
            <ac:spMk id="14" creationId="{00000000-0000-0000-0000-000000000000}"/>
          </ac:spMkLst>
        </pc:spChg>
        <pc:picChg chg="del">
          <ac:chgData name="Tovstiadi, Esta" userId="S::esta.tovstiadi@suny.edu::b592cbb2-ea38-4240-8a3a-6613487ae435" providerId="AD" clId="Web-{570758B7-44E6-4AE0-9306-42E6CC5599DF}" dt="2020-10-27T20:09:24.192" v="403"/>
          <ac:picMkLst>
            <pc:docMk/>
            <pc:sldMk cId="3095915168" sldId="511"/>
            <ac:picMk id="4" creationId="{CB196E40-9FF3-4C46-BAD9-B373DAAE47E3}"/>
          </ac:picMkLst>
        </pc:picChg>
      </pc:sldChg>
      <pc:sldChg chg="modSp add replId">
        <pc:chgData name="Tovstiadi, Esta" userId="S::esta.tovstiadi@suny.edu::b592cbb2-ea38-4240-8a3a-6613487ae435" providerId="AD" clId="Web-{570758B7-44E6-4AE0-9306-42E6CC5599DF}" dt="2020-10-27T20:12:48.596" v="971" actId="1076"/>
        <pc:sldMkLst>
          <pc:docMk/>
          <pc:sldMk cId="2050394509" sldId="512"/>
        </pc:sldMkLst>
        <pc:spChg chg="mod">
          <ac:chgData name="Tovstiadi, Esta" userId="S::esta.tovstiadi@suny.edu::b592cbb2-ea38-4240-8a3a-6613487ae435" providerId="AD" clId="Web-{570758B7-44E6-4AE0-9306-42E6CC5599DF}" dt="2020-10-27T20:11:41.347" v="710" actId="20577"/>
          <ac:spMkLst>
            <pc:docMk/>
            <pc:sldMk cId="2050394509" sldId="512"/>
            <ac:spMk id="13" creationId="{00000000-0000-0000-0000-000000000000}"/>
          </ac:spMkLst>
        </pc:spChg>
        <pc:spChg chg="mod">
          <ac:chgData name="Tovstiadi, Esta" userId="S::esta.tovstiadi@suny.edu::b592cbb2-ea38-4240-8a3a-6613487ae435" providerId="AD" clId="Web-{570758B7-44E6-4AE0-9306-42E6CC5599DF}" dt="2020-10-27T20:12:47.127" v="970" actId="14100"/>
          <ac:spMkLst>
            <pc:docMk/>
            <pc:sldMk cId="2050394509" sldId="512"/>
            <ac:spMk id="14" creationId="{00000000-0000-0000-0000-000000000000}"/>
          </ac:spMkLst>
        </pc:spChg>
        <pc:picChg chg="mod">
          <ac:chgData name="Tovstiadi, Esta" userId="S::esta.tovstiadi@suny.edu::b592cbb2-ea38-4240-8a3a-6613487ae435" providerId="AD" clId="Web-{570758B7-44E6-4AE0-9306-42E6CC5599DF}" dt="2020-10-27T20:12:48.596" v="971" actId="1076"/>
          <ac:picMkLst>
            <pc:docMk/>
            <pc:sldMk cId="2050394509" sldId="512"/>
            <ac:picMk id="3" creationId="{F2166E32-7083-4AC4-8CF3-622F8DF18051}"/>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F876D49-0CC0-45C5-94DC-32AB6B4D3492}" type="doc">
      <dgm:prSet loTypeId="urn:microsoft.com/office/officeart/2005/8/layout/process1" loCatId="process" qsTypeId="urn:microsoft.com/office/officeart/2005/8/quickstyle/simple1" qsCatId="simple" csTypeId="urn:microsoft.com/office/officeart/2005/8/colors/accent1_2" csCatId="accent1" phldr="1"/>
      <dgm:spPr/>
    </dgm:pt>
    <dgm:pt modelId="{803B3AD5-C64D-45E0-A7E3-90735A4F5296}">
      <dgm:prSet phldr="0"/>
      <dgm:spPr/>
      <dgm:t>
        <a:bodyPr/>
        <a:lstStyle/>
        <a:p>
          <a:pPr rtl="0"/>
          <a:r>
            <a:rPr lang="en-US">
              <a:latin typeface="Calibri Light" panose="020F0302020204030204"/>
            </a:rPr>
            <a:t>SLS</a:t>
          </a:r>
          <a:r>
            <a:rPr lang="en-US"/>
            <a:t> compiled and collated data</a:t>
          </a:r>
        </a:p>
      </dgm:t>
    </dgm:pt>
    <dgm:pt modelId="{FE5D37E1-189D-4076-AF99-227CF48BA84A}" type="parTrans" cxnId="{6F42F75E-B73A-4D1A-8519-3E7967D13057}">
      <dgm:prSet/>
      <dgm:spPr/>
    </dgm:pt>
    <dgm:pt modelId="{8D35D8C8-8C66-4D25-938A-D8DA944A48E0}" type="sibTrans" cxnId="{6F42F75E-B73A-4D1A-8519-3E7967D13057}">
      <dgm:prSet/>
      <dgm:spPr/>
      <dgm:t>
        <a:bodyPr/>
        <a:lstStyle/>
        <a:p>
          <a:endParaRPr lang="en-US"/>
        </a:p>
      </dgm:t>
    </dgm:pt>
    <dgm:pt modelId="{3EA3CFE3-FD3A-45EC-BFEB-68F4E1D07866}">
      <dgm:prSet phldr="0"/>
      <dgm:spPr/>
      <dgm:t>
        <a:bodyPr/>
        <a:lstStyle/>
        <a:p>
          <a:r>
            <a:rPr lang="en-US"/>
            <a:t>SSCC provided stakeholder input, made decisions</a:t>
          </a:r>
        </a:p>
      </dgm:t>
    </dgm:pt>
    <dgm:pt modelId="{304AD1EB-5812-4EE0-B5FB-69A0E334F6FE}" type="parTrans" cxnId="{CE2C1A74-A719-42B4-B94A-F5D993F48D36}">
      <dgm:prSet/>
      <dgm:spPr/>
    </dgm:pt>
    <dgm:pt modelId="{E55AEAD2-56DE-4988-99AA-7CEE61403274}" type="sibTrans" cxnId="{CE2C1A74-A719-42B4-B94A-F5D993F48D36}">
      <dgm:prSet/>
      <dgm:spPr/>
      <dgm:t>
        <a:bodyPr/>
        <a:lstStyle/>
        <a:p>
          <a:endParaRPr lang="en-US"/>
        </a:p>
      </dgm:t>
    </dgm:pt>
    <dgm:pt modelId="{0FD564EF-66CE-4630-9F32-FD62E0D1E40B}">
      <dgm:prSet phldr="0"/>
      <dgm:spPr/>
      <dgm:t>
        <a:bodyPr/>
        <a:lstStyle/>
        <a:p>
          <a:r>
            <a:rPr lang="en-US"/>
            <a:t>Process in place for future reviews</a:t>
          </a:r>
        </a:p>
      </dgm:t>
    </dgm:pt>
    <dgm:pt modelId="{C8DFEFED-8ED3-43B5-8331-CE08C611D1C7}" type="parTrans" cxnId="{ABC3880E-4AF5-46A9-B45F-89BA33E7D869}">
      <dgm:prSet/>
      <dgm:spPr/>
    </dgm:pt>
    <dgm:pt modelId="{F38C678B-F20D-4696-A1AC-CAC8BBD04380}" type="sibTrans" cxnId="{ABC3880E-4AF5-46A9-B45F-89BA33E7D869}">
      <dgm:prSet/>
      <dgm:spPr/>
      <dgm:t>
        <a:bodyPr/>
        <a:lstStyle/>
        <a:p>
          <a:endParaRPr lang="en-US"/>
        </a:p>
      </dgm:t>
    </dgm:pt>
    <dgm:pt modelId="{CAFC844F-F796-4430-9C08-5E28E75DB24E}" type="pres">
      <dgm:prSet presAssocID="{EF876D49-0CC0-45C5-94DC-32AB6B4D3492}" presName="Name0" presStyleCnt="0">
        <dgm:presLayoutVars>
          <dgm:dir/>
          <dgm:resizeHandles val="exact"/>
        </dgm:presLayoutVars>
      </dgm:prSet>
      <dgm:spPr/>
    </dgm:pt>
    <dgm:pt modelId="{BC4718FD-2AD3-423B-B095-B4ACD06D644C}" type="pres">
      <dgm:prSet presAssocID="{803B3AD5-C64D-45E0-A7E3-90735A4F5296}" presName="node" presStyleLbl="node1" presStyleIdx="0" presStyleCnt="3">
        <dgm:presLayoutVars>
          <dgm:bulletEnabled val="1"/>
        </dgm:presLayoutVars>
      </dgm:prSet>
      <dgm:spPr/>
    </dgm:pt>
    <dgm:pt modelId="{3DCEE9E3-1289-492F-ADC5-980626C79C1A}" type="pres">
      <dgm:prSet presAssocID="{8D35D8C8-8C66-4D25-938A-D8DA944A48E0}" presName="sibTrans" presStyleLbl="sibTrans2D1" presStyleIdx="0" presStyleCnt="2"/>
      <dgm:spPr/>
    </dgm:pt>
    <dgm:pt modelId="{BA136185-D80B-4A8C-94D5-F71E42A4331E}" type="pres">
      <dgm:prSet presAssocID="{8D35D8C8-8C66-4D25-938A-D8DA944A48E0}" presName="connectorText" presStyleLbl="sibTrans2D1" presStyleIdx="0" presStyleCnt="2"/>
      <dgm:spPr/>
    </dgm:pt>
    <dgm:pt modelId="{F8EF14E2-7B17-48C5-9B9E-D08FBFEB7A32}" type="pres">
      <dgm:prSet presAssocID="{3EA3CFE3-FD3A-45EC-BFEB-68F4E1D07866}" presName="node" presStyleLbl="node1" presStyleIdx="1" presStyleCnt="3">
        <dgm:presLayoutVars>
          <dgm:bulletEnabled val="1"/>
        </dgm:presLayoutVars>
      </dgm:prSet>
      <dgm:spPr/>
    </dgm:pt>
    <dgm:pt modelId="{4DE1CB89-EA18-4A2D-807F-C2DADF78D587}" type="pres">
      <dgm:prSet presAssocID="{E55AEAD2-56DE-4988-99AA-7CEE61403274}" presName="sibTrans" presStyleLbl="sibTrans2D1" presStyleIdx="1" presStyleCnt="2"/>
      <dgm:spPr/>
    </dgm:pt>
    <dgm:pt modelId="{F46DD25A-8E33-4F08-A14C-47D68D1B48E9}" type="pres">
      <dgm:prSet presAssocID="{E55AEAD2-56DE-4988-99AA-7CEE61403274}" presName="connectorText" presStyleLbl="sibTrans2D1" presStyleIdx="1" presStyleCnt="2"/>
      <dgm:spPr/>
    </dgm:pt>
    <dgm:pt modelId="{74B7A4CF-3A62-4D83-9F93-48E8CB3136FB}" type="pres">
      <dgm:prSet presAssocID="{0FD564EF-66CE-4630-9F32-FD62E0D1E40B}" presName="node" presStyleLbl="node1" presStyleIdx="2" presStyleCnt="3">
        <dgm:presLayoutVars>
          <dgm:bulletEnabled val="1"/>
        </dgm:presLayoutVars>
      </dgm:prSet>
      <dgm:spPr/>
    </dgm:pt>
  </dgm:ptLst>
  <dgm:cxnLst>
    <dgm:cxn modelId="{33504F04-1AF1-4C95-AA01-B333DAFB060E}" type="presOf" srcId="{E55AEAD2-56DE-4988-99AA-7CEE61403274}" destId="{4DE1CB89-EA18-4A2D-807F-C2DADF78D587}" srcOrd="0" destOrd="0" presId="urn:microsoft.com/office/officeart/2005/8/layout/process1"/>
    <dgm:cxn modelId="{5237E607-8489-47D8-98BF-A1719B304464}" type="presOf" srcId="{3EA3CFE3-FD3A-45EC-BFEB-68F4E1D07866}" destId="{F8EF14E2-7B17-48C5-9B9E-D08FBFEB7A32}" srcOrd="0" destOrd="0" presId="urn:microsoft.com/office/officeart/2005/8/layout/process1"/>
    <dgm:cxn modelId="{ABC3880E-4AF5-46A9-B45F-89BA33E7D869}" srcId="{EF876D49-0CC0-45C5-94DC-32AB6B4D3492}" destId="{0FD564EF-66CE-4630-9F32-FD62E0D1E40B}" srcOrd="2" destOrd="0" parTransId="{C8DFEFED-8ED3-43B5-8331-CE08C611D1C7}" sibTransId="{F38C678B-F20D-4696-A1AC-CAC8BBD04380}"/>
    <dgm:cxn modelId="{39933D30-12EF-4E3C-8842-8821FD2775AF}" type="presOf" srcId="{803B3AD5-C64D-45E0-A7E3-90735A4F5296}" destId="{BC4718FD-2AD3-423B-B095-B4ACD06D644C}" srcOrd="0" destOrd="0" presId="urn:microsoft.com/office/officeart/2005/8/layout/process1"/>
    <dgm:cxn modelId="{6F42F75E-B73A-4D1A-8519-3E7967D13057}" srcId="{EF876D49-0CC0-45C5-94DC-32AB6B4D3492}" destId="{803B3AD5-C64D-45E0-A7E3-90735A4F5296}" srcOrd="0" destOrd="0" parTransId="{FE5D37E1-189D-4076-AF99-227CF48BA84A}" sibTransId="{8D35D8C8-8C66-4D25-938A-D8DA944A48E0}"/>
    <dgm:cxn modelId="{CE2C1A74-A719-42B4-B94A-F5D993F48D36}" srcId="{EF876D49-0CC0-45C5-94DC-32AB6B4D3492}" destId="{3EA3CFE3-FD3A-45EC-BFEB-68F4E1D07866}" srcOrd="1" destOrd="0" parTransId="{304AD1EB-5812-4EE0-B5FB-69A0E334F6FE}" sibTransId="{E55AEAD2-56DE-4988-99AA-7CEE61403274}"/>
    <dgm:cxn modelId="{7174CA74-7660-4227-9286-632996241F62}" type="presOf" srcId="{8D35D8C8-8C66-4D25-938A-D8DA944A48E0}" destId="{BA136185-D80B-4A8C-94D5-F71E42A4331E}" srcOrd="1" destOrd="0" presId="urn:microsoft.com/office/officeart/2005/8/layout/process1"/>
    <dgm:cxn modelId="{B087B656-26FE-4F40-99EB-34D214CF915B}" type="presOf" srcId="{0FD564EF-66CE-4630-9F32-FD62E0D1E40B}" destId="{74B7A4CF-3A62-4D83-9F93-48E8CB3136FB}" srcOrd="0" destOrd="0" presId="urn:microsoft.com/office/officeart/2005/8/layout/process1"/>
    <dgm:cxn modelId="{6AAD7D94-DDF2-4E95-9C99-9E56CAF5C87C}" type="presOf" srcId="{EF876D49-0CC0-45C5-94DC-32AB6B4D3492}" destId="{CAFC844F-F796-4430-9C08-5E28E75DB24E}" srcOrd="0" destOrd="0" presId="urn:microsoft.com/office/officeart/2005/8/layout/process1"/>
    <dgm:cxn modelId="{1B886897-3B33-43BD-A92A-0162C809DD7A}" type="presOf" srcId="{E55AEAD2-56DE-4988-99AA-7CEE61403274}" destId="{F46DD25A-8E33-4F08-A14C-47D68D1B48E9}" srcOrd="1" destOrd="0" presId="urn:microsoft.com/office/officeart/2005/8/layout/process1"/>
    <dgm:cxn modelId="{2ED66CAE-343D-4139-B394-3943D289A7F7}" type="presOf" srcId="{8D35D8C8-8C66-4D25-938A-D8DA944A48E0}" destId="{3DCEE9E3-1289-492F-ADC5-980626C79C1A}" srcOrd="0" destOrd="0" presId="urn:microsoft.com/office/officeart/2005/8/layout/process1"/>
    <dgm:cxn modelId="{6F8FAFFE-D95F-4093-8D69-C16617ECE3F0}" type="presParOf" srcId="{CAFC844F-F796-4430-9C08-5E28E75DB24E}" destId="{BC4718FD-2AD3-423B-B095-B4ACD06D644C}" srcOrd="0" destOrd="0" presId="urn:microsoft.com/office/officeart/2005/8/layout/process1"/>
    <dgm:cxn modelId="{6674F6CF-347F-4EA2-B7DA-9E42476212ED}" type="presParOf" srcId="{CAFC844F-F796-4430-9C08-5E28E75DB24E}" destId="{3DCEE9E3-1289-492F-ADC5-980626C79C1A}" srcOrd="1" destOrd="0" presId="urn:microsoft.com/office/officeart/2005/8/layout/process1"/>
    <dgm:cxn modelId="{D4FC7CED-CBDE-480D-AAD3-C969473748E4}" type="presParOf" srcId="{3DCEE9E3-1289-492F-ADC5-980626C79C1A}" destId="{BA136185-D80B-4A8C-94D5-F71E42A4331E}" srcOrd="0" destOrd="0" presId="urn:microsoft.com/office/officeart/2005/8/layout/process1"/>
    <dgm:cxn modelId="{8A664712-70D3-4650-9019-0D2DA2B5CEAD}" type="presParOf" srcId="{CAFC844F-F796-4430-9C08-5E28E75DB24E}" destId="{F8EF14E2-7B17-48C5-9B9E-D08FBFEB7A32}" srcOrd="2" destOrd="0" presId="urn:microsoft.com/office/officeart/2005/8/layout/process1"/>
    <dgm:cxn modelId="{A3B091CC-F818-4DB2-B4AB-D5C509099949}" type="presParOf" srcId="{CAFC844F-F796-4430-9C08-5E28E75DB24E}" destId="{4DE1CB89-EA18-4A2D-807F-C2DADF78D587}" srcOrd="3" destOrd="0" presId="urn:microsoft.com/office/officeart/2005/8/layout/process1"/>
    <dgm:cxn modelId="{DFD4AB3B-203D-4459-AA22-E2B124058B62}" type="presParOf" srcId="{4DE1CB89-EA18-4A2D-807F-C2DADF78D587}" destId="{F46DD25A-8E33-4F08-A14C-47D68D1B48E9}" srcOrd="0" destOrd="0" presId="urn:microsoft.com/office/officeart/2005/8/layout/process1"/>
    <dgm:cxn modelId="{DA80862C-EFA2-45D5-957C-35F68A27226C}" type="presParOf" srcId="{CAFC844F-F796-4430-9C08-5E28E75DB24E}" destId="{74B7A4CF-3A62-4D83-9F93-48E8CB3136FB}" srcOrd="4" destOrd="0" presId="urn:microsoft.com/office/officeart/2005/8/layout/process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4718FD-2AD3-423B-B095-B4ACD06D644C}">
      <dsp:nvSpPr>
        <dsp:cNvPr id="0" name=""/>
        <dsp:cNvSpPr/>
      </dsp:nvSpPr>
      <dsp:spPr>
        <a:xfrm>
          <a:off x="8352" y="1777149"/>
          <a:ext cx="2496507" cy="149790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rtl="0">
            <a:lnSpc>
              <a:spcPct val="90000"/>
            </a:lnSpc>
            <a:spcBef>
              <a:spcPct val="0"/>
            </a:spcBef>
            <a:spcAft>
              <a:spcPct val="35000"/>
            </a:spcAft>
            <a:buNone/>
          </a:pPr>
          <a:r>
            <a:rPr lang="en-US" sz="2300" kern="1200">
              <a:latin typeface="Calibri Light" panose="020F0302020204030204"/>
            </a:rPr>
            <a:t>SLS</a:t>
          </a:r>
          <a:r>
            <a:rPr lang="en-US" sz="2300" kern="1200"/>
            <a:t> compiled and collated data</a:t>
          </a:r>
        </a:p>
      </dsp:txBody>
      <dsp:txXfrm>
        <a:off x="52224" y="1821021"/>
        <a:ext cx="2408763" cy="1410160"/>
      </dsp:txXfrm>
    </dsp:sp>
    <dsp:sp modelId="{3DCEE9E3-1289-492F-ADC5-980626C79C1A}">
      <dsp:nvSpPr>
        <dsp:cNvPr id="0" name=""/>
        <dsp:cNvSpPr/>
      </dsp:nvSpPr>
      <dsp:spPr>
        <a:xfrm>
          <a:off x="2754510" y="2216534"/>
          <a:ext cx="529259" cy="61913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2754510" y="2340361"/>
        <a:ext cx="370481" cy="371479"/>
      </dsp:txXfrm>
    </dsp:sp>
    <dsp:sp modelId="{F8EF14E2-7B17-48C5-9B9E-D08FBFEB7A32}">
      <dsp:nvSpPr>
        <dsp:cNvPr id="0" name=""/>
        <dsp:cNvSpPr/>
      </dsp:nvSpPr>
      <dsp:spPr>
        <a:xfrm>
          <a:off x="3503462" y="1777149"/>
          <a:ext cx="2496507" cy="149790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SSCC provided stakeholder input, made decisions</a:t>
          </a:r>
        </a:p>
      </dsp:txBody>
      <dsp:txXfrm>
        <a:off x="3547334" y="1821021"/>
        <a:ext cx="2408763" cy="1410160"/>
      </dsp:txXfrm>
    </dsp:sp>
    <dsp:sp modelId="{4DE1CB89-EA18-4A2D-807F-C2DADF78D587}">
      <dsp:nvSpPr>
        <dsp:cNvPr id="0" name=""/>
        <dsp:cNvSpPr/>
      </dsp:nvSpPr>
      <dsp:spPr>
        <a:xfrm>
          <a:off x="6249620" y="2216534"/>
          <a:ext cx="529259" cy="61913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6249620" y="2340361"/>
        <a:ext cx="370481" cy="371479"/>
      </dsp:txXfrm>
    </dsp:sp>
    <dsp:sp modelId="{74B7A4CF-3A62-4D83-9F93-48E8CB3136FB}">
      <dsp:nvSpPr>
        <dsp:cNvPr id="0" name=""/>
        <dsp:cNvSpPr/>
      </dsp:nvSpPr>
      <dsp:spPr>
        <a:xfrm>
          <a:off x="6998573" y="1777149"/>
          <a:ext cx="2496507" cy="149790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Process in place for future reviews</a:t>
          </a:r>
        </a:p>
      </dsp:txBody>
      <dsp:txXfrm>
        <a:off x="7042445" y="1821021"/>
        <a:ext cx="2408763" cy="1410160"/>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797596-2E5D-A648-9D56-B43760903CF3}" type="datetimeFigureOut">
              <a:rPr lang="en-US" smtClean="0"/>
              <a:t>10/28/2020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BC1646-246F-1A4A-9F1A-C1A4DCB7317F}" type="slidenum">
              <a:rPr lang="en-US" smtClean="0"/>
              <a:t>‹#›</a:t>
            </a:fld>
            <a:endParaRPr lang="en-US"/>
          </a:p>
        </p:txBody>
      </p:sp>
    </p:spTree>
    <p:extLst>
      <p:ext uri="{BB962C8B-B14F-4D97-AF65-F5344CB8AC3E}">
        <p14:creationId xmlns:p14="http://schemas.microsoft.com/office/powerpoint/2010/main" val="19464998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Good attendance and engagement for all sessions. A successful switch to registration-based training, which makes it easier to communicate with and count participants.</a:t>
            </a:r>
          </a:p>
        </p:txBody>
      </p:sp>
      <p:sp>
        <p:nvSpPr>
          <p:cNvPr id="4" name="Slide Number Placeholder 3"/>
          <p:cNvSpPr>
            <a:spLocks noGrp="1"/>
          </p:cNvSpPr>
          <p:nvPr>
            <p:ph type="sldNum" sz="quarter" idx="5"/>
          </p:nvPr>
        </p:nvSpPr>
        <p:spPr/>
        <p:txBody>
          <a:bodyPr/>
          <a:lstStyle/>
          <a:p>
            <a:fld id="{1EBC1646-246F-1A4A-9F1A-C1A4DCB7317F}" type="slidenum">
              <a:rPr lang="en-US" smtClean="0"/>
              <a:t>28</a:t>
            </a:fld>
            <a:endParaRPr lang="en-US"/>
          </a:p>
        </p:txBody>
      </p:sp>
    </p:spTree>
    <p:extLst>
      <p:ext uri="{BB962C8B-B14F-4D97-AF65-F5344CB8AC3E}">
        <p14:creationId xmlns:p14="http://schemas.microsoft.com/office/powerpoint/2010/main" val="22163913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Good attendance and engagement for all sessions. A successful switch to registration-based training, which makes it easier to communicate with and count participants.</a:t>
            </a:r>
          </a:p>
        </p:txBody>
      </p:sp>
      <p:sp>
        <p:nvSpPr>
          <p:cNvPr id="4" name="Slide Number Placeholder 3"/>
          <p:cNvSpPr>
            <a:spLocks noGrp="1"/>
          </p:cNvSpPr>
          <p:nvPr>
            <p:ph type="sldNum" sz="quarter" idx="5"/>
          </p:nvPr>
        </p:nvSpPr>
        <p:spPr/>
        <p:txBody>
          <a:bodyPr/>
          <a:lstStyle/>
          <a:p>
            <a:fld id="{1EBC1646-246F-1A4A-9F1A-C1A4DCB7317F}" type="slidenum">
              <a:rPr lang="en-US" smtClean="0"/>
              <a:t>29</a:t>
            </a:fld>
            <a:endParaRPr lang="en-US"/>
          </a:p>
        </p:txBody>
      </p:sp>
    </p:spTree>
    <p:extLst>
      <p:ext uri="{BB962C8B-B14F-4D97-AF65-F5344CB8AC3E}">
        <p14:creationId xmlns:p14="http://schemas.microsoft.com/office/powerpoint/2010/main" val="13881925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Good attendance and engagement for all sessions. A successful switch to registration-based training, which makes it easier to communicate with and count participants.</a:t>
            </a:r>
          </a:p>
        </p:txBody>
      </p:sp>
      <p:sp>
        <p:nvSpPr>
          <p:cNvPr id="4" name="Slide Number Placeholder 3"/>
          <p:cNvSpPr>
            <a:spLocks noGrp="1"/>
          </p:cNvSpPr>
          <p:nvPr>
            <p:ph type="sldNum" sz="quarter" idx="5"/>
          </p:nvPr>
        </p:nvSpPr>
        <p:spPr/>
        <p:txBody>
          <a:bodyPr/>
          <a:lstStyle/>
          <a:p>
            <a:fld id="{1EBC1646-246F-1A4A-9F1A-C1A4DCB7317F}" type="slidenum">
              <a:rPr lang="en-US" smtClean="0"/>
              <a:t>30</a:t>
            </a:fld>
            <a:endParaRPr lang="en-US"/>
          </a:p>
        </p:txBody>
      </p:sp>
    </p:spTree>
    <p:extLst>
      <p:ext uri="{BB962C8B-B14F-4D97-AF65-F5344CB8AC3E}">
        <p14:creationId xmlns:p14="http://schemas.microsoft.com/office/powerpoint/2010/main" val="2577662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Good attendance and engagement for all sessions. A successful switch to registration-based training, which makes it easier to communicate with and count participants.</a:t>
            </a:r>
          </a:p>
        </p:txBody>
      </p:sp>
      <p:sp>
        <p:nvSpPr>
          <p:cNvPr id="4" name="Slide Number Placeholder 3"/>
          <p:cNvSpPr>
            <a:spLocks noGrp="1"/>
          </p:cNvSpPr>
          <p:nvPr>
            <p:ph type="sldNum" sz="quarter" idx="5"/>
          </p:nvPr>
        </p:nvSpPr>
        <p:spPr/>
        <p:txBody>
          <a:bodyPr/>
          <a:lstStyle/>
          <a:p>
            <a:fld id="{1EBC1646-246F-1A4A-9F1A-C1A4DCB7317F}" type="slidenum">
              <a:rPr lang="en-US" smtClean="0"/>
              <a:t>31</a:t>
            </a:fld>
            <a:endParaRPr lang="en-US"/>
          </a:p>
        </p:txBody>
      </p:sp>
    </p:spTree>
    <p:extLst>
      <p:ext uri="{BB962C8B-B14F-4D97-AF65-F5344CB8AC3E}">
        <p14:creationId xmlns:p14="http://schemas.microsoft.com/office/powerpoint/2010/main" val="1227052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Good attendance and engagement for all sessions. A successful switch to registration-based training, which makes it easier to communicate with and count participants.</a:t>
            </a:r>
          </a:p>
        </p:txBody>
      </p:sp>
      <p:sp>
        <p:nvSpPr>
          <p:cNvPr id="4" name="Slide Number Placeholder 3"/>
          <p:cNvSpPr>
            <a:spLocks noGrp="1"/>
          </p:cNvSpPr>
          <p:nvPr>
            <p:ph type="sldNum" sz="quarter" idx="5"/>
          </p:nvPr>
        </p:nvSpPr>
        <p:spPr/>
        <p:txBody>
          <a:bodyPr/>
          <a:lstStyle/>
          <a:p>
            <a:fld id="{1EBC1646-246F-1A4A-9F1A-C1A4DCB7317F}" type="slidenum">
              <a:rPr lang="en-US" smtClean="0"/>
              <a:t>32</a:t>
            </a:fld>
            <a:endParaRPr lang="en-US"/>
          </a:p>
        </p:txBody>
      </p:sp>
    </p:spTree>
    <p:extLst>
      <p:ext uri="{BB962C8B-B14F-4D97-AF65-F5344CB8AC3E}">
        <p14:creationId xmlns:p14="http://schemas.microsoft.com/office/powerpoint/2010/main" val="35184522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EBC1646-246F-1A4A-9F1A-C1A4DCB7317F}" type="slidenum">
              <a:rPr lang="en-US" smtClean="0"/>
              <a:t>40</a:t>
            </a:fld>
            <a:endParaRPr lang="en-US"/>
          </a:p>
        </p:txBody>
      </p:sp>
    </p:spTree>
    <p:extLst>
      <p:ext uri="{BB962C8B-B14F-4D97-AF65-F5344CB8AC3E}">
        <p14:creationId xmlns:p14="http://schemas.microsoft.com/office/powerpoint/2010/main" val="18076779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3.emf"/></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3.e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3.em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3.emf"/></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58F28-12E3-2346-8468-5E332CAAE3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89E54A2-3CEA-D64F-BDF1-5C2CF89BB9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41642F2-DA96-4B48-966C-1712BD72AC70}"/>
              </a:ext>
            </a:extLst>
          </p:cNvPr>
          <p:cNvSpPr>
            <a:spLocks noGrp="1"/>
          </p:cNvSpPr>
          <p:nvPr>
            <p:ph type="dt" sz="half" idx="10"/>
          </p:nvPr>
        </p:nvSpPr>
        <p:spPr/>
        <p:txBody>
          <a:bodyPr/>
          <a:lstStyle/>
          <a:p>
            <a:fld id="{4450888D-4A71-2541-BE8B-529F9732D0D8}" type="datetimeFigureOut">
              <a:rPr lang="en-US" smtClean="0"/>
              <a:t>10/28/2020</a:t>
            </a:fld>
            <a:endParaRPr lang="en-US"/>
          </a:p>
        </p:txBody>
      </p:sp>
      <p:sp>
        <p:nvSpPr>
          <p:cNvPr id="5" name="Footer Placeholder 4">
            <a:extLst>
              <a:ext uri="{FF2B5EF4-FFF2-40B4-BE49-F238E27FC236}">
                <a16:creationId xmlns:a16="http://schemas.microsoft.com/office/drawing/2014/main" id="{09698E33-77B4-8440-BDDC-85C7288362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CD32F3-0ED7-E04C-85E3-F18102581E71}"/>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32770050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FDEBFC1-7AF0-F04E-B50D-8B334268027E}"/>
              </a:ext>
            </a:extLst>
          </p:cNvPr>
          <p:cNvSpPr>
            <a:spLocks noGrp="1"/>
          </p:cNvSpPr>
          <p:nvPr>
            <p:ph type="dt" sz="half" idx="10"/>
          </p:nvPr>
        </p:nvSpPr>
        <p:spPr/>
        <p:txBody>
          <a:bodyPr/>
          <a:lstStyle/>
          <a:p>
            <a:fld id="{4450888D-4A71-2541-BE8B-529F9732D0D8}" type="datetimeFigureOut">
              <a:rPr lang="en-US" smtClean="0"/>
              <a:t>10/28/2020</a:t>
            </a:fld>
            <a:endParaRPr lang="en-US"/>
          </a:p>
        </p:txBody>
      </p:sp>
      <p:sp>
        <p:nvSpPr>
          <p:cNvPr id="3" name="Footer Placeholder 2">
            <a:extLst>
              <a:ext uri="{FF2B5EF4-FFF2-40B4-BE49-F238E27FC236}">
                <a16:creationId xmlns:a16="http://schemas.microsoft.com/office/drawing/2014/main" id="{322D6BC3-6F66-784C-94DD-BB108C471C4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6E8134A-C3EA-9540-9873-8F73E3A85C81}"/>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35584414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187A3-FDD6-F047-89DC-FFE35E88CC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F0D2E0C-918D-F14A-B2F1-34DB0BE099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FD19478-D8FC-8540-B1DE-D9776EA31C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3E1157-D5C7-384F-AE06-F4E87DE55DBF}"/>
              </a:ext>
            </a:extLst>
          </p:cNvPr>
          <p:cNvSpPr>
            <a:spLocks noGrp="1"/>
          </p:cNvSpPr>
          <p:nvPr>
            <p:ph type="dt" sz="half" idx="10"/>
          </p:nvPr>
        </p:nvSpPr>
        <p:spPr/>
        <p:txBody>
          <a:bodyPr/>
          <a:lstStyle/>
          <a:p>
            <a:fld id="{4450888D-4A71-2541-BE8B-529F9732D0D8}" type="datetimeFigureOut">
              <a:rPr lang="en-US" smtClean="0"/>
              <a:t>10/28/2020</a:t>
            </a:fld>
            <a:endParaRPr lang="en-US"/>
          </a:p>
        </p:txBody>
      </p:sp>
      <p:sp>
        <p:nvSpPr>
          <p:cNvPr id="6" name="Footer Placeholder 5">
            <a:extLst>
              <a:ext uri="{FF2B5EF4-FFF2-40B4-BE49-F238E27FC236}">
                <a16:creationId xmlns:a16="http://schemas.microsoft.com/office/drawing/2014/main" id="{9F9A2FBF-782B-534C-A02F-F271475640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E7255E-5275-4348-9DCC-BEC02BEFF524}"/>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17513122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AFF70-8336-4046-BFFD-289949E25B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27F3680-683A-1E46-A4EE-10A07D3CA11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F01DC8B-2066-A74C-9445-1DD268851B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F58219-F995-6C45-9DBB-54951E26A99C}"/>
              </a:ext>
            </a:extLst>
          </p:cNvPr>
          <p:cNvSpPr>
            <a:spLocks noGrp="1"/>
          </p:cNvSpPr>
          <p:nvPr>
            <p:ph type="dt" sz="half" idx="10"/>
          </p:nvPr>
        </p:nvSpPr>
        <p:spPr/>
        <p:txBody>
          <a:bodyPr/>
          <a:lstStyle/>
          <a:p>
            <a:fld id="{4450888D-4A71-2541-BE8B-529F9732D0D8}" type="datetimeFigureOut">
              <a:rPr lang="en-US" smtClean="0"/>
              <a:t>10/28/2020</a:t>
            </a:fld>
            <a:endParaRPr lang="en-US"/>
          </a:p>
        </p:txBody>
      </p:sp>
      <p:sp>
        <p:nvSpPr>
          <p:cNvPr id="6" name="Footer Placeholder 5">
            <a:extLst>
              <a:ext uri="{FF2B5EF4-FFF2-40B4-BE49-F238E27FC236}">
                <a16:creationId xmlns:a16="http://schemas.microsoft.com/office/drawing/2014/main" id="{192B04B2-B36F-8349-A0A1-8F4D3D6668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7BDC62-7C92-4641-83BB-B96079061FC8}"/>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33477178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579CE-6C58-3342-A1D4-8F6B3C38E0B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C42EFEC-5848-4748-89E1-E06FB4F247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E7F53D-E482-CC46-91CA-DCECE43CF5CD}"/>
              </a:ext>
            </a:extLst>
          </p:cNvPr>
          <p:cNvSpPr>
            <a:spLocks noGrp="1"/>
          </p:cNvSpPr>
          <p:nvPr>
            <p:ph type="dt" sz="half" idx="10"/>
          </p:nvPr>
        </p:nvSpPr>
        <p:spPr/>
        <p:txBody>
          <a:bodyPr/>
          <a:lstStyle/>
          <a:p>
            <a:fld id="{4450888D-4A71-2541-BE8B-529F9732D0D8}" type="datetimeFigureOut">
              <a:rPr lang="en-US" smtClean="0"/>
              <a:t>10/28/2020</a:t>
            </a:fld>
            <a:endParaRPr lang="en-US"/>
          </a:p>
        </p:txBody>
      </p:sp>
      <p:sp>
        <p:nvSpPr>
          <p:cNvPr id="5" name="Footer Placeholder 4">
            <a:extLst>
              <a:ext uri="{FF2B5EF4-FFF2-40B4-BE49-F238E27FC236}">
                <a16:creationId xmlns:a16="http://schemas.microsoft.com/office/drawing/2014/main" id="{30F173DF-FA0A-784E-B88F-4117FF194A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9E67CE-8B2D-FF45-B20B-90E1F69CF513}"/>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14664931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579CE-6C58-3342-A1D4-8F6B3C38E0B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C42EFEC-5848-4748-89E1-E06FB4F247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E7F53D-E482-CC46-91CA-DCECE43CF5CD}"/>
              </a:ext>
            </a:extLst>
          </p:cNvPr>
          <p:cNvSpPr>
            <a:spLocks noGrp="1"/>
          </p:cNvSpPr>
          <p:nvPr>
            <p:ph type="dt" sz="half" idx="10"/>
          </p:nvPr>
        </p:nvSpPr>
        <p:spPr/>
        <p:txBody>
          <a:bodyPr/>
          <a:lstStyle/>
          <a:p>
            <a:fld id="{4450888D-4A71-2541-BE8B-529F9732D0D8}" type="datetimeFigureOut">
              <a:rPr lang="en-US" smtClean="0"/>
              <a:t>10/28/2020</a:t>
            </a:fld>
            <a:endParaRPr lang="en-US"/>
          </a:p>
        </p:txBody>
      </p:sp>
      <p:sp>
        <p:nvSpPr>
          <p:cNvPr id="5" name="Footer Placeholder 4">
            <a:extLst>
              <a:ext uri="{FF2B5EF4-FFF2-40B4-BE49-F238E27FC236}">
                <a16:creationId xmlns:a16="http://schemas.microsoft.com/office/drawing/2014/main" id="{30F173DF-FA0A-784E-B88F-4117FF194A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9E67CE-8B2D-FF45-B20B-90E1F69CF513}"/>
              </a:ext>
            </a:extLst>
          </p:cNvPr>
          <p:cNvSpPr>
            <a:spLocks noGrp="1"/>
          </p:cNvSpPr>
          <p:nvPr>
            <p:ph type="sldNum" sz="quarter" idx="12"/>
          </p:nvPr>
        </p:nvSpPr>
        <p:spPr/>
        <p:txBody>
          <a:bodyPr/>
          <a:lstStyle/>
          <a:p>
            <a:fld id="{A22CEB7F-075A-8C47-A3DF-D00F49FF392B}" type="slidenum">
              <a:rPr lang="en-US" smtClean="0"/>
              <a:t>‹#›</a:t>
            </a:fld>
            <a:endParaRPr lang="en-US"/>
          </a:p>
        </p:txBody>
      </p:sp>
      <p:sp>
        <p:nvSpPr>
          <p:cNvPr id="7" name="Rectangle 6">
            <a:extLst>
              <a:ext uri="{FF2B5EF4-FFF2-40B4-BE49-F238E27FC236}">
                <a16:creationId xmlns:a16="http://schemas.microsoft.com/office/drawing/2014/main" id="{CF832FAC-9066-A54F-B49A-783F72C80A5D}"/>
              </a:ext>
            </a:extLst>
          </p:cNvPr>
          <p:cNvSpPr/>
          <p:nvPr userDrawn="1"/>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198901C-9CA4-D041-B948-D3B4894B6476}"/>
              </a:ext>
            </a:extLst>
          </p:cNvPr>
          <p:cNvSpPr/>
          <p:nvPr userDrawn="1"/>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BDBFD98D-9C97-DE4A-B29D-544B0AAD154F}"/>
              </a:ext>
            </a:extLst>
          </p:cNvPr>
          <p:cNvGrpSpPr/>
          <p:nvPr userDrawn="1"/>
        </p:nvGrpSpPr>
        <p:grpSpPr>
          <a:xfrm>
            <a:off x="6276761" y="6251567"/>
            <a:ext cx="5548758" cy="438513"/>
            <a:chOff x="6320303" y="6041112"/>
            <a:chExt cx="5548758" cy="438513"/>
          </a:xfrm>
        </p:grpSpPr>
        <p:pic>
          <p:nvPicPr>
            <p:cNvPr id="10" name="Picture 9">
              <a:extLst>
                <a:ext uri="{FF2B5EF4-FFF2-40B4-BE49-F238E27FC236}">
                  <a16:creationId xmlns:a16="http://schemas.microsoft.com/office/drawing/2014/main" id="{98B1BC77-F5E8-4347-BB4D-7447075C51F7}"/>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11" name="Picture 10">
              <a:extLst>
                <a:ext uri="{FF2B5EF4-FFF2-40B4-BE49-F238E27FC236}">
                  <a16:creationId xmlns:a16="http://schemas.microsoft.com/office/drawing/2014/main" id="{A94B97D2-B5D9-234A-A702-9B43C3528FB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12" name="TextBox 11">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13" name="Picture 12">
              <a:extLst>
                <a:ext uri="{FF2B5EF4-FFF2-40B4-BE49-F238E27FC236}">
                  <a16:creationId xmlns:a16="http://schemas.microsoft.com/office/drawing/2014/main" id="{E5D6C94E-DAC3-7947-B8BD-C9AE94196B32}"/>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14" name="Picture 13">
              <a:extLst>
                <a:ext uri="{FF2B5EF4-FFF2-40B4-BE49-F238E27FC236}">
                  <a16:creationId xmlns:a16="http://schemas.microsoft.com/office/drawing/2014/main" id="{6BD4C55E-C976-2644-931A-643E76EEF929}"/>
                </a:ext>
              </a:extLst>
            </p:cNvPr>
            <p:cNvPicPr>
              <a:picLocks noChangeAspect="1"/>
            </p:cNvPicPr>
            <p:nvPr/>
          </p:nvPicPr>
          <p:blipFill>
            <a:blip r:embed="rId5"/>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14664931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0C0185A-8750-7D49-995C-97212AD630A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A0A6BCE-4049-FD49-8A07-D29BD44229F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639774-9B12-3345-9F2A-86977C70C9D7}"/>
              </a:ext>
            </a:extLst>
          </p:cNvPr>
          <p:cNvSpPr>
            <a:spLocks noGrp="1"/>
          </p:cNvSpPr>
          <p:nvPr>
            <p:ph type="dt" sz="half" idx="10"/>
          </p:nvPr>
        </p:nvSpPr>
        <p:spPr/>
        <p:txBody>
          <a:bodyPr/>
          <a:lstStyle/>
          <a:p>
            <a:fld id="{4450888D-4A71-2541-BE8B-529F9732D0D8}" type="datetimeFigureOut">
              <a:rPr lang="en-US" smtClean="0"/>
              <a:t>10/28/2020</a:t>
            </a:fld>
            <a:endParaRPr lang="en-US"/>
          </a:p>
        </p:txBody>
      </p:sp>
      <p:sp>
        <p:nvSpPr>
          <p:cNvPr id="5" name="Footer Placeholder 4">
            <a:extLst>
              <a:ext uri="{FF2B5EF4-FFF2-40B4-BE49-F238E27FC236}">
                <a16:creationId xmlns:a16="http://schemas.microsoft.com/office/drawing/2014/main" id="{4D938FC2-D326-264B-A117-CEB090C189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87C95C-6D5B-0540-A2E4-732FD528A6A7}"/>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31942367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C6AE8-4C38-5642-A29A-76652C1BB4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F1A3F8-9FBC-A544-9F3C-423BF0AE09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BE0B57-3748-0742-A518-EE3FB791CF4B}"/>
              </a:ext>
            </a:extLst>
          </p:cNvPr>
          <p:cNvSpPr>
            <a:spLocks noGrp="1"/>
          </p:cNvSpPr>
          <p:nvPr>
            <p:ph type="dt" sz="half" idx="10"/>
          </p:nvPr>
        </p:nvSpPr>
        <p:spPr/>
        <p:txBody>
          <a:bodyPr/>
          <a:lstStyle/>
          <a:p>
            <a:fld id="{4450888D-4A71-2541-BE8B-529F9732D0D8}" type="datetimeFigureOut">
              <a:rPr lang="en-US" smtClean="0"/>
              <a:t>10/28/2020</a:t>
            </a:fld>
            <a:endParaRPr lang="en-US"/>
          </a:p>
        </p:txBody>
      </p:sp>
      <p:sp>
        <p:nvSpPr>
          <p:cNvPr id="5" name="Footer Placeholder 4">
            <a:extLst>
              <a:ext uri="{FF2B5EF4-FFF2-40B4-BE49-F238E27FC236}">
                <a16:creationId xmlns:a16="http://schemas.microsoft.com/office/drawing/2014/main" id="{E01F804F-884B-954F-8038-5822E4FC7F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1FE475-94DB-3441-A191-0B20DF1DC402}"/>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27491126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21C42-1CF5-614B-81F4-D92CE5C2BE9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A4C5979-34E4-F04E-990E-20ADAFC2C8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2C66926-B1C5-1948-9F65-207F70DC21AF}"/>
              </a:ext>
            </a:extLst>
          </p:cNvPr>
          <p:cNvSpPr>
            <a:spLocks noGrp="1"/>
          </p:cNvSpPr>
          <p:nvPr>
            <p:ph type="dt" sz="half" idx="10"/>
          </p:nvPr>
        </p:nvSpPr>
        <p:spPr/>
        <p:txBody>
          <a:bodyPr/>
          <a:lstStyle/>
          <a:p>
            <a:fld id="{4450888D-4A71-2541-BE8B-529F9732D0D8}" type="datetimeFigureOut">
              <a:rPr lang="en-US" smtClean="0"/>
              <a:t>10/28/2020</a:t>
            </a:fld>
            <a:endParaRPr lang="en-US"/>
          </a:p>
        </p:txBody>
      </p:sp>
      <p:sp>
        <p:nvSpPr>
          <p:cNvPr id="5" name="Footer Placeholder 4">
            <a:extLst>
              <a:ext uri="{FF2B5EF4-FFF2-40B4-BE49-F238E27FC236}">
                <a16:creationId xmlns:a16="http://schemas.microsoft.com/office/drawing/2014/main" id="{FC1FD53C-CBF2-CF4B-AF34-4FAF8EF533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EC4400-66F7-6041-9F65-775E3F702748}"/>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38680237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84AFB-8F5D-AE4C-8111-8E206AB45E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93844A3-FC0F-A249-9056-963BE5B4D7C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7008978-AC6F-4549-BD4C-33EAA349F2E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20848CB-F251-614F-988A-B3654DC6B493}"/>
              </a:ext>
            </a:extLst>
          </p:cNvPr>
          <p:cNvSpPr>
            <a:spLocks noGrp="1"/>
          </p:cNvSpPr>
          <p:nvPr>
            <p:ph type="dt" sz="half" idx="10"/>
          </p:nvPr>
        </p:nvSpPr>
        <p:spPr/>
        <p:txBody>
          <a:bodyPr/>
          <a:lstStyle/>
          <a:p>
            <a:fld id="{4450888D-4A71-2541-BE8B-529F9732D0D8}" type="datetimeFigureOut">
              <a:rPr lang="en-US" smtClean="0"/>
              <a:t>10/28/2020</a:t>
            </a:fld>
            <a:endParaRPr lang="en-US"/>
          </a:p>
        </p:txBody>
      </p:sp>
      <p:sp>
        <p:nvSpPr>
          <p:cNvPr id="6" name="Footer Placeholder 5">
            <a:extLst>
              <a:ext uri="{FF2B5EF4-FFF2-40B4-BE49-F238E27FC236}">
                <a16:creationId xmlns:a16="http://schemas.microsoft.com/office/drawing/2014/main" id="{F451F20D-3B44-B14C-8813-9836981FE7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F6DCD8-AC3E-D94C-8355-111C85A1ECAA}"/>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3947929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14B95-C19F-6B4E-9C62-51076B8B8DA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8B49BB-A0D4-DE43-BB16-B35A236B28A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8E2B65-A596-0E45-BFB8-51E87DC8D30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B6EDC8-E086-3A49-9703-13BC8C137A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573776D-9DAB-C24C-A0A3-E9E963935F8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D072B0D-78CE-8949-85CC-2ED7757763D9}"/>
              </a:ext>
            </a:extLst>
          </p:cNvPr>
          <p:cNvSpPr>
            <a:spLocks noGrp="1"/>
          </p:cNvSpPr>
          <p:nvPr>
            <p:ph type="dt" sz="half" idx="10"/>
          </p:nvPr>
        </p:nvSpPr>
        <p:spPr/>
        <p:txBody>
          <a:bodyPr/>
          <a:lstStyle/>
          <a:p>
            <a:fld id="{4450888D-4A71-2541-BE8B-529F9732D0D8}" type="datetimeFigureOut">
              <a:rPr lang="en-US" smtClean="0"/>
              <a:t>10/28/2020</a:t>
            </a:fld>
            <a:endParaRPr lang="en-US"/>
          </a:p>
        </p:txBody>
      </p:sp>
      <p:sp>
        <p:nvSpPr>
          <p:cNvPr id="8" name="Footer Placeholder 7">
            <a:extLst>
              <a:ext uri="{FF2B5EF4-FFF2-40B4-BE49-F238E27FC236}">
                <a16:creationId xmlns:a16="http://schemas.microsoft.com/office/drawing/2014/main" id="{6628B343-74C5-F04C-9150-07E5B98D4A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CB6B707-4AC7-AB43-B5AF-B840B22EA012}"/>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41030102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1EB91-BAAB-D444-B955-82D8FF59405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C4E3B7E-E68E-5C48-9EAB-35FEA82A6D40}"/>
              </a:ext>
            </a:extLst>
          </p:cNvPr>
          <p:cNvSpPr>
            <a:spLocks noGrp="1"/>
          </p:cNvSpPr>
          <p:nvPr>
            <p:ph type="dt" sz="half" idx="10"/>
          </p:nvPr>
        </p:nvSpPr>
        <p:spPr/>
        <p:txBody>
          <a:bodyPr/>
          <a:lstStyle/>
          <a:p>
            <a:fld id="{4450888D-4A71-2541-BE8B-529F9732D0D8}" type="datetimeFigureOut">
              <a:rPr lang="en-US" smtClean="0"/>
              <a:t>10/28/2020</a:t>
            </a:fld>
            <a:endParaRPr lang="en-US"/>
          </a:p>
        </p:txBody>
      </p:sp>
      <p:sp>
        <p:nvSpPr>
          <p:cNvPr id="4" name="Footer Placeholder 3">
            <a:extLst>
              <a:ext uri="{FF2B5EF4-FFF2-40B4-BE49-F238E27FC236}">
                <a16:creationId xmlns:a16="http://schemas.microsoft.com/office/drawing/2014/main" id="{360B88CC-9599-BB4A-A70D-18A2E89070A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269E7BD-C751-8F4B-BC2F-6A107CC1F564}"/>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39308813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84AFB-8F5D-AE4C-8111-8E206AB45E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93844A3-FC0F-A249-9056-963BE5B4D7C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7008978-AC6F-4549-BD4C-33EAA349F2E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20848CB-F251-614F-988A-B3654DC6B493}"/>
              </a:ext>
            </a:extLst>
          </p:cNvPr>
          <p:cNvSpPr>
            <a:spLocks noGrp="1"/>
          </p:cNvSpPr>
          <p:nvPr>
            <p:ph type="dt" sz="half" idx="10"/>
          </p:nvPr>
        </p:nvSpPr>
        <p:spPr/>
        <p:txBody>
          <a:bodyPr/>
          <a:lstStyle/>
          <a:p>
            <a:fld id="{4450888D-4A71-2541-BE8B-529F9732D0D8}" type="datetimeFigureOut">
              <a:rPr lang="en-US" smtClean="0"/>
              <a:t>10/28/2020</a:t>
            </a:fld>
            <a:endParaRPr lang="en-US"/>
          </a:p>
        </p:txBody>
      </p:sp>
      <p:sp>
        <p:nvSpPr>
          <p:cNvPr id="6" name="Footer Placeholder 5">
            <a:extLst>
              <a:ext uri="{FF2B5EF4-FFF2-40B4-BE49-F238E27FC236}">
                <a16:creationId xmlns:a16="http://schemas.microsoft.com/office/drawing/2014/main" id="{F451F20D-3B44-B14C-8813-9836981FE7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F6DCD8-AC3E-D94C-8355-111C85A1ECAA}"/>
              </a:ext>
            </a:extLst>
          </p:cNvPr>
          <p:cNvSpPr>
            <a:spLocks noGrp="1"/>
          </p:cNvSpPr>
          <p:nvPr>
            <p:ph type="sldNum" sz="quarter" idx="12"/>
          </p:nvPr>
        </p:nvSpPr>
        <p:spPr/>
        <p:txBody>
          <a:bodyPr/>
          <a:lstStyle/>
          <a:p>
            <a:fld id="{A22CEB7F-075A-8C47-A3DF-D00F49FF392B}" type="slidenum">
              <a:rPr lang="en-US" smtClean="0"/>
              <a:t>‹#›</a:t>
            </a:fld>
            <a:endParaRPr lang="en-US"/>
          </a:p>
        </p:txBody>
      </p:sp>
      <p:sp>
        <p:nvSpPr>
          <p:cNvPr id="8" name="Rectangle 7">
            <a:extLst>
              <a:ext uri="{FF2B5EF4-FFF2-40B4-BE49-F238E27FC236}">
                <a16:creationId xmlns:a16="http://schemas.microsoft.com/office/drawing/2014/main" id="{CF832FAC-9066-A54F-B49A-783F72C80A5D}"/>
              </a:ext>
            </a:extLst>
          </p:cNvPr>
          <p:cNvSpPr/>
          <p:nvPr userDrawn="1"/>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198901C-9CA4-D041-B948-D3B4894B6476}"/>
              </a:ext>
            </a:extLst>
          </p:cNvPr>
          <p:cNvSpPr/>
          <p:nvPr userDrawn="1"/>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BDBFD98D-9C97-DE4A-B29D-544B0AAD154F}"/>
              </a:ext>
            </a:extLst>
          </p:cNvPr>
          <p:cNvGrpSpPr/>
          <p:nvPr userDrawn="1"/>
        </p:nvGrpSpPr>
        <p:grpSpPr>
          <a:xfrm>
            <a:off x="6276761" y="6251567"/>
            <a:ext cx="5548758" cy="438513"/>
            <a:chOff x="6320303" y="6041112"/>
            <a:chExt cx="5548758" cy="438513"/>
          </a:xfrm>
        </p:grpSpPr>
        <p:pic>
          <p:nvPicPr>
            <p:cNvPr id="11" name="Picture 10">
              <a:extLst>
                <a:ext uri="{FF2B5EF4-FFF2-40B4-BE49-F238E27FC236}">
                  <a16:creationId xmlns:a16="http://schemas.microsoft.com/office/drawing/2014/main" id="{98B1BC77-F5E8-4347-BB4D-7447075C51F7}"/>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12" name="Picture 11">
              <a:extLst>
                <a:ext uri="{FF2B5EF4-FFF2-40B4-BE49-F238E27FC236}">
                  <a16:creationId xmlns:a16="http://schemas.microsoft.com/office/drawing/2014/main" id="{A94B97D2-B5D9-234A-A702-9B43C3528FB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13" name="TextBox 12">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14" name="Picture 13">
              <a:extLst>
                <a:ext uri="{FF2B5EF4-FFF2-40B4-BE49-F238E27FC236}">
                  <a16:creationId xmlns:a16="http://schemas.microsoft.com/office/drawing/2014/main" id="{E5D6C94E-DAC3-7947-B8BD-C9AE94196B32}"/>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15" name="Picture 14">
              <a:extLst>
                <a:ext uri="{FF2B5EF4-FFF2-40B4-BE49-F238E27FC236}">
                  <a16:creationId xmlns:a16="http://schemas.microsoft.com/office/drawing/2014/main" id="{6BD4C55E-C976-2644-931A-643E76EEF929}"/>
                </a:ext>
              </a:extLst>
            </p:cNvPr>
            <p:cNvPicPr>
              <a:picLocks noChangeAspect="1"/>
            </p:cNvPicPr>
            <p:nvPr/>
          </p:nvPicPr>
          <p:blipFill>
            <a:blip r:embed="rId5"/>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39479294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14B95-C19F-6B4E-9C62-51076B8B8DA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8B49BB-A0D4-DE43-BB16-B35A236B28A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8E2B65-A596-0E45-BFB8-51E87DC8D30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B6EDC8-E086-3A49-9703-13BC8C137A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573776D-9DAB-C24C-A0A3-E9E963935F8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D072B0D-78CE-8949-85CC-2ED7757763D9}"/>
              </a:ext>
            </a:extLst>
          </p:cNvPr>
          <p:cNvSpPr>
            <a:spLocks noGrp="1"/>
          </p:cNvSpPr>
          <p:nvPr>
            <p:ph type="dt" sz="half" idx="10"/>
          </p:nvPr>
        </p:nvSpPr>
        <p:spPr/>
        <p:txBody>
          <a:bodyPr/>
          <a:lstStyle/>
          <a:p>
            <a:fld id="{4450888D-4A71-2541-BE8B-529F9732D0D8}" type="datetimeFigureOut">
              <a:rPr lang="en-US" smtClean="0"/>
              <a:t>10/28/2020</a:t>
            </a:fld>
            <a:endParaRPr lang="en-US"/>
          </a:p>
        </p:txBody>
      </p:sp>
      <p:sp>
        <p:nvSpPr>
          <p:cNvPr id="8" name="Footer Placeholder 7">
            <a:extLst>
              <a:ext uri="{FF2B5EF4-FFF2-40B4-BE49-F238E27FC236}">
                <a16:creationId xmlns:a16="http://schemas.microsoft.com/office/drawing/2014/main" id="{6628B343-74C5-F04C-9150-07E5B98D4A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CB6B707-4AC7-AB43-B5AF-B840B22EA012}"/>
              </a:ext>
            </a:extLst>
          </p:cNvPr>
          <p:cNvSpPr>
            <a:spLocks noGrp="1"/>
          </p:cNvSpPr>
          <p:nvPr>
            <p:ph type="sldNum" sz="quarter" idx="12"/>
          </p:nvPr>
        </p:nvSpPr>
        <p:spPr/>
        <p:txBody>
          <a:bodyPr/>
          <a:lstStyle/>
          <a:p>
            <a:fld id="{A22CEB7F-075A-8C47-A3DF-D00F49FF392B}" type="slidenum">
              <a:rPr lang="en-US" smtClean="0"/>
              <a:t>‹#›</a:t>
            </a:fld>
            <a:endParaRPr lang="en-US"/>
          </a:p>
        </p:txBody>
      </p:sp>
      <p:sp>
        <p:nvSpPr>
          <p:cNvPr id="10" name="Rectangle 9">
            <a:extLst>
              <a:ext uri="{FF2B5EF4-FFF2-40B4-BE49-F238E27FC236}">
                <a16:creationId xmlns:a16="http://schemas.microsoft.com/office/drawing/2014/main" id="{CF832FAC-9066-A54F-B49A-783F72C80A5D}"/>
              </a:ext>
            </a:extLst>
          </p:cNvPr>
          <p:cNvSpPr/>
          <p:nvPr userDrawn="1"/>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198901C-9CA4-D041-B948-D3B4894B6476}"/>
              </a:ext>
            </a:extLst>
          </p:cNvPr>
          <p:cNvSpPr/>
          <p:nvPr userDrawn="1"/>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BDBFD98D-9C97-DE4A-B29D-544B0AAD154F}"/>
              </a:ext>
            </a:extLst>
          </p:cNvPr>
          <p:cNvGrpSpPr/>
          <p:nvPr userDrawn="1"/>
        </p:nvGrpSpPr>
        <p:grpSpPr>
          <a:xfrm>
            <a:off x="6276761" y="6251567"/>
            <a:ext cx="5548758" cy="438513"/>
            <a:chOff x="6320303" y="6041112"/>
            <a:chExt cx="5548758" cy="438513"/>
          </a:xfrm>
        </p:grpSpPr>
        <p:pic>
          <p:nvPicPr>
            <p:cNvPr id="13" name="Picture 12">
              <a:extLst>
                <a:ext uri="{FF2B5EF4-FFF2-40B4-BE49-F238E27FC236}">
                  <a16:creationId xmlns:a16="http://schemas.microsoft.com/office/drawing/2014/main" id="{98B1BC77-F5E8-4347-BB4D-7447075C51F7}"/>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14" name="Picture 13">
              <a:extLst>
                <a:ext uri="{FF2B5EF4-FFF2-40B4-BE49-F238E27FC236}">
                  <a16:creationId xmlns:a16="http://schemas.microsoft.com/office/drawing/2014/main" id="{A94B97D2-B5D9-234A-A702-9B43C3528FB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15" name="TextBox 14">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16" name="Picture 15">
              <a:extLst>
                <a:ext uri="{FF2B5EF4-FFF2-40B4-BE49-F238E27FC236}">
                  <a16:creationId xmlns:a16="http://schemas.microsoft.com/office/drawing/2014/main" id="{E5D6C94E-DAC3-7947-B8BD-C9AE94196B32}"/>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17" name="Picture 16">
              <a:extLst>
                <a:ext uri="{FF2B5EF4-FFF2-40B4-BE49-F238E27FC236}">
                  <a16:creationId xmlns:a16="http://schemas.microsoft.com/office/drawing/2014/main" id="{6BD4C55E-C976-2644-931A-643E76EEF929}"/>
                </a:ext>
              </a:extLst>
            </p:cNvPr>
            <p:cNvPicPr>
              <a:picLocks noChangeAspect="1"/>
            </p:cNvPicPr>
            <p:nvPr/>
          </p:nvPicPr>
          <p:blipFill>
            <a:blip r:embed="rId5"/>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41030102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1EB91-BAAB-D444-B955-82D8FF59405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C4E3B7E-E68E-5C48-9EAB-35FEA82A6D40}"/>
              </a:ext>
            </a:extLst>
          </p:cNvPr>
          <p:cNvSpPr>
            <a:spLocks noGrp="1"/>
          </p:cNvSpPr>
          <p:nvPr>
            <p:ph type="dt" sz="half" idx="10"/>
          </p:nvPr>
        </p:nvSpPr>
        <p:spPr/>
        <p:txBody>
          <a:bodyPr/>
          <a:lstStyle/>
          <a:p>
            <a:fld id="{4450888D-4A71-2541-BE8B-529F9732D0D8}" type="datetimeFigureOut">
              <a:rPr lang="en-US" smtClean="0"/>
              <a:t>10/28/2020</a:t>
            </a:fld>
            <a:endParaRPr lang="en-US"/>
          </a:p>
        </p:txBody>
      </p:sp>
      <p:sp>
        <p:nvSpPr>
          <p:cNvPr id="4" name="Footer Placeholder 3">
            <a:extLst>
              <a:ext uri="{FF2B5EF4-FFF2-40B4-BE49-F238E27FC236}">
                <a16:creationId xmlns:a16="http://schemas.microsoft.com/office/drawing/2014/main" id="{360B88CC-9599-BB4A-A70D-18A2E89070A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269E7BD-C751-8F4B-BC2F-6A107CC1F564}"/>
              </a:ext>
            </a:extLst>
          </p:cNvPr>
          <p:cNvSpPr>
            <a:spLocks noGrp="1"/>
          </p:cNvSpPr>
          <p:nvPr>
            <p:ph type="sldNum" sz="quarter" idx="12"/>
          </p:nvPr>
        </p:nvSpPr>
        <p:spPr/>
        <p:txBody>
          <a:bodyPr/>
          <a:lstStyle/>
          <a:p>
            <a:fld id="{A22CEB7F-075A-8C47-A3DF-D00F49FF392B}" type="slidenum">
              <a:rPr lang="en-US" smtClean="0"/>
              <a:t>‹#›</a:t>
            </a:fld>
            <a:endParaRPr lang="en-US"/>
          </a:p>
        </p:txBody>
      </p:sp>
      <p:sp>
        <p:nvSpPr>
          <p:cNvPr id="6" name="Rectangle 5">
            <a:extLst>
              <a:ext uri="{FF2B5EF4-FFF2-40B4-BE49-F238E27FC236}">
                <a16:creationId xmlns:a16="http://schemas.microsoft.com/office/drawing/2014/main" id="{CF832FAC-9066-A54F-B49A-783F72C80A5D}"/>
              </a:ext>
            </a:extLst>
          </p:cNvPr>
          <p:cNvSpPr/>
          <p:nvPr userDrawn="1"/>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198901C-9CA4-D041-B948-D3B4894B6476}"/>
              </a:ext>
            </a:extLst>
          </p:cNvPr>
          <p:cNvSpPr/>
          <p:nvPr userDrawn="1"/>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BDBFD98D-9C97-DE4A-B29D-544B0AAD154F}"/>
              </a:ext>
            </a:extLst>
          </p:cNvPr>
          <p:cNvGrpSpPr/>
          <p:nvPr userDrawn="1"/>
        </p:nvGrpSpPr>
        <p:grpSpPr>
          <a:xfrm>
            <a:off x="6276761" y="6251567"/>
            <a:ext cx="5548758" cy="438513"/>
            <a:chOff x="6320303" y="6041112"/>
            <a:chExt cx="5548758" cy="438513"/>
          </a:xfrm>
        </p:grpSpPr>
        <p:pic>
          <p:nvPicPr>
            <p:cNvPr id="9" name="Picture 8">
              <a:extLst>
                <a:ext uri="{FF2B5EF4-FFF2-40B4-BE49-F238E27FC236}">
                  <a16:creationId xmlns:a16="http://schemas.microsoft.com/office/drawing/2014/main" id="{98B1BC77-F5E8-4347-BB4D-7447075C51F7}"/>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10" name="Picture 9">
              <a:extLst>
                <a:ext uri="{FF2B5EF4-FFF2-40B4-BE49-F238E27FC236}">
                  <a16:creationId xmlns:a16="http://schemas.microsoft.com/office/drawing/2014/main" id="{A94B97D2-B5D9-234A-A702-9B43C3528FB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11" name="TextBox 10">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12" name="Picture 11">
              <a:extLst>
                <a:ext uri="{FF2B5EF4-FFF2-40B4-BE49-F238E27FC236}">
                  <a16:creationId xmlns:a16="http://schemas.microsoft.com/office/drawing/2014/main" id="{E5D6C94E-DAC3-7947-B8BD-C9AE94196B32}"/>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13" name="Picture 12">
              <a:extLst>
                <a:ext uri="{FF2B5EF4-FFF2-40B4-BE49-F238E27FC236}">
                  <a16:creationId xmlns:a16="http://schemas.microsoft.com/office/drawing/2014/main" id="{6BD4C55E-C976-2644-931A-643E76EEF929}"/>
                </a:ext>
              </a:extLst>
            </p:cNvPr>
            <p:cNvPicPr>
              <a:picLocks noChangeAspect="1"/>
            </p:cNvPicPr>
            <p:nvPr/>
          </p:nvPicPr>
          <p:blipFill>
            <a:blip r:embed="rId5"/>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39308813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FD5E0F-94CE-AB49-B139-C62CE75B8A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617A46-1791-D745-B0A3-EEFCED61270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DC2DB2-0886-7B48-A6F3-BF7FC8C288D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50888D-4A71-2541-BE8B-529F9732D0D8}" type="datetimeFigureOut">
              <a:rPr lang="en-US" smtClean="0"/>
              <a:t>10/28/2020</a:t>
            </a:fld>
            <a:endParaRPr lang="en-US"/>
          </a:p>
        </p:txBody>
      </p:sp>
      <p:sp>
        <p:nvSpPr>
          <p:cNvPr id="5" name="Footer Placeholder 4">
            <a:extLst>
              <a:ext uri="{FF2B5EF4-FFF2-40B4-BE49-F238E27FC236}">
                <a16:creationId xmlns:a16="http://schemas.microsoft.com/office/drawing/2014/main" id="{CD491CAB-8B90-B745-93D7-50094F1C2A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A911977-B5CB-2A4B-ADE2-C2BF40909AC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2CEB7F-075A-8C47-A3DF-D00F49FF392B}" type="slidenum">
              <a:rPr lang="en-US" smtClean="0"/>
              <a:t>‹#›</a:t>
            </a:fld>
            <a:endParaRPr lang="en-US"/>
          </a:p>
        </p:txBody>
      </p:sp>
    </p:spTree>
    <p:extLst>
      <p:ext uri="{BB962C8B-B14F-4D97-AF65-F5344CB8AC3E}">
        <p14:creationId xmlns:p14="http://schemas.microsoft.com/office/powerpoint/2010/main" val="27897393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61" r:id="rId5"/>
    <p:sldLayoutId id="2147483662" r:id="rId6"/>
    <p:sldLayoutId id="2147483652" r:id="rId7"/>
    <p:sldLayoutId id="2147483653" r:id="rId8"/>
    <p:sldLayoutId id="2147483654" r:id="rId9"/>
    <p:sldLayoutId id="2147483655" r:id="rId10"/>
    <p:sldLayoutId id="2147483656" r:id="rId11"/>
    <p:sldLayoutId id="2147483657" r:id="rId12"/>
    <p:sldLayoutId id="2147483663" r:id="rId13"/>
    <p:sldLayoutId id="2147483658" r:id="rId14"/>
    <p:sldLayoutId id="2147483659"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png"/><Relationship Id="rId1" Type="http://schemas.openxmlformats.org/officeDocument/2006/relationships/slideLayout" Target="../slideLayouts/slideLayout10.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2.xml"/><Relationship Id="rId5" Type="http://schemas.openxmlformats.org/officeDocument/2006/relationships/image" Target="../media/image4.emf"/><Relationship Id="rId4" Type="http://schemas.openxmlformats.org/officeDocument/2006/relationships/image" Target="../media/image3.emf"/></Relationships>
</file>

<file path=ppt/slides/_rels/slide1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0.jpeg"/><Relationship Id="rId1" Type="http://schemas.openxmlformats.org/officeDocument/2006/relationships/slideLayout" Target="../slideLayouts/slideLayout10.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s/_rels/slide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2.xml"/><Relationship Id="rId5" Type="http://schemas.openxmlformats.org/officeDocument/2006/relationships/image" Target="../media/image4.emf"/><Relationship Id="rId4" Type="http://schemas.openxmlformats.org/officeDocument/2006/relationships/image" Target="../media/image3.emf"/></Relationships>
</file>

<file path=ppt/slides/_rels/slide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2.xml"/><Relationship Id="rId5" Type="http://schemas.openxmlformats.org/officeDocument/2006/relationships/image" Target="../media/image4.emf"/><Relationship Id="rId4" Type="http://schemas.openxmlformats.org/officeDocument/2006/relationships/image" Target="../media/image3.emf"/></Relationships>
</file>

<file path=ppt/slides/_rels/slide1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2.emf"/><Relationship Id="rId7" Type="http://schemas.openxmlformats.org/officeDocument/2006/relationships/image" Target="../media/image12.svg"/><Relationship Id="rId2" Type="http://schemas.openxmlformats.org/officeDocument/2006/relationships/image" Target="../media/image1.emf"/><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4.emf"/><Relationship Id="rId4" Type="http://schemas.openxmlformats.org/officeDocument/2006/relationships/image" Target="../media/image3.emf"/></Relationships>
</file>

<file path=ppt/slides/_rels/slide1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2.xml"/><Relationship Id="rId5" Type="http://schemas.openxmlformats.org/officeDocument/2006/relationships/image" Target="../media/image4.emf"/><Relationship Id="rId4" Type="http://schemas.openxmlformats.org/officeDocument/2006/relationships/image" Target="../media/image3.emf"/></Relationships>
</file>

<file path=ppt/slides/_rels/slide16.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14.png"/><Relationship Id="rId2" Type="http://schemas.openxmlformats.org/officeDocument/2006/relationships/hyperlink" Target="https://slcny.libwizard.com/f/sunypricing" TargetMode="External"/><Relationship Id="rId1" Type="http://schemas.openxmlformats.org/officeDocument/2006/relationships/slideLayout" Target="../slideLayouts/slideLayout2.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s/_rels/slide1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4.emf"/><Relationship Id="rId4" Type="http://schemas.openxmlformats.org/officeDocument/2006/relationships/image" Target="../media/image3.emf"/></Relationships>
</file>

<file path=ppt/slides/_rels/slide18.xml.rels><?xml version="1.0" encoding="UTF-8" standalone="yes"?>
<Relationships xmlns="http://schemas.openxmlformats.org/package/2006/relationships"><Relationship Id="rId8" Type="http://schemas.openxmlformats.org/officeDocument/2006/relationships/diagramQuickStyle" Target="../diagrams/quickStyle1.xml"/><Relationship Id="rId13" Type="http://schemas.openxmlformats.org/officeDocument/2006/relationships/image" Target="../media/image18.png"/><Relationship Id="rId3" Type="http://schemas.openxmlformats.org/officeDocument/2006/relationships/image" Target="../media/image2.emf"/><Relationship Id="rId7" Type="http://schemas.openxmlformats.org/officeDocument/2006/relationships/diagramLayout" Target="../diagrams/layout1.xml"/><Relationship Id="rId12" Type="http://schemas.openxmlformats.org/officeDocument/2006/relationships/image" Target="../media/image17.svg"/><Relationship Id="rId2" Type="http://schemas.openxmlformats.org/officeDocument/2006/relationships/image" Target="../media/image1.emf"/><Relationship Id="rId16" Type="http://schemas.openxmlformats.org/officeDocument/2006/relationships/image" Target="../media/image21.svg"/><Relationship Id="rId1" Type="http://schemas.openxmlformats.org/officeDocument/2006/relationships/slideLayout" Target="../slideLayouts/slideLayout2.xml"/><Relationship Id="rId6" Type="http://schemas.openxmlformats.org/officeDocument/2006/relationships/diagramData" Target="../diagrams/data1.xml"/><Relationship Id="rId11" Type="http://schemas.openxmlformats.org/officeDocument/2006/relationships/image" Target="../media/image16.png"/><Relationship Id="rId5" Type="http://schemas.openxmlformats.org/officeDocument/2006/relationships/image" Target="../media/image4.emf"/><Relationship Id="rId15" Type="http://schemas.openxmlformats.org/officeDocument/2006/relationships/image" Target="../media/image20.png"/><Relationship Id="rId10" Type="http://schemas.microsoft.com/office/2007/relationships/diagramDrawing" Target="../diagrams/drawing1.xml"/><Relationship Id="rId4" Type="http://schemas.openxmlformats.org/officeDocument/2006/relationships/image" Target="../media/image3.emf"/><Relationship Id="rId9" Type="http://schemas.openxmlformats.org/officeDocument/2006/relationships/diagramColors" Target="../diagrams/colors1.xml"/><Relationship Id="rId14" Type="http://schemas.openxmlformats.org/officeDocument/2006/relationships/image" Target="../media/image19.svg"/></Relationships>
</file>

<file path=ppt/slides/_rels/slide1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7.xml"/><Relationship Id="rId5" Type="http://schemas.openxmlformats.org/officeDocument/2006/relationships/image" Target="../media/image4.emf"/><Relationship Id="rId4" Type="http://schemas.openxmlformats.org/officeDocument/2006/relationships/image" Target="../media/image3.emf"/></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7.xml"/><Relationship Id="rId5" Type="http://schemas.openxmlformats.org/officeDocument/2006/relationships/image" Target="../media/image4.emf"/><Relationship Id="rId4" Type="http://schemas.openxmlformats.org/officeDocument/2006/relationships/image" Target="../media/image3.emf"/></Relationships>
</file>

<file path=ppt/slides/_rels/slide2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4.emf"/><Relationship Id="rId4" Type="http://schemas.openxmlformats.org/officeDocument/2006/relationships/image" Target="../media/image3.emf"/></Relationships>
</file>

<file path=ppt/slides/_rels/slide2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0.jpeg"/><Relationship Id="rId1" Type="http://schemas.openxmlformats.org/officeDocument/2006/relationships/slideLayout" Target="../slideLayouts/slideLayout10.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s/_rels/slide2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hyperlink" Target="https://slcny.libwizard.com/f/quarantineanddeliverydays" TargetMode="External"/><Relationship Id="rId1" Type="http://schemas.openxmlformats.org/officeDocument/2006/relationships/slideLayout" Target="../slideLayouts/slideLayout2.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s/_rels/slide2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hyperlink" Target="mailto:info@slcny.libanswers.com" TargetMode="External"/><Relationship Id="rId1" Type="http://schemas.openxmlformats.org/officeDocument/2006/relationships/slideLayout" Target="../slideLayouts/slideLayout2.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s/_rels/slide24.xml.rels><?xml version="1.0" encoding="UTF-8" standalone="yes"?>
<Relationships xmlns="http://schemas.openxmlformats.org/package/2006/relationships"><Relationship Id="rId3" Type="http://schemas.openxmlformats.org/officeDocument/2006/relationships/image" Target="../media/image2.emf"/><Relationship Id="rId7" Type="http://schemas.openxmlformats.org/officeDocument/2006/relationships/image" Target="../media/image23.png"/><Relationship Id="rId2" Type="http://schemas.openxmlformats.org/officeDocument/2006/relationships/image" Target="../media/image1.emf"/><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4.emf"/><Relationship Id="rId4" Type="http://schemas.openxmlformats.org/officeDocument/2006/relationships/image" Target="../media/image3.emf"/></Relationships>
</file>

<file path=ppt/slides/_rels/slide2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2.xml"/><Relationship Id="rId5" Type="http://schemas.openxmlformats.org/officeDocument/2006/relationships/image" Target="../media/image4.emf"/><Relationship Id="rId4" Type="http://schemas.openxmlformats.org/officeDocument/2006/relationships/image" Target="../media/image3.emf"/></Relationships>
</file>

<file path=ppt/slides/_rels/slide2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2.xml"/><Relationship Id="rId5" Type="http://schemas.openxmlformats.org/officeDocument/2006/relationships/image" Target="../media/image4.emf"/><Relationship Id="rId4" Type="http://schemas.openxmlformats.org/officeDocument/2006/relationships/image" Target="../media/image3.emf"/></Relationships>
</file>

<file path=ppt/slides/_rels/slide2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0.jpeg"/><Relationship Id="rId1" Type="http://schemas.openxmlformats.org/officeDocument/2006/relationships/slideLayout" Target="../slideLayouts/slideLayout10.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s/_rels/slide2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emf"/><Relationship Id="rId7"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s/_rels/slide29.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emf"/><Relationship Id="rId7" Type="http://schemas.openxmlformats.org/officeDocument/2006/relationships/image" Target="../media/image6.png"/><Relationship Id="rId2" Type="http://schemas.openxmlformats.org/officeDocument/2006/relationships/hyperlink" Target="https://slcny.libcal.com/event/7231689" TargetMode="External"/><Relationship Id="rId1" Type="http://schemas.openxmlformats.org/officeDocument/2006/relationships/slideLayout" Target="../slideLayouts/slideLayout2.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s/_rels/slide30.xml.rels><?xml version="1.0" encoding="UTF-8" standalone="yes"?>
<Relationships xmlns="http://schemas.openxmlformats.org/package/2006/relationships"><Relationship Id="rId8" Type="http://schemas.openxmlformats.org/officeDocument/2006/relationships/hyperlink" Target="https://knowledge.exlibrisgroup.com/Alma/Product_Documentation/010Alma_Online_Help_(English)/010Getting_Started/050Alma_User_Interface_%E2%80%93_General_Information/045Usability_Improvements/Layout_Improvements#Turning_On_the_New_Layout_for_Users" TargetMode="External"/><Relationship Id="rId3" Type="http://schemas.openxmlformats.org/officeDocument/2006/relationships/image" Target="../media/image1.emf"/><Relationship Id="rId7" Type="http://schemas.openxmlformats.org/officeDocument/2006/relationships/hyperlink" Target="https://slcny.libguides.com/c.php?g=986212&amp;p=7658753"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emf"/><Relationship Id="rId11" Type="http://schemas.openxmlformats.org/officeDocument/2006/relationships/image" Target="../media/image28.png"/><Relationship Id="rId5" Type="http://schemas.openxmlformats.org/officeDocument/2006/relationships/image" Target="../media/image3.emf"/><Relationship Id="rId10" Type="http://schemas.openxmlformats.org/officeDocument/2006/relationships/image" Target="../media/image27.png"/><Relationship Id="rId4" Type="http://schemas.openxmlformats.org/officeDocument/2006/relationships/image" Target="../media/image2.emf"/><Relationship Id="rId9" Type="http://schemas.openxmlformats.org/officeDocument/2006/relationships/image" Target="../media/image26.png"/></Relationships>
</file>

<file path=ppt/slides/_rels/slide31.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s/_rels/slide3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emf"/><Relationship Id="rId7" Type="http://schemas.openxmlformats.org/officeDocument/2006/relationships/hyperlink" Target="https://knowledge.exlibrisgroup.com/Alma/Product_Documentation/010Alma_Online_Help_(English)/020Acquisitions/110Configuring_Acquisitions/Managing_Acquisitions_Alerts"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s/_rels/slide3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0.jpeg"/><Relationship Id="rId1" Type="http://schemas.openxmlformats.org/officeDocument/2006/relationships/slideLayout" Target="../slideLayouts/slideLayout10.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s/_rels/slide3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2.xml"/><Relationship Id="rId5" Type="http://schemas.openxmlformats.org/officeDocument/2006/relationships/image" Target="../media/image4.emf"/><Relationship Id="rId4" Type="http://schemas.openxmlformats.org/officeDocument/2006/relationships/image" Target="../media/image3.emf"/></Relationships>
</file>

<file path=ppt/slides/_rels/slide3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2.xml"/><Relationship Id="rId6" Type="http://schemas.openxmlformats.org/officeDocument/2006/relationships/hyperlink" Target="https://knowledge.exlibrisgroup.com/Alma/Knowledge_Articles/What_do_I_need_to_do_to_prepare_for_Alma_Analytics_OBI_upgrade_from_OBI11%2F%2FOBI12_to_OAS" TargetMode="External"/><Relationship Id="rId5" Type="http://schemas.openxmlformats.org/officeDocument/2006/relationships/image" Target="../media/image4.emf"/><Relationship Id="rId4" Type="http://schemas.openxmlformats.org/officeDocument/2006/relationships/image" Target="../media/image3.emf"/></Relationships>
</file>

<file path=ppt/slides/_rels/slide36.xml.rels><?xml version="1.0" encoding="UTF-8" standalone="yes"?>
<Relationships xmlns="http://schemas.openxmlformats.org/package/2006/relationships"><Relationship Id="rId3" Type="http://schemas.openxmlformats.org/officeDocument/2006/relationships/image" Target="../media/image2.emf"/><Relationship Id="rId7" Type="http://schemas.openxmlformats.org/officeDocument/2006/relationships/hyperlink" Target="https://public.3.basecamp.com/p/8JW1LqQG2aFe5y5pD3hFMDpc" TargetMode="External"/><Relationship Id="rId2" Type="http://schemas.openxmlformats.org/officeDocument/2006/relationships/image" Target="../media/image1.emf"/><Relationship Id="rId1" Type="http://schemas.openxmlformats.org/officeDocument/2006/relationships/slideLayout" Target="../slideLayouts/slideLayout2.xml"/><Relationship Id="rId6" Type="http://schemas.openxmlformats.org/officeDocument/2006/relationships/hyperlink" Target="https://public.3.basecamp.com/p/bsejwqNEYFwT7qYkLTXYjbSG" TargetMode="External"/><Relationship Id="rId5" Type="http://schemas.openxmlformats.org/officeDocument/2006/relationships/image" Target="../media/image4.emf"/><Relationship Id="rId4" Type="http://schemas.openxmlformats.org/officeDocument/2006/relationships/image" Target="../media/image3.emf"/></Relationships>
</file>

<file path=ppt/slides/_rels/slide37.xml.rels><?xml version="1.0" encoding="UTF-8" standalone="yes"?>
<Relationships xmlns="http://schemas.openxmlformats.org/package/2006/relationships"><Relationship Id="rId8" Type="http://schemas.openxmlformats.org/officeDocument/2006/relationships/hyperlink" Target="https://developers.exlibrisgroup.com/blog/whats-new-in-analytics-with-oas-oracle-analytics-server/" TargetMode="External"/><Relationship Id="rId3" Type="http://schemas.openxmlformats.org/officeDocument/2006/relationships/image" Target="../media/image2.emf"/><Relationship Id="rId7" Type="http://schemas.openxmlformats.org/officeDocument/2006/relationships/hyperlink" Target="https://developers.exlibrisgroup.com/blog/an-introduction-to-alma-analytics-data-visualization-dv/" TargetMode="External"/><Relationship Id="rId2" Type="http://schemas.openxmlformats.org/officeDocument/2006/relationships/image" Target="../media/image1.emf"/><Relationship Id="rId1" Type="http://schemas.openxmlformats.org/officeDocument/2006/relationships/slideLayout" Target="../slideLayouts/slideLayout2.xml"/><Relationship Id="rId6" Type="http://schemas.openxmlformats.org/officeDocument/2006/relationships/hyperlink" Target="https://knowledge.exlibrisgroup.com/Alma/Product_Documentation/010Alma_Online_Help_(English)/080Analytics/010Introduction/The_Basics_of_Working_with_Analytics/OAS_(Oracle_Analytics_Server)_and_Data_Visualization_(DV)" TargetMode="External"/><Relationship Id="rId5" Type="http://schemas.openxmlformats.org/officeDocument/2006/relationships/image" Target="../media/image4.emf"/><Relationship Id="rId4" Type="http://schemas.openxmlformats.org/officeDocument/2006/relationships/image" Target="../media/image3.emf"/><Relationship Id="rId9" Type="http://schemas.openxmlformats.org/officeDocument/2006/relationships/hyperlink" Target="https://www.youtube.com/user/ExLibrisLtd/search?query=OAS+and+DV"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2.xml"/><Relationship Id="rId6" Type="http://schemas.openxmlformats.org/officeDocument/2006/relationships/hyperlink" Target="https://slcny.libcal.com/event/7245698" TargetMode="External"/><Relationship Id="rId5" Type="http://schemas.openxmlformats.org/officeDocument/2006/relationships/image" Target="../media/image4.emf"/><Relationship Id="rId4" Type="http://schemas.openxmlformats.org/officeDocument/2006/relationships/image" Target="../media/image3.emf"/></Relationships>
</file>

<file path=ppt/slides/_rels/slide39.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4.emf"/><Relationship Id="rId2" Type="http://schemas.openxmlformats.org/officeDocument/2006/relationships/image" Target="../media/image29.jpeg"/><Relationship Id="rId1" Type="http://schemas.openxmlformats.org/officeDocument/2006/relationships/slideLayout" Target="../slideLayouts/slideLayout10.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image" Target="../media/image1.emf"/></Relationships>
</file>

<file path=ppt/slides/_rels/slide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2.xml"/><Relationship Id="rId5" Type="http://schemas.openxmlformats.org/officeDocument/2006/relationships/image" Target="../media/image4.emf"/><Relationship Id="rId4" Type="http://schemas.openxmlformats.org/officeDocument/2006/relationships/image" Target="../media/image3.emf"/></Relationships>
</file>

<file path=ppt/slides/_rels/slide40.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image" Target="../media/image30.jpeg"/><Relationship Id="rId7" Type="http://schemas.openxmlformats.org/officeDocument/2006/relationships/image" Target="../media/image3.emf"/><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2.emf"/><Relationship Id="rId5" Type="http://schemas.openxmlformats.org/officeDocument/2006/relationships/image" Target="../media/image1.emf"/><Relationship Id="rId4" Type="http://schemas.openxmlformats.org/officeDocument/2006/relationships/image" Target="../media/image31.png"/></Relationships>
</file>

<file path=ppt/slides/_rels/slide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2.xml"/><Relationship Id="rId5" Type="http://schemas.openxmlformats.org/officeDocument/2006/relationships/image" Target="../media/image4.emf"/><Relationship Id="rId4" Type="http://schemas.openxmlformats.org/officeDocument/2006/relationships/image" Target="../media/image3.emf"/></Relationships>
</file>

<file path=ppt/slides/_rels/slide6.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8.png"/><Relationship Id="rId2" Type="http://schemas.openxmlformats.org/officeDocument/2006/relationships/hyperlink" Target="mailto:info@slcny.libanswers.com" TargetMode="External"/><Relationship Id="rId1" Type="http://schemas.openxmlformats.org/officeDocument/2006/relationships/slideLayout" Target="../slideLayouts/slideLayout2.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s/_rels/slide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4.emf"/><Relationship Id="rId4" Type="http://schemas.openxmlformats.org/officeDocument/2006/relationships/image" Target="../media/image3.emf"/></Relationships>
</file>

<file path=ppt/slides/_rels/slide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0.jpeg"/><Relationship Id="rId1" Type="http://schemas.openxmlformats.org/officeDocument/2006/relationships/slideLayout" Target="../slideLayouts/slideLayout10.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s/_rels/slide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2.xml"/><Relationship Id="rId5" Type="http://schemas.openxmlformats.org/officeDocument/2006/relationships/image" Target="../media/image4.emf"/><Relationship Id="rId4" Type="http://schemas.openxmlformats.org/officeDocument/2006/relationships/image" Target="../media/image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5B8DE-8652-3349-89A7-95B64FA716C0}"/>
              </a:ext>
            </a:extLst>
          </p:cNvPr>
          <p:cNvSpPr/>
          <p:nvPr/>
        </p:nvSpPr>
        <p:spPr>
          <a:xfrm>
            <a:off x="0" y="-10439"/>
            <a:ext cx="1219200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6CA505A-881F-1A4A-88CE-582A96EF6887}"/>
              </a:ext>
            </a:extLst>
          </p:cNvPr>
          <p:cNvSpPr/>
          <p:nvPr/>
        </p:nvSpPr>
        <p:spPr>
          <a:xfrm>
            <a:off x="-27589" y="0"/>
            <a:ext cx="4531800"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565C52C-6ED7-4448-95F6-8DE980BE9FCC}"/>
              </a:ext>
            </a:extLst>
          </p:cNvPr>
          <p:cNvPicPr>
            <a:picLocks noChangeAspect="1"/>
          </p:cNvPicPr>
          <p:nvPr/>
        </p:nvPicPr>
        <p:blipFill rotWithShape="1">
          <a:blip r:embed="rId2"/>
          <a:srcRect r="49274"/>
          <a:stretch/>
        </p:blipFill>
        <p:spPr>
          <a:xfrm>
            <a:off x="2702041" y="1869799"/>
            <a:ext cx="1518404" cy="1455244"/>
          </a:xfrm>
          <a:prstGeom prst="rect">
            <a:avLst/>
          </a:prstGeom>
        </p:spPr>
      </p:pic>
      <p:sp>
        <p:nvSpPr>
          <p:cNvPr id="5" name="TextBox 4">
            <a:extLst>
              <a:ext uri="{FF2B5EF4-FFF2-40B4-BE49-F238E27FC236}">
                <a16:creationId xmlns:a16="http://schemas.microsoft.com/office/drawing/2014/main" id="{ABBAAC33-E9F3-144D-929D-8B85ACD4D501}"/>
              </a:ext>
            </a:extLst>
          </p:cNvPr>
          <p:cNvSpPr txBox="1"/>
          <p:nvPr/>
        </p:nvSpPr>
        <p:spPr>
          <a:xfrm>
            <a:off x="4827150" y="916010"/>
            <a:ext cx="5940370" cy="3139321"/>
          </a:xfrm>
          <a:prstGeom prst="rect">
            <a:avLst/>
          </a:prstGeom>
          <a:noFill/>
        </p:spPr>
        <p:txBody>
          <a:bodyPr wrap="square" lIns="91440" tIns="45720" rIns="91440" bIns="45720" rtlCol="0" anchor="t">
            <a:spAutoFit/>
          </a:bodyPr>
          <a:lstStyle/>
          <a:p>
            <a:r>
              <a:rPr lang="en-US" sz="6600">
                <a:solidFill>
                  <a:schemeClr val="bg1"/>
                </a:solidFill>
                <a:latin typeface="AauxPro OT"/>
              </a:rPr>
              <a:t>SUNY Library  Services Update</a:t>
            </a:r>
          </a:p>
        </p:txBody>
      </p:sp>
      <p:cxnSp>
        <p:nvCxnSpPr>
          <p:cNvPr id="14" name="Straight Connector 13">
            <a:extLst>
              <a:ext uri="{FF2B5EF4-FFF2-40B4-BE49-F238E27FC236}">
                <a16:creationId xmlns:a16="http://schemas.microsoft.com/office/drawing/2014/main" id="{48AF50B5-F939-CF44-960C-3EAE79DDFCE0}"/>
              </a:ext>
            </a:extLst>
          </p:cNvPr>
          <p:cNvCxnSpPr/>
          <p:nvPr/>
        </p:nvCxnSpPr>
        <p:spPr>
          <a:xfrm>
            <a:off x="4531801" y="-8092"/>
            <a:ext cx="0" cy="3333135"/>
          </a:xfrm>
          <a:prstGeom prst="line">
            <a:avLst/>
          </a:prstGeom>
          <a:ln w="152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85311A9-0669-8A47-BDE2-7082927DEF72}"/>
              </a:ext>
            </a:extLst>
          </p:cNvPr>
          <p:cNvCxnSpPr/>
          <p:nvPr/>
        </p:nvCxnSpPr>
        <p:spPr>
          <a:xfrm>
            <a:off x="9602547" y="4790488"/>
            <a:ext cx="2589452" cy="0"/>
          </a:xfrm>
          <a:prstGeom prst="line">
            <a:avLst/>
          </a:prstGeom>
          <a:ln w="15240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E1608256-D41E-7949-9F8B-A7E248C43ECB}"/>
              </a:ext>
            </a:extLst>
          </p:cNvPr>
          <p:cNvSpPr txBox="1"/>
          <p:nvPr/>
        </p:nvSpPr>
        <p:spPr>
          <a:xfrm>
            <a:off x="8940496" y="3643161"/>
            <a:ext cx="3088339" cy="415498"/>
          </a:xfrm>
          <a:prstGeom prst="rect">
            <a:avLst/>
          </a:prstGeom>
          <a:noFill/>
        </p:spPr>
        <p:txBody>
          <a:bodyPr wrap="square" lIns="91440" tIns="45720" rIns="91440" bIns="45720" rtlCol="0" anchor="t">
            <a:spAutoFit/>
          </a:bodyPr>
          <a:lstStyle/>
          <a:p>
            <a:pPr algn="r"/>
            <a:r>
              <a:rPr lang="en-US" sz="2100">
                <a:solidFill>
                  <a:schemeClr val="bg1"/>
                </a:solidFill>
                <a:latin typeface="AauxPro OT"/>
              </a:rPr>
              <a:t>October 28, 2020</a:t>
            </a:r>
          </a:p>
        </p:txBody>
      </p:sp>
      <p:grpSp>
        <p:nvGrpSpPr>
          <p:cNvPr id="23" name="Group 22">
            <a:extLst>
              <a:ext uri="{FF2B5EF4-FFF2-40B4-BE49-F238E27FC236}">
                <a16:creationId xmlns:a16="http://schemas.microsoft.com/office/drawing/2014/main" id="{C4B75E0D-B68C-5D4B-B4E8-1477A4D4F12D}"/>
              </a:ext>
            </a:extLst>
          </p:cNvPr>
          <p:cNvGrpSpPr/>
          <p:nvPr/>
        </p:nvGrpSpPr>
        <p:grpSpPr>
          <a:xfrm>
            <a:off x="6320303" y="6041112"/>
            <a:ext cx="5548758" cy="438513"/>
            <a:chOff x="6320303" y="6041112"/>
            <a:chExt cx="5548758" cy="438513"/>
          </a:xfrm>
        </p:grpSpPr>
        <p:pic>
          <p:nvPicPr>
            <p:cNvPr id="8" name="Picture 7">
              <a:extLst>
                <a:ext uri="{FF2B5EF4-FFF2-40B4-BE49-F238E27FC236}">
                  <a16:creationId xmlns:a16="http://schemas.microsoft.com/office/drawing/2014/main" id="{73E6AAA6-94E2-F84D-B2F3-A25A1C3F94A7}"/>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9" name="Picture 8">
              <a:extLst>
                <a:ext uri="{FF2B5EF4-FFF2-40B4-BE49-F238E27FC236}">
                  <a16:creationId xmlns:a16="http://schemas.microsoft.com/office/drawing/2014/main" id="{1EC7A0F2-B015-B74A-8742-20D8D0C9A231}"/>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10" name="TextBox 9">
              <a:extLst>
                <a:ext uri="{FF2B5EF4-FFF2-40B4-BE49-F238E27FC236}">
                  <a16:creationId xmlns:a16="http://schemas.microsoft.com/office/drawing/2014/main" id="{B15D5982-80F4-314F-B88D-EDBA26AE123B}"/>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id="{65C1AF34-ECD5-AB44-9CC5-56A5C06840D3}"/>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22" name="Picture 21">
              <a:extLst>
                <a:ext uri="{FF2B5EF4-FFF2-40B4-BE49-F238E27FC236}">
                  <a16:creationId xmlns:a16="http://schemas.microsoft.com/office/drawing/2014/main" id="{395B42DE-6EE2-154A-975E-1B27FF79A2CF}"/>
                </a:ext>
              </a:extLst>
            </p:cNvPr>
            <p:cNvPicPr>
              <a:picLocks noChangeAspect="1"/>
            </p:cNvPicPr>
            <p:nvPr/>
          </p:nvPicPr>
          <p:blipFill>
            <a:blip r:embed="rId6"/>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29194315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a:t>Primo VE Release Notes</a:t>
            </a:r>
          </a:p>
        </p:txBody>
      </p:sp>
      <p:sp>
        <p:nvSpPr>
          <p:cNvPr id="14" name="Content Placeholder 13"/>
          <p:cNvSpPr>
            <a:spLocks noGrp="1"/>
          </p:cNvSpPr>
          <p:nvPr>
            <p:ph idx="1"/>
          </p:nvPr>
        </p:nvSpPr>
        <p:spPr>
          <a:xfrm>
            <a:off x="838200" y="1691450"/>
            <a:ext cx="10518103" cy="4372323"/>
          </a:xfrm>
        </p:spPr>
        <p:txBody>
          <a:bodyPr vert="horz" lIns="91440" tIns="45720" rIns="91440" bIns="45720" rtlCol="0" anchor="t">
            <a:normAutofit fontScale="92500" lnSpcReduction="10000"/>
          </a:bodyPr>
          <a:lstStyle/>
          <a:p>
            <a:r>
              <a:rPr lang="en-US">
                <a:ea typeface="+mn-lt"/>
                <a:cs typeface="+mn-lt"/>
              </a:rPr>
              <a:t>Working</a:t>
            </a:r>
            <a:r>
              <a:rPr lang="en-US">
                <a:cs typeface="Calibri"/>
              </a:rPr>
              <a:t> with DWG to design testing script for new releases to try to catch regressions or other problems</a:t>
            </a:r>
          </a:p>
          <a:p>
            <a:r>
              <a:rPr lang="en-US">
                <a:cs typeface="Calibri"/>
              </a:rPr>
              <a:t>November Updates:</a:t>
            </a:r>
          </a:p>
          <a:p>
            <a:pPr lvl="1"/>
            <a:r>
              <a:rPr lang="en-US">
                <a:ea typeface="+mn-lt"/>
                <a:cs typeface="+mn-lt"/>
              </a:rPr>
              <a:t>Improved the contrast of font, button, and background colors – could impact customization</a:t>
            </a:r>
            <a:endParaRPr lang="en-US">
              <a:cs typeface="Calibri"/>
            </a:endParaRPr>
          </a:p>
          <a:p>
            <a:pPr lvl="1"/>
            <a:r>
              <a:rPr lang="en-US">
                <a:cs typeface="Calibri"/>
              </a:rPr>
              <a:t>Can set single item physical material not available to show more info, such as </a:t>
            </a:r>
            <a:r>
              <a:rPr lang="en-US">
                <a:ea typeface="+mn-lt"/>
                <a:cs typeface="+mn-lt"/>
              </a:rPr>
              <a:t>Not available - Loan, Not available - Requested, and Not available – Lost</a:t>
            </a:r>
          </a:p>
          <a:p>
            <a:pPr lvl="1"/>
            <a:r>
              <a:rPr lang="en-US">
                <a:cs typeface="Calibri"/>
              </a:rPr>
              <a:t>Boost your institution – could make it easier to include the SUNY Catalog in your everything search</a:t>
            </a:r>
          </a:p>
          <a:p>
            <a:pPr lvl="1"/>
            <a:r>
              <a:rPr lang="en-US">
                <a:cs typeface="Calibri"/>
              </a:rPr>
              <a:t>New fields for Hold Request form to make chapter and periodical requests easier</a:t>
            </a:r>
          </a:p>
          <a:p>
            <a:pPr lvl="1"/>
            <a:r>
              <a:rPr lang="en-US">
                <a:cs typeface="Calibri"/>
              </a:rPr>
              <a:t>Improved "bound-width" options</a:t>
            </a:r>
          </a:p>
          <a:p>
            <a:pPr lvl="1"/>
            <a:r>
              <a:rPr lang="en-US">
                <a:cs typeface="Calibri"/>
              </a:rPr>
              <a:t>Fixed missing electronic content when print and electronic are deduped</a:t>
            </a:r>
          </a:p>
          <a:p>
            <a:pPr marL="0" indent="0">
              <a:buNone/>
            </a:pPr>
            <a:endParaRPr lang="en-US">
              <a:cs typeface="Calibri"/>
            </a:endParaRPr>
          </a:p>
        </p:txBody>
      </p:sp>
      <p:sp>
        <p:nvSpPr>
          <p:cNvPr id="5" name="Rectangle 4">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8" name="Picture 7">
              <a:extLst>
                <a:ext uri="{FF2B5EF4-FFF2-40B4-BE49-F238E27FC236}">
                  <a16:creationId xmlns:a16="http://schemas.microsoft.com/office/drawing/2014/main" id="{98B1BC77-F5E8-4347-BB4D-7447075C51F7}"/>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9" name="Picture 8">
              <a:extLst>
                <a:ext uri="{FF2B5EF4-FFF2-40B4-BE49-F238E27FC236}">
                  <a16:creationId xmlns:a16="http://schemas.microsoft.com/office/drawing/2014/main" id="{A94B97D2-B5D9-234A-A702-9B43C3528FB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10" name="TextBox 9">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11" name="Picture 10">
              <a:extLst>
                <a:ext uri="{FF2B5EF4-FFF2-40B4-BE49-F238E27FC236}">
                  <a16:creationId xmlns:a16="http://schemas.microsoft.com/office/drawing/2014/main" id="{E5D6C94E-DAC3-7947-B8BD-C9AE94196B32}"/>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12" name="Picture 11">
              <a:extLst>
                <a:ext uri="{FF2B5EF4-FFF2-40B4-BE49-F238E27FC236}">
                  <a16:creationId xmlns:a16="http://schemas.microsoft.com/office/drawing/2014/main" id="{6BD4C55E-C976-2644-931A-643E76EEF929}"/>
                </a:ext>
              </a:extLst>
            </p:cNvPr>
            <p:cNvPicPr>
              <a:picLocks noChangeAspect="1"/>
            </p:cNvPicPr>
            <p:nvPr/>
          </p:nvPicPr>
          <p:blipFill>
            <a:blip r:embed="rId5"/>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13347310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next to a child&#10;&#10;Description automatically generated">
            <a:extLst>
              <a:ext uri="{FF2B5EF4-FFF2-40B4-BE49-F238E27FC236}">
                <a16:creationId xmlns:a16="http://schemas.microsoft.com/office/drawing/2014/main" id="{7F22AC82-A13A-6A4E-9C30-9DA7C2D1501D}"/>
              </a:ext>
            </a:extLst>
          </p:cNvPr>
          <p:cNvPicPr>
            <a:picLocks noChangeAspect="1"/>
          </p:cNvPicPr>
          <p:nvPr/>
        </p:nvPicPr>
        <p:blipFill rotWithShape="1">
          <a:blip r:embed="rId2"/>
          <a:srcRect t="11279" b="41990"/>
          <a:stretch/>
        </p:blipFill>
        <p:spPr>
          <a:xfrm>
            <a:off x="0" y="0"/>
            <a:ext cx="12192000" cy="3792071"/>
          </a:xfrm>
          <a:prstGeom prst="rect">
            <a:avLst/>
          </a:prstGeom>
        </p:spPr>
      </p:pic>
      <p:sp>
        <p:nvSpPr>
          <p:cNvPr id="4" name="Rectangle 3">
            <a:extLst>
              <a:ext uri="{FF2B5EF4-FFF2-40B4-BE49-F238E27FC236}">
                <a16:creationId xmlns:a16="http://schemas.microsoft.com/office/drawing/2014/main" id="{71E574F8-2762-7340-8036-9C22DA59F2A7}"/>
              </a:ext>
            </a:extLst>
          </p:cNvPr>
          <p:cNvSpPr/>
          <p:nvPr/>
        </p:nvSpPr>
        <p:spPr>
          <a:xfrm>
            <a:off x="0" y="0"/>
            <a:ext cx="12192000" cy="3792071"/>
          </a:xfrm>
          <a:prstGeom prst="rect">
            <a:avLst/>
          </a:prstGeom>
          <a:solidFill>
            <a:schemeClr val="accent5">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FA09018-5E31-844D-B928-F6DDC95990F2}"/>
              </a:ext>
            </a:extLst>
          </p:cNvPr>
          <p:cNvSpPr txBox="1"/>
          <p:nvPr/>
        </p:nvSpPr>
        <p:spPr>
          <a:xfrm>
            <a:off x="877166" y="4155053"/>
            <a:ext cx="8120447" cy="369332"/>
          </a:xfrm>
          <a:prstGeom prst="rect">
            <a:avLst/>
          </a:prstGeom>
          <a:noFill/>
        </p:spPr>
        <p:txBody>
          <a:bodyPr wrap="square" rtlCol="0" anchor="t">
            <a:spAutoFit/>
          </a:bodyPr>
          <a:lstStyle/>
          <a:p>
            <a:r>
              <a:rPr lang="en-US">
                <a:latin typeface="Arial" panose="020B0604020202020204" pitchFamily="34" charset="0"/>
                <a:cs typeface="Arial" panose="020B0604020202020204" pitchFamily="34" charset="0"/>
              </a:rPr>
              <a:t>Esta Tovstiadi</a:t>
            </a:r>
          </a:p>
        </p:txBody>
      </p:sp>
      <p:sp>
        <p:nvSpPr>
          <p:cNvPr id="8" name="TextBox 7">
            <a:extLst>
              <a:ext uri="{FF2B5EF4-FFF2-40B4-BE49-F238E27FC236}">
                <a16:creationId xmlns:a16="http://schemas.microsoft.com/office/drawing/2014/main" id="{E2AAB4F0-62DE-4440-82C1-3A7B1E6F814B}"/>
              </a:ext>
            </a:extLst>
          </p:cNvPr>
          <p:cNvSpPr txBox="1"/>
          <p:nvPr/>
        </p:nvSpPr>
        <p:spPr>
          <a:xfrm>
            <a:off x="938712" y="2714853"/>
            <a:ext cx="5830797" cy="1077218"/>
          </a:xfrm>
          <a:prstGeom prst="rect">
            <a:avLst/>
          </a:prstGeom>
          <a:noFill/>
        </p:spPr>
        <p:txBody>
          <a:bodyPr wrap="square" rtlCol="0" anchor="t">
            <a:spAutoFit/>
          </a:bodyPr>
          <a:lstStyle/>
          <a:p>
            <a:r>
              <a:rPr lang="en-US" sz="3200" b="1">
                <a:solidFill>
                  <a:schemeClr val="bg1"/>
                </a:solidFill>
                <a:latin typeface="Arial"/>
                <a:cs typeface="Arial"/>
              </a:rPr>
              <a:t>SUNY Shared Collections Updates</a:t>
            </a:r>
            <a:endParaRPr lang="en-US" sz="3200" b="1">
              <a:solidFill>
                <a:schemeClr val="bg1"/>
              </a:solidFill>
              <a:latin typeface="Arial" panose="020B0604020202020204" pitchFamily="34" charset="0"/>
              <a:cs typeface="Arial" panose="020B0604020202020204" pitchFamily="34" charset="0"/>
            </a:endParaRPr>
          </a:p>
        </p:txBody>
      </p:sp>
      <p:grpSp>
        <p:nvGrpSpPr>
          <p:cNvPr id="21" name="Group 20">
            <a:extLst>
              <a:ext uri="{FF2B5EF4-FFF2-40B4-BE49-F238E27FC236}">
                <a16:creationId xmlns:a16="http://schemas.microsoft.com/office/drawing/2014/main" id="{45325D3C-B1BE-554A-A737-A2B007D3E8BD}"/>
              </a:ext>
            </a:extLst>
          </p:cNvPr>
          <p:cNvGrpSpPr/>
          <p:nvPr/>
        </p:nvGrpSpPr>
        <p:grpSpPr>
          <a:xfrm>
            <a:off x="5487971" y="6144119"/>
            <a:ext cx="6700887" cy="727432"/>
            <a:chOff x="5487971" y="6144119"/>
            <a:chExt cx="6700887" cy="727432"/>
          </a:xfrm>
        </p:grpSpPr>
        <p:sp>
          <p:nvSpPr>
            <p:cNvPr id="22" name="Freeform 21">
              <a:extLst>
                <a:ext uri="{FF2B5EF4-FFF2-40B4-BE49-F238E27FC236}">
                  <a16:creationId xmlns:a16="http://schemas.microsoft.com/office/drawing/2014/main" id="{0D2A715F-7AE8-D444-876F-56A17F5CBD83}"/>
                </a:ext>
              </a:extLst>
            </p:cNvPr>
            <p:cNvSpPr/>
            <p:nvPr/>
          </p:nvSpPr>
          <p:spPr>
            <a:xfrm>
              <a:off x="5487971" y="6145687"/>
              <a:ext cx="6259398" cy="725864"/>
            </a:xfrm>
            <a:custGeom>
              <a:avLst/>
              <a:gdLst>
                <a:gd name="connsiteX0" fmla="*/ 0 w 6259398"/>
                <a:gd name="connsiteY0" fmla="*/ 716438 h 725864"/>
                <a:gd name="connsiteX1" fmla="*/ 471340 w 6259398"/>
                <a:gd name="connsiteY1" fmla="*/ 0 h 725864"/>
                <a:gd name="connsiteX2" fmla="*/ 6259398 w 6259398"/>
                <a:gd name="connsiteY2" fmla="*/ 0 h 725864"/>
                <a:gd name="connsiteX3" fmla="*/ 6249971 w 6259398"/>
                <a:gd name="connsiteY3" fmla="*/ 725864 h 725864"/>
                <a:gd name="connsiteX4" fmla="*/ 0 w 6259398"/>
                <a:gd name="connsiteY4" fmla="*/ 716438 h 725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9398" h="725864">
                  <a:moveTo>
                    <a:pt x="0" y="716438"/>
                  </a:moveTo>
                  <a:lnTo>
                    <a:pt x="471340" y="0"/>
                  </a:lnTo>
                  <a:lnTo>
                    <a:pt x="6259398" y="0"/>
                  </a:lnTo>
                  <a:lnTo>
                    <a:pt x="6249971" y="725864"/>
                  </a:lnTo>
                  <a:lnTo>
                    <a:pt x="0" y="71643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9C8CC9A8-9588-6347-AC97-21986093B0DB}"/>
                </a:ext>
              </a:extLst>
            </p:cNvPr>
            <p:cNvSpPr/>
            <p:nvPr/>
          </p:nvSpPr>
          <p:spPr>
            <a:xfrm>
              <a:off x="5929460" y="6144119"/>
              <a:ext cx="6259398" cy="725864"/>
            </a:xfrm>
            <a:custGeom>
              <a:avLst/>
              <a:gdLst>
                <a:gd name="connsiteX0" fmla="*/ 0 w 6259398"/>
                <a:gd name="connsiteY0" fmla="*/ 716438 h 725864"/>
                <a:gd name="connsiteX1" fmla="*/ 471340 w 6259398"/>
                <a:gd name="connsiteY1" fmla="*/ 0 h 725864"/>
                <a:gd name="connsiteX2" fmla="*/ 6259398 w 6259398"/>
                <a:gd name="connsiteY2" fmla="*/ 0 h 725864"/>
                <a:gd name="connsiteX3" fmla="*/ 6249971 w 6259398"/>
                <a:gd name="connsiteY3" fmla="*/ 725864 h 725864"/>
                <a:gd name="connsiteX4" fmla="*/ 0 w 6259398"/>
                <a:gd name="connsiteY4" fmla="*/ 716438 h 725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9398" h="725864">
                  <a:moveTo>
                    <a:pt x="0" y="716438"/>
                  </a:moveTo>
                  <a:lnTo>
                    <a:pt x="471340" y="0"/>
                  </a:lnTo>
                  <a:lnTo>
                    <a:pt x="6259398" y="0"/>
                  </a:lnTo>
                  <a:lnTo>
                    <a:pt x="6249971" y="725864"/>
                  </a:lnTo>
                  <a:lnTo>
                    <a:pt x="0" y="716438"/>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21D0F5E2-5296-554D-A826-237866631DF7}"/>
                </a:ext>
              </a:extLst>
            </p:cNvPr>
            <p:cNvGrpSpPr/>
            <p:nvPr/>
          </p:nvGrpSpPr>
          <p:grpSpPr>
            <a:xfrm>
              <a:off x="6320303" y="6287602"/>
              <a:ext cx="5548758" cy="438513"/>
              <a:chOff x="6320303" y="6041112"/>
              <a:chExt cx="5548758" cy="438513"/>
            </a:xfrm>
          </p:grpSpPr>
          <p:pic>
            <p:nvPicPr>
              <p:cNvPr id="25" name="Picture 24">
                <a:extLst>
                  <a:ext uri="{FF2B5EF4-FFF2-40B4-BE49-F238E27FC236}">
                    <a16:creationId xmlns:a16="http://schemas.microsoft.com/office/drawing/2014/main" id="{EE323120-8E48-694D-90DF-7371D6B47D41}"/>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26" name="Picture 25">
                <a:extLst>
                  <a:ext uri="{FF2B5EF4-FFF2-40B4-BE49-F238E27FC236}">
                    <a16:creationId xmlns:a16="http://schemas.microsoft.com/office/drawing/2014/main" id="{2B225038-7B43-E44E-ACAD-DE1903AA4B48}"/>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29" name="TextBox 28">
                <a:extLst>
                  <a:ext uri="{FF2B5EF4-FFF2-40B4-BE49-F238E27FC236}">
                    <a16:creationId xmlns:a16="http://schemas.microsoft.com/office/drawing/2014/main" id="{950B39E7-7F47-4F48-8500-DBA112FEFE0B}"/>
                  </a:ext>
                </a:extLst>
              </p:cNvPr>
              <p:cNvSpPr txBox="1"/>
              <p:nvPr/>
            </p:nvSpPr>
            <p:spPr>
              <a:xfrm>
                <a:off x="6320303" y="6041112"/>
                <a:ext cx="2853813" cy="415498"/>
              </a:xfrm>
              <a:prstGeom prst="rect">
                <a:avLst/>
              </a:prstGeom>
              <a:noFill/>
            </p:spPr>
            <p:txBody>
              <a:bodyPr wrap="square" rtlCol="0">
                <a:spAutoFit/>
              </a:bodyPr>
              <a:lstStyle/>
              <a:p>
                <a:pPr algn="r"/>
                <a:r>
                  <a:rPr lang="en-US" sz="2000" err="1">
                    <a:solidFill>
                      <a:schemeClr val="bg1"/>
                    </a:solidFill>
                    <a:latin typeface="Arial" panose="020B0604020202020204" pitchFamily="34" charset="0"/>
                    <a:cs typeface="Arial" panose="020B0604020202020204" pitchFamily="34" charset="0"/>
                  </a:rPr>
                  <a:t>www.suny.edu</a:t>
                </a:r>
                <a:endParaRPr lang="en-US" sz="2000">
                  <a:solidFill>
                    <a:schemeClr val="bg1"/>
                  </a:solidFill>
                  <a:latin typeface="Arial" panose="020B0604020202020204" pitchFamily="34" charset="0"/>
                  <a:cs typeface="Arial" panose="020B0604020202020204" pitchFamily="34" charset="0"/>
                </a:endParaRPr>
              </a:p>
            </p:txBody>
          </p:sp>
          <p:pic>
            <p:nvPicPr>
              <p:cNvPr id="30" name="Picture 29">
                <a:extLst>
                  <a:ext uri="{FF2B5EF4-FFF2-40B4-BE49-F238E27FC236}">
                    <a16:creationId xmlns:a16="http://schemas.microsoft.com/office/drawing/2014/main" id="{D1297151-A115-F243-A6FE-60F84D038B9D}"/>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31" name="Picture 30">
                <a:extLst>
                  <a:ext uri="{FF2B5EF4-FFF2-40B4-BE49-F238E27FC236}">
                    <a16:creationId xmlns:a16="http://schemas.microsoft.com/office/drawing/2014/main" id="{F6F3C3BF-1312-5444-A089-6881469A0A0C}"/>
                  </a:ext>
                </a:extLst>
              </p:cNvPr>
              <p:cNvPicPr>
                <a:picLocks noChangeAspect="1"/>
              </p:cNvPicPr>
              <p:nvPr/>
            </p:nvPicPr>
            <p:blipFill>
              <a:blip r:embed="rId6"/>
              <a:stretch>
                <a:fillRect/>
              </a:stretch>
            </p:blipFill>
            <p:spPr>
              <a:xfrm>
                <a:off x="11325778" y="6072566"/>
                <a:ext cx="543283" cy="382767"/>
              </a:xfrm>
              <a:prstGeom prst="rect">
                <a:avLst/>
              </a:prstGeom>
            </p:spPr>
          </p:pic>
        </p:grpSp>
      </p:grpSp>
    </p:spTree>
    <p:extLst>
      <p:ext uri="{BB962C8B-B14F-4D97-AF65-F5344CB8AC3E}">
        <p14:creationId xmlns:p14="http://schemas.microsoft.com/office/powerpoint/2010/main" val="25538071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66101" y="457679"/>
            <a:ext cx="11265108" cy="1013268"/>
          </a:xfrm>
        </p:spPr>
        <p:txBody>
          <a:bodyPr>
            <a:normAutofit fontScale="90000"/>
          </a:bodyPr>
          <a:lstStyle/>
          <a:p>
            <a:r>
              <a:rPr lang="en-US">
                <a:ea typeface="+mj-lt"/>
                <a:cs typeface="+mj-lt"/>
              </a:rPr>
              <a:t>Expanding System-wide Library Agreements Project (</a:t>
            </a:r>
            <a:r>
              <a:rPr lang="en-US"/>
              <a:t>ESLAP)</a:t>
            </a:r>
          </a:p>
        </p:txBody>
      </p:sp>
      <p:sp>
        <p:nvSpPr>
          <p:cNvPr id="14" name="Content Placeholder 13"/>
          <p:cNvSpPr>
            <a:spLocks noGrp="1"/>
          </p:cNvSpPr>
          <p:nvPr>
            <p:ph idx="1"/>
          </p:nvPr>
        </p:nvSpPr>
        <p:spPr>
          <a:xfrm>
            <a:off x="745492" y="1703123"/>
            <a:ext cx="9987184" cy="4602645"/>
          </a:xfrm>
        </p:spPr>
        <p:txBody>
          <a:bodyPr vert="horz" lIns="91440" tIns="45720" rIns="91440" bIns="45720" rtlCol="0" anchor="t">
            <a:normAutofit/>
          </a:bodyPr>
          <a:lstStyle/>
          <a:p>
            <a:pPr lvl="1"/>
            <a:r>
              <a:rPr lang="en-US" sz="3200">
                <a:ea typeface="+mn-lt"/>
                <a:cs typeface="+mn-lt"/>
              </a:rPr>
              <a:t>Targeting contracts for resources that impact many campuses:</a:t>
            </a:r>
          </a:p>
          <a:p>
            <a:pPr lvl="2"/>
            <a:r>
              <a:rPr lang="en-US" sz="3200">
                <a:ea typeface="+mn-lt"/>
                <a:cs typeface="+mn-lt"/>
              </a:rPr>
              <a:t>Nature</a:t>
            </a:r>
          </a:p>
          <a:p>
            <a:pPr lvl="2"/>
            <a:r>
              <a:rPr lang="en-US" sz="3200">
                <a:ea typeface="+mn-lt"/>
                <a:cs typeface="+mn-lt"/>
              </a:rPr>
              <a:t>IEEE Explore journals</a:t>
            </a:r>
          </a:p>
          <a:p>
            <a:pPr lvl="2"/>
            <a:r>
              <a:rPr lang="en-US" sz="3200">
                <a:ea typeface="+mn-lt"/>
                <a:cs typeface="+mn-lt"/>
              </a:rPr>
              <a:t>American Chemical Society journals</a:t>
            </a:r>
            <a:endParaRPr lang="en-US"/>
          </a:p>
          <a:p>
            <a:pPr lvl="1"/>
            <a:r>
              <a:rPr lang="en-US" sz="3200">
                <a:cs typeface="Calibri"/>
              </a:rPr>
              <a:t>Central license</a:t>
            </a:r>
          </a:p>
          <a:p>
            <a:pPr lvl="2"/>
            <a:r>
              <a:rPr lang="en-US" sz="2800" err="1">
                <a:cs typeface="Calibri"/>
              </a:rPr>
              <a:t>Frontfile</a:t>
            </a:r>
            <a:r>
              <a:rPr lang="en-US" sz="2800">
                <a:cs typeface="Calibri"/>
              </a:rPr>
              <a:t>, perpetual access</a:t>
            </a:r>
            <a:endParaRPr lang="en-US"/>
          </a:p>
          <a:p>
            <a:pPr lvl="2"/>
            <a:r>
              <a:rPr lang="en-US" sz="2800">
                <a:cs typeface="Calibri"/>
              </a:rPr>
              <a:t>Discounted article publication charges (APCs)</a:t>
            </a:r>
          </a:p>
          <a:p>
            <a:pPr lvl="2"/>
            <a:r>
              <a:rPr lang="en-US" sz="2800">
                <a:cs typeface="Calibri"/>
              </a:rPr>
              <a:t>Limits on annual price increases</a:t>
            </a:r>
          </a:p>
          <a:p>
            <a:pPr lvl="1"/>
            <a:endParaRPr lang="en-US" sz="3200">
              <a:cs typeface="Calibri"/>
            </a:endParaRPr>
          </a:p>
        </p:txBody>
      </p:sp>
      <p:sp>
        <p:nvSpPr>
          <p:cNvPr id="5" name="Rectangle 4">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8" name="Picture 7">
              <a:extLst>
                <a:ext uri="{FF2B5EF4-FFF2-40B4-BE49-F238E27FC236}">
                  <a16:creationId xmlns:a16="http://schemas.microsoft.com/office/drawing/2014/main" id="{98B1BC77-F5E8-4347-BB4D-7447075C51F7}"/>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9" name="Picture 8">
              <a:extLst>
                <a:ext uri="{FF2B5EF4-FFF2-40B4-BE49-F238E27FC236}">
                  <a16:creationId xmlns:a16="http://schemas.microsoft.com/office/drawing/2014/main" id="{A94B97D2-B5D9-234A-A702-9B43C3528FB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10" name="TextBox 9">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11" name="Picture 10">
              <a:extLst>
                <a:ext uri="{FF2B5EF4-FFF2-40B4-BE49-F238E27FC236}">
                  <a16:creationId xmlns:a16="http://schemas.microsoft.com/office/drawing/2014/main" id="{E5D6C94E-DAC3-7947-B8BD-C9AE94196B32}"/>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12" name="Picture 11">
              <a:extLst>
                <a:ext uri="{FF2B5EF4-FFF2-40B4-BE49-F238E27FC236}">
                  <a16:creationId xmlns:a16="http://schemas.microsoft.com/office/drawing/2014/main" id="{6BD4C55E-C976-2644-931A-643E76EEF929}"/>
                </a:ext>
              </a:extLst>
            </p:cNvPr>
            <p:cNvPicPr>
              <a:picLocks noChangeAspect="1"/>
            </p:cNvPicPr>
            <p:nvPr/>
          </p:nvPicPr>
          <p:blipFill>
            <a:blip r:embed="rId5"/>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17601423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66101" y="457679"/>
            <a:ext cx="11265108" cy="1013268"/>
          </a:xfrm>
        </p:spPr>
        <p:txBody>
          <a:bodyPr>
            <a:normAutofit/>
          </a:bodyPr>
          <a:lstStyle/>
          <a:p>
            <a:r>
              <a:rPr lang="en-US">
                <a:ea typeface="+mj-lt"/>
                <a:cs typeface="+mj-lt"/>
              </a:rPr>
              <a:t>SUNY eBook Central DDA Pilot</a:t>
            </a:r>
            <a:endParaRPr lang="en-US"/>
          </a:p>
        </p:txBody>
      </p:sp>
      <p:sp>
        <p:nvSpPr>
          <p:cNvPr id="14" name="Content Placeholder 13"/>
          <p:cNvSpPr>
            <a:spLocks noGrp="1"/>
          </p:cNvSpPr>
          <p:nvPr>
            <p:ph idx="1"/>
          </p:nvPr>
        </p:nvSpPr>
        <p:spPr>
          <a:xfrm>
            <a:off x="716737" y="1659991"/>
            <a:ext cx="9469600" cy="4027551"/>
          </a:xfrm>
        </p:spPr>
        <p:txBody>
          <a:bodyPr vert="horz" lIns="91440" tIns="45720" rIns="91440" bIns="45720" rtlCol="0" anchor="t">
            <a:normAutofit/>
          </a:bodyPr>
          <a:lstStyle/>
          <a:p>
            <a:pPr lvl="1"/>
            <a:r>
              <a:rPr lang="en-US" sz="2800">
                <a:ea typeface="+mn-lt"/>
                <a:cs typeface="+mn-lt"/>
              </a:rPr>
              <a:t>Two Cohorts:</a:t>
            </a:r>
          </a:p>
          <a:p>
            <a:pPr lvl="2"/>
            <a:r>
              <a:rPr lang="en-US" sz="2800">
                <a:ea typeface="+mn-lt"/>
                <a:cs typeface="+mn-lt"/>
              </a:rPr>
              <a:t>A: University Centers, Comprehensives and Technology Schools</a:t>
            </a:r>
          </a:p>
          <a:p>
            <a:pPr lvl="2"/>
            <a:r>
              <a:rPr lang="en-US" sz="2800">
                <a:ea typeface="+mn-lt"/>
                <a:cs typeface="+mn-lt"/>
              </a:rPr>
              <a:t>B: Campuses with nursing programs</a:t>
            </a:r>
          </a:p>
          <a:p>
            <a:pPr lvl="1"/>
            <a:r>
              <a:rPr lang="en-US" sz="2800">
                <a:ea typeface="+mn-lt"/>
                <a:cs typeface="+mn-lt"/>
              </a:rPr>
              <a:t>Limited to specific publishers and subject areas</a:t>
            </a:r>
          </a:p>
          <a:p>
            <a:pPr lvl="1"/>
            <a:r>
              <a:rPr lang="en-US" sz="2800">
                <a:ea typeface="+mn-lt"/>
                <a:cs typeface="+mn-lt"/>
              </a:rPr>
              <a:t>Multiplier on single user list price* to purchase an unlimited access license; access granted to all participating campuses (4x and 3x respectively)</a:t>
            </a:r>
          </a:p>
          <a:p>
            <a:pPr lvl="1"/>
            <a:r>
              <a:rPr lang="en-US" sz="2800">
                <a:cs typeface="Calibri"/>
              </a:rPr>
              <a:t>Through end of June, 2021</a:t>
            </a:r>
          </a:p>
          <a:p>
            <a:pPr lvl="1"/>
            <a:endParaRPr lang="en-US" sz="2800">
              <a:cs typeface="Calibri"/>
            </a:endParaRPr>
          </a:p>
          <a:p>
            <a:pPr lvl="2"/>
            <a:endParaRPr lang="en-US" sz="2400">
              <a:cs typeface="Calibri"/>
            </a:endParaRPr>
          </a:p>
          <a:p>
            <a:pPr lvl="2"/>
            <a:endParaRPr lang="en-US" sz="2400">
              <a:cs typeface="Calibri"/>
            </a:endParaRPr>
          </a:p>
          <a:p>
            <a:pPr lvl="1"/>
            <a:endParaRPr lang="en-US" sz="2800">
              <a:cs typeface="Calibri"/>
            </a:endParaRPr>
          </a:p>
        </p:txBody>
      </p:sp>
      <p:sp>
        <p:nvSpPr>
          <p:cNvPr id="5" name="Rectangle 4">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8" name="Picture 7">
              <a:extLst>
                <a:ext uri="{FF2B5EF4-FFF2-40B4-BE49-F238E27FC236}">
                  <a16:creationId xmlns:a16="http://schemas.microsoft.com/office/drawing/2014/main" id="{98B1BC77-F5E8-4347-BB4D-7447075C51F7}"/>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9" name="Picture 8">
              <a:extLst>
                <a:ext uri="{FF2B5EF4-FFF2-40B4-BE49-F238E27FC236}">
                  <a16:creationId xmlns:a16="http://schemas.microsoft.com/office/drawing/2014/main" id="{A94B97D2-B5D9-234A-A702-9B43C3528FB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10" name="TextBox 9">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11" name="Picture 10">
              <a:extLst>
                <a:ext uri="{FF2B5EF4-FFF2-40B4-BE49-F238E27FC236}">
                  <a16:creationId xmlns:a16="http://schemas.microsoft.com/office/drawing/2014/main" id="{E5D6C94E-DAC3-7947-B8BD-C9AE94196B32}"/>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12" name="Picture 11">
              <a:extLst>
                <a:ext uri="{FF2B5EF4-FFF2-40B4-BE49-F238E27FC236}">
                  <a16:creationId xmlns:a16="http://schemas.microsoft.com/office/drawing/2014/main" id="{6BD4C55E-C976-2644-931A-643E76EEF929}"/>
                </a:ext>
              </a:extLst>
            </p:cNvPr>
            <p:cNvPicPr>
              <a:picLocks noChangeAspect="1"/>
            </p:cNvPicPr>
            <p:nvPr/>
          </p:nvPicPr>
          <p:blipFill>
            <a:blip r:embed="rId5"/>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40110812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66101" y="457679"/>
            <a:ext cx="11265108" cy="1013268"/>
          </a:xfrm>
        </p:spPr>
        <p:txBody>
          <a:bodyPr>
            <a:normAutofit/>
          </a:bodyPr>
          <a:lstStyle/>
          <a:p>
            <a:r>
              <a:rPr lang="en-US">
                <a:ea typeface="+mj-lt"/>
                <a:cs typeface="+mj-lt"/>
              </a:rPr>
              <a:t>SUNY eBook Central DDA Pilot Goals</a:t>
            </a:r>
            <a:endParaRPr lang="en-US"/>
          </a:p>
        </p:txBody>
      </p:sp>
      <p:sp>
        <p:nvSpPr>
          <p:cNvPr id="14" name="Content Placeholder 13"/>
          <p:cNvSpPr>
            <a:spLocks noGrp="1"/>
          </p:cNvSpPr>
          <p:nvPr>
            <p:ph idx="1"/>
          </p:nvPr>
        </p:nvSpPr>
        <p:spPr>
          <a:xfrm>
            <a:off x="314172" y="1458708"/>
            <a:ext cx="11122995" cy="4617022"/>
          </a:xfrm>
        </p:spPr>
        <p:txBody>
          <a:bodyPr vert="horz" lIns="91440" tIns="45720" rIns="91440" bIns="45720" rtlCol="0" anchor="t">
            <a:normAutofit/>
          </a:bodyPr>
          <a:lstStyle/>
          <a:p>
            <a:pPr lvl="1"/>
            <a:r>
              <a:rPr lang="en-US" sz="3200">
                <a:ea typeface="+mn-lt"/>
                <a:cs typeface="+mn-lt"/>
              </a:rPr>
              <a:t>Prevent duplication (of content and effort)</a:t>
            </a:r>
          </a:p>
          <a:p>
            <a:pPr lvl="1"/>
            <a:r>
              <a:rPr lang="en-US" sz="3200">
                <a:cs typeface="Calibri"/>
              </a:rPr>
              <a:t>Develop workflow for DDA in the Network Zone</a:t>
            </a:r>
          </a:p>
          <a:p>
            <a:pPr lvl="1"/>
            <a:r>
              <a:rPr lang="en-US" sz="3200">
                <a:cs typeface="Calibri"/>
              </a:rPr>
              <a:t>Develop funding model that distributes costs fairly and provides a good ROI for campuses</a:t>
            </a:r>
          </a:p>
          <a:p>
            <a:pPr lvl="1"/>
            <a:r>
              <a:rPr lang="en-US" sz="3200">
                <a:cs typeface="Calibri"/>
              </a:rPr>
              <a:t>Lay groundwork for future collaboration across SUNY</a:t>
            </a:r>
          </a:p>
          <a:p>
            <a:pPr lvl="1"/>
            <a:endParaRPr lang="en-US" sz="3200">
              <a:cs typeface="Calibri"/>
            </a:endParaRPr>
          </a:p>
          <a:p>
            <a:pPr lvl="1"/>
            <a:endParaRPr lang="en-US" sz="3200">
              <a:cs typeface="Calibri"/>
            </a:endParaRPr>
          </a:p>
        </p:txBody>
      </p:sp>
      <p:sp>
        <p:nvSpPr>
          <p:cNvPr id="5" name="Rectangle 4">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8" name="Picture 7">
              <a:extLst>
                <a:ext uri="{FF2B5EF4-FFF2-40B4-BE49-F238E27FC236}">
                  <a16:creationId xmlns:a16="http://schemas.microsoft.com/office/drawing/2014/main" id="{98B1BC77-F5E8-4347-BB4D-7447075C51F7}"/>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9" name="Picture 8">
              <a:extLst>
                <a:ext uri="{FF2B5EF4-FFF2-40B4-BE49-F238E27FC236}">
                  <a16:creationId xmlns:a16="http://schemas.microsoft.com/office/drawing/2014/main" id="{A94B97D2-B5D9-234A-A702-9B43C3528FB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10" name="TextBox 9">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11" name="Picture 10">
              <a:extLst>
                <a:ext uri="{FF2B5EF4-FFF2-40B4-BE49-F238E27FC236}">
                  <a16:creationId xmlns:a16="http://schemas.microsoft.com/office/drawing/2014/main" id="{E5D6C94E-DAC3-7947-B8BD-C9AE94196B32}"/>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12" name="Picture 11">
              <a:extLst>
                <a:ext uri="{FF2B5EF4-FFF2-40B4-BE49-F238E27FC236}">
                  <a16:creationId xmlns:a16="http://schemas.microsoft.com/office/drawing/2014/main" id="{6BD4C55E-C976-2644-931A-643E76EEF929}"/>
                </a:ext>
              </a:extLst>
            </p:cNvPr>
            <p:cNvPicPr>
              <a:picLocks noChangeAspect="1"/>
            </p:cNvPicPr>
            <p:nvPr/>
          </p:nvPicPr>
          <p:blipFill>
            <a:blip r:embed="rId5"/>
            <a:stretch>
              <a:fillRect/>
            </a:stretch>
          </p:blipFill>
          <p:spPr>
            <a:xfrm>
              <a:off x="11325778" y="6072566"/>
              <a:ext cx="543283" cy="382767"/>
            </a:xfrm>
            <a:prstGeom prst="rect">
              <a:avLst/>
            </a:prstGeom>
          </p:spPr>
        </p:pic>
      </p:grpSp>
      <p:pic>
        <p:nvPicPr>
          <p:cNvPr id="2" name="Graphic 2" descr="Handshake">
            <a:extLst>
              <a:ext uri="{FF2B5EF4-FFF2-40B4-BE49-F238E27FC236}">
                <a16:creationId xmlns:a16="http://schemas.microsoft.com/office/drawing/2014/main" id="{20AED2E5-DC16-4725-BAC4-7ABE22D2CE7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434943" y="4073978"/>
            <a:ext cx="1608364" cy="1608364"/>
          </a:xfrm>
          <a:prstGeom prst="rect">
            <a:avLst/>
          </a:prstGeom>
        </p:spPr>
      </p:pic>
      <p:pic>
        <p:nvPicPr>
          <p:cNvPr id="3" name="Picture 3">
            <a:extLst>
              <a:ext uri="{FF2B5EF4-FFF2-40B4-BE49-F238E27FC236}">
                <a16:creationId xmlns:a16="http://schemas.microsoft.com/office/drawing/2014/main" id="{D9852A23-82FF-4B2A-A489-D24C857EEEC8}"/>
              </a:ext>
            </a:extLst>
          </p:cNvPr>
          <p:cNvPicPr>
            <a:picLocks noChangeAspect="1"/>
          </p:cNvPicPr>
          <p:nvPr/>
        </p:nvPicPr>
        <p:blipFill>
          <a:blip r:embed="rId8"/>
          <a:stretch>
            <a:fillRect/>
          </a:stretch>
        </p:blipFill>
        <p:spPr>
          <a:xfrm>
            <a:off x="2323420" y="4008665"/>
            <a:ext cx="2619375" cy="1752600"/>
          </a:xfrm>
          <a:prstGeom prst="rect">
            <a:avLst/>
          </a:prstGeom>
        </p:spPr>
      </p:pic>
    </p:spTree>
    <p:extLst>
      <p:ext uri="{BB962C8B-B14F-4D97-AF65-F5344CB8AC3E}">
        <p14:creationId xmlns:p14="http://schemas.microsoft.com/office/powerpoint/2010/main" val="32151273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66101" y="457679"/>
            <a:ext cx="11265108" cy="1013268"/>
          </a:xfrm>
        </p:spPr>
        <p:txBody>
          <a:bodyPr>
            <a:normAutofit/>
          </a:bodyPr>
          <a:lstStyle/>
          <a:p>
            <a:r>
              <a:rPr lang="en-US">
                <a:ea typeface="+mj-lt"/>
                <a:cs typeface="+mj-lt"/>
              </a:rPr>
              <a:t>New England Journal of Medicine Update</a:t>
            </a:r>
            <a:endParaRPr lang="en-US"/>
          </a:p>
        </p:txBody>
      </p:sp>
      <p:sp>
        <p:nvSpPr>
          <p:cNvPr id="14" name="Content Placeholder 13"/>
          <p:cNvSpPr>
            <a:spLocks noGrp="1"/>
          </p:cNvSpPr>
          <p:nvPr>
            <p:ph idx="1"/>
          </p:nvPr>
        </p:nvSpPr>
        <p:spPr>
          <a:xfrm>
            <a:off x="314172" y="1458708"/>
            <a:ext cx="11122995" cy="4617022"/>
          </a:xfrm>
        </p:spPr>
        <p:txBody>
          <a:bodyPr vert="horz" lIns="91440" tIns="45720" rIns="91440" bIns="45720" rtlCol="0" anchor="t">
            <a:normAutofit lnSpcReduction="10000"/>
          </a:bodyPr>
          <a:lstStyle/>
          <a:p>
            <a:pPr lvl="1"/>
            <a:r>
              <a:rPr lang="en-US" sz="3200">
                <a:ea typeface="+mn-lt"/>
                <a:cs typeface="+mn-lt"/>
              </a:rPr>
              <a:t>2020 access was for all campuses; 37 contributed to the subscription (approx. $67,400)</a:t>
            </a:r>
            <a:endParaRPr lang="en-US" sz="3200">
              <a:cs typeface="Calibri"/>
            </a:endParaRPr>
          </a:p>
          <a:p>
            <a:pPr lvl="1"/>
            <a:r>
              <a:rPr lang="en-US" sz="3200">
                <a:ea typeface="+mn-lt"/>
                <a:cs typeface="+mn-lt"/>
              </a:rPr>
              <a:t>NEJM reported challenges maintaining access, invoicing</a:t>
            </a:r>
          </a:p>
          <a:p>
            <a:pPr lvl="1"/>
            <a:r>
              <a:rPr lang="en-US" sz="3200">
                <a:ea typeface="+mn-lt"/>
                <a:cs typeface="+mn-lt"/>
              </a:rPr>
              <a:t>Some campuses utilizing subscription but not contributing; others contributing but not utilizing</a:t>
            </a:r>
          </a:p>
          <a:p>
            <a:pPr lvl="1"/>
            <a:r>
              <a:rPr lang="en-US" sz="3200">
                <a:ea typeface="+mn-lt"/>
                <a:cs typeface="+mn-lt"/>
              </a:rPr>
              <a:t>2021 deal is $60,000 for 25 campuses, all contribute to subscription</a:t>
            </a:r>
          </a:p>
          <a:p>
            <a:pPr lvl="1"/>
            <a:r>
              <a:rPr lang="en-US" sz="3200">
                <a:ea typeface="+mn-lt"/>
                <a:cs typeface="+mn-lt"/>
              </a:rPr>
              <a:t>Access will be managed in the Network Zone</a:t>
            </a:r>
          </a:p>
          <a:p>
            <a:pPr lvl="1"/>
            <a:r>
              <a:rPr lang="en-US" sz="3200">
                <a:ea typeface="+mn-lt"/>
                <a:cs typeface="+mn-lt"/>
              </a:rPr>
              <a:t>If your campus did not opt-in to this offer, your campus will lose access starting 1/1/2021</a:t>
            </a:r>
          </a:p>
          <a:p>
            <a:pPr lvl="1"/>
            <a:endParaRPr lang="en-US" sz="3200">
              <a:cs typeface="Calibri"/>
            </a:endParaRPr>
          </a:p>
          <a:p>
            <a:pPr lvl="1"/>
            <a:endParaRPr lang="en-US" sz="3200">
              <a:cs typeface="Calibri"/>
            </a:endParaRPr>
          </a:p>
          <a:p>
            <a:pPr lvl="1"/>
            <a:endParaRPr lang="en-US" sz="3200">
              <a:cs typeface="Calibri"/>
            </a:endParaRPr>
          </a:p>
        </p:txBody>
      </p:sp>
      <p:sp>
        <p:nvSpPr>
          <p:cNvPr id="5" name="Rectangle 4">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8" name="Picture 7">
              <a:extLst>
                <a:ext uri="{FF2B5EF4-FFF2-40B4-BE49-F238E27FC236}">
                  <a16:creationId xmlns:a16="http://schemas.microsoft.com/office/drawing/2014/main" id="{98B1BC77-F5E8-4347-BB4D-7447075C51F7}"/>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9" name="Picture 8">
              <a:extLst>
                <a:ext uri="{FF2B5EF4-FFF2-40B4-BE49-F238E27FC236}">
                  <a16:creationId xmlns:a16="http://schemas.microsoft.com/office/drawing/2014/main" id="{A94B97D2-B5D9-234A-A702-9B43C3528FB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10" name="TextBox 9">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11" name="Picture 10">
              <a:extLst>
                <a:ext uri="{FF2B5EF4-FFF2-40B4-BE49-F238E27FC236}">
                  <a16:creationId xmlns:a16="http://schemas.microsoft.com/office/drawing/2014/main" id="{E5D6C94E-DAC3-7947-B8BD-C9AE94196B32}"/>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12" name="Picture 11">
              <a:extLst>
                <a:ext uri="{FF2B5EF4-FFF2-40B4-BE49-F238E27FC236}">
                  <a16:creationId xmlns:a16="http://schemas.microsoft.com/office/drawing/2014/main" id="{6BD4C55E-C976-2644-931A-643E76EEF929}"/>
                </a:ext>
              </a:extLst>
            </p:cNvPr>
            <p:cNvPicPr>
              <a:picLocks noChangeAspect="1"/>
            </p:cNvPicPr>
            <p:nvPr/>
          </p:nvPicPr>
          <p:blipFill>
            <a:blip r:embed="rId5"/>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30959151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66101" y="457679"/>
            <a:ext cx="11265108" cy="1013268"/>
          </a:xfrm>
        </p:spPr>
        <p:txBody>
          <a:bodyPr>
            <a:normAutofit/>
          </a:bodyPr>
          <a:lstStyle/>
          <a:p>
            <a:r>
              <a:rPr lang="en-US">
                <a:ea typeface="+mj-lt"/>
                <a:cs typeface="+mj-lt"/>
              </a:rPr>
              <a:t>SUNY Press eBook Offer</a:t>
            </a:r>
            <a:endParaRPr lang="en-US"/>
          </a:p>
        </p:txBody>
      </p:sp>
      <p:sp>
        <p:nvSpPr>
          <p:cNvPr id="14" name="Content Placeholder 13"/>
          <p:cNvSpPr>
            <a:spLocks noGrp="1"/>
          </p:cNvSpPr>
          <p:nvPr>
            <p:ph idx="1"/>
          </p:nvPr>
        </p:nvSpPr>
        <p:spPr>
          <a:xfrm>
            <a:off x="314172" y="1458708"/>
            <a:ext cx="11122995" cy="4617022"/>
          </a:xfrm>
        </p:spPr>
        <p:txBody>
          <a:bodyPr vert="horz" lIns="91440" tIns="45720" rIns="91440" bIns="45720" rtlCol="0" anchor="t">
            <a:normAutofit/>
          </a:bodyPr>
          <a:lstStyle/>
          <a:p>
            <a:pPr lvl="1"/>
            <a:r>
              <a:rPr lang="en-US" sz="3200">
                <a:ea typeface="+mn-lt"/>
                <a:cs typeface="+mn-lt"/>
              </a:rPr>
              <a:t>Offer for all of SUNY purchase perpetual unlimited user access to the 2021 SUNY Press titles on the eBook Central platform</a:t>
            </a:r>
            <a:endParaRPr lang="en-US"/>
          </a:p>
          <a:p>
            <a:pPr lvl="1"/>
            <a:r>
              <a:rPr lang="en-US" sz="3200">
                <a:ea typeface="+mn-lt"/>
                <a:cs typeface="+mn-lt"/>
              </a:rPr>
              <a:t>3x price of a single user title($95), or $285 per title</a:t>
            </a:r>
          </a:p>
          <a:p>
            <a:pPr lvl="1"/>
            <a:r>
              <a:rPr lang="en-US" sz="3200">
                <a:ea typeface="+mn-lt"/>
                <a:cs typeface="+mn-lt"/>
              </a:rPr>
              <a:t>Pricing and details in the Collections Portal</a:t>
            </a:r>
          </a:p>
          <a:p>
            <a:pPr lvl="1"/>
            <a:r>
              <a:rPr lang="en-US" sz="3200">
                <a:ea typeface="+mn-lt"/>
                <a:cs typeface="+mn-lt"/>
              </a:rPr>
              <a:t>Please let me know if your campus is interested in this offer by Friday, November 13</a:t>
            </a:r>
            <a:r>
              <a:rPr lang="en-US" sz="3200" baseline="30000">
                <a:ea typeface="+mn-lt"/>
                <a:cs typeface="+mn-lt"/>
              </a:rPr>
              <a:t>th</a:t>
            </a:r>
            <a:r>
              <a:rPr lang="en-US" sz="3200">
                <a:ea typeface="+mn-lt"/>
                <a:cs typeface="+mn-lt"/>
              </a:rPr>
              <a:t> using this form: </a:t>
            </a:r>
            <a:r>
              <a:rPr lang="en-US" sz="3200">
                <a:ea typeface="+mn-lt"/>
                <a:cs typeface="+mn-lt"/>
                <a:hlinkClick r:id="rId2"/>
              </a:rPr>
              <a:t>https://slcny.libwizard.com/f/sunypricing</a:t>
            </a:r>
            <a:r>
              <a:rPr lang="en-US" sz="3200">
                <a:ea typeface="+mn-lt"/>
                <a:cs typeface="+mn-lt"/>
              </a:rPr>
              <a:t> </a:t>
            </a:r>
          </a:p>
          <a:p>
            <a:pPr lvl="1"/>
            <a:endParaRPr lang="en-US" sz="3200">
              <a:cs typeface="Calibri"/>
            </a:endParaRPr>
          </a:p>
          <a:p>
            <a:pPr lvl="1"/>
            <a:endParaRPr lang="en-US" sz="3200">
              <a:cs typeface="Calibri"/>
            </a:endParaRPr>
          </a:p>
        </p:txBody>
      </p:sp>
      <p:sp>
        <p:nvSpPr>
          <p:cNvPr id="5" name="Rectangle 4">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8" name="Picture 7">
              <a:extLst>
                <a:ext uri="{FF2B5EF4-FFF2-40B4-BE49-F238E27FC236}">
                  <a16:creationId xmlns:a16="http://schemas.microsoft.com/office/drawing/2014/main" id="{98B1BC77-F5E8-4347-BB4D-7447075C51F7}"/>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9" name="Picture 8">
              <a:extLst>
                <a:ext uri="{FF2B5EF4-FFF2-40B4-BE49-F238E27FC236}">
                  <a16:creationId xmlns:a16="http://schemas.microsoft.com/office/drawing/2014/main" id="{A94B97D2-B5D9-234A-A702-9B43C3528FB8}"/>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10" name="TextBox 9">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11" name="Picture 10">
              <a:extLst>
                <a:ext uri="{FF2B5EF4-FFF2-40B4-BE49-F238E27FC236}">
                  <a16:creationId xmlns:a16="http://schemas.microsoft.com/office/drawing/2014/main" id="{E5D6C94E-DAC3-7947-B8BD-C9AE94196B32}"/>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12" name="Picture 11">
              <a:extLst>
                <a:ext uri="{FF2B5EF4-FFF2-40B4-BE49-F238E27FC236}">
                  <a16:creationId xmlns:a16="http://schemas.microsoft.com/office/drawing/2014/main" id="{6BD4C55E-C976-2644-931A-643E76EEF929}"/>
                </a:ext>
              </a:extLst>
            </p:cNvPr>
            <p:cNvPicPr>
              <a:picLocks noChangeAspect="1"/>
            </p:cNvPicPr>
            <p:nvPr/>
          </p:nvPicPr>
          <p:blipFill>
            <a:blip r:embed="rId6"/>
            <a:stretch>
              <a:fillRect/>
            </a:stretch>
          </p:blipFill>
          <p:spPr>
            <a:xfrm>
              <a:off x="11325778" y="6072566"/>
              <a:ext cx="543283" cy="382767"/>
            </a:xfrm>
            <a:prstGeom prst="rect">
              <a:avLst/>
            </a:prstGeom>
          </p:spPr>
        </p:pic>
      </p:grpSp>
      <p:pic>
        <p:nvPicPr>
          <p:cNvPr id="4" name="Picture 14" descr="A close up of a sign&#10;&#10;Description automatically generated">
            <a:extLst>
              <a:ext uri="{FF2B5EF4-FFF2-40B4-BE49-F238E27FC236}">
                <a16:creationId xmlns:a16="http://schemas.microsoft.com/office/drawing/2014/main" id="{CB196E40-9FF3-4C46-BAD9-B373DAAE47E3}"/>
              </a:ext>
            </a:extLst>
          </p:cNvPr>
          <p:cNvPicPr>
            <a:picLocks noChangeAspect="1"/>
          </p:cNvPicPr>
          <p:nvPr/>
        </p:nvPicPr>
        <p:blipFill>
          <a:blip r:embed="rId7"/>
          <a:stretch>
            <a:fillRect/>
          </a:stretch>
        </p:blipFill>
        <p:spPr>
          <a:xfrm>
            <a:off x="8166070" y="4145352"/>
            <a:ext cx="3465482" cy="1759069"/>
          </a:xfrm>
          <a:prstGeom prst="rect">
            <a:avLst/>
          </a:prstGeom>
        </p:spPr>
      </p:pic>
    </p:spTree>
    <p:extLst>
      <p:ext uri="{BB962C8B-B14F-4D97-AF65-F5344CB8AC3E}">
        <p14:creationId xmlns:p14="http://schemas.microsoft.com/office/powerpoint/2010/main" val="30917990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66101" y="457679"/>
            <a:ext cx="11265108" cy="1013268"/>
          </a:xfrm>
        </p:spPr>
        <p:txBody>
          <a:bodyPr>
            <a:normAutofit/>
          </a:bodyPr>
          <a:lstStyle/>
          <a:p>
            <a:r>
              <a:rPr lang="en-US"/>
              <a:t>SUNY Elsevier Package Title Swap Analysis </a:t>
            </a:r>
          </a:p>
        </p:txBody>
      </p:sp>
      <p:sp>
        <p:nvSpPr>
          <p:cNvPr id="14" name="Content Placeholder 13"/>
          <p:cNvSpPr>
            <a:spLocks noGrp="1"/>
          </p:cNvSpPr>
          <p:nvPr>
            <p:ph idx="1"/>
          </p:nvPr>
        </p:nvSpPr>
        <p:spPr>
          <a:xfrm>
            <a:off x="702360" y="1616859"/>
            <a:ext cx="9196430" cy="3538721"/>
          </a:xfrm>
        </p:spPr>
        <p:txBody>
          <a:bodyPr vert="horz" lIns="91440" tIns="45720" rIns="91440" bIns="45720" rtlCol="0" anchor="t">
            <a:normAutofit/>
          </a:bodyPr>
          <a:lstStyle/>
          <a:p>
            <a:r>
              <a:rPr lang="en-US">
                <a:ea typeface="+mn-lt"/>
                <a:cs typeface="+mn-lt"/>
              </a:rPr>
              <a:t>Current Elsevier package contains 248 titles selected in Spring 2020</a:t>
            </a:r>
          </a:p>
          <a:p>
            <a:r>
              <a:rPr lang="en-US">
                <a:ea typeface="+mn-lt"/>
                <a:cs typeface="+mn-lt"/>
              </a:rPr>
              <a:t>Contract allows for swaps</a:t>
            </a:r>
          </a:p>
          <a:p>
            <a:r>
              <a:rPr lang="en-US">
                <a:ea typeface="+mn-lt"/>
                <a:cs typeface="+mn-lt"/>
              </a:rPr>
              <a:t>Can add any Elsevier title for a 3.4x list price multiplier</a:t>
            </a:r>
          </a:p>
          <a:p>
            <a:r>
              <a:rPr lang="en-US">
                <a:ea typeface="+mn-lt"/>
                <a:cs typeface="+mn-lt"/>
              </a:rPr>
              <a:t>Want to get the best ROI for our package</a:t>
            </a:r>
          </a:p>
          <a:p>
            <a:pPr lvl="1"/>
            <a:endParaRPr lang="en-US" sz="2800">
              <a:ea typeface="+mn-lt"/>
              <a:cs typeface="+mn-lt"/>
            </a:endParaRPr>
          </a:p>
        </p:txBody>
      </p:sp>
      <p:sp>
        <p:nvSpPr>
          <p:cNvPr id="5" name="Rectangle 4">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8" name="Picture 7">
              <a:extLst>
                <a:ext uri="{FF2B5EF4-FFF2-40B4-BE49-F238E27FC236}">
                  <a16:creationId xmlns:a16="http://schemas.microsoft.com/office/drawing/2014/main" id="{98B1BC77-F5E8-4347-BB4D-7447075C51F7}"/>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9" name="Picture 8">
              <a:extLst>
                <a:ext uri="{FF2B5EF4-FFF2-40B4-BE49-F238E27FC236}">
                  <a16:creationId xmlns:a16="http://schemas.microsoft.com/office/drawing/2014/main" id="{A94B97D2-B5D9-234A-A702-9B43C3528FB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10" name="TextBox 9">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11" name="Picture 10">
              <a:extLst>
                <a:ext uri="{FF2B5EF4-FFF2-40B4-BE49-F238E27FC236}">
                  <a16:creationId xmlns:a16="http://schemas.microsoft.com/office/drawing/2014/main" id="{E5D6C94E-DAC3-7947-B8BD-C9AE94196B32}"/>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12" name="Picture 11">
              <a:extLst>
                <a:ext uri="{FF2B5EF4-FFF2-40B4-BE49-F238E27FC236}">
                  <a16:creationId xmlns:a16="http://schemas.microsoft.com/office/drawing/2014/main" id="{6BD4C55E-C976-2644-931A-643E76EEF929}"/>
                </a:ext>
              </a:extLst>
            </p:cNvPr>
            <p:cNvPicPr>
              <a:picLocks noChangeAspect="1"/>
            </p:cNvPicPr>
            <p:nvPr/>
          </p:nvPicPr>
          <p:blipFill>
            <a:blip r:embed="rId5"/>
            <a:stretch>
              <a:fillRect/>
            </a:stretch>
          </p:blipFill>
          <p:spPr>
            <a:xfrm>
              <a:off x="11325778" y="6072566"/>
              <a:ext cx="543283" cy="382767"/>
            </a:xfrm>
            <a:prstGeom prst="rect">
              <a:avLst/>
            </a:prstGeom>
          </p:spPr>
        </p:pic>
      </p:grpSp>
      <p:pic>
        <p:nvPicPr>
          <p:cNvPr id="3" name="Picture 3" descr="A picture containing logo&#10;&#10;Description automatically generated">
            <a:extLst>
              <a:ext uri="{FF2B5EF4-FFF2-40B4-BE49-F238E27FC236}">
                <a16:creationId xmlns:a16="http://schemas.microsoft.com/office/drawing/2014/main" id="{F2166E32-7083-4AC4-8CF3-622F8DF18051}"/>
              </a:ext>
            </a:extLst>
          </p:cNvPr>
          <p:cNvPicPr>
            <a:picLocks noChangeAspect="1"/>
          </p:cNvPicPr>
          <p:nvPr/>
        </p:nvPicPr>
        <p:blipFill>
          <a:blip r:embed="rId6"/>
          <a:stretch>
            <a:fillRect/>
          </a:stretch>
        </p:blipFill>
        <p:spPr>
          <a:xfrm>
            <a:off x="8865080" y="2562649"/>
            <a:ext cx="2743200" cy="3026664"/>
          </a:xfrm>
          <a:prstGeom prst="rect">
            <a:avLst/>
          </a:prstGeom>
        </p:spPr>
      </p:pic>
    </p:spTree>
    <p:extLst>
      <p:ext uri="{BB962C8B-B14F-4D97-AF65-F5344CB8AC3E}">
        <p14:creationId xmlns:p14="http://schemas.microsoft.com/office/powerpoint/2010/main" val="25046928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66101" y="420204"/>
            <a:ext cx="11265108" cy="1013268"/>
          </a:xfrm>
        </p:spPr>
        <p:txBody>
          <a:bodyPr>
            <a:normAutofit/>
          </a:bodyPr>
          <a:lstStyle/>
          <a:p>
            <a:r>
              <a:rPr lang="en-US"/>
              <a:t>Process </a:t>
            </a:r>
          </a:p>
        </p:txBody>
      </p:sp>
      <p:sp>
        <p:nvSpPr>
          <p:cNvPr id="5" name="Rectangle 4">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8" name="Picture 7">
              <a:extLst>
                <a:ext uri="{FF2B5EF4-FFF2-40B4-BE49-F238E27FC236}">
                  <a16:creationId xmlns:a16="http://schemas.microsoft.com/office/drawing/2014/main" id="{98B1BC77-F5E8-4347-BB4D-7447075C51F7}"/>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9" name="Picture 8">
              <a:extLst>
                <a:ext uri="{FF2B5EF4-FFF2-40B4-BE49-F238E27FC236}">
                  <a16:creationId xmlns:a16="http://schemas.microsoft.com/office/drawing/2014/main" id="{A94B97D2-B5D9-234A-A702-9B43C3528FB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10" name="TextBox 9">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11" name="Picture 10">
              <a:extLst>
                <a:ext uri="{FF2B5EF4-FFF2-40B4-BE49-F238E27FC236}">
                  <a16:creationId xmlns:a16="http://schemas.microsoft.com/office/drawing/2014/main" id="{E5D6C94E-DAC3-7947-B8BD-C9AE94196B32}"/>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12" name="Picture 11">
              <a:extLst>
                <a:ext uri="{FF2B5EF4-FFF2-40B4-BE49-F238E27FC236}">
                  <a16:creationId xmlns:a16="http://schemas.microsoft.com/office/drawing/2014/main" id="{6BD4C55E-C976-2644-931A-643E76EEF929}"/>
                </a:ext>
              </a:extLst>
            </p:cNvPr>
            <p:cNvPicPr>
              <a:picLocks noChangeAspect="1"/>
            </p:cNvPicPr>
            <p:nvPr/>
          </p:nvPicPr>
          <p:blipFill>
            <a:blip r:embed="rId5"/>
            <a:stretch>
              <a:fillRect/>
            </a:stretch>
          </p:blipFill>
          <p:spPr>
            <a:xfrm>
              <a:off x="11325778" y="6072566"/>
              <a:ext cx="543283" cy="382767"/>
            </a:xfrm>
            <a:prstGeom prst="rect">
              <a:avLst/>
            </a:prstGeom>
          </p:spPr>
        </p:pic>
      </p:grpSp>
      <p:graphicFrame>
        <p:nvGraphicFramePr>
          <p:cNvPr id="15" name="Diagram 15">
            <a:extLst>
              <a:ext uri="{FF2B5EF4-FFF2-40B4-BE49-F238E27FC236}">
                <a16:creationId xmlns:a16="http://schemas.microsoft.com/office/drawing/2014/main" id="{9A8CF090-A1B5-4AA8-B8A1-2A7FBF2C97CD}"/>
              </a:ext>
            </a:extLst>
          </p:cNvPr>
          <p:cNvGraphicFramePr/>
          <p:nvPr>
            <p:extLst>
              <p:ext uri="{D42A27DB-BD31-4B8C-83A1-F6EECF244321}">
                <p14:modId xmlns:p14="http://schemas.microsoft.com/office/powerpoint/2010/main" val="873197438"/>
              </p:ext>
            </p:extLst>
          </p:nvPr>
        </p:nvGraphicFramePr>
        <p:xfrm>
          <a:off x="1293963" y="219974"/>
          <a:ext cx="9503433" cy="505220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80" name="Graphic 80" descr="Presentation with pie chart">
            <a:extLst>
              <a:ext uri="{FF2B5EF4-FFF2-40B4-BE49-F238E27FC236}">
                <a16:creationId xmlns:a16="http://schemas.microsoft.com/office/drawing/2014/main" id="{D1FDB12F-B5B2-4352-ADFF-53395A7511F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613141" y="3762555"/>
            <a:ext cx="1590135" cy="1575758"/>
          </a:xfrm>
          <a:prstGeom prst="rect">
            <a:avLst/>
          </a:prstGeom>
        </p:spPr>
      </p:pic>
      <p:pic>
        <p:nvPicPr>
          <p:cNvPr id="81" name="Graphic 81" descr="Brainstorm">
            <a:extLst>
              <a:ext uri="{FF2B5EF4-FFF2-40B4-BE49-F238E27FC236}">
                <a16:creationId xmlns:a16="http://schemas.microsoft.com/office/drawing/2014/main" id="{D03B0D26-41EF-4F15-BEA7-A31482EF49F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264990" y="3762555"/>
            <a:ext cx="1590135" cy="1575758"/>
          </a:xfrm>
          <a:prstGeom prst="rect">
            <a:avLst/>
          </a:prstGeom>
        </p:spPr>
      </p:pic>
      <p:pic>
        <p:nvPicPr>
          <p:cNvPr id="82" name="Graphic 82" descr="Arrow circle">
            <a:extLst>
              <a:ext uri="{FF2B5EF4-FFF2-40B4-BE49-F238E27FC236}">
                <a16:creationId xmlns:a16="http://schemas.microsoft.com/office/drawing/2014/main" id="{0834D2B0-2E04-47F6-AA55-34FB982AF35B}"/>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729933" y="3762555"/>
            <a:ext cx="1590135" cy="1575758"/>
          </a:xfrm>
          <a:prstGeom prst="rect">
            <a:avLst/>
          </a:prstGeom>
        </p:spPr>
      </p:pic>
    </p:spTree>
    <p:extLst>
      <p:ext uri="{BB962C8B-B14F-4D97-AF65-F5344CB8AC3E}">
        <p14:creationId xmlns:p14="http://schemas.microsoft.com/office/powerpoint/2010/main" val="4198658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DC0C9B7-F311-4C8A-91C9-7B579221F3BD}"/>
              </a:ext>
            </a:extLst>
          </p:cNvPr>
          <p:cNvSpPr/>
          <p:nvPr/>
        </p:nvSpPr>
        <p:spPr>
          <a:xfrm>
            <a:off x="6548649" y="1487683"/>
            <a:ext cx="5129282" cy="4458267"/>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cs typeface="Calibri"/>
            </a:endParaRPr>
          </a:p>
        </p:txBody>
      </p:sp>
      <p:sp>
        <p:nvSpPr>
          <p:cNvPr id="13" name="Rectangle 12">
            <a:extLst>
              <a:ext uri="{FF2B5EF4-FFF2-40B4-BE49-F238E27FC236}">
                <a16:creationId xmlns:a16="http://schemas.microsoft.com/office/drawing/2014/main" id="{67894590-C221-4308-ABF4-233D581EBFE4}"/>
              </a:ext>
            </a:extLst>
          </p:cNvPr>
          <p:cNvSpPr/>
          <p:nvPr/>
        </p:nvSpPr>
        <p:spPr>
          <a:xfrm>
            <a:off x="839337" y="1425054"/>
            <a:ext cx="5129282" cy="4458267"/>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5" name="Picture 4">
              <a:extLst>
                <a:ext uri="{FF2B5EF4-FFF2-40B4-BE49-F238E27FC236}">
                  <a16:creationId xmlns:a16="http://schemas.microsoft.com/office/drawing/2014/main" id="{98B1BC77-F5E8-4347-BB4D-7447075C51F7}"/>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6" name="Picture 5">
              <a:extLst>
                <a:ext uri="{FF2B5EF4-FFF2-40B4-BE49-F238E27FC236}">
                  <a16:creationId xmlns:a16="http://schemas.microsoft.com/office/drawing/2014/main" id="{A94B97D2-B5D9-234A-A702-9B43C3528FB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7" name="TextBox 6">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E5D6C94E-DAC3-7947-B8BD-C9AE94196B32}"/>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9" name="Picture 8">
              <a:extLst>
                <a:ext uri="{FF2B5EF4-FFF2-40B4-BE49-F238E27FC236}">
                  <a16:creationId xmlns:a16="http://schemas.microsoft.com/office/drawing/2014/main" id="{6BD4C55E-C976-2644-931A-643E76EEF929}"/>
                </a:ext>
              </a:extLst>
            </p:cNvPr>
            <p:cNvPicPr>
              <a:picLocks noChangeAspect="1"/>
            </p:cNvPicPr>
            <p:nvPr/>
          </p:nvPicPr>
          <p:blipFill>
            <a:blip r:embed="rId5"/>
            <a:stretch>
              <a:fillRect/>
            </a:stretch>
          </p:blipFill>
          <p:spPr>
            <a:xfrm>
              <a:off x="11325778" y="6072566"/>
              <a:ext cx="543283" cy="382767"/>
            </a:xfrm>
            <a:prstGeom prst="rect">
              <a:avLst/>
            </a:prstGeom>
          </p:spPr>
        </p:pic>
      </p:grpSp>
      <p:sp>
        <p:nvSpPr>
          <p:cNvPr id="10" name="Title 9"/>
          <p:cNvSpPr>
            <a:spLocks noGrp="1"/>
          </p:cNvSpPr>
          <p:nvPr>
            <p:ph type="title"/>
          </p:nvPr>
        </p:nvSpPr>
        <p:spPr>
          <a:xfrm>
            <a:off x="272561" y="105509"/>
            <a:ext cx="11552957" cy="1113244"/>
          </a:xfrm>
        </p:spPr>
        <p:txBody>
          <a:bodyPr>
            <a:normAutofit/>
          </a:bodyPr>
          <a:lstStyle/>
          <a:p>
            <a:r>
              <a:rPr lang="en-US">
                <a:ea typeface="+mj-lt"/>
                <a:cs typeface="+mj-lt"/>
              </a:rPr>
              <a:t>Data that Informed Our Analysis</a:t>
            </a:r>
          </a:p>
        </p:txBody>
      </p:sp>
      <p:sp>
        <p:nvSpPr>
          <p:cNvPr id="12" name="Content Placeholder 11"/>
          <p:cNvSpPr>
            <a:spLocks noGrp="1"/>
          </p:cNvSpPr>
          <p:nvPr>
            <p:ph sz="half" idx="2"/>
          </p:nvPr>
        </p:nvSpPr>
        <p:spPr>
          <a:xfrm>
            <a:off x="928097" y="1522680"/>
            <a:ext cx="5181600" cy="4351338"/>
          </a:xfrm>
          <a:noFill/>
        </p:spPr>
        <p:txBody>
          <a:bodyPr vert="horz" lIns="91440" tIns="45720" rIns="91440" bIns="45720" rtlCol="0" anchor="t">
            <a:normAutofit/>
          </a:bodyPr>
          <a:lstStyle/>
          <a:p>
            <a:r>
              <a:rPr lang="en-US">
                <a:ea typeface="+mn-lt"/>
                <a:cs typeface="+mn-lt"/>
              </a:rPr>
              <a:t>Overall number of full-text uses</a:t>
            </a:r>
          </a:p>
          <a:p>
            <a:r>
              <a:rPr lang="en-US">
                <a:ea typeface="+mn-lt"/>
                <a:cs typeface="+mn-lt"/>
              </a:rPr>
              <a:t>Number of full-text uses of content published from 2018 – current (“current use”)</a:t>
            </a:r>
          </a:p>
          <a:p>
            <a:r>
              <a:rPr lang="en-US">
                <a:ea typeface="+mn-lt"/>
                <a:cs typeface="+mn-lt"/>
              </a:rPr>
              <a:t>Cost per current use (CPCU) (list price with a 3.4 multiplier, the price for a journal as stipulated by our contract, divided by current use)</a:t>
            </a:r>
          </a:p>
          <a:p>
            <a:r>
              <a:rPr lang="en-US">
                <a:ea typeface="+mn-lt"/>
                <a:cs typeface="+mn-lt"/>
              </a:rPr>
              <a:t>Use of Open Access content</a:t>
            </a:r>
          </a:p>
          <a:p>
            <a:endParaRPr lang="en-US">
              <a:cs typeface="Calibri"/>
            </a:endParaRPr>
          </a:p>
        </p:txBody>
      </p:sp>
      <p:sp>
        <p:nvSpPr>
          <p:cNvPr id="16" name="Content Placeholder 15">
            <a:extLst>
              <a:ext uri="{FF2B5EF4-FFF2-40B4-BE49-F238E27FC236}">
                <a16:creationId xmlns:a16="http://schemas.microsoft.com/office/drawing/2014/main" id="{AA0C2B46-31D6-4C58-841E-D3D6AFBBAE8D}"/>
              </a:ext>
            </a:extLst>
          </p:cNvPr>
          <p:cNvSpPr>
            <a:spLocks noGrp="1"/>
          </p:cNvSpPr>
          <p:nvPr>
            <p:ph sz="half" idx="1"/>
          </p:nvPr>
        </p:nvSpPr>
        <p:spPr>
          <a:xfrm>
            <a:off x="6579296" y="1491598"/>
            <a:ext cx="5244230" cy="4288708"/>
          </a:xfrm>
        </p:spPr>
        <p:txBody>
          <a:bodyPr vert="horz" lIns="91440" tIns="45720" rIns="91440" bIns="45720" rtlCol="0" anchor="t">
            <a:normAutofit/>
          </a:bodyPr>
          <a:lstStyle/>
          <a:p>
            <a:r>
              <a:rPr lang="en-US">
                <a:ea typeface="+mn-lt"/>
                <a:cs typeface="+mn-lt"/>
              </a:rPr>
              <a:t>Inter-library loan requests</a:t>
            </a:r>
          </a:p>
          <a:p>
            <a:r>
              <a:rPr lang="en-US">
                <a:ea typeface="+mn-lt"/>
                <a:cs typeface="+mn-lt"/>
              </a:rPr>
              <a:t>On-demand article purchases</a:t>
            </a:r>
          </a:p>
          <a:p>
            <a:r>
              <a:rPr lang="en-US">
                <a:ea typeface="+mn-lt"/>
                <a:cs typeface="+mn-lt"/>
              </a:rPr>
              <a:t>Campus supplemental subscriptions</a:t>
            </a:r>
          </a:p>
          <a:p>
            <a:r>
              <a:rPr lang="en-US" err="1">
                <a:ea typeface="+mn-lt"/>
                <a:cs typeface="+mn-lt"/>
              </a:rPr>
              <a:t>Turnaways</a:t>
            </a:r>
            <a:endParaRPr lang="en-US">
              <a:ea typeface="+mn-lt"/>
              <a:cs typeface="+mn-lt"/>
            </a:endParaRPr>
          </a:p>
          <a:p>
            <a:endParaRPr lang="en-US">
              <a:cs typeface="Calibri"/>
            </a:endParaRPr>
          </a:p>
        </p:txBody>
      </p:sp>
    </p:spTree>
    <p:extLst>
      <p:ext uri="{BB962C8B-B14F-4D97-AF65-F5344CB8AC3E}">
        <p14:creationId xmlns:p14="http://schemas.microsoft.com/office/powerpoint/2010/main" val="28306841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DC0C9B7-F311-4C8A-91C9-7B579221F3BD}"/>
              </a:ext>
            </a:extLst>
          </p:cNvPr>
          <p:cNvSpPr/>
          <p:nvPr/>
        </p:nvSpPr>
        <p:spPr>
          <a:xfrm>
            <a:off x="6548649" y="1487683"/>
            <a:ext cx="5129282" cy="4458267"/>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cs typeface="Calibri"/>
            </a:endParaRPr>
          </a:p>
        </p:txBody>
      </p:sp>
      <p:sp>
        <p:nvSpPr>
          <p:cNvPr id="13" name="Rectangle 12">
            <a:extLst>
              <a:ext uri="{FF2B5EF4-FFF2-40B4-BE49-F238E27FC236}">
                <a16:creationId xmlns:a16="http://schemas.microsoft.com/office/drawing/2014/main" id="{67894590-C221-4308-ABF4-233D581EBFE4}"/>
              </a:ext>
            </a:extLst>
          </p:cNvPr>
          <p:cNvSpPr/>
          <p:nvPr/>
        </p:nvSpPr>
        <p:spPr>
          <a:xfrm>
            <a:off x="839337" y="1425054"/>
            <a:ext cx="5129282" cy="4458267"/>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5" name="Picture 4">
              <a:extLst>
                <a:ext uri="{FF2B5EF4-FFF2-40B4-BE49-F238E27FC236}">
                  <a16:creationId xmlns:a16="http://schemas.microsoft.com/office/drawing/2014/main" id="{98B1BC77-F5E8-4347-BB4D-7447075C51F7}"/>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6" name="Picture 5">
              <a:extLst>
                <a:ext uri="{FF2B5EF4-FFF2-40B4-BE49-F238E27FC236}">
                  <a16:creationId xmlns:a16="http://schemas.microsoft.com/office/drawing/2014/main" id="{A94B97D2-B5D9-234A-A702-9B43C3528FB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7" name="TextBox 6">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E5D6C94E-DAC3-7947-B8BD-C9AE94196B32}"/>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9" name="Picture 8">
              <a:extLst>
                <a:ext uri="{FF2B5EF4-FFF2-40B4-BE49-F238E27FC236}">
                  <a16:creationId xmlns:a16="http://schemas.microsoft.com/office/drawing/2014/main" id="{6BD4C55E-C976-2644-931A-643E76EEF929}"/>
                </a:ext>
              </a:extLst>
            </p:cNvPr>
            <p:cNvPicPr>
              <a:picLocks noChangeAspect="1"/>
            </p:cNvPicPr>
            <p:nvPr/>
          </p:nvPicPr>
          <p:blipFill>
            <a:blip r:embed="rId5"/>
            <a:stretch>
              <a:fillRect/>
            </a:stretch>
          </p:blipFill>
          <p:spPr>
            <a:xfrm>
              <a:off x="11325778" y="6072566"/>
              <a:ext cx="543283" cy="382767"/>
            </a:xfrm>
            <a:prstGeom prst="rect">
              <a:avLst/>
            </a:prstGeom>
          </p:spPr>
        </p:pic>
      </p:grpSp>
      <p:sp>
        <p:nvSpPr>
          <p:cNvPr id="10" name="Title 9"/>
          <p:cNvSpPr>
            <a:spLocks noGrp="1"/>
          </p:cNvSpPr>
          <p:nvPr>
            <p:ph type="title"/>
          </p:nvPr>
        </p:nvSpPr>
        <p:spPr>
          <a:xfrm>
            <a:off x="272561" y="105509"/>
            <a:ext cx="11552957" cy="1113244"/>
          </a:xfrm>
        </p:spPr>
        <p:txBody>
          <a:bodyPr>
            <a:normAutofit/>
          </a:bodyPr>
          <a:lstStyle/>
          <a:p>
            <a:r>
              <a:rPr lang="en-US"/>
              <a:t>Support Update: Highlights from October Meeting</a:t>
            </a:r>
          </a:p>
        </p:txBody>
      </p:sp>
      <p:sp>
        <p:nvSpPr>
          <p:cNvPr id="12" name="Content Placeholder 11"/>
          <p:cNvSpPr>
            <a:spLocks noGrp="1"/>
          </p:cNvSpPr>
          <p:nvPr>
            <p:ph sz="half" idx="2"/>
          </p:nvPr>
        </p:nvSpPr>
        <p:spPr>
          <a:xfrm>
            <a:off x="841834" y="1594567"/>
            <a:ext cx="5181600" cy="4351338"/>
          </a:xfrm>
        </p:spPr>
        <p:txBody>
          <a:bodyPr vert="horz" lIns="91440" tIns="45720" rIns="91440" bIns="45720" rtlCol="0" anchor="t">
            <a:normAutofit/>
          </a:bodyPr>
          <a:lstStyle/>
          <a:p>
            <a:r>
              <a:rPr lang="en-US">
                <a:cs typeface="Calibri"/>
              </a:rPr>
              <a:t>Content rep at meeting.</a:t>
            </a:r>
            <a:endParaRPr lang="en-US"/>
          </a:p>
          <a:p>
            <a:pPr lvl="1"/>
            <a:r>
              <a:rPr lang="en-US">
                <a:cs typeface="Calibri"/>
              </a:rPr>
              <a:t>CDI group is hiring/has hired many new people.</a:t>
            </a:r>
          </a:p>
          <a:p>
            <a:pPr lvl="2"/>
            <a:r>
              <a:rPr lang="en-US">
                <a:cs typeface="Calibri"/>
              </a:rPr>
              <a:t>May be some temporary unevenness support as staff are being trained.</a:t>
            </a:r>
          </a:p>
          <a:p>
            <a:r>
              <a:rPr lang="en-US">
                <a:cs typeface="Calibri"/>
              </a:rPr>
              <a:t>Primo deduping issue still in development</a:t>
            </a:r>
          </a:p>
          <a:p>
            <a:r>
              <a:rPr lang="en-US">
                <a:cs typeface="Calibri"/>
              </a:rPr>
              <a:t>Still working on Gale linking issues, but some progress.</a:t>
            </a:r>
          </a:p>
          <a:p>
            <a:pPr lvl="2"/>
            <a:endParaRPr lang="en-US">
              <a:cs typeface="Calibri"/>
            </a:endParaRPr>
          </a:p>
        </p:txBody>
      </p:sp>
      <p:sp>
        <p:nvSpPr>
          <p:cNvPr id="16" name="Content Placeholder 15">
            <a:extLst>
              <a:ext uri="{FF2B5EF4-FFF2-40B4-BE49-F238E27FC236}">
                <a16:creationId xmlns:a16="http://schemas.microsoft.com/office/drawing/2014/main" id="{AA0C2B46-31D6-4C58-841E-D3D6AFBBAE8D}"/>
              </a:ext>
            </a:extLst>
          </p:cNvPr>
          <p:cNvSpPr>
            <a:spLocks noGrp="1"/>
          </p:cNvSpPr>
          <p:nvPr>
            <p:ph sz="half" idx="1"/>
          </p:nvPr>
        </p:nvSpPr>
        <p:spPr>
          <a:xfrm>
            <a:off x="6579296" y="1491598"/>
            <a:ext cx="5244230" cy="4288708"/>
          </a:xfrm>
        </p:spPr>
        <p:txBody>
          <a:bodyPr vert="horz" lIns="91440" tIns="45720" rIns="91440" bIns="45720" rtlCol="0" anchor="t">
            <a:normAutofit/>
          </a:bodyPr>
          <a:lstStyle/>
          <a:p>
            <a:r>
              <a:rPr lang="en-US">
                <a:cs typeface="Calibri"/>
              </a:rPr>
              <a:t>Wrong content type—understand issue now, will review.</a:t>
            </a:r>
          </a:p>
          <a:p>
            <a:r>
              <a:rPr lang="en-US">
                <a:cs typeface="Calibri"/>
              </a:rPr>
              <a:t>Personal delivery issue fix est. release in December—reviewing whether can be released sooner.</a:t>
            </a:r>
          </a:p>
          <a:p>
            <a:r>
              <a:rPr lang="en-US">
                <a:cs typeface="Calibri"/>
              </a:rPr>
              <a:t>Reviewing </a:t>
            </a:r>
            <a:r>
              <a:rPr lang="en-US" err="1">
                <a:cs typeface="Calibri"/>
              </a:rPr>
              <a:t>Ebook</a:t>
            </a:r>
            <a:r>
              <a:rPr lang="en-US">
                <a:cs typeface="Calibri"/>
              </a:rPr>
              <a:t> indexing issue at UB</a:t>
            </a:r>
          </a:p>
        </p:txBody>
      </p:sp>
    </p:spTree>
    <p:extLst>
      <p:ext uri="{BB962C8B-B14F-4D97-AF65-F5344CB8AC3E}">
        <p14:creationId xmlns:p14="http://schemas.microsoft.com/office/powerpoint/2010/main" val="6670778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66101" y="457679"/>
            <a:ext cx="11265108" cy="1013268"/>
          </a:xfrm>
        </p:spPr>
        <p:txBody>
          <a:bodyPr>
            <a:normAutofit/>
          </a:bodyPr>
          <a:lstStyle/>
          <a:p>
            <a:r>
              <a:rPr lang="en-US"/>
              <a:t>Next Steps</a:t>
            </a:r>
            <a:endParaRPr lang="en-US">
              <a:cs typeface="Calibri Light"/>
            </a:endParaRPr>
          </a:p>
        </p:txBody>
      </p:sp>
      <p:sp>
        <p:nvSpPr>
          <p:cNvPr id="14" name="Content Placeholder 13"/>
          <p:cNvSpPr>
            <a:spLocks noGrp="1"/>
          </p:cNvSpPr>
          <p:nvPr>
            <p:ph idx="1"/>
          </p:nvPr>
        </p:nvSpPr>
        <p:spPr>
          <a:xfrm>
            <a:off x="702360" y="1616859"/>
            <a:ext cx="7255487" cy="3538721"/>
          </a:xfrm>
        </p:spPr>
        <p:txBody>
          <a:bodyPr vert="horz" lIns="91440" tIns="45720" rIns="91440" bIns="45720" rtlCol="0" anchor="t">
            <a:normAutofit/>
          </a:bodyPr>
          <a:lstStyle/>
          <a:p>
            <a:r>
              <a:rPr lang="en-US">
                <a:ea typeface="+mn-lt"/>
                <a:cs typeface="+mn-lt"/>
              </a:rPr>
              <a:t>SUNY Shared Collections Committee met 10/28 to select swaps</a:t>
            </a:r>
          </a:p>
          <a:p>
            <a:r>
              <a:rPr lang="en-US">
                <a:cs typeface="Calibri" panose="020F0502020204030204"/>
              </a:rPr>
              <a:t>Communicate changes to Elsevier and Libraries</a:t>
            </a:r>
          </a:p>
          <a:p>
            <a:r>
              <a:rPr lang="en-US">
                <a:cs typeface="Calibri" panose="020F0502020204030204"/>
              </a:rPr>
              <a:t>Update Network Zone</a:t>
            </a:r>
          </a:p>
          <a:p>
            <a:r>
              <a:rPr lang="en-US">
                <a:cs typeface="Calibri" panose="020F0502020204030204"/>
              </a:rPr>
              <a:t>Per our contract, we will retain perpetual access  to any titles that we swap out, for the years that we subscribed</a:t>
            </a:r>
          </a:p>
        </p:txBody>
      </p:sp>
      <p:sp>
        <p:nvSpPr>
          <p:cNvPr id="5" name="Rectangle 4">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8" name="Picture 7">
              <a:extLst>
                <a:ext uri="{FF2B5EF4-FFF2-40B4-BE49-F238E27FC236}">
                  <a16:creationId xmlns:a16="http://schemas.microsoft.com/office/drawing/2014/main" id="{98B1BC77-F5E8-4347-BB4D-7447075C51F7}"/>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9" name="Picture 8">
              <a:extLst>
                <a:ext uri="{FF2B5EF4-FFF2-40B4-BE49-F238E27FC236}">
                  <a16:creationId xmlns:a16="http://schemas.microsoft.com/office/drawing/2014/main" id="{A94B97D2-B5D9-234A-A702-9B43C3528FB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10" name="TextBox 9">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11" name="Picture 10">
              <a:extLst>
                <a:ext uri="{FF2B5EF4-FFF2-40B4-BE49-F238E27FC236}">
                  <a16:creationId xmlns:a16="http://schemas.microsoft.com/office/drawing/2014/main" id="{E5D6C94E-DAC3-7947-B8BD-C9AE94196B32}"/>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12" name="Picture 11">
              <a:extLst>
                <a:ext uri="{FF2B5EF4-FFF2-40B4-BE49-F238E27FC236}">
                  <a16:creationId xmlns:a16="http://schemas.microsoft.com/office/drawing/2014/main" id="{6BD4C55E-C976-2644-931A-643E76EEF929}"/>
                </a:ext>
              </a:extLst>
            </p:cNvPr>
            <p:cNvPicPr>
              <a:picLocks noChangeAspect="1"/>
            </p:cNvPicPr>
            <p:nvPr/>
          </p:nvPicPr>
          <p:blipFill>
            <a:blip r:embed="rId5"/>
            <a:stretch>
              <a:fillRect/>
            </a:stretch>
          </p:blipFill>
          <p:spPr>
            <a:xfrm>
              <a:off x="11325778" y="6072566"/>
              <a:ext cx="543283" cy="382767"/>
            </a:xfrm>
            <a:prstGeom prst="rect">
              <a:avLst/>
            </a:prstGeom>
          </p:spPr>
        </p:pic>
      </p:grpSp>
      <p:pic>
        <p:nvPicPr>
          <p:cNvPr id="3" name="Picture 3" descr="A picture containing logo&#10;&#10;Description automatically generated">
            <a:extLst>
              <a:ext uri="{FF2B5EF4-FFF2-40B4-BE49-F238E27FC236}">
                <a16:creationId xmlns:a16="http://schemas.microsoft.com/office/drawing/2014/main" id="{F2166E32-7083-4AC4-8CF3-622F8DF18051}"/>
              </a:ext>
            </a:extLst>
          </p:cNvPr>
          <p:cNvPicPr>
            <a:picLocks noChangeAspect="1"/>
          </p:cNvPicPr>
          <p:nvPr/>
        </p:nvPicPr>
        <p:blipFill>
          <a:blip r:embed="rId6"/>
          <a:stretch>
            <a:fillRect/>
          </a:stretch>
        </p:blipFill>
        <p:spPr>
          <a:xfrm>
            <a:off x="8721306" y="1714385"/>
            <a:ext cx="2743200" cy="3026664"/>
          </a:xfrm>
          <a:prstGeom prst="rect">
            <a:avLst/>
          </a:prstGeom>
        </p:spPr>
      </p:pic>
    </p:spTree>
    <p:extLst>
      <p:ext uri="{BB962C8B-B14F-4D97-AF65-F5344CB8AC3E}">
        <p14:creationId xmlns:p14="http://schemas.microsoft.com/office/powerpoint/2010/main" val="20503945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next to a child&#10;&#10;Description automatically generated">
            <a:extLst>
              <a:ext uri="{FF2B5EF4-FFF2-40B4-BE49-F238E27FC236}">
                <a16:creationId xmlns:a16="http://schemas.microsoft.com/office/drawing/2014/main" id="{7F22AC82-A13A-6A4E-9C30-9DA7C2D1501D}"/>
              </a:ext>
            </a:extLst>
          </p:cNvPr>
          <p:cNvPicPr>
            <a:picLocks noChangeAspect="1"/>
          </p:cNvPicPr>
          <p:nvPr/>
        </p:nvPicPr>
        <p:blipFill rotWithShape="1">
          <a:blip r:embed="rId2"/>
          <a:srcRect t="11279" b="41990"/>
          <a:stretch/>
        </p:blipFill>
        <p:spPr>
          <a:xfrm>
            <a:off x="0" y="0"/>
            <a:ext cx="12192000" cy="3792071"/>
          </a:xfrm>
          <a:prstGeom prst="rect">
            <a:avLst/>
          </a:prstGeom>
        </p:spPr>
      </p:pic>
      <p:sp>
        <p:nvSpPr>
          <p:cNvPr id="4" name="Rectangle 3">
            <a:extLst>
              <a:ext uri="{FF2B5EF4-FFF2-40B4-BE49-F238E27FC236}">
                <a16:creationId xmlns:a16="http://schemas.microsoft.com/office/drawing/2014/main" id="{71E574F8-2762-7340-8036-9C22DA59F2A7}"/>
              </a:ext>
            </a:extLst>
          </p:cNvPr>
          <p:cNvSpPr/>
          <p:nvPr/>
        </p:nvSpPr>
        <p:spPr>
          <a:xfrm>
            <a:off x="0" y="0"/>
            <a:ext cx="12192000" cy="3792071"/>
          </a:xfrm>
          <a:prstGeom prst="rect">
            <a:avLst/>
          </a:prstGeom>
          <a:solidFill>
            <a:schemeClr val="accent5">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FA09018-5E31-844D-B928-F6DDC95990F2}"/>
              </a:ext>
            </a:extLst>
          </p:cNvPr>
          <p:cNvSpPr txBox="1"/>
          <p:nvPr/>
        </p:nvSpPr>
        <p:spPr>
          <a:xfrm>
            <a:off x="938712" y="4155053"/>
            <a:ext cx="8120447" cy="369332"/>
          </a:xfrm>
          <a:prstGeom prst="rect">
            <a:avLst/>
          </a:prstGeom>
          <a:noFill/>
        </p:spPr>
        <p:txBody>
          <a:bodyPr wrap="square" rtlCol="0">
            <a:spAutoFit/>
          </a:bodyPr>
          <a:lstStyle/>
          <a:p>
            <a:r>
              <a:rPr lang="en-US">
                <a:latin typeface="Arial" panose="020B0604020202020204" pitchFamily="34" charset="0"/>
                <a:cs typeface="Arial" panose="020B0604020202020204" pitchFamily="34" charset="0"/>
              </a:rPr>
              <a:t>Timothy Jackson</a:t>
            </a:r>
          </a:p>
        </p:txBody>
      </p:sp>
      <p:sp>
        <p:nvSpPr>
          <p:cNvPr id="8" name="TextBox 7">
            <a:extLst>
              <a:ext uri="{FF2B5EF4-FFF2-40B4-BE49-F238E27FC236}">
                <a16:creationId xmlns:a16="http://schemas.microsoft.com/office/drawing/2014/main" id="{E2AAB4F0-62DE-4440-82C1-3A7B1E6F814B}"/>
              </a:ext>
            </a:extLst>
          </p:cNvPr>
          <p:cNvSpPr txBox="1"/>
          <p:nvPr/>
        </p:nvSpPr>
        <p:spPr>
          <a:xfrm>
            <a:off x="948072" y="2897885"/>
            <a:ext cx="52214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Resource Sharing Update</a:t>
            </a:r>
          </a:p>
        </p:txBody>
      </p:sp>
      <p:grpSp>
        <p:nvGrpSpPr>
          <p:cNvPr id="21" name="Group 20">
            <a:extLst>
              <a:ext uri="{FF2B5EF4-FFF2-40B4-BE49-F238E27FC236}">
                <a16:creationId xmlns:a16="http://schemas.microsoft.com/office/drawing/2014/main" id="{45325D3C-B1BE-554A-A737-A2B007D3E8BD}"/>
              </a:ext>
            </a:extLst>
          </p:cNvPr>
          <p:cNvGrpSpPr/>
          <p:nvPr/>
        </p:nvGrpSpPr>
        <p:grpSpPr>
          <a:xfrm>
            <a:off x="5487971" y="6144119"/>
            <a:ext cx="6700887" cy="727432"/>
            <a:chOff x="5487971" y="6144119"/>
            <a:chExt cx="6700887" cy="727432"/>
          </a:xfrm>
        </p:grpSpPr>
        <p:sp>
          <p:nvSpPr>
            <p:cNvPr id="22" name="Freeform 21">
              <a:extLst>
                <a:ext uri="{FF2B5EF4-FFF2-40B4-BE49-F238E27FC236}">
                  <a16:creationId xmlns:a16="http://schemas.microsoft.com/office/drawing/2014/main" id="{0D2A715F-7AE8-D444-876F-56A17F5CBD83}"/>
                </a:ext>
              </a:extLst>
            </p:cNvPr>
            <p:cNvSpPr/>
            <p:nvPr/>
          </p:nvSpPr>
          <p:spPr>
            <a:xfrm>
              <a:off x="5487971" y="6145687"/>
              <a:ext cx="6259398" cy="725864"/>
            </a:xfrm>
            <a:custGeom>
              <a:avLst/>
              <a:gdLst>
                <a:gd name="connsiteX0" fmla="*/ 0 w 6259398"/>
                <a:gd name="connsiteY0" fmla="*/ 716438 h 725864"/>
                <a:gd name="connsiteX1" fmla="*/ 471340 w 6259398"/>
                <a:gd name="connsiteY1" fmla="*/ 0 h 725864"/>
                <a:gd name="connsiteX2" fmla="*/ 6259398 w 6259398"/>
                <a:gd name="connsiteY2" fmla="*/ 0 h 725864"/>
                <a:gd name="connsiteX3" fmla="*/ 6249971 w 6259398"/>
                <a:gd name="connsiteY3" fmla="*/ 725864 h 725864"/>
                <a:gd name="connsiteX4" fmla="*/ 0 w 6259398"/>
                <a:gd name="connsiteY4" fmla="*/ 716438 h 725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9398" h="725864">
                  <a:moveTo>
                    <a:pt x="0" y="716438"/>
                  </a:moveTo>
                  <a:lnTo>
                    <a:pt x="471340" y="0"/>
                  </a:lnTo>
                  <a:lnTo>
                    <a:pt x="6259398" y="0"/>
                  </a:lnTo>
                  <a:lnTo>
                    <a:pt x="6249971" y="725864"/>
                  </a:lnTo>
                  <a:lnTo>
                    <a:pt x="0" y="71643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9C8CC9A8-9588-6347-AC97-21986093B0DB}"/>
                </a:ext>
              </a:extLst>
            </p:cNvPr>
            <p:cNvSpPr/>
            <p:nvPr/>
          </p:nvSpPr>
          <p:spPr>
            <a:xfrm>
              <a:off x="5929460" y="6144119"/>
              <a:ext cx="6259398" cy="725864"/>
            </a:xfrm>
            <a:custGeom>
              <a:avLst/>
              <a:gdLst>
                <a:gd name="connsiteX0" fmla="*/ 0 w 6259398"/>
                <a:gd name="connsiteY0" fmla="*/ 716438 h 725864"/>
                <a:gd name="connsiteX1" fmla="*/ 471340 w 6259398"/>
                <a:gd name="connsiteY1" fmla="*/ 0 h 725864"/>
                <a:gd name="connsiteX2" fmla="*/ 6259398 w 6259398"/>
                <a:gd name="connsiteY2" fmla="*/ 0 h 725864"/>
                <a:gd name="connsiteX3" fmla="*/ 6249971 w 6259398"/>
                <a:gd name="connsiteY3" fmla="*/ 725864 h 725864"/>
                <a:gd name="connsiteX4" fmla="*/ 0 w 6259398"/>
                <a:gd name="connsiteY4" fmla="*/ 716438 h 725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9398" h="725864">
                  <a:moveTo>
                    <a:pt x="0" y="716438"/>
                  </a:moveTo>
                  <a:lnTo>
                    <a:pt x="471340" y="0"/>
                  </a:lnTo>
                  <a:lnTo>
                    <a:pt x="6259398" y="0"/>
                  </a:lnTo>
                  <a:lnTo>
                    <a:pt x="6249971" y="725864"/>
                  </a:lnTo>
                  <a:lnTo>
                    <a:pt x="0" y="716438"/>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21D0F5E2-5296-554D-A826-237866631DF7}"/>
                </a:ext>
              </a:extLst>
            </p:cNvPr>
            <p:cNvGrpSpPr/>
            <p:nvPr/>
          </p:nvGrpSpPr>
          <p:grpSpPr>
            <a:xfrm>
              <a:off x="6320303" y="6287602"/>
              <a:ext cx="5548758" cy="438513"/>
              <a:chOff x="6320303" y="6041112"/>
              <a:chExt cx="5548758" cy="438513"/>
            </a:xfrm>
          </p:grpSpPr>
          <p:pic>
            <p:nvPicPr>
              <p:cNvPr id="25" name="Picture 24">
                <a:extLst>
                  <a:ext uri="{FF2B5EF4-FFF2-40B4-BE49-F238E27FC236}">
                    <a16:creationId xmlns:a16="http://schemas.microsoft.com/office/drawing/2014/main" id="{EE323120-8E48-694D-90DF-7371D6B47D41}"/>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26" name="Picture 25">
                <a:extLst>
                  <a:ext uri="{FF2B5EF4-FFF2-40B4-BE49-F238E27FC236}">
                    <a16:creationId xmlns:a16="http://schemas.microsoft.com/office/drawing/2014/main" id="{2B225038-7B43-E44E-ACAD-DE1903AA4B48}"/>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29" name="TextBox 28">
                <a:extLst>
                  <a:ext uri="{FF2B5EF4-FFF2-40B4-BE49-F238E27FC236}">
                    <a16:creationId xmlns:a16="http://schemas.microsoft.com/office/drawing/2014/main" id="{950B39E7-7F47-4F48-8500-DBA112FEFE0B}"/>
                  </a:ext>
                </a:extLst>
              </p:cNvPr>
              <p:cNvSpPr txBox="1"/>
              <p:nvPr/>
            </p:nvSpPr>
            <p:spPr>
              <a:xfrm>
                <a:off x="6320303" y="6041112"/>
                <a:ext cx="2853813" cy="415498"/>
              </a:xfrm>
              <a:prstGeom prst="rect">
                <a:avLst/>
              </a:prstGeom>
              <a:noFill/>
            </p:spPr>
            <p:txBody>
              <a:bodyPr wrap="square" rtlCol="0">
                <a:spAutoFit/>
              </a:bodyPr>
              <a:lstStyle/>
              <a:p>
                <a:pPr algn="r"/>
                <a:r>
                  <a:rPr lang="en-US" sz="2000" err="1">
                    <a:solidFill>
                      <a:schemeClr val="bg1"/>
                    </a:solidFill>
                    <a:latin typeface="Arial" panose="020B0604020202020204" pitchFamily="34" charset="0"/>
                    <a:cs typeface="Arial" panose="020B0604020202020204" pitchFamily="34" charset="0"/>
                  </a:rPr>
                  <a:t>www.suny.edu</a:t>
                </a:r>
                <a:endParaRPr lang="en-US" sz="2000">
                  <a:solidFill>
                    <a:schemeClr val="bg1"/>
                  </a:solidFill>
                  <a:latin typeface="Arial" panose="020B0604020202020204" pitchFamily="34" charset="0"/>
                  <a:cs typeface="Arial" panose="020B0604020202020204" pitchFamily="34" charset="0"/>
                </a:endParaRPr>
              </a:p>
            </p:txBody>
          </p:sp>
          <p:pic>
            <p:nvPicPr>
              <p:cNvPr id="30" name="Picture 29">
                <a:extLst>
                  <a:ext uri="{FF2B5EF4-FFF2-40B4-BE49-F238E27FC236}">
                    <a16:creationId xmlns:a16="http://schemas.microsoft.com/office/drawing/2014/main" id="{D1297151-A115-F243-A6FE-60F84D038B9D}"/>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31" name="Picture 30">
                <a:extLst>
                  <a:ext uri="{FF2B5EF4-FFF2-40B4-BE49-F238E27FC236}">
                    <a16:creationId xmlns:a16="http://schemas.microsoft.com/office/drawing/2014/main" id="{F6F3C3BF-1312-5444-A089-6881469A0A0C}"/>
                  </a:ext>
                </a:extLst>
              </p:cNvPr>
              <p:cNvPicPr>
                <a:picLocks noChangeAspect="1"/>
              </p:cNvPicPr>
              <p:nvPr/>
            </p:nvPicPr>
            <p:blipFill>
              <a:blip r:embed="rId6"/>
              <a:stretch>
                <a:fillRect/>
              </a:stretch>
            </p:blipFill>
            <p:spPr>
              <a:xfrm>
                <a:off x="11325778" y="6072566"/>
                <a:ext cx="543283" cy="382767"/>
              </a:xfrm>
              <a:prstGeom prst="rect">
                <a:avLst/>
              </a:prstGeom>
            </p:spPr>
          </p:pic>
        </p:grpSp>
      </p:grpSp>
    </p:spTree>
    <p:extLst>
      <p:ext uri="{BB962C8B-B14F-4D97-AF65-F5344CB8AC3E}">
        <p14:creationId xmlns:p14="http://schemas.microsoft.com/office/powerpoint/2010/main" val="39824934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B8E82-FFA2-4420-9F5C-C344ED44C26B}"/>
              </a:ext>
            </a:extLst>
          </p:cNvPr>
          <p:cNvSpPr>
            <a:spLocks noGrp="1"/>
          </p:cNvSpPr>
          <p:nvPr>
            <p:ph type="title"/>
          </p:nvPr>
        </p:nvSpPr>
        <p:spPr>
          <a:xfrm>
            <a:off x="414454" y="140796"/>
            <a:ext cx="11196977" cy="1325563"/>
          </a:xfrm>
        </p:spPr>
        <p:txBody>
          <a:bodyPr/>
          <a:lstStyle/>
          <a:p>
            <a:r>
              <a:rPr lang="en-US" b="1">
                <a:ea typeface="+mj-lt"/>
                <a:cs typeface="+mj-lt"/>
              </a:rPr>
              <a:t>Physical Resource Sharing Restart</a:t>
            </a:r>
            <a:endParaRPr lang="en-US">
              <a:ea typeface="+mj-lt"/>
              <a:cs typeface="+mj-lt"/>
            </a:endParaRPr>
          </a:p>
        </p:txBody>
      </p:sp>
      <p:sp>
        <p:nvSpPr>
          <p:cNvPr id="5" name="Content Placeholder 4">
            <a:extLst>
              <a:ext uri="{FF2B5EF4-FFF2-40B4-BE49-F238E27FC236}">
                <a16:creationId xmlns:a16="http://schemas.microsoft.com/office/drawing/2014/main" id="{535E1953-C7A3-4180-AAE1-5C1894D3B757}"/>
              </a:ext>
            </a:extLst>
          </p:cNvPr>
          <p:cNvSpPr>
            <a:spLocks noGrp="1"/>
          </p:cNvSpPr>
          <p:nvPr>
            <p:ph idx="1"/>
          </p:nvPr>
        </p:nvSpPr>
        <p:spPr>
          <a:xfrm>
            <a:off x="414453" y="1335519"/>
            <a:ext cx="10765464" cy="4549880"/>
          </a:xfrm>
        </p:spPr>
        <p:txBody>
          <a:bodyPr vert="horz" lIns="91440" tIns="45720" rIns="91440" bIns="45720" rtlCol="0" anchor="t">
            <a:normAutofit lnSpcReduction="10000"/>
          </a:bodyPr>
          <a:lstStyle/>
          <a:p>
            <a:r>
              <a:rPr lang="en-US">
                <a:ea typeface="+mn-lt"/>
                <a:cs typeface="+mn-lt"/>
              </a:rPr>
              <a:t>50 libraries have resumed Alma physical resource sharing</a:t>
            </a:r>
            <a:endParaRPr lang="en-US"/>
          </a:p>
          <a:p>
            <a:pPr lvl="1"/>
            <a:r>
              <a:rPr lang="en-US">
                <a:cs typeface="Calibri"/>
              </a:rPr>
              <a:t>Nearly all are both borrowing and lending</a:t>
            </a:r>
          </a:p>
          <a:p>
            <a:r>
              <a:rPr lang="en-US">
                <a:cs typeface="Calibri"/>
              </a:rPr>
              <a:t>ELD Service has resumed for NYC hub libraries who requested service</a:t>
            </a:r>
          </a:p>
          <a:p>
            <a:pPr lvl="1"/>
            <a:r>
              <a:rPr lang="en-US">
                <a:cs typeface="Calibri"/>
              </a:rPr>
              <a:t>Reverted to using regional </a:t>
            </a:r>
            <a:r>
              <a:rPr lang="en-US" err="1">
                <a:cs typeface="Calibri"/>
              </a:rPr>
              <a:t>rotas</a:t>
            </a:r>
            <a:r>
              <a:rPr lang="en-US">
                <a:cs typeface="Calibri"/>
              </a:rPr>
              <a:t> </a:t>
            </a:r>
          </a:p>
          <a:p>
            <a:pPr lvl="1"/>
            <a:r>
              <a:rPr lang="en-US">
                <a:cs typeface="Calibri"/>
              </a:rPr>
              <a:t>Switched expiry days setting to 7 days for all libraries</a:t>
            </a:r>
          </a:p>
          <a:p>
            <a:r>
              <a:rPr lang="en-US">
                <a:cs typeface="Calibri"/>
              </a:rPr>
              <a:t>Statistics for October 2020 (to date)</a:t>
            </a:r>
          </a:p>
          <a:p>
            <a:pPr lvl="1"/>
            <a:r>
              <a:rPr lang="en-US">
                <a:cs typeface="Calibri"/>
              </a:rPr>
              <a:t>Request volume: </a:t>
            </a:r>
            <a:r>
              <a:rPr lang="en-US" b="1">
                <a:cs typeface="Calibri"/>
              </a:rPr>
              <a:t>1,393 requests</a:t>
            </a:r>
            <a:r>
              <a:rPr lang="en-US">
                <a:cs typeface="Calibri"/>
              </a:rPr>
              <a:t> (3,157 requests in October 2019)</a:t>
            </a:r>
          </a:p>
          <a:p>
            <a:pPr lvl="1"/>
            <a:r>
              <a:rPr lang="en-US">
                <a:cs typeface="Calibri"/>
              </a:rPr>
              <a:t>Fill rate: </a:t>
            </a:r>
            <a:r>
              <a:rPr lang="en-US" b="1">
                <a:cs typeface="Calibri"/>
              </a:rPr>
              <a:t>56%</a:t>
            </a:r>
            <a:r>
              <a:rPr lang="en-US">
                <a:cs typeface="Calibri"/>
              </a:rPr>
              <a:t> (50% for September 2020)</a:t>
            </a:r>
          </a:p>
          <a:p>
            <a:pPr lvl="1"/>
            <a:r>
              <a:rPr lang="en-US">
                <a:cs typeface="Calibri"/>
              </a:rPr>
              <a:t>Turnaround time: </a:t>
            </a:r>
            <a:r>
              <a:rPr lang="en-US" b="1">
                <a:cs typeface="Calibri"/>
              </a:rPr>
              <a:t>9.6 days</a:t>
            </a:r>
            <a:r>
              <a:rPr lang="en-US">
                <a:cs typeface="Calibri"/>
              </a:rPr>
              <a:t> (10.9 days for September 2020)</a:t>
            </a:r>
          </a:p>
          <a:p>
            <a:r>
              <a:rPr lang="en-US">
                <a:cs typeface="Calibri"/>
              </a:rPr>
              <a:t>Delivery Days and Quarantine Period Survey</a:t>
            </a:r>
          </a:p>
          <a:p>
            <a:pPr lvl="1"/>
            <a:r>
              <a:rPr lang="en-US">
                <a:ea typeface="+mn-lt"/>
                <a:cs typeface="+mn-lt"/>
                <a:hlinkClick r:id="rId2"/>
              </a:rPr>
              <a:t>https://slcny.libwizard.com/f/quarantineanddeliverydays</a:t>
            </a:r>
            <a:endParaRPr lang="en-US">
              <a:cs typeface="Calibri"/>
            </a:endParaRPr>
          </a:p>
          <a:p>
            <a:pPr lvl="1"/>
            <a:endParaRPr lang="en-US">
              <a:cs typeface="Calibri"/>
            </a:endParaRPr>
          </a:p>
          <a:p>
            <a:pPr lvl="1"/>
            <a:endParaRPr lang="en-US">
              <a:cs typeface="Calibri"/>
            </a:endParaRPr>
          </a:p>
          <a:p>
            <a:pPr lvl="1"/>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pPr lvl="1"/>
            <a:endParaRPr lang="en-US">
              <a:cs typeface="Calibri"/>
            </a:endParaRPr>
          </a:p>
          <a:p>
            <a:pPr marL="457200" lvl="1" indent="0">
              <a:buNone/>
            </a:pPr>
            <a:endParaRPr lang="en-US">
              <a:cs typeface="Calibri"/>
            </a:endParaRPr>
          </a:p>
          <a:p>
            <a:pPr marL="457200" lvl="1" indent="0">
              <a:buNone/>
            </a:pPr>
            <a:endParaRPr lang="en-US">
              <a:cs typeface="Calibri"/>
            </a:endParaRPr>
          </a:p>
          <a:p>
            <a:pPr lvl="2"/>
            <a:endParaRPr lang="en-US">
              <a:cs typeface="Calibri"/>
            </a:endParaRPr>
          </a:p>
          <a:p>
            <a:endParaRPr lang="en-US">
              <a:cs typeface="Calibri"/>
            </a:endParaRPr>
          </a:p>
          <a:p>
            <a:pPr lvl="1"/>
            <a:endParaRPr lang="en-US">
              <a:cs typeface="Calibri"/>
            </a:endParaRPr>
          </a:p>
          <a:p>
            <a:endParaRPr lang="en-US">
              <a:cs typeface="Calibri"/>
            </a:endParaRPr>
          </a:p>
          <a:p>
            <a:endParaRPr lang="en-US">
              <a:cs typeface="Calibri"/>
            </a:endParaRPr>
          </a:p>
          <a:p>
            <a:endParaRPr lang="en-US">
              <a:cs typeface="Calibri"/>
            </a:endParaRPr>
          </a:p>
        </p:txBody>
      </p:sp>
      <p:sp>
        <p:nvSpPr>
          <p:cNvPr id="6" name="Rectangle 5">
            <a:extLst>
              <a:ext uri="{FF2B5EF4-FFF2-40B4-BE49-F238E27FC236}">
                <a16:creationId xmlns:a16="http://schemas.microsoft.com/office/drawing/2014/main" id="{6E4981DC-29C1-41C5-8328-65942ABE9C39}"/>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4678345-D92B-46D8-897F-867B6E7E2B43}"/>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FC5DDDB1-8B52-4A08-A195-6AF3DFE0FEB3}"/>
              </a:ext>
            </a:extLst>
          </p:cNvPr>
          <p:cNvGrpSpPr/>
          <p:nvPr/>
        </p:nvGrpSpPr>
        <p:grpSpPr>
          <a:xfrm>
            <a:off x="6276761" y="6251567"/>
            <a:ext cx="5548758" cy="438513"/>
            <a:chOff x="6320303" y="6041112"/>
            <a:chExt cx="5548758" cy="438513"/>
          </a:xfrm>
        </p:grpSpPr>
        <p:pic>
          <p:nvPicPr>
            <p:cNvPr id="10" name="Picture 9">
              <a:extLst>
                <a:ext uri="{FF2B5EF4-FFF2-40B4-BE49-F238E27FC236}">
                  <a16:creationId xmlns:a16="http://schemas.microsoft.com/office/drawing/2014/main" id="{B89BD8A3-3652-4C25-92FE-3D719AE6E38C}"/>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11" name="Picture 10">
              <a:extLst>
                <a:ext uri="{FF2B5EF4-FFF2-40B4-BE49-F238E27FC236}">
                  <a16:creationId xmlns:a16="http://schemas.microsoft.com/office/drawing/2014/main" id="{C13C6E48-415D-4F7B-BC1D-0BB398154E18}"/>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12" name="TextBox 11">
              <a:extLst>
                <a:ext uri="{FF2B5EF4-FFF2-40B4-BE49-F238E27FC236}">
                  <a16:creationId xmlns:a16="http://schemas.microsoft.com/office/drawing/2014/main" id="{AB7C2161-5CD9-46B3-8503-C50FAACA8CE3}"/>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2B2502BD-DB8D-481D-8825-6FE59DCD23C7}"/>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14" name="Picture 13">
              <a:extLst>
                <a:ext uri="{FF2B5EF4-FFF2-40B4-BE49-F238E27FC236}">
                  <a16:creationId xmlns:a16="http://schemas.microsoft.com/office/drawing/2014/main" id="{07BBF835-4667-46C9-AC40-7CDE15BCB639}"/>
                </a:ext>
              </a:extLst>
            </p:cNvPr>
            <p:cNvPicPr>
              <a:picLocks noChangeAspect="1"/>
            </p:cNvPicPr>
            <p:nvPr/>
          </p:nvPicPr>
          <p:blipFill>
            <a:blip r:embed="rId6"/>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5813647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B8E82-FFA2-4420-9F5C-C344ED44C26B}"/>
              </a:ext>
            </a:extLst>
          </p:cNvPr>
          <p:cNvSpPr>
            <a:spLocks noGrp="1"/>
          </p:cNvSpPr>
          <p:nvPr>
            <p:ph type="title"/>
          </p:nvPr>
        </p:nvSpPr>
        <p:spPr>
          <a:xfrm>
            <a:off x="414454" y="140796"/>
            <a:ext cx="11196977" cy="1325563"/>
          </a:xfrm>
        </p:spPr>
        <p:txBody>
          <a:bodyPr/>
          <a:lstStyle/>
          <a:p>
            <a:r>
              <a:rPr lang="en-US" b="1">
                <a:ea typeface="+mj-lt"/>
                <a:cs typeface="+mj-lt"/>
              </a:rPr>
              <a:t>Article Resource Sharing </a:t>
            </a:r>
            <a:endParaRPr lang="en-US">
              <a:ea typeface="+mj-lt"/>
              <a:cs typeface="+mj-lt"/>
            </a:endParaRPr>
          </a:p>
        </p:txBody>
      </p:sp>
      <p:sp>
        <p:nvSpPr>
          <p:cNvPr id="5" name="Content Placeholder 4">
            <a:extLst>
              <a:ext uri="{FF2B5EF4-FFF2-40B4-BE49-F238E27FC236}">
                <a16:creationId xmlns:a16="http://schemas.microsoft.com/office/drawing/2014/main" id="{535E1953-C7A3-4180-AAE1-5C1894D3B757}"/>
              </a:ext>
            </a:extLst>
          </p:cNvPr>
          <p:cNvSpPr>
            <a:spLocks noGrp="1"/>
          </p:cNvSpPr>
          <p:nvPr>
            <p:ph idx="1"/>
          </p:nvPr>
        </p:nvSpPr>
        <p:spPr>
          <a:xfrm>
            <a:off x="414453" y="1335519"/>
            <a:ext cx="10892464" cy="4549880"/>
          </a:xfrm>
        </p:spPr>
        <p:txBody>
          <a:bodyPr vert="horz" lIns="91440" tIns="45720" rIns="91440" bIns="45720" rtlCol="0" anchor="t">
            <a:normAutofit/>
          </a:bodyPr>
          <a:lstStyle/>
          <a:p>
            <a:r>
              <a:rPr lang="en-US">
                <a:ea typeface="+mn-lt"/>
                <a:cs typeface="+mn-lt"/>
              </a:rPr>
              <a:t>16 libraries now borrowing articles via Alma</a:t>
            </a:r>
            <a:endParaRPr lang="en-US"/>
          </a:p>
          <a:p>
            <a:r>
              <a:rPr lang="en-US">
                <a:cs typeface="Calibri"/>
              </a:rPr>
              <a:t>Statistics:</a:t>
            </a:r>
          </a:p>
          <a:p>
            <a:pPr lvl="1"/>
            <a:r>
              <a:rPr lang="en-US">
                <a:cs typeface="Calibri"/>
              </a:rPr>
              <a:t>Request volume: </a:t>
            </a:r>
            <a:r>
              <a:rPr lang="en-US" b="1">
                <a:cs typeface="Calibri"/>
              </a:rPr>
              <a:t>112 requests</a:t>
            </a:r>
            <a:r>
              <a:rPr lang="en-US">
                <a:cs typeface="Calibri"/>
              </a:rPr>
              <a:t> (55 requests in September 2020)</a:t>
            </a:r>
            <a:endParaRPr lang="en-US"/>
          </a:p>
          <a:p>
            <a:pPr lvl="1"/>
            <a:r>
              <a:rPr lang="en-US">
                <a:cs typeface="Calibri"/>
              </a:rPr>
              <a:t>Fill rate: </a:t>
            </a:r>
            <a:r>
              <a:rPr lang="en-US" b="1">
                <a:cs typeface="Calibri"/>
              </a:rPr>
              <a:t>90% </a:t>
            </a:r>
            <a:r>
              <a:rPr lang="en-US">
                <a:cs typeface="Calibri"/>
              </a:rPr>
              <a:t>(76% in </a:t>
            </a:r>
            <a:r>
              <a:rPr lang="en-US">
                <a:ea typeface="+mn-lt"/>
                <a:cs typeface="+mn-lt"/>
              </a:rPr>
              <a:t>September 2020)</a:t>
            </a:r>
          </a:p>
          <a:p>
            <a:pPr lvl="1"/>
            <a:r>
              <a:rPr lang="en-US">
                <a:cs typeface="Calibri"/>
              </a:rPr>
              <a:t>Turnaround time: </a:t>
            </a:r>
            <a:r>
              <a:rPr lang="en-US" b="1">
                <a:cs typeface="Calibri"/>
              </a:rPr>
              <a:t>0.7 days</a:t>
            </a:r>
            <a:r>
              <a:rPr lang="en-US">
                <a:cs typeface="Calibri"/>
              </a:rPr>
              <a:t> (2.4 days in September 2020)</a:t>
            </a:r>
          </a:p>
          <a:p>
            <a:r>
              <a:rPr lang="en-US">
                <a:cs typeface="Calibri"/>
              </a:rPr>
              <a:t>Alma article RS is a viable alternative to </a:t>
            </a:r>
            <a:r>
              <a:rPr lang="en-US" err="1">
                <a:cs typeface="Calibri"/>
              </a:rPr>
              <a:t>ILLiad</a:t>
            </a:r>
            <a:r>
              <a:rPr lang="en-US">
                <a:cs typeface="Calibri"/>
              </a:rPr>
              <a:t> for lower volume libraries</a:t>
            </a:r>
          </a:p>
          <a:p>
            <a:pPr lvl="1"/>
            <a:r>
              <a:rPr lang="en-US">
                <a:cs typeface="Calibri"/>
              </a:rPr>
              <a:t>Copyright compliance functionality does not work properly, so Alma article RS is not a viable option for libraries concerned about CONTU Rule of 5</a:t>
            </a:r>
          </a:p>
          <a:p>
            <a:r>
              <a:rPr lang="en-US">
                <a:cs typeface="Calibri"/>
              </a:rPr>
              <a:t>Email </a:t>
            </a:r>
            <a:r>
              <a:rPr lang="en-US">
                <a:cs typeface="Calibri"/>
                <a:hlinkClick r:id="rId2"/>
              </a:rPr>
              <a:t>info@slcny.libanswers.com</a:t>
            </a:r>
            <a:r>
              <a:rPr lang="en-US">
                <a:cs typeface="Calibri"/>
              </a:rPr>
              <a:t> if you would like to test Alma article RS</a:t>
            </a:r>
          </a:p>
          <a:p>
            <a:endParaRPr lang="en-US">
              <a:cs typeface="Calibri"/>
            </a:endParaRPr>
          </a:p>
          <a:p>
            <a:pPr lvl="1"/>
            <a:endParaRPr lang="en-US" b="1">
              <a:cs typeface="Calibri"/>
            </a:endParaRPr>
          </a:p>
          <a:p>
            <a:pPr lvl="1"/>
            <a:endParaRPr lang="en-US">
              <a:cs typeface="Calibri"/>
            </a:endParaRPr>
          </a:p>
          <a:p>
            <a:pPr lvl="1"/>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pPr lvl="1"/>
            <a:endParaRPr lang="en-US">
              <a:cs typeface="Calibri"/>
            </a:endParaRPr>
          </a:p>
          <a:p>
            <a:pPr marL="457200" lvl="1" indent="0">
              <a:buNone/>
            </a:pPr>
            <a:endParaRPr lang="en-US">
              <a:cs typeface="Calibri"/>
            </a:endParaRPr>
          </a:p>
          <a:p>
            <a:pPr marL="457200" lvl="1" indent="0">
              <a:buNone/>
            </a:pPr>
            <a:endParaRPr lang="en-US">
              <a:cs typeface="Calibri"/>
            </a:endParaRPr>
          </a:p>
          <a:p>
            <a:pPr lvl="2"/>
            <a:endParaRPr lang="en-US">
              <a:cs typeface="Calibri"/>
            </a:endParaRPr>
          </a:p>
          <a:p>
            <a:endParaRPr lang="en-US">
              <a:cs typeface="Calibri"/>
            </a:endParaRPr>
          </a:p>
          <a:p>
            <a:pPr lvl="1"/>
            <a:endParaRPr lang="en-US">
              <a:cs typeface="Calibri"/>
            </a:endParaRPr>
          </a:p>
          <a:p>
            <a:endParaRPr lang="en-US">
              <a:cs typeface="Calibri"/>
            </a:endParaRPr>
          </a:p>
          <a:p>
            <a:endParaRPr lang="en-US">
              <a:cs typeface="Calibri"/>
            </a:endParaRPr>
          </a:p>
          <a:p>
            <a:endParaRPr lang="en-US">
              <a:cs typeface="Calibri"/>
            </a:endParaRPr>
          </a:p>
        </p:txBody>
      </p:sp>
      <p:sp>
        <p:nvSpPr>
          <p:cNvPr id="6" name="Rectangle 5">
            <a:extLst>
              <a:ext uri="{FF2B5EF4-FFF2-40B4-BE49-F238E27FC236}">
                <a16:creationId xmlns:a16="http://schemas.microsoft.com/office/drawing/2014/main" id="{6E4981DC-29C1-41C5-8328-65942ABE9C39}"/>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4678345-D92B-46D8-897F-867B6E7E2B43}"/>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FC5DDDB1-8B52-4A08-A195-6AF3DFE0FEB3}"/>
              </a:ext>
            </a:extLst>
          </p:cNvPr>
          <p:cNvGrpSpPr/>
          <p:nvPr/>
        </p:nvGrpSpPr>
        <p:grpSpPr>
          <a:xfrm>
            <a:off x="6276761" y="6251567"/>
            <a:ext cx="5548758" cy="438513"/>
            <a:chOff x="6320303" y="6041112"/>
            <a:chExt cx="5548758" cy="438513"/>
          </a:xfrm>
        </p:grpSpPr>
        <p:pic>
          <p:nvPicPr>
            <p:cNvPr id="10" name="Picture 9">
              <a:extLst>
                <a:ext uri="{FF2B5EF4-FFF2-40B4-BE49-F238E27FC236}">
                  <a16:creationId xmlns:a16="http://schemas.microsoft.com/office/drawing/2014/main" id="{B89BD8A3-3652-4C25-92FE-3D719AE6E38C}"/>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11" name="Picture 10">
              <a:extLst>
                <a:ext uri="{FF2B5EF4-FFF2-40B4-BE49-F238E27FC236}">
                  <a16:creationId xmlns:a16="http://schemas.microsoft.com/office/drawing/2014/main" id="{C13C6E48-415D-4F7B-BC1D-0BB398154E18}"/>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12" name="TextBox 11">
              <a:extLst>
                <a:ext uri="{FF2B5EF4-FFF2-40B4-BE49-F238E27FC236}">
                  <a16:creationId xmlns:a16="http://schemas.microsoft.com/office/drawing/2014/main" id="{AB7C2161-5CD9-46B3-8503-C50FAACA8CE3}"/>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2B2502BD-DB8D-481D-8825-6FE59DCD23C7}"/>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14" name="Picture 13">
              <a:extLst>
                <a:ext uri="{FF2B5EF4-FFF2-40B4-BE49-F238E27FC236}">
                  <a16:creationId xmlns:a16="http://schemas.microsoft.com/office/drawing/2014/main" id="{07BBF835-4667-46C9-AC40-7CDE15BCB639}"/>
                </a:ext>
              </a:extLst>
            </p:cNvPr>
            <p:cNvPicPr>
              <a:picLocks noChangeAspect="1"/>
            </p:cNvPicPr>
            <p:nvPr/>
          </p:nvPicPr>
          <p:blipFill>
            <a:blip r:embed="rId6"/>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39954231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B8E82-FFA2-4420-9F5C-C344ED44C26B}"/>
              </a:ext>
            </a:extLst>
          </p:cNvPr>
          <p:cNvSpPr>
            <a:spLocks noGrp="1"/>
          </p:cNvSpPr>
          <p:nvPr>
            <p:ph type="title"/>
          </p:nvPr>
        </p:nvSpPr>
        <p:spPr>
          <a:xfrm>
            <a:off x="414454" y="140796"/>
            <a:ext cx="11196977" cy="1325563"/>
          </a:xfrm>
        </p:spPr>
        <p:txBody>
          <a:bodyPr/>
          <a:lstStyle/>
          <a:p>
            <a:r>
              <a:rPr lang="en-US" b="1">
                <a:cs typeface="Calibri Light" panose="020F0302020204030204"/>
              </a:rPr>
              <a:t>Alma Resource Sharing with Non-SUNY Libraries</a:t>
            </a:r>
            <a:endParaRPr lang="en-US"/>
          </a:p>
        </p:txBody>
      </p:sp>
      <p:sp>
        <p:nvSpPr>
          <p:cNvPr id="5" name="Content Placeholder 4">
            <a:extLst>
              <a:ext uri="{FF2B5EF4-FFF2-40B4-BE49-F238E27FC236}">
                <a16:creationId xmlns:a16="http://schemas.microsoft.com/office/drawing/2014/main" id="{535E1953-C7A3-4180-AAE1-5C1894D3B757}"/>
              </a:ext>
            </a:extLst>
          </p:cNvPr>
          <p:cNvSpPr>
            <a:spLocks noGrp="1"/>
          </p:cNvSpPr>
          <p:nvPr>
            <p:ph idx="1"/>
          </p:nvPr>
        </p:nvSpPr>
        <p:spPr>
          <a:xfrm>
            <a:off x="414453" y="1496385"/>
            <a:ext cx="7260265" cy="4389014"/>
          </a:xfrm>
        </p:spPr>
        <p:txBody>
          <a:bodyPr vert="horz" lIns="91440" tIns="45720" rIns="91440" bIns="45720" rtlCol="0" anchor="t">
            <a:normAutofit fontScale="92500" lnSpcReduction="20000"/>
          </a:bodyPr>
          <a:lstStyle/>
          <a:p>
            <a:r>
              <a:rPr lang="en-US">
                <a:cs typeface="Calibri"/>
              </a:rPr>
              <a:t>Article RS Pilot Project with Connecticut State Colleges and Universities (CSCU) System planned for Fall 2020 &amp; Spring 2021</a:t>
            </a:r>
            <a:endParaRPr lang="en-US" err="1">
              <a:cs typeface="Calibri"/>
            </a:endParaRPr>
          </a:p>
          <a:p>
            <a:pPr lvl="1"/>
            <a:r>
              <a:rPr lang="en-US">
                <a:cs typeface="Calibri"/>
              </a:rPr>
              <a:t>Adirondack, Cayuga, Corning, Dutchess, Ulster participating as borrowers &amp; lenders</a:t>
            </a:r>
          </a:p>
          <a:p>
            <a:pPr lvl="1"/>
            <a:r>
              <a:rPr lang="en-US">
                <a:cs typeface="Calibri"/>
              </a:rPr>
              <a:t>Empire State and Buffalo participating as lenders</a:t>
            </a:r>
          </a:p>
          <a:p>
            <a:pPr lvl="1"/>
            <a:r>
              <a:rPr lang="en-US">
                <a:cs typeface="Calibri"/>
              </a:rPr>
              <a:t>4 CSCU libraries participating</a:t>
            </a:r>
          </a:p>
          <a:p>
            <a:r>
              <a:rPr lang="en-US">
                <a:cs typeface="Calibri"/>
              </a:rPr>
              <a:t>Began configuration work on October 27, live testing at Cayuga to start the week of November 2</a:t>
            </a:r>
          </a:p>
          <a:p>
            <a:r>
              <a:rPr lang="en-US">
                <a:cs typeface="Calibri"/>
              </a:rPr>
              <a:t>Will expand to all current participants granted we don’t run into problems</a:t>
            </a:r>
          </a:p>
          <a:p>
            <a:r>
              <a:rPr lang="en-US">
                <a:cs typeface="Calibri"/>
              </a:rPr>
              <a:t>Hope to expand participation in both SUNY and CSCU</a:t>
            </a:r>
          </a:p>
          <a:p>
            <a:pPr marL="0" indent="0">
              <a:buNone/>
            </a:pPr>
            <a:endParaRPr lang="en-US">
              <a:cs typeface="Calibri"/>
            </a:endParaRPr>
          </a:p>
          <a:p>
            <a:endParaRPr lang="en-US" sz="2400">
              <a:cs typeface="Calibri"/>
            </a:endParaRPr>
          </a:p>
          <a:p>
            <a:endParaRPr lang="en-US">
              <a:cs typeface="Calibri"/>
            </a:endParaRPr>
          </a:p>
          <a:p>
            <a:pPr lvl="1"/>
            <a:endParaRPr lang="en-US">
              <a:cs typeface="Calibri"/>
            </a:endParaRPr>
          </a:p>
          <a:p>
            <a:pPr lvl="1"/>
            <a:endParaRPr lang="en-US">
              <a:cs typeface="Calibri"/>
            </a:endParaRPr>
          </a:p>
          <a:p>
            <a:pPr lvl="1"/>
            <a:endParaRPr lang="en-US">
              <a:cs typeface="Calibri"/>
            </a:endParaRPr>
          </a:p>
          <a:p>
            <a:endParaRPr lang="en-US">
              <a:cs typeface="Calibri"/>
            </a:endParaRPr>
          </a:p>
          <a:p>
            <a:endParaRPr lang="en-US">
              <a:cs typeface="Calibri"/>
            </a:endParaRPr>
          </a:p>
          <a:p>
            <a:pPr lvl="1"/>
            <a:endParaRPr lang="en-US">
              <a:cs typeface="Calibri"/>
            </a:endParaRPr>
          </a:p>
          <a:p>
            <a:pPr lvl="1"/>
            <a:endParaRPr lang="en-US">
              <a:cs typeface="Calibri"/>
            </a:endParaRPr>
          </a:p>
          <a:p>
            <a:pPr lvl="1"/>
            <a:endParaRPr lang="en-US">
              <a:cs typeface="Calibri"/>
            </a:endParaRPr>
          </a:p>
          <a:p>
            <a:pPr marL="457200" lvl="1" indent="0">
              <a:buNone/>
            </a:pPr>
            <a:endParaRPr lang="en-US">
              <a:cs typeface="Calibri"/>
            </a:endParaRPr>
          </a:p>
          <a:p>
            <a:pPr marL="457200" lvl="1" indent="0">
              <a:buNone/>
            </a:pPr>
            <a:endParaRPr lang="en-US">
              <a:cs typeface="Calibri"/>
            </a:endParaRPr>
          </a:p>
          <a:p>
            <a:pPr lvl="2"/>
            <a:endParaRPr lang="en-US">
              <a:cs typeface="Calibri"/>
            </a:endParaRPr>
          </a:p>
          <a:p>
            <a:endParaRPr lang="en-US">
              <a:cs typeface="Calibri"/>
            </a:endParaRPr>
          </a:p>
          <a:p>
            <a:pPr lvl="1"/>
            <a:endParaRPr lang="en-US">
              <a:cs typeface="Calibri"/>
            </a:endParaRPr>
          </a:p>
          <a:p>
            <a:endParaRPr lang="en-US">
              <a:cs typeface="Calibri"/>
            </a:endParaRPr>
          </a:p>
          <a:p>
            <a:endParaRPr lang="en-US">
              <a:cs typeface="Calibri"/>
            </a:endParaRPr>
          </a:p>
          <a:p>
            <a:endParaRPr lang="en-US">
              <a:cs typeface="Calibri"/>
            </a:endParaRPr>
          </a:p>
        </p:txBody>
      </p:sp>
      <p:sp>
        <p:nvSpPr>
          <p:cNvPr id="6" name="Rectangle 5">
            <a:extLst>
              <a:ext uri="{FF2B5EF4-FFF2-40B4-BE49-F238E27FC236}">
                <a16:creationId xmlns:a16="http://schemas.microsoft.com/office/drawing/2014/main" id="{6E4981DC-29C1-41C5-8328-65942ABE9C39}"/>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4678345-D92B-46D8-897F-867B6E7E2B43}"/>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FC5DDDB1-8B52-4A08-A195-6AF3DFE0FEB3}"/>
              </a:ext>
            </a:extLst>
          </p:cNvPr>
          <p:cNvGrpSpPr/>
          <p:nvPr/>
        </p:nvGrpSpPr>
        <p:grpSpPr>
          <a:xfrm>
            <a:off x="6276761" y="6251567"/>
            <a:ext cx="5548758" cy="438513"/>
            <a:chOff x="6320303" y="6041112"/>
            <a:chExt cx="5548758" cy="438513"/>
          </a:xfrm>
        </p:grpSpPr>
        <p:pic>
          <p:nvPicPr>
            <p:cNvPr id="10" name="Picture 9">
              <a:extLst>
                <a:ext uri="{FF2B5EF4-FFF2-40B4-BE49-F238E27FC236}">
                  <a16:creationId xmlns:a16="http://schemas.microsoft.com/office/drawing/2014/main" id="{B89BD8A3-3652-4C25-92FE-3D719AE6E38C}"/>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11" name="Picture 10">
              <a:extLst>
                <a:ext uri="{FF2B5EF4-FFF2-40B4-BE49-F238E27FC236}">
                  <a16:creationId xmlns:a16="http://schemas.microsoft.com/office/drawing/2014/main" id="{C13C6E48-415D-4F7B-BC1D-0BB398154E1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12" name="TextBox 11">
              <a:extLst>
                <a:ext uri="{FF2B5EF4-FFF2-40B4-BE49-F238E27FC236}">
                  <a16:creationId xmlns:a16="http://schemas.microsoft.com/office/drawing/2014/main" id="{AB7C2161-5CD9-46B3-8503-C50FAACA8CE3}"/>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2B2502BD-DB8D-481D-8825-6FE59DCD23C7}"/>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14" name="Picture 13">
              <a:extLst>
                <a:ext uri="{FF2B5EF4-FFF2-40B4-BE49-F238E27FC236}">
                  <a16:creationId xmlns:a16="http://schemas.microsoft.com/office/drawing/2014/main" id="{07BBF835-4667-46C9-AC40-7CDE15BCB639}"/>
                </a:ext>
              </a:extLst>
            </p:cNvPr>
            <p:cNvPicPr>
              <a:picLocks noChangeAspect="1"/>
            </p:cNvPicPr>
            <p:nvPr/>
          </p:nvPicPr>
          <p:blipFill>
            <a:blip r:embed="rId5"/>
            <a:stretch>
              <a:fillRect/>
            </a:stretch>
          </p:blipFill>
          <p:spPr>
            <a:xfrm>
              <a:off x="11325778" y="6072566"/>
              <a:ext cx="543283" cy="382767"/>
            </a:xfrm>
            <a:prstGeom prst="rect">
              <a:avLst/>
            </a:prstGeom>
          </p:spPr>
        </p:pic>
      </p:grpSp>
      <p:pic>
        <p:nvPicPr>
          <p:cNvPr id="3" name="Picture 3" descr="A close up of a sign&#10;&#10;Description automatically generated">
            <a:extLst>
              <a:ext uri="{FF2B5EF4-FFF2-40B4-BE49-F238E27FC236}">
                <a16:creationId xmlns:a16="http://schemas.microsoft.com/office/drawing/2014/main" id="{0172D5CD-2D02-4376-8CC4-FE623A62F7AA}"/>
              </a:ext>
            </a:extLst>
          </p:cNvPr>
          <p:cNvPicPr>
            <a:picLocks noChangeAspect="1"/>
          </p:cNvPicPr>
          <p:nvPr/>
        </p:nvPicPr>
        <p:blipFill>
          <a:blip r:embed="rId6"/>
          <a:stretch>
            <a:fillRect/>
          </a:stretch>
        </p:blipFill>
        <p:spPr>
          <a:xfrm>
            <a:off x="8525934" y="1380067"/>
            <a:ext cx="2379133" cy="2396067"/>
          </a:xfrm>
          <a:prstGeom prst="rect">
            <a:avLst/>
          </a:prstGeom>
        </p:spPr>
      </p:pic>
      <p:pic>
        <p:nvPicPr>
          <p:cNvPr id="4" name="Picture 6" descr="A close up of a sign&#10;&#10;Description automatically generated">
            <a:extLst>
              <a:ext uri="{FF2B5EF4-FFF2-40B4-BE49-F238E27FC236}">
                <a16:creationId xmlns:a16="http://schemas.microsoft.com/office/drawing/2014/main" id="{E4210CC3-31B6-4289-ACE4-79D8FD4639EF}"/>
              </a:ext>
            </a:extLst>
          </p:cNvPr>
          <p:cNvPicPr>
            <a:picLocks noChangeAspect="1"/>
          </p:cNvPicPr>
          <p:nvPr/>
        </p:nvPicPr>
        <p:blipFill>
          <a:blip r:embed="rId7"/>
          <a:stretch>
            <a:fillRect/>
          </a:stretch>
        </p:blipFill>
        <p:spPr>
          <a:xfrm>
            <a:off x="8390466" y="4089192"/>
            <a:ext cx="2743200" cy="1270416"/>
          </a:xfrm>
          <a:prstGeom prst="rect">
            <a:avLst/>
          </a:prstGeom>
        </p:spPr>
      </p:pic>
    </p:spTree>
    <p:extLst>
      <p:ext uri="{BB962C8B-B14F-4D97-AF65-F5344CB8AC3E}">
        <p14:creationId xmlns:p14="http://schemas.microsoft.com/office/powerpoint/2010/main" val="7215806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B8E82-FFA2-4420-9F5C-C344ED44C26B}"/>
              </a:ext>
            </a:extLst>
          </p:cNvPr>
          <p:cNvSpPr>
            <a:spLocks noGrp="1"/>
          </p:cNvSpPr>
          <p:nvPr>
            <p:ph type="title"/>
          </p:nvPr>
        </p:nvSpPr>
        <p:spPr>
          <a:xfrm>
            <a:off x="414454" y="140796"/>
            <a:ext cx="11196977" cy="1325563"/>
          </a:xfrm>
        </p:spPr>
        <p:txBody>
          <a:bodyPr/>
          <a:lstStyle/>
          <a:p>
            <a:r>
              <a:rPr lang="en-US" b="1">
                <a:ea typeface="+mj-lt"/>
                <a:cs typeface="+mj-lt"/>
              </a:rPr>
              <a:t>RS Changes in November 2020 Release</a:t>
            </a:r>
            <a:endParaRPr lang="en-US"/>
          </a:p>
        </p:txBody>
      </p:sp>
      <p:sp>
        <p:nvSpPr>
          <p:cNvPr id="5" name="Content Placeholder 4">
            <a:extLst>
              <a:ext uri="{FF2B5EF4-FFF2-40B4-BE49-F238E27FC236}">
                <a16:creationId xmlns:a16="http://schemas.microsoft.com/office/drawing/2014/main" id="{535E1953-C7A3-4180-AAE1-5C1894D3B757}"/>
              </a:ext>
            </a:extLst>
          </p:cNvPr>
          <p:cNvSpPr>
            <a:spLocks noGrp="1"/>
          </p:cNvSpPr>
          <p:nvPr>
            <p:ph idx="1"/>
          </p:nvPr>
        </p:nvSpPr>
        <p:spPr>
          <a:xfrm>
            <a:off x="414453" y="1496385"/>
            <a:ext cx="11425864" cy="4389014"/>
          </a:xfrm>
        </p:spPr>
        <p:txBody>
          <a:bodyPr vert="horz" lIns="91440" tIns="45720" rIns="91440" bIns="45720" rtlCol="0" anchor="t">
            <a:normAutofit/>
          </a:bodyPr>
          <a:lstStyle/>
          <a:p>
            <a:r>
              <a:rPr lang="en-US">
                <a:cs typeface="Calibri"/>
              </a:rPr>
              <a:t>Locate Process</a:t>
            </a:r>
            <a:endParaRPr lang="en-US"/>
          </a:p>
          <a:p>
            <a:pPr lvl="1"/>
            <a:r>
              <a:rPr lang="en-US">
                <a:cs typeface="Calibri"/>
              </a:rPr>
              <a:t>Requests submitted from NZ records will locate on Record ID, not request metadata</a:t>
            </a:r>
          </a:p>
          <a:p>
            <a:pPr lvl="1"/>
            <a:r>
              <a:rPr lang="en-US">
                <a:cs typeface="Calibri"/>
              </a:rPr>
              <a:t>Should reduce number lending locate failures, especially when requested item is held in print and electronic</a:t>
            </a:r>
          </a:p>
          <a:p>
            <a:pPr lvl="1"/>
            <a:r>
              <a:rPr lang="en-US">
                <a:cs typeface="Calibri"/>
              </a:rPr>
              <a:t>No configuration work required</a:t>
            </a:r>
          </a:p>
          <a:p>
            <a:r>
              <a:rPr lang="en-US">
                <a:cs typeface="Calibri"/>
              </a:rPr>
              <a:t>Remove and Recalculate Rota Assignment</a:t>
            </a:r>
          </a:p>
          <a:p>
            <a:pPr lvl="1"/>
            <a:r>
              <a:rPr lang="en-US">
                <a:cs typeface="Calibri"/>
              </a:rPr>
              <a:t>Possible to edit request and create new </a:t>
            </a:r>
            <a:r>
              <a:rPr lang="en-US" err="1">
                <a:cs typeface="Calibri"/>
              </a:rPr>
              <a:t>rota</a:t>
            </a:r>
            <a:r>
              <a:rPr lang="en-US">
                <a:cs typeface="Calibri"/>
              </a:rPr>
              <a:t> before sending to other libraries</a:t>
            </a:r>
          </a:p>
          <a:p>
            <a:pPr lvl="1"/>
            <a:r>
              <a:rPr lang="en-US">
                <a:cs typeface="Calibri"/>
              </a:rPr>
              <a:t>Check for alternate editions or missed holdings before exporting requests to ILLiad</a:t>
            </a:r>
          </a:p>
          <a:p>
            <a:pPr lvl="1"/>
            <a:r>
              <a:rPr lang="en-US">
                <a:cs typeface="Calibri"/>
              </a:rPr>
              <a:t>Make blank resource sharing request form available to users</a:t>
            </a:r>
          </a:p>
          <a:p>
            <a:pPr lvl="1"/>
            <a:r>
              <a:rPr lang="en-US">
                <a:cs typeface="Calibri"/>
              </a:rPr>
              <a:t>Plan to conduct training sessions in November</a:t>
            </a:r>
          </a:p>
          <a:p>
            <a:pPr lvl="1"/>
            <a:endParaRPr lang="en-US">
              <a:cs typeface="Calibri"/>
            </a:endParaRPr>
          </a:p>
          <a:p>
            <a:pPr lvl="1"/>
            <a:endParaRPr lang="en-US">
              <a:cs typeface="Calibri"/>
            </a:endParaRPr>
          </a:p>
          <a:p>
            <a:endParaRPr lang="en-US">
              <a:cs typeface="Calibri"/>
            </a:endParaRPr>
          </a:p>
          <a:p>
            <a:pPr marL="0" indent="0">
              <a:buNone/>
            </a:pPr>
            <a:endParaRPr lang="en-US">
              <a:cs typeface="Calibri"/>
            </a:endParaRPr>
          </a:p>
          <a:p>
            <a:pPr lvl="1"/>
            <a:endParaRPr lang="en-US">
              <a:cs typeface="Calibri"/>
            </a:endParaRPr>
          </a:p>
          <a:p>
            <a:endParaRPr lang="en-US">
              <a:cs typeface="Calibri"/>
            </a:endParaRPr>
          </a:p>
          <a:p>
            <a:endParaRPr lang="en-US">
              <a:cs typeface="Calibri"/>
            </a:endParaRPr>
          </a:p>
          <a:p>
            <a:pPr lvl="1"/>
            <a:endParaRPr lang="en-US">
              <a:cs typeface="Calibri"/>
            </a:endParaRPr>
          </a:p>
          <a:p>
            <a:endParaRPr lang="en-US">
              <a:cs typeface="Calibri"/>
            </a:endParaRPr>
          </a:p>
          <a:p>
            <a:endParaRPr lang="en-US">
              <a:cs typeface="Calibri"/>
            </a:endParaRPr>
          </a:p>
          <a:p>
            <a:pPr lvl="1"/>
            <a:endParaRPr lang="en-US">
              <a:cs typeface="Calibri"/>
            </a:endParaRPr>
          </a:p>
          <a:p>
            <a:pPr lvl="1"/>
            <a:endParaRPr lang="en-US">
              <a:cs typeface="Calibri"/>
            </a:endParaRPr>
          </a:p>
          <a:p>
            <a:pPr lvl="1"/>
            <a:endParaRPr lang="en-US">
              <a:cs typeface="Calibri"/>
            </a:endParaRPr>
          </a:p>
          <a:p>
            <a:endParaRPr lang="en-US">
              <a:cs typeface="Calibri"/>
            </a:endParaRPr>
          </a:p>
          <a:p>
            <a:endParaRPr lang="en-US">
              <a:cs typeface="Calibri"/>
            </a:endParaRPr>
          </a:p>
          <a:p>
            <a:pPr lvl="1"/>
            <a:endParaRPr lang="en-US">
              <a:cs typeface="Calibri"/>
            </a:endParaRPr>
          </a:p>
          <a:p>
            <a:pPr lvl="1"/>
            <a:endParaRPr lang="en-US">
              <a:cs typeface="Calibri"/>
            </a:endParaRPr>
          </a:p>
          <a:p>
            <a:pPr lvl="1"/>
            <a:endParaRPr lang="en-US">
              <a:cs typeface="Calibri"/>
            </a:endParaRPr>
          </a:p>
          <a:p>
            <a:pPr marL="457200" lvl="1" indent="0">
              <a:buNone/>
            </a:pPr>
            <a:endParaRPr lang="en-US">
              <a:cs typeface="Calibri"/>
            </a:endParaRPr>
          </a:p>
          <a:p>
            <a:pPr marL="457200" lvl="1" indent="0">
              <a:buNone/>
            </a:pPr>
            <a:endParaRPr lang="en-US">
              <a:cs typeface="Calibri"/>
            </a:endParaRPr>
          </a:p>
          <a:p>
            <a:pPr lvl="2"/>
            <a:endParaRPr lang="en-US">
              <a:cs typeface="Calibri"/>
            </a:endParaRPr>
          </a:p>
          <a:p>
            <a:endParaRPr lang="en-US">
              <a:cs typeface="Calibri"/>
            </a:endParaRPr>
          </a:p>
          <a:p>
            <a:pPr lvl="1"/>
            <a:endParaRPr lang="en-US">
              <a:cs typeface="Calibri"/>
            </a:endParaRPr>
          </a:p>
          <a:p>
            <a:endParaRPr lang="en-US">
              <a:cs typeface="Calibri"/>
            </a:endParaRPr>
          </a:p>
          <a:p>
            <a:endParaRPr lang="en-US">
              <a:cs typeface="Calibri"/>
            </a:endParaRPr>
          </a:p>
          <a:p>
            <a:endParaRPr lang="en-US">
              <a:cs typeface="Calibri"/>
            </a:endParaRPr>
          </a:p>
        </p:txBody>
      </p:sp>
      <p:sp>
        <p:nvSpPr>
          <p:cNvPr id="6" name="Rectangle 5">
            <a:extLst>
              <a:ext uri="{FF2B5EF4-FFF2-40B4-BE49-F238E27FC236}">
                <a16:creationId xmlns:a16="http://schemas.microsoft.com/office/drawing/2014/main" id="{6E4981DC-29C1-41C5-8328-65942ABE9C39}"/>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4678345-D92B-46D8-897F-867B6E7E2B43}"/>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FC5DDDB1-8B52-4A08-A195-6AF3DFE0FEB3}"/>
              </a:ext>
            </a:extLst>
          </p:cNvPr>
          <p:cNvGrpSpPr/>
          <p:nvPr/>
        </p:nvGrpSpPr>
        <p:grpSpPr>
          <a:xfrm>
            <a:off x="6276761" y="6251567"/>
            <a:ext cx="5548758" cy="438513"/>
            <a:chOff x="6320303" y="6041112"/>
            <a:chExt cx="5548758" cy="438513"/>
          </a:xfrm>
        </p:grpSpPr>
        <p:pic>
          <p:nvPicPr>
            <p:cNvPr id="10" name="Picture 9">
              <a:extLst>
                <a:ext uri="{FF2B5EF4-FFF2-40B4-BE49-F238E27FC236}">
                  <a16:creationId xmlns:a16="http://schemas.microsoft.com/office/drawing/2014/main" id="{B89BD8A3-3652-4C25-92FE-3D719AE6E38C}"/>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11" name="Picture 10">
              <a:extLst>
                <a:ext uri="{FF2B5EF4-FFF2-40B4-BE49-F238E27FC236}">
                  <a16:creationId xmlns:a16="http://schemas.microsoft.com/office/drawing/2014/main" id="{C13C6E48-415D-4F7B-BC1D-0BB398154E1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12" name="TextBox 11">
              <a:extLst>
                <a:ext uri="{FF2B5EF4-FFF2-40B4-BE49-F238E27FC236}">
                  <a16:creationId xmlns:a16="http://schemas.microsoft.com/office/drawing/2014/main" id="{AB7C2161-5CD9-46B3-8503-C50FAACA8CE3}"/>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2B2502BD-DB8D-481D-8825-6FE59DCD23C7}"/>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14" name="Picture 13">
              <a:extLst>
                <a:ext uri="{FF2B5EF4-FFF2-40B4-BE49-F238E27FC236}">
                  <a16:creationId xmlns:a16="http://schemas.microsoft.com/office/drawing/2014/main" id="{07BBF835-4667-46C9-AC40-7CDE15BCB639}"/>
                </a:ext>
              </a:extLst>
            </p:cNvPr>
            <p:cNvPicPr>
              <a:picLocks noChangeAspect="1"/>
            </p:cNvPicPr>
            <p:nvPr/>
          </p:nvPicPr>
          <p:blipFill>
            <a:blip r:embed="rId5"/>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35205953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B8E82-FFA2-4420-9F5C-C344ED44C26B}"/>
              </a:ext>
            </a:extLst>
          </p:cNvPr>
          <p:cNvSpPr>
            <a:spLocks noGrp="1"/>
          </p:cNvSpPr>
          <p:nvPr>
            <p:ph type="title"/>
          </p:nvPr>
        </p:nvSpPr>
        <p:spPr>
          <a:xfrm>
            <a:off x="414454" y="140796"/>
            <a:ext cx="11196977" cy="1325563"/>
          </a:xfrm>
        </p:spPr>
        <p:txBody>
          <a:bodyPr/>
          <a:lstStyle/>
          <a:p>
            <a:r>
              <a:rPr lang="en-US" b="1">
                <a:ea typeface="+mj-lt"/>
                <a:cs typeface="+mj-lt"/>
              </a:rPr>
              <a:t>Automated Fulfillment Network Update</a:t>
            </a:r>
            <a:endParaRPr lang="en-US"/>
          </a:p>
        </p:txBody>
      </p:sp>
      <p:sp>
        <p:nvSpPr>
          <p:cNvPr id="5" name="Content Placeholder 4">
            <a:extLst>
              <a:ext uri="{FF2B5EF4-FFF2-40B4-BE49-F238E27FC236}">
                <a16:creationId xmlns:a16="http://schemas.microsoft.com/office/drawing/2014/main" id="{535E1953-C7A3-4180-AAE1-5C1894D3B757}"/>
              </a:ext>
            </a:extLst>
          </p:cNvPr>
          <p:cNvSpPr>
            <a:spLocks noGrp="1"/>
          </p:cNvSpPr>
          <p:nvPr>
            <p:ph idx="1"/>
          </p:nvPr>
        </p:nvSpPr>
        <p:spPr>
          <a:xfrm>
            <a:off x="414453" y="1496385"/>
            <a:ext cx="11231131" cy="4389014"/>
          </a:xfrm>
        </p:spPr>
        <p:txBody>
          <a:bodyPr vert="horz" lIns="91440" tIns="45720" rIns="91440" bIns="45720" rtlCol="0" anchor="t">
            <a:normAutofit/>
          </a:bodyPr>
          <a:lstStyle/>
          <a:p>
            <a:r>
              <a:rPr lang="en-US">
                <a:cs typeface="Calibri"/>
              </a:rPr>
              <a:t>Automated Fulfillment Networks allow users to pick up and return items at any library in the network</a:t>
            </a:r>
            <a:endParaRPr lang="en-US" err="1">
              <a:cs typeface="Calibri"/>
            </a:endParaRPr>
          </a:p>
          <a:p>
            <a:r>
              <a:rPr lang="en-US">
                <a:cs typeface="Calibri"/>
              </a:rPr>
              <a:t>Already using parts of AFN functionality for walk-in borrowing, but wider implementation of AFN functionality may help better serve students no longer living on campus</a:t>
            </a:r>
          </a:p>
          <a:p>
            <a:r>
              <a:rPr lang="en-US">
                <a:cs typeface="Calibri"/>
              </a:rPr>
              <a:t>Initially configured multiple small AFNs in our sandboxes, but concerns over how AFN requests filled by non-AFN libraries behave have us rethinking our approach</a:t>
            </a:r>
          </a:p>
          <a:p>
            <a:r>
              <a:rPr lang="en-US">
                <a:cs typeface="Calibri"/>
              </a:rPr>
              <a:t>Investigating possibility of single AFN where each library can customize pickup institution options</a:t>
            </a:r>
          </a:p>
          <a:p>
            <a:pPr marL="0" indent="0">
              <a:buNone/>
            </a:pPr>
            <a:endParaRPr lang="en-US">
              <a:cs typeface="Calibri"/>
            </a:endParaRPr>
          </a:p>
          <a:p>
            <a:pPr lvl="1"/>
            <a:endParaRPr lang="en-US">
              <a:cs typeface="Calibri"/>
            </a:endParaRPr>
          </a:p>
          <a:p>
            <a:pPr lvl="1"/>
            <a:endParaRPr lang="en-US">
              <a:cs typeface="Calibri"/>
            </a:endParaRPr>
          </a:p>
          <a:p>
            <a:pPr lvl="1"/>
            <a:endParaRPr lang="en-US">
              <a:cs typeface="Calibri"/>
            </a:endParaRPr>
          </a:p>
          <a:p>
            <a:endParaRPr lang="en-US">
              <a:cs typeface="Calibri"/>
            </a:endParaRPr>
          </a:p>
          <a:p>
            <a:endParaRPr lang="en-US">
              <a:cs typeface="Calibri"/>
            </a:endParaRPr>
          </a:p>
          <a:p>
            <a:pPr lvl="1"/>
            <a:endParaRPr lang="en-US">
              <a:cs typeface="Calibri"/>
            </a:endParaRPr>
          </a:p>
          <a:p>
            <a:pPr lvl="1"/>
            <a:endParaRPr lang="en-US">
              <a:cs typeface="Calibri"/>
            </a:endParaRPr>
          </a:p>
          <a:p>
            <a:pPr lvl="1"/>
            <a:endParaRPr lang="en-US">
              <a:cs typeface="Calibri"/>
            </a:endParaRPr>
          </a:p>
          <a:p>
            <a:endParaRPr lang="en-US">
              <a:cs typeface="Calibri"/>
            </a:endParaRPr>
          </a:p>
          <a:p>
            <a:endParaRPr lang="en-US">
              <a:cs typeface="Calibri"/>
            </a:endParaRPr>
          </a:p>
          <a:p>
            <a:pPr lvl="1"/>
            <a:endParaRPr lang="en-US">
              <a:cs typeface="Calibri"/>
            </a:endParaRPr>
          </a:p>
          <a:p>
            <a:pPr lvl="1"/>
            <a:endParaRPr lang="en-US">
              <a:cs typeface="Calibri"/>
            </a:endParaRPr>
          </a:p>
          <a:p>
            <a:pPr lvl="1"/>
            <a:endParaRPr lang="en-US">
              <a:cs typeface="Calibri"/>
            </a:endParaRPr>
          </a:p>
          <a:p>
            <a:pPr marL="457200" lvl="1" indent="0">
              <a:buNone/>
            </a:pPr>
            <a:endParaRPr lang="en-US">
              <a:cs typeface="Calibri"/>
            </a:endParaRPr>
          </a:p>
          <a:p>
            <a:pPr marL="457200" lvl="1" indent="0">
              <a:buNone/>
            </a:pPr>
            <a:endParaRPr lang="en-US">
              <a:cs typeface="Calibri"/>
            </a:endParaRPr>
          </a:p>
          <a:p>
            <a:pPr lvl="2"/>
            <a:endParaRPr lang="en-US">
              <a:cs typeface="Calibri"/>
            </a:endParaRPr>
          </a:p>
          <a:p>
            <a:endParaRPr lang="en-US">
              <a:cs typeface="Calibri"/>
            </a:endParaRPr>
          </a:p>
          <a:p>
            <a:pPr lvl="1"/>
            <a:endParaRPr lang="en-US">
              <a:cs typeface="Calibri"/>
            </a:endParaRPr>
          </a:p>
          <a:p>
            <a:endParaRPr lang="en-US">
              <a:cs typeface="Calibri"/>
            </a:endParaRPr>
          </a:p>
          <a:p>
            <a:endParaRPr lang="en-US">
              <a:cs typeface="Calibri"/>
            </a:endParaRPr>
          </a:p>
          <a:p>
            <a:endParaRPr lang="en-US">
              <a:cs typeface="Calibri"/>
            </a:endParaRPr>
          </a:p>
        </p:txBody>
      </p:sp>
      <p:sp>
        <p:nvSpPr>
          <p:cNvPr id="6" name="Rectangle 5">
            <a:extLst>
              <a:ext uri="{FF2B5EF4-FFF2-40B4-BE49-F238E27FC236}">
                <a16:creationId xmlns:a16="http://schemas.microsoft.com/office/drawing/2014/main" id="{6E4981DC-29C1-41C5-8328-65942ABE9C39}"/>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4678345-D92B-46D8-897F-867B6E7E2B43}"/>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FC5DDDB1-8B52-4A08-A195-6AF3DFE0FEB3}"/>
              </a:ext>
            </a:extLst>
          </p:cNvPr>
          <p:cNvGrpSpPr/>
          <p:nvPr/>
        </p:nvGrpSpPr>
        <p:grpSpPr>
          <a:xfrm>
            <a:off x="6276761" y="6251567"/>
            <a:ext cx="5548758" cy="438513"/>
            <a:chOff x="6320303" y="6041112"/>
            <a:chExt cx="5548758" cy="438513"/>
          </a:xfrm>
        </p:grpSpPr>
        <p:pic>
          <p:nvPicPr>
            <p:cNvPr id="10" name="Picture 9">
              <a:extLst>
                <a:ext uri="{FF2B5EF4-FFF2-40B4-BE49-F238E27FC236}">
                  <a16:creationId xmlns:a16="http://schemas.microsoft.com/office/drawing/2014/main" id="{B89BD8A3-3652-4C25-92FE-3D719AE6E38C}"/>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11" name="Picture 10">
              <a:extLst>
                <a:ext uri="{FF2B5EF4-FFF2-40B4-BE49-F238E27FC236}">
                  <a16:creationId xmlns:a16="http://schemas.microsoft.com/office/drawing/2014/main" id="{C13C6E48-415D-4F7B-BC1D-0BB398154E1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12" name="TextBox 11">
              <a:extLst>
                <a:ext uri="{FF2B5EF4-FFF2-40B4-BE49-F238E27FC236}">
                  <a16:creationId xmlns:a16="http://schemas.microsoft.com/office/drawing/2014/main" id="{AB7C2161-5CD9-46B3-8503-C50FAACA8CE3}"/>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2B2502BD-DB8D-481D-8825-6FE59DCD23C7}"/>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14" name="Picture 13">
              <a:extLst>
                <a:ext uri="{FF2B5EF4-FFF2-40B4-BE49-F238E27FC236}">
                  <a16:creationId xmlns:a16="http://schemas.microsoft.com/office/drawing/2014/main" id="{07BBF835-4667-46C9-AC40-7CDE15BCB639}"/>
                </a:ext>
              </a:extLst>
            </p:cNvPr>
            <p:cNvPicPr>
              <a:picLocks noChangeAspect="1"/>
            </p:cNvPicPr>
            <p:nvPr/>
          </p:nvPicPr>
          <p:blipFill>
            <a:blip r:embed="rId5"/>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42512293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next to a child&#10;&#10;Description automatically generated">
            <a:extLst>
              <a:ext uri="{FF2B5EF4-FFF2-40B4-BE49-F238E27FC236}">
                <a16:creationId xmlns:a16="http://schemas.microsoft.com/office/drawing/2014/main" id="{7F22AC82-A13A-6A4E-9C30-9DA7C2D1501D}"/>
              </a:ext>
            </a:extLst>
          </p:cNvPr>
          <p:cNvPicPr>
            <a:picLocks noChangeAspect="1"/>
          </p:cNvPicPr>
          <p:nvPr/>
        </p:nvPicPr>
        <p:blipFill rotWithShape="1">
          <a:blip r:embed="rId2"/>
          <a:srcRect t="11279" b="41990"/>
          <a:stretch/>
        </p:blipFill>
        <p:spPr>
          <a:xfrm>
            <a:off x="0" y="0"/>
            <a:ext cx="12192000" cy="3792071"/>
          </a:xfrm>
          <a:prstGeom prst="rect">
            <a:avLst/>
          </a:prstGeom>
        </p:spPr>
      </p:pic>
      <p:sp>
        <p:nvSpPr>
          <p:cNvPr id="4" name="Rectangle 3">
            <a:extLst>
              <a:ext uri="{FF2B5EF4-FFF2-40B4-BE49-F238E27FC236}">
                <a16:creationId xmlns:a16="http://schemas.microsoft.com/office/drawing/2014/main" id="{71E574F8-2762-7340-8036-9C22DA59F2A7}"/>
              </a:ext>
            </a:extLst>
          </p:cNvPr>
          <p:cNvSpPr/>
          <p:nvPr/>
        </p:nvSpPr>
        <p:spPr>
          <a:xfrm>
            <a:off x="0" y="0"/>
            <a:ext cx="12192000" cy="3792071"/>
          </a:xfrm>
          <a:prstGeom prst="rect">
            <a:avLst/>
          </a:prstGeom>
          <a:solidFill>
            <a:schemeClr val="accent5">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FA09018-5E31-844D-B928-F6DDC95990F2}"/>
              </a:ext>
            </a:extLst>
          </p:cNvPr>
          <p:cNvSpPr txBox="1"/>
          <p:nvPr/>
        </p:nvSpPr>
        <p:spPr>
          <a:xfrm>
            <a:off x="938712" y="4155053"/>
            <a:ext cx="8120447" cy="369332"/>
          </a:xfrm>
          <a:prstGeom prst="rect">
            <a:avLst/>
          </a:prstGeom>
          <a:noFill/>
        </p:spPr>
        <p:txBody>
          <a:bodyPr wrap="square" rtlCol="0" anchor="t">
            <a:spAutoFit/>
          </a:bodyPr>
          <a:lstStyle/>
          <a:p>
            <a:r>
              <a:rPr lang="en-US">
                <a:latin typeface="Arial"/>
                <a:cs typeface="Arial"/>
              </a:rPr>
              <a:t>Maggie McGee</a:t>
            </a:r>
            <a:endParaRPr lang="en-US">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E2AAB4F0-62DE-4440-82C1-3A7B1E6F814B}"/>
              </a:ext>
            </a:extLst>
          </p:cNvPr>
          <p:cNvSpPr txBox="1"/>
          <p:nvPr/>
        </p:nvSpPr>
        <p:spPr>
          <a:xfrm>
            <a:off x="948072" y="2897885"/>
            <a:ext cx="5221499" cy="584775"/>
          </a:xfrm>
          <a:prstGeom prst="rect">
            <a:avLst/>
          </a:prstGeom>
          <a:noFill/>
        </p:spPr>
        <p:txBody>
          <a:bodyPr wrap="square" rtlCol="0" anchor="t">
            <a:spAutoFit/>
          </a:bodyPr>
          <a:lstStyle/>
          <a:p>
            <a:r>
              <a:rPr lang="en-US" sz="3200" b="1">
                <a:solidFill>
                  <a:schemeClr val="bg1"/>
                </a:solidFill>
                <a:latin typeface="Arial"/>
                <a:cs typeface="Arial"/>
              </a:rPr>
              <a:t>Network Zone </a:t>
            </a:r>
            <a:endParaRPr lang="en-US" sz="3200" b="1">
              <a:solidFill>
                <a:schemeClr val="bg1"/>
              </a:solidFill>
              <a:latin typeface="Arial" panose="020B0604020202020204" pitchFamily="34" charset="0"/>
              <a:cs typeface="Arial" panose="020B0604020202020204" pitchFamily="34" charset="0"/>
            </a:endParaRPr>
          </a:p>
        </p:txBody>
      </p:sp>
      <p:grpSp>
        <p:nvGrpSpPr>
          <p:cNvPr id="21" name="Group 20">
            <a:extLst>
              <a:ext uri="{FF2B5EF4-FFF2-40B4-BE49-F238E27FC236}">
                <a16:creationId xmlns:a16="http://schemas.microsoft.com/office/drawing/2014/main" id="{45325D3C-B1BE-554A-A737-A2B007D3E8BD}"/>
              </a:ext>
            </a:extLst>
          </p:cNvPr>
          <p:cNvGrpSpPr/>
          <p:nvPr/>
        </p:nvGrpSpPr>
        <p:grpSpPr>
          <a:xfrm>
            <a:off x="5487971" y="6144119"/>
            <a:ext cx="6700887" cy="727432"/>
            <a:chOff x="5487971" y="6144119"/>
            <a:chExt cx="6700887" cy="727432"/>
          </a:xfrm>
        </p:grpSpPr>
        <p:sp>
          <p:nvSpPr>
            <p:cNvPr id="22" name="Freeform 21">
              <a:extLst>
                <a:ext uri="{FF2B5EF4-FFF2-40B4-BE49-F238E27FC236}">
                  <a16:creationId xmlns:a16="http://schemas.microsoft.com/office/drawing/2014/main" id="{0D2A715F-7AE8-D444-876F-56A17F5CBD83}"/>
                </a:ext>
              </a:extLst>
            </p:cNvPr>
            <p:cNvSpPr/>
            <p:nvPr/>
          </p:nvSpPr>
          <p:spPr>
            <a:xfrm>
              <a:off x="5487971" y="6145687"/>
              <a:ext cx="6259398" cy="725864"/>
            </a:xfrm>
            <a:custGeom>
              <a:avLst/>
              <a:gdLst>
                <a:gd name="connsiteX0" fmla="*/ 0 w 6259398"/>
                <a:gd name="connsiteY0" fmla="*/ 716438 h 725864"/>
                <a:gd name="connsiteX1" fmla="*/ 471340 w 6259398"/>
                <a:gd name="connsiteY1" fmla="*/ 0 h 725864"/>
                <a:gd name="connsiteX2" fmla="*/ 6259398 w 6259398"/>
                <a:gd name="connsiteY2" fmla="*/ 0 h 725864"/>
                <a:gd name="connsiteX3" fmla="*/ 6249971 w 6259398"/>
                <a:gd name="connsiteY3" fmla="*/ 725864 h 725864"/>
                <a:gd name="connsiteX4" fmla="*/ 0 w 6259398"/>
                <a:gd name="connsiteY4" fmla="*/ 716438 h 725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9398" h="725864">
                  <a:moveTo>
                    <a:pt x="0" y="716438"/>
                  </a:moveTo>
                  <a:lnTo>
                    <a:pt x="471340" y="0"/>
                  </a:lnTo>
                  <a:lnTo>
                    <a:pt x="6259398" y="0"/>
                  </a:lnTo>
                  <a:lnTo>
                    <a:pt x="6249971" y="725864"/>
                  </a:lnTo>
                  <a:lnTo>
                    <a:pt x="0" y="71643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9C8CC9A8-9588-6347-AC97-21986093B0DB}"/>
                </a:ext>
              </a:extLst>
            </p:cNvPr>
            <p:cNvSpPr/>
            <p:nvPr/>
          </p:nvSpPr>
          <p:spPr>
            <a:xfrm>
              <a:off x="5929460" y="6144119"/>
              <a:ext cx="6259398" cy="725864"/>
            </a:xfrm>
            <a:custGeom>
              <a:avLst/>
              <a:gdLst>
                <a:gd name="connsiteX0" fmla="*/ 0 w 6259398"/>
                <a:gd name="connsiteY0" fmla="*/ 716438 h 725864"/>
                <a:gd name="connsiteX1" fmla="*/ 471340 w 6259398"/>
                <a:gd name="connsiteY1" fmla="*/ 0 h 725864"/>
                <a:gd name="connsiteX2" fmla="*/ 6259398 w 6259398"/>
                <a:gd name="connsiteY2" fmla="*/ 0 h 725864"/>
                <a:gd name="connsiteX3" fmla="*/ 6249971 w 6259398"/>
                <a:gd name="connsiteY3" fmla="*/ 725864 h 725864"/>
                <a:gd name="connsiteX4" fmla="*/ 0 w 6259398"/>
                <a:gd name="connsiteY4" fmla="*/ 716438 h 725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9398" h="725864">
                  <a:moveTo>
                    <a:pt x="0" y="716438"/>
                  </a:moveTo>
                  <a:lnTo>
                    <a:pt x="471340" y="0"/>
                  </a:lnTo>
                  <a:lnTo>
                    <a:pt x="6259398" y="0"/>
                  </a:lnTo>
                  <a:lnTo>
                    <a:pt x="6249971" y="725864"/>
                  </a:lnTo>
                  <a:lnTo>
                    <a:pt x="0" y="716438"/>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21D0F5E2-5296-554D-A826-237866631DF7}"/>
                </a:ext>
              </a:extLst>
            </p:cNvPr>
            <p:cNvGrpSpPr/>
            <p:nvPr/>
          </p:nvGrpSpPr>
          <p:grpSpPr>
            <a:xfrm>
              <a:off x="6320303" y="6287602"/>
              <a:ext cx="5548758" cy="438513"/>
              <a:chOff x="6320303" y="6041112"/>
              <a:chExt cx="5548758" cy="438513"/>
            </a:xfrm>
          </p:grpSpPr>
          <p:pic>
            <p:nvPicPr>
              <p:cNvPr id="25" name="Picture 24">
                <a:extLst>
                  <a:ext uri="{FF2B5EF4-FFF2-40B4-BE49-F238E27FC236}">
                    <a16:creationId xmlns:a16="http://schemas.microsoft.com/office/drawing/2014/main" id="{EE323120-8E48-694D-90DF-7371D6B47D41}"/>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26" name="Picture 25">
                <a:extLst>
                  <a:ext uri="{FF2B5EF4-FFF2-40B4-BE49-F238E27FC236}">
                    <a16:creationId xmlns:a16="http://schemas.microsoft.com/office/drawing/2014/main" id="{2B225038-7B43-E44E-ACAD-DE1903AA4B48}"/>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29" name="TextBox 28">
                <a:extLst>
                  <a:ext uri="{FF2B5EF4-FFF2-40B4-BE49-F238E27FC236}">
                    <a16:creationId xmlns:a16="http://schemas.microsoft.com/office/drawing/2014/main" id="{950B39E7-7F47-4F48-8500-DBA112FEFE0B}"/>
                  </a:ext>
                </a:extLst>
              </p:cNvPr>
              <p:cNvSpPr txBox="1"/>
              <p:nvPr/>
            </p:nvSpPr>
            <p:spPr>
              <a:xfrm>
                <a:off x="6320303" y="6041112"/>
                <a:ext cx="2853813" cy="415498"/>
              </a:xfrm>
              <a:prstGeom prst="rect">
                <a:avLst/>
              </a:prstGeom>
              <a:noFill/>
            </p:spPr>
            <p:txBody>
              <a:bodyPr wrap="square" rtlCol="0">
                <a:spAutoFit/>
              </a:bodyPr>
              <a:lstStyle/>
              <a:p>
                <a:pPr algn="r"/>
                <a:r>
                  <a:rPr lang="en-US" sz="2000" err="1">
                    <a:solidFill>
                      <a:schemeClr val="bg1"/>
                    </a:solidFill>
                    <a:latin typeface="Arial" panose="020B0604020202020204" pitchFamily="34" charset="0"/>
                    <a:cs typeface="Arial" panose="020B0604020202020204" pitchFamily="34" charset="0"/>
                  </a:rPr>
                  <a:t>www.suny.edu</a:t>
                </a:r>
                <a:endParaRPr lang="en-US" sz="2000">
                  <a:solidFill>
                    <a:schemeClr val="bg1"/>
                  </a:solidFill>
                  <a:latin typeface="Arial" panose="020B0604020202020204" pitchFamily="34" charset="0"/>
                  <a:cs typeface="Arial" panose="020B0604020202020204" pitchFamily="34" charset="0"/>
                </a:endParaRPr>
              </a:p>
            </p:txBody>
          </p:sp>
          <p:pic>
            <p:nvPicPr>
              <p:cNvPr id="30" name="Picture 29">
                <a:extLst>
                  <a:ext uri="{FF2B5EF4-FFF2-40B4-BE49-F238E27FC236}">
                    <a16:creationId xmlns:a16="http://schemas.microsoft.com/office/drawing/2014/main" id="{D1297151-A115-F243-A6FE-60F84D038B9D}"/>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31" name="Picture 30">
                <a:extLst>
                  <a:ext uri="{FF2B5EF4-FFF2-40B4-BE49-F238E27FC236}">
                    <a16:creationId xmlns:a16="http://schemas.microsoft.com/office/drawing/2014/main" id="{F6F3C3BF-1312-5444-A089-6881469A0A0C}"/>
                  </a:ext>
                </a:extLst>
              </p:cNvPr>
              <p:cNvPicPr>
                <a:picLocks noChangeAspect="1"/>
              </p:cNvPicPr>
              <p:nvPr/>
            </p:nvPicPr>
            <p:blipFill>
              <a:blip r:embed="rId6"/>
              <a:stretch>
                <a:fillRect/>
              </a:stretch>
            </p:blipFill>
            <p:spPr>
              <a:xfrm>
                <a:off x="11325778" y="6072566"/>
                <a:ext cx="543283" cy="382767"/>
              </a:xfrm>
              <a:prstGeom prst="rect">
                <a:avLst/>
              </a:prstGeom>
            </p:spPr>
          </p:pic>
        </p:grpSp>
      </p:grpSp>
    </p:spTree>
    <p:extLst>
      <p:ext uri="{BB962C8B-B14F-4D97-AF65-F5344CB8AC3E}">
        <p14:creationId xmlns:p14="http://schemas.microsoft.com/office/powerpoint/2010/main" val="27925535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A7B85-A46E-4A0A-B5A6-003D849DE4A5}"/>
              </a:ext>
            </a:extLst>
          </p:cNvPr>
          <p:cNvSpPr>
            <a:spLocks noGrp="1"/>
          </p:cNvSpPr>
          <p:nvPr>
            <p:ph type="title"/>
          </p:nvPr>
        </p:nvSpPr>
        <p:spPr>
          <a:xfrm>
            <a:off x="318804" y="72048"/>
            <a:ext cx="11034996" cy="891810"/>
          </a:xfrm>
        </p:spPr>
        <p:txBody>
          <a:bodyPr>
            <a:normAutofit/>
          </a:bodyPr>
          <a:lstStyle/>
          <a:p>
            <a:r>
              <a:rPr lang="en-US" sz="4000" b="1">
                <a:cs typeface="Calibri Light"/>
              </a:rPr>
              <a:t>OCLC Bib Data Sync/New Processing Update </a:t>
            </a:r>
          </a:p>
        </p:txBody>
      </p:sp>
      <p:sp>
        <p:nvSpPr>
          <p:cNvPr id="3" name="Content Placeholder 2">
            <a:extLst>
              <a:ext uri="{FF2B5EF4-FFF2-40B4-BE49-F238E27FC236}">
                <a16:creationId xmlns:a16="http://schemas.microsoft.com/office/drawing/2014/main" id="{4DBDDB3F-B73C-4F73-9955-8AC852907A47}"/>
              </a:ext>
            </a:extLst>
          </p:cNvPr>
          <p:cNvSpPr>
            <a:spLocks noGrp="1"/>
          </p:cNvSpPr>
          <p:nvPr>
            <p:ph idx="1"/>
          </p:nvPr>
        </p:nvSpPr>
        <p:spPr>
          <a:xfrm>
            <a:off x="456386" y="958118"/>
            <a:ext cx="9319683" cy="5125060"/>
          </a:xfrm>
        </p:spPr>
        <p:txBody>
          <a:bodyPr vert="horz" lIns="91440" tIns="45720" rIns="91440" bIns="45720" rtlCol="0" anchor="t">
            <a:normAutofit lnSpcReduction="10000"/>
          </a:bodyPr>
          <a:lstStyle/>
          <a:p>
            <a:r>
              <a:rPr lang="en-US" sz="2400">
                <a:cs typeface="Calibri"/>
              </a:rPr>
              <a:t>All bib publishing profiles were published to OCLC as "Full" on 9/22/2020 (daily publishing) or 9/26/2020 (weekly publishing)</a:t>
            </a:r>
            <a:br>
              <a:rPr lang="en-US" sz="2400">
                <a:cs typeface="Calibri"/>
              </a:rPr>
            </a:br>
            <a:endParaRPr lang="en-US" sz="2400">
              <a:cs typeface="Calibri"/>
            </a:endParaRPr>
          </a:p>
          <a:p>
            <a:r>
              <a:rPr lang="en-US" sz="2400">
                <a:cs typeface="Calibri"/>
              </a:rPr>
              <a:t>Bib Publishing profiles have been accepted and are processing holdings files automatically at OCLC and matching only on the OCN (OCLC number) again</a:t>
            </a:r>
            <a:br>
              <a:rPr lang="en-US" sz="2400">
                <a:cs typeface="Calibri"/>
              </a:rPr>
            </a:br>
            <a:endParaRPr lang="en-US" sz="2400">
              <a:cs typeface="Calibri"/>
            </a:endParaRPr>
          </a:p>
          <a:p>
            <a:r>
              <a:rPr lang="en-US" sz="2400">
                <a:cs typeface="Calibri"/>
              </a:rPr>
              <a:t>OCLC will begin the "Scan/Delete" process to remove holdings that are not in Alma </a:t>
            </a:r>
          </a:p>
          <a:p>
            <a:pPr lvl="1"/>
            <a:r>
              <a:rPr lang="en-US" sz="2000">
                <a:ea typeface="+mn-lt"/>
                <a:cs typeface="+mn-lt"/>
              </a:rPr>
              <a:t>Institutions who do not publish e-resource holdings manually or using OCLC's Knowledge Base are being processed first</a:t>
            </a:r>
            <a:endParaRPr lang="en-US" sz="2000">
              <a:cs typeface="Calibri"/>
            </a:endParaRPr>
          </a:p>
          <a:p>
            <a:pPr lvl="1"/>
            <a:r>
              <a:rPr lang="en-US" sz="2000">
                <a:cs typeface="Calibri"/>
              </a:rPr>
              <a:t>"Scan/Delete" is begging the week of 10/26/2020</a:t>
            </a:r>
            <a:br>
              <a:rPr lang="en-US" sz="2000">
                <a:cs typeface="Calibri"/>
              </a:rPr>
            </a:br>
            <a:endParaRPr lang="en-US" sz="2000">
              <a:cs typeface="Calibri"/>
            </a:endParaRPr>
          </a:p>
          <a:p>
            <a:r>
              <a:rPr lang="en-US" sz="2400">
                <a:cs typeface="Calibri"/>
              </a:rPr>
              <a:t>Contacting Institutions who publish e-resources manually or via OCLC's Knowledge Base to review their e-resource holdings prior to "Scan/Delete"</a:t>
            </a:r>
          </a:p>
        </p:txBody>
      </p:sp>
      <p:sp>
        <p:nvSpPr>
          <p:cNvPr id="5" name="Rectangle 4">
            <a:extLst>
              <a:ext uri="{FF2B5EF4-FFF2-40B4-BE49-F238E27FC236}">
                <a16:creationId xmlns:a16="http://schemas.microsoft.com/office/drawing/2014/main" id="{B155D4D4-F48D-404D-990E-0468B28F7F8C}"/>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1EEC241-D8CC-4635-901D-7D6A8D6400C4}"/>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310D59EC-80C0-434A-9CEA-CCEF76FFDEAF}"/>
              </a:ext>
            </a:extLst>
          </p:cNvPr>
          <p:cNvGrpSpPr/>
          <p:nvPr/>
        </p:nvGrpSpPr>
        <p:grpSpPr>
          <a:xfrm>
            <a:off x="6276761" y="6251567"/>
            <a:ext cx="5548758" cy="438513"/>
            <a:chOff x="6320303" y="6041112"/>
            <a:chExt cx="5548758" cy="438513"/>
          </a:xfrm>
        </p:grpSpPr>
        <p:pic>
          <p:nvPicPr>
            <p:cNvPr id="9" name="Picture 8">
              <a:extLst>
                <a:ext uri="{FF2B5EF4-FFF2-40B4-BE49-F238E27FC236}">
                  <a16:creationId xmlns:a16="http://schemas.microsoft.com/office/drawing/2014/main" id="{8CA9F26D-CE56-457C-8FFF-9C594F7CE0D3}"/>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10" name="Picture 9">
              <a:extLst>
                <a:ext uri="{FF2B5EF4-FFF2-40B4-BE49-F238E27FC236}">
                  <a16:creationId xmlns:a16="http://schemas.microsoft.com/office/drawing/2014/main" id="{2C4C020C-D73A-43B8-8FC3-A95462D20E56}"/>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11" name="TextBox 10">
              <a:extLst>
                <a:ext uri="{FF2B5EF4-FFF2-40B4-BE49-F238E27FC236}">
                  <a16:creationId xmlns:a16="http://schemas.microsoft.com/office/drawing/2014/main" id="{216EADCB-2077-453C-B246-93F3CD0A1890}"/>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09156FF1-A370-4CCA-BCFD-CADD168EE620}"/>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13" name="Picture 12">
              <a:extLst>
                <a:ext uri="{FF2B5EF4-FFF2-40B4-BE49-F238E27FC236}">
                  <a16:creationId xmlns:a16="http://schemas.microsoft.com/office/drawing/2014/main" id="{53CFD139-0131-4949-B4BC-12609784BB83}"/>
                </a:ext>
              </a:extLst>
            </p:cNvPr>
            <p:cNvPicPr>
              <a:picLocks noChangeAspect="1"/>
            </p:cNvPicPr>
            <p:nvPr/>
          </p:nvPicPr>
          <p:blipFill>
            <a:blip r:embed="rId6"/>
            <a:stretch>
              <a:fillRect/>
            </a:stretch>
          </p:blipFill>
          <p:spPr>
            <a:xfrm>
              <a:off x="11325778" y="6072566"/>
              <a:ext cx="543283" cy="382767"/>
            </a:xfrm>
            <a:prstGeom prst="rect">
              <a:avLst/>
            </a:prstGeom>
          </p:spPr>
        </p:pic>
      </p:grpSp>
      <p:pic>
        <p:nvPicPr>
          <p:cNvPr id="8" name="Picture 14" descr="A picture containing drawing&#10;&#10;Description generated with very high confidence">
            <a:extLst>
              <a:ext uri="{FF2B5EF4-FFF2-40B4-BE49-F238E27FC236}">
                <a16:creationId xmlns:a16="http://schemas.microsoft.com/office/drawing/2014/main" id="{1C5D211B-8907-4B5A-8B62-BEC3B0025CA6}"/>
              </a:ext>
            </a:extLst>
          </p:cNvPr>
          <p:cNvPicPr>
            <a:picLocks noChangeAspect="1"/>
          </p:cNvPicPr>
          <p:nvPr/>
        </p:nvPicPr>
        <p:blipFill>
          <a:blip r:embed="rId7"/>
          <a:stretch>
            <a:fillRect/>
          </a:stretch>
        </p:blipFill>
        <p:spPr>
          <a:xfrm>
            <a:off x="9853771" y="17167"/>
            <a:ext cx="1905000" cy="1000125"/>
          </a:xfrm>
          <a:prstGeom prst="rect">
            <a:avLst/>
          </a:prstGeom>
        </p:spPr>
      </p:pic>
      <p:pic>
        <p:nvPicPr>
          <p:cNvPr id="6" name="Picture 14" descr="A close up of a logo&#10;&#10;Description automatically generated">
            <a:extLst>
              <a:ext uri="{FF2B5EF4-FFF2-40B4-BE49-F238E27FC236}">
                <a16:creationId xmlns:a16="http://schemas.microsoft.com/office/drawing/2014/main" id="{4991AF9E-CCFD-477F-9265-BEA1B8EE507B}"/>
              </a:ext>
            </a:extLst>
          </p:cNvPr>
          <p:cNvPicPr>
            <a:picLocks noChangeAspect="1"/>
          </p:cNvPicPr>
          <p:nvPr/>
        </p:nvPicPr>
        <p:blipFill>
          <a:blip r:embed="rId8"/>
          <a:stretch>
            <a:fillRect/>
          </a:stretch>
        </p:blipFill>
        <p:spPr>
          <a:xfrm>
            <a:off x="9734021" y="1875367"/>
            <a:ext cx="2143125" cy="2133600"/>
          </a:xfrm>
          <a:prstGeom prst="rect">
            <a:avLst/>
          </a:prstGeom>
        </p:spPr>
      </p:pic>
    </p:spTree>
    <p:extLst>
      <p:ext uri="{BB962C8B-B14F-4D97-AF65-F5344CB8AC3E}">
        <p14:creationId xmlns:p14="http://schemas.microsoft.com/office/powerpoint/2010/main" val="18644472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A7B85-A46E-4A0A-B5A6-003D849DE4A5}"/>
              </a:ext>
            </a:extLst>
          </p:cNvPr>
          <p:cNvSpPr>
            <a:spLocks noGrp="1"/>
          </p:cNvSpPr>
          <p:nvPr>
            <p:ph type="title"/>
          </p:nvPr>
        </p:nvSpPr>
        <p:spPr>
          <a:xfrm>
            <a:off x="308221" y="72048"/>
            <a:ext cx="11045579" cy="891810"/>
          </a:xfrm>
        </p:spPr>
        <p:txBody>
          <a:bodyPr>
            <a:normAutofit/>
          </a:bodyPr>
          <a:lstStyle/>
          <a:p>
            <a:r>
              <a:rPr lang="en-US" sz="4000" b="1">
                <a:cs typeface="Calibri Light"/>
              </a:rPr>
              <a:t>Resource Management Enhancements</a:t>
            </a:r>
          </a:p>
        </p:txBody>
      </p:sp>
      <p:sp>
        <p:nvSpPr>
          <p:cNvPr id="3" name="Content Placeholder 2">
            <a:extLst>
              <a:ext uri="{FF2B5EF4-FFF2-40B4-BE49-F238E27FC236}">
                <a16:creationId xmlns:a16="http://schemas.microsoft.com/office/drawing/2014/main" id="{4DBDDB3F-B73C-4F73-9955-8AC852907A47}"/>
              </a:ext>
            </a:extLst>
          </p:cNvPr>
          <p:cNvSpPr>
            <a:spLocks noGrp="1"/>
          </p:cNvSpPr>
          <p:nvPr>
            <p:ph idx="1"/>
          </p:nvPr>
        </p:nvSpPr>
        <p:spPr>
          <a:xfrm>
            <a:off x="456386" y="958118"/>
            <a:ext cx="8959850" cy="5125060"/>
          </a:xfrm>
        </p:spPr>
        <p:txBody>
          <a:bodyPr vert="horz" lIns="91440" tIns="45720" rIns="91440" bIns="45720" rtlCol="0" anchor="t">
            <a:normAutofit/>
          </a:bodyPr>
          <a:lstStyle/>
          <a:p>
            <a:pPr marL="0" indent="0">
              <a:buNone/>
            </a:pPr>
            <a:endParaRPr lang="en-US">
              <a:cs typeface="Calibri"/>
            </a:endParaRPr>
          </a:p>
          <a:p>
            <a:pPr lvl="1" indent="-342900">
              <a:buFont typeface="Courier New" panose="020B0604020202020204" pitchFamily="34" charset="0"/>
              <a:buChar char="o"/>
            </a:pPr>
            <a:endParaRPr lang="en-US">
              <a:cs typeface="Calibri"/>
            </a:endParaRPr>
          </a:p>
          <a:p>
            <a:endParaRPr lang="en-US">
              <a:cs typeface="Calibri"/>
            </a:endParaRPr>
          </a:p>
        </p:txBody>
      </p:sp>
      <p:sp>
        <p:nvSpPr>
          <p:cNvPr id="5" name="Rectangle 4">
            <a:extLst>
              <a:ext uri="{FF2B5EF4-FFF2-40B4-BE49-F238E27FC236}">
                <a16:creationId xmlns:a16="http://schemas.microsoft.com/office/drawing/2014/main" id="{B155D4D4-F48D-404D-990E-0468B28F7F8C}"/>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1EEC241-D8CC-4635-901D-7D6A8D6400C4}"/>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310D59EC-80C0-434A-9CEA-CCEF76FFDEAF}"/>
              </a:ext>
            </a:extLst>
          </p:cNvPr>
          <p:cNvGrpSpPr/>
          <p:nvPr/>
        </p:nvGrpSpPr>
        <p:grpSpPr>
          <a:xfrm>
            <a:off x="6276761" y="6251567"/>
            <a:ext cx="5548758" cy="438513"/>
            <a:chOff x="6320303" y="6041112"/>
            <a:chExt cx="5548758" cy="438513"/>
          </a:xfrm>
        </p:grpSpPr>
        <p:pic>
          <p:nvPicPr>
            <p:cNvPr id="9" name="Picture 8">
              <a:extLst>
                <a:ext uri="{FF2B5EF4-FFF2-40B4-BE49-F238E27FC236}">
                  <a16:creationId xmlns:a16="http://schemas.microsoft.com/office/drawing/2014/main" id="{8CA9F26D-CE56-457C-8FFF-9C594F7CE0D3}"/>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10" name="Picture 9">
              <a:extLst>
                <a:ext uri="{FF2B5EF4-FFF2-40B4-BE49-F238E27FC236}">
                  <a16:creationId xmlns:a16="http://schemas.microsoft.com/office/drawing/2014/main" id="{2C4C020C-D73A-43B8-8FC3-A95462D20E56}"/>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11" name="TextBox 10">
              <a:extLst>
                <a:ext uri="{FF2B5EF4-FFF2-40B4-BE49-F238E27FC236}">
                  <a16:creationId xmlns:a16="http://schemas.microsoft.com/office/drawing/2014/main" id="{216EADCB-2077-453C-B246-93F3CD0A1890}"/>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09156FF1-A370-4CCA-BCFD-CADD168EE620}"/>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13" name="Picture 12">
              <a:extLst>
                <a:ext uri="{FF2B5EF4-FFF2-40B4-BE49-F238E27FC236}">
                  <a16:creationId xmlns:a16="http://schemas.microsoft.com/office/drawing/2014/main" id="{53CFD139-0131-4949-B4BC-12609784BB83}"/>
                </a:ext>
              </a:extLst>
            </p:cNvPr>
            <p:cNvPicPr>
              <a:picLocks noChangeAspect="1"/>
            </p:cNvPicPr>
            <p:nvPr/>
          </p:nvPicPr>
          <p:blipFill>
            <a:blip r:embed="rId6"/>
            <a:stretch>
              <a:fillRect/>
            </a:stretch>
          </p:blipFill>
          <p:spPr>
            <a:xfrm>
              <a:off x="11325778" y="6072566"/>
              <a:ext cx="543283" cy="382767"/>
            </a:xfrm>
            <a:prstGeom prst="rect">
              <a:avLst/>
            </a:prstGeom>
          </p:spPr>
        </p:pic>
      </p:grpSp>
      <p:sp>
        <p:nvSpPr>
          <p:cNvPr id="6" name="TextBox 5">
            <a:extLst>
              <a:ext uri="{FF2B5EF4-FFF2-40B4-BE49-F238E27FC236}">
                <a16:creationId xmlns:a16="http://schemas.microsoft.com/office/drawing/2014/main" id="{82418CFA-6D41-4980-A0EC-28013A0C6BAE}"/>
              </a:ext>
            </a:extLst>
          </p:cNvPr>
          <p:cNvSpPr txBox="1"/>
          <p:nvPr/>
        </p:nvSpPr>
        <p:spPr>
          <a:xfrm>
            <a:off x="309777" y="902950"/>
            <a:ext cx="10925713" cy="51696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14350" indent="-514350">
              <a:buAutoNum type="arabicPeriod"/>
            </a:pPr>
            <a:r>
              <a:rPr lang="en-US" sz="2400">
                <a:ea typeface="+mn-lt"/>
                <a:cs typeface="+mn-lt"/>
              </a:rPr>
              <a:t>10,919 bib records were deleted from the NZ that were added due to OCLC's new process issues</a:t>
            </a:r>
            <a:br>
              <a:rPr lang="en-US" sz="2400">
                <a:ea typeface="+mn-lt"/>
                <a:cs typeface="+mn-lt"/>
              </a:rPr>
            </a:br>
            <a:endParaRPr lang="en-US" sz="2800">
              <a:ea typeface="+mn-lt"/>
              <a:cs typeface="+mn-lt"/>
            </a:endParaRPr>
          </a:p>
          <a:p>
            <a:pPr marL="514350" indent="-514350">
              <a:buAutoNum type="arabicPeriod"/>
            </a:pPr>
            <a:r>
              <a:rPr lang="en-US" sz="2400">
                <a:cs typeface="Calibri"/>
              </a:rPr>
              <a:t>Field information URLs for SUNY local fields will be added over the next month</a:t>
            </a:r>
          </a:p>
          <a:p>
            <a:pPr marL="971550" lvl="1" indent="-514350">
              <a:buFont typeface="Arial"/>
              <a:buChar char="•"/>
            </a:pPr>
            <a:r>
              <a:rPr lang="en-US" sz="2000">
                <a:ea typeface="+mn-lt"/>
                <a:cs typeface="+mn-lt"/>
              </a:rPr>
              <a:t>Configured for all SUNY Institutions</a:t>
            </a:r>
          </a:p>
          <a:p>
            <a:pPr marL="971550" lvl="1" indent="-514350">
              <a:buFont typeface="Arial"/>
              <a:buChar char="•"/>
            </a:pPr>
            <a:r>
              <a:rPr lang="en-US" sz="2000">
                <a:ea typeface="+mn-lt"/>
                <a:cs typeface="+mn-lt"/>
              </a:rPr>
              <a:t>Field information will display in the MD Editor</a:t>
            </a:r>
            <a:endParaRPr lang="en-US" sz="2000">
              <a:cs typeface="Calibri"/>
            </a:endParaRPr>
          </a:p>
          <a:p>
            <a:pPr marL="971550" lvl="1" indent="-514350">
              <a:buFont typeface="Arial"/>
              <a:buChar char="•"/>
            </a:pPr>
            <a:r>
              <a:rPr lang="en-US" sz="2000">
                <a:ea typeface="+mn-lt"/>
                <a:cs typeface="+mn-lt"/>
              </a:rPr>
              <a:t>The corresponding Library of Congress (LOC) field information will be used for the SUNY Local Fields (18 SUNY local fields)</a:t>
            </a:r>
            <a:br>
              <a:rPr lang="en-US" sz="2400">
                <a:ea typeface="+mn-lt"/>
                <a:cs typeface="+mn-lt"/>
              </a:rPr>
            </a:br>
            <a:endParaRPr lang="en-US" sz="2400">
              <a:cs typeface="Calibri"/>
            </a:endParaRPr>
          </a:p>
          <a:p>
            <a:pPr marL="514350" indent="-514350">
              <a:buFontTx/>
              <a:buAutoNum type="arabicPeriod"/>
            </a:pPr>
            <a:r>
              <a:rPr lang="en-US" sz="2400">
                <a:cs typeface="Calibri"/>
              </a:rPr>
              <a:t>An XML extension pack will be added for MARC 019 to MARC21 Bibliographic Configuration</a:t>
            </a:r>
          </a:p>
          <a:p>
            <a:pPr marL="971550" lvl="1" indent="-514350">
              <a:buFont typeface="Arial"/>
              <a:buChar char="•"/>
            </a:pPr>
            <a:r>
              <a:rPr lang="en-US" sz="2000">
                <a:cs typeface="Calibri"/>
              </a:rPr>
              <a:t>Configured for all SUNY institutions</a:t>
            </a:r>
          </a:p>
          <a:p>
            <a:pPr marL="971550" lvl="1" indent="-514350">
              <a:buFont typeface="Arial"/>
              <a:buChar char="•"/>
            </a:pPr>
            <a:r>
              <a:rPr lang="en-US" sz="2000">
                <a:cs typeface="Calibri"/>
              </a:rPr>
              <a:t>The extension pack will remove the error warning in the MD Editor that is triggered every time a bib records in opened in the MD Editor that contains MARC 019</a:t>
            </a:r>
          </a:p>
          <a:p>
            <a:pPr marL="971550" lvl="1" indent="-514350">
              <a:buFont typeface="Arial"/>
              <a:buChar char="•"/>
            </a:pPr>
            <a:r>
              <a:rPr lang="en-US" sz="2000">
                <a:cs typeface="Calibri"/>
              </a:rPr>
              <a:t>MARC 019 field information URL will point to OCLC field documentation</a:t>
            </a:r>
          </a:p>
        </p:txBody>
      </p:sp>
      <p:pic>
        <p:nvPicPr>
          <p:cNvPr id="4" name="Picture 3" descr="A close up of a sign&#10;&#10;Description automatically generated">
            <a:extLst>
              <a:ext uri="{FF2B5EF4-FFF2-40B4-BE49-F238E27FC236}">
                <a16:creationId xmlns:a16="http://schemas.microsoft.com/office/drawing/2014/main" id="{FE9268B0-DE0E-48BA-97F5-9AA40B8EF40D}"/>
              </a:ext>
            </a:extLst>
          </p:cNvPr>
          <p:cNvPicPr>
            <a:picLocks noChangeAspect="1"/>
          </p:cNvPicPr>
          <p:nvPr/>
        </p:nvPicPr>
        <p:blipFill>
          <a:blip r:embed="rId7"/>
          <a:stretch>
            <a:fillRect/>
          </a:stretch>
        </p:blipFill>
        <p:spPr>
          <a:xfrm>
            <a:off x="10335684" y="120649"/>
            <a:ext cx="802217" cy="776819"/>
          </a:xfrm>
          <a:prstGeom prst="rect">
            <a:avLst/>
          </a:prstGeom>
        </p:spPr>
      </p:pic>
    </p:spTree>
    <p:extLst>
      <p:ext uri="{BB962C8B-B14F-4D97-AF65-F5344CB8AC3E}">
        <p14:creationId xmlns:p14="http://schemas.microsoft.com/office/powerpoint/2010/main" val="22273923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234950" y="317500"/>
            <a:ext cx="10515600" cy="1325563"/>
          </a:xfrm>
        </p:spPr>
        <p:txBody>
          <a:bodyPr/>
          <a:lstStyle/>
          <a:p>
            <a:r>
              <a:rPr lang="en-US">
                <a:cs typeface="Calibri Light"/>
              </a:rPr>
              <a:t>Expanding System Wide Library Agreements Project</a:t>
            </a:r>
          </a:p>
        </p:txBody>
      </p:sp>
      <p:sp>
        <p:nvSpPr>
          <p:cNvPr id="14" name="Content Placeholder 13"/>
          <p:cNvSpPr>
            <a:spLocks noGrp="1"/>
          </p:cNvSpPr>
          <p:nvPr>
            <p:ph idx="1"/>
          </p:nvPr>
        </p:nvSpPr>
        <p:spPr>
          <a:xfrm>
            <a:off x="502759" y="1719081"/>
            <a:ext cx="7688219" cy="4067439"/>
          </a:xfrm>
        </p:spPr>
        <p:txBody>
          <a:bodyPr vert="horz" lIns="91440" tIns="45720" rIns="91440" bIns="45720" rtlCol="0" anchor="t">
            <a:normAutofit/>
          </a:bodyPr>
          <a:lstStyle/>
          <a:p>
            <a:r>
              <a:rPr lang="en-US">
                <a:cs typeface="Calibri"/>
              </a:rPr>
              <a:t>Kickoff Meeting on 11/4 from 11-12: </a:t>
            </a:r>
            <a:endParaRPr lang="en-US">
              <a:ea typeface="+mn-lt"/>
              <a:cs typeface="+mn-lt"/>
            </a:endParaRPr>
          </a:p>
          <a:p>
            <a:pPr lvl="1"/>
            <a:r>
              <a:rPr lang="en-US">
                <a:ea typeface="+mn-lt"/>
                <a:cs typeface="+mn-lt"/>
                <a:hlinkClick r:id="rId2"/>
              </a:rPr>
              <a:t>https://slcny.libcal.com/event/7231689</a:t>
            </a:r>
            <a:endParaRPr lang="en-US">
              <a:ea typeface="+mn-lt"/>
              <a:cs typeface="+mn-lt"/>
            </a:endParaRPr>
          </a:p>
          <a:p>
            <a:r>
              <a:rPr lang="en-US">
                <a:cs typeface="Calibri"/>
              </a:rPr>
              <a:t>Goal is to greatly increase system wide agreements for library content to reduce duplication of licensing and procurement effort and realize system-level savings.</a:t>
            </a:r>
          </a:p>
          <a:p>
            <a:pPr marL="0" indent="0">
              <a:buNone/>
            </a:pPr>
            <a:endParaRPr lang="en-US">
              <a:cs typeface="Calibri"/>
            </a:endParaRPr>
          </a:p>
          <a:p>
            <a:endParaRPr lang="en-US">
              <a:cs typeface="Calibri"/>
            </a:endParaRPr>
          </a:p>
        </p:txBody>
      </p:sp>
      <p:sp>
        <p:nvSpPr>
          <p:cNvPr id="5" name="Rectangle 4">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8" name="Picture 7">
              <a:extLst>
                <a:ext uri="{FF2B5EF4-FFF2-40B4-BE49-F238E27FC236}">
                  <a16:creationId xmlns:a16="http://schemas.microsoft.com/office/drawing/2014/main" id="{98B1BC77-F5E8-4347-BB4D-7447075C51F7}"/>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9" name="Picture 8">
              <a:extLst>
                <a:ext uri="{FF2B5EF4-FFF2-40B4-BE49-F238E27FC236}">
                  <a16:creationId xmlns:a16="http://schemas.microsoft.com/office/drawing/2014/main" id="{A94B97D2-B5D9-234A-A702-9B43C3528FB8}"/>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10" name="TextBox 9">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11" name="Picture 10">
              <a:extLst>
                <a:ext uri="{FF2B5EF4-FFF2-40B4-BE49-F238E27FC236}">
                  <a16:creationId xmlns:a16="http://schemas.microsoft.com/office/drawing/2014/main" id="{E5D6C94E-DAC3-7947-B8BD-C9AE94196B32}"/>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12" name="Picture 11">
              <a:extLst>
                <a:ext uri="{FF2B5EF4-FFF2-40B4-BE49-F238E27FC236}">
                  <a16:creationId xmlns:a16="http://schemas.microsoft.com/office/drawing/2014/main" id="{6BD4C55E-C976-2644-931A-643E76EEF929}"/>
                </a:ext>
              </a:extLst>
            </p:cNvPr>
            <p:cNvPicPr>
              <a:picLocks noChangeAspect="1"/>
            </p:cNvPicPr>
            <p:nvPr/>
          </p:nvPicPr>
          <p:blipFill>
            <a:blip r:embed="rId6"/>
            <a:stretch>
              <a:fillRect/>
            </a:stretch>
          </p:blipFill>
          <p:spPr>
            <a:xfrm>
              <a:off x="11325778" y="6072566"/>
              <a:ext cx="543283" cy="382767"/>
            </a:xfrm>
            <a:prstGeom prst="rect">
              <a:avLst/>
            </a:prstGeom>
          </p:spPr>
        </p:pic>
      </p:grpSp>
      <p:grpSp>
        <p:nvGrpSpPr>
          <p:cNvPr id="20" name="Group 19">
            <a:extLst>
              <a:ext uri="{FF2B5EF4-FFF2-40B4-BE49-F238E27FC236}">
                <a16:creationId xmlns:a16="http://schemas.microsoft.com/office/drawing/2014/main" id="{55377653-9340-47A3-8C11-B77E4C91F0D2}"/>
              </a:ext>
            </a:extLst>
          </p:cNvPr>
          <p:cNvGrpSpPr/>
          <p:nvPr/>
        </p:nvGrpSpPr>
        <p:grpSpPr>
          <a:xfrm>
            <a:off x="8533450" y="2493136"/>
            <a:ext cx="2768916" cy="2191076"/>
            <a:chOff x="8846601" y="2493136"/>
            <a:chExt cx="2768916" cy="2191076"/>
          </a:xfrm>
        </p:grpSpPr>
        <p:pic>
          <p:nvPicPr>
            <p:cNvPr id="2" name="Picture 2" descr="A picture containing shape&#10;&#10;Description automatically generated">
              <a:extLst>
                <a:ext uri="{FF2B5EF4-FFF2-40B4-BE49-F238E27FC236}">
                  <a16:creationId xmlns:a16="http://schemas.microsoft.com/office/drawing/2014/main" id="{63B29A78-8845-46D6-A9D5-E436337AF55E}"/>
                </a:ext>
              </a:extLst>
            </p:cNvPr>
            <p:cNvPicPr>
              <a:picLocks noChangeAspect="1"/>
            </p:cNvPicPr>
            <p:nvPr/>
          </p:nvPicPr>
          <p:blipFill>
            <a:blip r:embed="rId7"/>
            <a:stretch>
              <a:fillRect/>
            </a:stretch>
          </p:blipFill>
          <p:spPr>
            <a:xfrm>
              <a:off x="9579801" y="3363759"/>
              <a:ext cx="1341329" cy="1320453"/>
            </a:xfrm>
            <a:prstGeom prst="rect">
              <a:avLst/>
            </a:prstGeom>
          </p:spPr>
        </p:pic>
        <p:pic>
          <p:nvPicPr>
            <p:cNvPr id="3" name="Picture 3" descr="A picture containing drawing&#10;&#10;Description automatically generated">
              <a:extLst>
                <a:ext uri="{FF2B5EF4-FFF2-40B4-BE49-F238E27FC236}">
                  <a16:creationId xmlns:a16="http://schemas.microsoft.com/office/drawing/2014/main" id="{67FCF22A-A1E1-4BF6-A4E7-BF3544B89EEB}"/>
                </a:ext>
              </a:extLst>
            </p:cNvPr>
            <p:cNvPicPr>
              <a:picLocks noChangeAspect="1"/>
            </p:cNvPicPr>
            <p:nvPr/>
          </p:nvPicPr>
          <p:blipFill>
            <a:blip r:embed="rId8"/>
            <a:stretch>
              <a:fillRect/>
            </a:stretch>
          </p:blipFill>
          <p:spPr>
            <a:xfrm>
              <a:off x="9940903" y="2493136"/>
              <a:ext cx="796578" cy="807016"/>
            </a:xfrm>
            <a:prstGeom prst="rect">
              <a:avLst/>
            </a:prstGeom>
          </p:spPr>
        </p:pic>
        <p:sp>
          <p:nvSpPr>
            <p:cNvPr id="18" name="Arrow: Circular 17">
              <a:extLst>
                <a:ext uri="{FF2B5EF4-FFF2-40B4-BE49-F238E27FC236}">
                  <a16:creationId xmlns:a16="http://schemas.microsoft.com/office/drawing/2014/main" id="{D3A9E105-0008-427A-A9FA-D91695545A9E}"/>
                </a:ext>
              </a:extLst>
            </p:cNvPr>
            <p:cNvSpPr/>
            <p:nvPr/>
          </p:nvSpPr>
          <p:spPr>
            <a:xfrm rot="16200000">
              <a:off x="9003176" y="3267299"/>
              <a:ext cx="1158658" cy="1471807"/>
            </a:xfrm>
            <a:prstGeom prst="circular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Arrow: Circular 18">
              <a:extLst>
                <a:ext uri="{FF2B5EF4-FFF2-40B4-BE49-F238E27FC236}">
                  <a16:creationId xmlns:a16="http://schemas.microsoft.com/office/drawing/2014/main" id="{2D27A6C8-2ADC-41AF-9F24-C0289CADB08A}"/>
                </a:ext>
              </a:extLst>
            </p:cNvPr>
            <p:cNvSpPr/>
            <p:nvPr/>
          </p:nvSpPr>
          <p:spPr>
            <a:xfrm rot="5400000">
              <a:off x="10415107" y="3286974"/>
              <a:ext cx="1127341" cy="1273478"/>
            </a:xfrm>
            <a:prstGeom prst="circular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25222816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A7B85-A46E-4A0A-B5A6-003D849DE4A5}"/>
              </a:ext>
            </a:extLst>
          </p:cNvPr>
          <p:cNvSpPr>
            <a:spLocks noGrp="1"/>
          </p:cNvSpPr>
          <p:nvPr>
            <p:ph type="title"/>
          </p:nvPr>
        </p:nvSpPr>
        <p:spPr>
          <a:xfrm>
            <a:off x="308221" y="72048"/>
            <a:ext cx="11045579" cy="891810"/>
          </a:xfrm>
        </p:spPr>
        <p:txBody>
          <a:bodyPr>
            <a:normAutofit/>
          </a:bodyPr>
          <a:lstStyle/>
          <a:p>
            <a:r>
              <a:rPr lang="en-US" sz="4000" b="1">
                <a:cs typeface="Calibri Light"/>
              </a:rPr>
              <a:t>Alma November 2020 Release Notes</a:t>
            </a:r>
          </a:p>
        </p:txBody>
      </p:sp>
      <p:sp>
        <p:nvSpPr>
          <p:cNvPr id="3" name="Content Placeholder 2">
            <a:extLst>
              <a:ext uri="{FF2B5EF4-FFF2-40B4-BE49-F238E27FC236}">
                <a16:creationId xmlns:a16="http://schemas.microsoft.com/office/drawing/2014/main" id="{4DBDDB3F-B73C-4F73-9955-8AC852907A47}"/>
              </a:ext>
            </a:extLst>
          </p:cNvPr>
          <p:cNvSpPr>
            <a:spLocks noGrp="1"/>
          </p:cNvSpPr>
          <p:nvPr>
            <p:ph idx="1"/>
          </p:nvPr>
        </p:nvSpPr>
        <p:spPr>
          <a:xfrm>
            <a:off x="456386" y="958118"/>
            <a:ext cx="8959850" cy="5125060"/>
          </a:xfrm>
        </p:spPr>
        <p:txBody>
          <a:bodyPr vert="horz" lIns="91440" tIns="45720" rIns="91440" bIns="45720" rtlCol="0" anchor="t">
            <a:normAutofit/>
          </a:bodyPr>
          <a:lstStyle/>
          <a:p>
            <a:pPr marL="0" indent="0">
              <a:buNone/>
            </a:pPr>
            <a:endParaRPr lang="en-US">
              <a:cs typeface="Calibri"/>
            </a:endParaRPr>
          </a:p>
          <a:p>
            <a:pPr lvl="1" indent="-342900">
              <a:buFont typeface="Courier New" panose="020B0604020202020204" pitchFamily="34" charset="0"/>
              <a:buChar char="o"/>
            </a:pPr>
            <a:endParaRPr lang="en-US">
              <a:cs typeface="Calibri"/>
            </a:endParaRPr>
          </a:p>
          <a:p>
            <a:endParaRPr lang="en-US">
              <a:cs typeface="Calibri"/>
            </a:endParaRPr>
          </a:p>
        </p:txBody>
      </p:sp>
      <p:sp>
        <p:nvSpPr>
          <p:cNvPr id="5" name="Rectangle 4">
            <a:extLst>
              <a:ext uri="{FF2B5EF4-FFF2-40B4-BE49-F238E27FC236}">
                <a16:creationId xmlns:a16="http://schemas.microsoft.com/office/drawing/2014/main" id="{B155D4D4-F48D-404D-990E-0468B28F7F8C}"/>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1EEC241-D8CC-4635-901D-7D6A8D6400C4}"/>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310D59EC-80C0-434A-9CEA-CCEF76FFDEAF}"/>
              </a:ext>
            </a:extLst>
          </p:cNvPr>
          <p:cNvGrpSpPr/>
          <p:nvPr/>
        </p:nvGrpSpPr>
        <p:grpSpPr>
          <a:xfrm>
            <a:off x="6276761" y="6251567"/>
            <a:ext cx="5548758" cy="438513"/>
            <a:chOff x="6320303" y="6041112"/>
            <a:chExt cx="5548758" cy="438513"/>
          </a:xfrm>
        </p:grpSpPr>
        <p:pic>
          <p:nvPicPr>
            <p:cNvPr id="9" name="Picture 8">
              <a:extLst>
                <a:ext uri="{FF2B5EF4-FFF2-40B4-BE49-F238E27FC236}">
                  <a16:creationId xmlns:a16="http://schemas.microsoft.com/office/drawing/2014/main" id="{8CA9F26D-CE56-457C-8FFF-9C594F7CE0D3}"/>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10" name="Picture 9">
              <a:extLst>
                <a:ext uri="{FF2B5EF4-FFF2-40B4-BE49-F238E27FC236}">
                  <a16:creationId xmlns:a16="http://schemas.microsoft.com/office/drawing/2014/main" id="{2C4C020C-D73A-43B8-8FC3-A95462D20E56}"/>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11" name="TextBox 10">
              <a:extLst>
                <a:ext uri="{FF2B5EF4-FFF2-40B4-BE49-F238E27FC236}">
                  <a16:creationId xmlns:a16="http://schemas.microsoft.com/office/drawing/2014/main" id="{216EADCB-2077-453C-B246-93F3CD0A1890}"/>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09156FF1-A370-4CCA-BCFD-CADD168EE620}"/>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13" name="Picture 12">
              <a:extLst>
                <a:ext uri="{FF2B5EF4-FFF2-40B4-BE49-F238E27FC236}">
                  <a16:creationId xmlns:a16="http://schemas.microsoft.com/office/drawing/2014/main" id="{53CFD139-0131-4949-B4BC-12609784BB83}"/>
                </a:ext>
              </a:extLst>
            </p:cNvPr>
            <p:cNvPicPr>
              <a:picLocks noChangeAspect="1"/>
            </p:cNvPicPr>
            <p:nvPr/>
          </p:nvPicPr>
          <p:blipFill>
            <a:blip r:embed="rId6"/>
            <a:stretch>
              <a:fillRect/>
            </a:stretch>
          </p:blipFill>
          <p:spPr>
            <a:xfrm>
              <a:off x="11325778" y="6072566"/>
              <a:ext cx="543283" cy="382767"/>
            </a:xfrm>
            <a:prstGeom prst="rect">
              <a:avLst/>
            </a:prstGeom>
          </p:spPr>
        </p:pic>
      </p:grpSp>
      <p:sp>
        <p:nvSpPr>
          <p:cNvPr id="6" name="TextBox 5">
            <a:extLst>
              <a:ext uri="{FF2B5EF4-FFF2-40B4-BE49-F238E27FC236}">
                <a16:creationId xmlns:a16="http://schemas.microsoft.com/office/drawing/2014/main" id="{82418CFA-6D41-4980-A0EC-28013A0C6BAE}"/>
              </a:ext>
            </a:extLst>
          </p:cNvPr>
          <p:cNvSpPr txBox="1"/>
          <p:nvPr/>
        </p:nvSpPr>
        <p:spPr>
          <a:xfrm>
            <a:off x="309777" y="1019366"/>
            <a:ext cx="6755881" cy="48936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ea typeface="+mn-lt"/>
                <a:cs typeface="+mn-lt"/>
              </a:rPr>
              <a:t>New Layout:</a:t>
            </a:r>
            <a:endParaRPr lang="en-US" sz="2400"/>
          </a:p>
          <a:p>
            <a:pPr marL="742950" lvl="1" indent="-285750">
              <a:buFont typeface="Arial,Sans-Serif"/>
              <a:buChar char="•"/>
            </a:pPr>
            <a:r>
              <a:rPr lang="en-US" sz="2400">
                <a:ea typeface="+mn-lt"/>
                <a:cs typeface="+mn-lt"/>
              </a:rPr>
              <a:t>New Alma Layout Turned On for All Users </a:t>
            </a:r>
          </a:p>
          <a:p>
            <a:pPr marL="1200150" lvl="2" indent="-285750">
              <a:buFont typeface="Arial,Sans-Serif"/>
              <a:buChar char="•"/>
            </a:pPr>
            <a:r>
              <a:rPr lang="en-US" sz="2000">
                <a:cs typeface="Calibri"/>
              </a:rPr>
              <a:t>Enabled users can toggle between the old and new layout easily</a:t>
            </a:r>
            <a:endParaRPr lang="en-US" sz="2000">
              <a:ea typeface="+mn-lt"/>
              <a:cs typeface="+mn-lt"/>
            </a:endParaRPr>
          </a:p>
          <a:p>
            <a:pPr marL="1200150" lvl="2" indent="-285750">
              <a:buFont typeface="Arial,Sans-Serif"/>
              <a:buChar char="•"/>
            </a:pPr>
            <a:r>
              <a:rPr lang="en-US" sz="2000">
                <a:cs typeface="Calibri"/>
              </a:rPr>
              <a:t>Alma Administrators can turn the new functionality off for specific user (Opt-out)</a:t>
            </a:r>
            <a:endParaRPr lang="en-US" sz="2000"/>
          </a:p>
          <a:p>
            <a:pPr marL="1200150" lvl="2" indent="-285750">
              <a:buFont typeface="Arial,Sans-Serif"/>
              <a:buChar char="•"/>
            </a:pPr>
            <a:r>
              <a:rPr lang="en-US" sz="2000">
                <a:cs typeface="Calibri"/>
              </a:rPr>
              <a:t>January 2021 - New Layout exclusive use</a:t>
            </a:r>
          </a:p>
          <a:p>
            <a:pPr marL="1200150" lvl="2" indent="-285750">
              <a:buFont typeface="Arial,Sans-Serif"/>
              <a:buChar char="•"/>
            </a:pPr>
            <a:r>
              <a:rPr lang="en-US" sz="2000">
                <a:cs typeface="Calibri"/>
                <a:hlinkClick r:id="rId7"/>
              </a:rPr>
              <a:t>SLSS New Alma Layout Libguide</a:t>
            </a:r>
            <a:endParaRPr lang="en-US" sz="2000">
              <a:cs typeface="Calibri"/>
            </a:endParaRPr>
          </a:p>
          <a:p>
            <a:endParaRPr lang="en-US" sz="2400">
              <a:cs typeface="Calibri"/>
            </a:endParaRPr>
          </a:p>
          <a:p>
            <a:endParaRPr lang="en-US" sz="2400">
              <a:cs typeface="Calibri"/>
            </a:endParaRPr>
          </a:p>
          <a:p>
            <a:endParaRPr lang="en-US" sz="2400">
              <a:cs typeface="Calibri"/>
            </a:endParaRPr>
          </a:p>
          <a:p>
            <a:endParaRPr lang="en-US" sz="2400">
              <a:cs typeface="Calibri"/>
            </a:endParaRPr>
          </a:p>
          <a:p>
            <a:endParaRPr lang="en-US" sz="2400">
              <a:cs typeface="Calibri"/>
            </a:endParaRPr>
          </a:p>
          <a:p>
            <a:r>
              <a:rPr lang="en-US" sz="2000">
                <a:cs typeface="Calibri"/>
                <a:hlinkClick r:id="rId8"/>
              </a:rPr>
              <a:t>Ex Libris New layout improvements documentation</a:t>
            </a:r>
            <a:endParaRPr lang="en-US" sz="2000">
              <a:cs typeface="Calibri"/>
            </a:endParaRPr>
          </a:p>
        </p:txBody>
      </p:sp>
      <p:pic>
        <p:nvPicPr>
          <p:cNvPr id="4" name="Picture 7" descr="Logo, company name&#10;&#10;Description automatically generated">
            <a:extLst>
              <a:ext uri="{FF2B5EF4-FFF2-40B4-BE49-F238E27FC236}">
                <a16:creationId xmlns:a16="http://schemas.microsoft.com/office/drawing/2014/main" id="{DE9F84EB-A4C3-473F-B6E5-21DFFDC7156F}"/>
              </a:ext>
            </a:extLst>
          </p:cNvPr>
          <p:cNvPicPr>
            <a:picLocks noChangeAspect="1"/>
          </p:cNvPicPr>
          <p:nvPr/>
        </p:nvPicPr>
        <p:blipFill>
          <a:blip r:embed="rId9"/>
          <a:stretch>
            <a:fillRect/>
          </a:stretch>
        </p:blipFill>
        <p:spPr>
          <a:xfrm>
            <a:off x="9359898" y="111089"/>
            <a:ext cx="2076451" cy="836156"/>
          </a:xfrm>
          <a:prstGeom prst="rect">
            <a:avLst/>
          </a:prstGeom>
        </p:spPr>
      </p:pic>
      <p:pic>
        <p:nvPicPr>
          <p:cNvPr id="8" name="Picture 14" descr="Graphical user interface, text, application&#10;&#10;Description automatically generated">
            <a:extLst>
              <a:ext uri="{FF2B5EF4-FFF2-40B4-BE49-F238E27FC236}">
                <a16:creationId xmlns:a16="http://schemas.microsoft.com/office/drawing/2014/main" id="{1DC355D9-7307-4842-97B0-68504F5430CF}"/>
              </a:ext>
            </a:extLst>
          </p:cNvPr>
          <p:cNvPicPr>
            <a:picLocks noChangeAspect="1"/>
          </p:cNvPicPr>
          <p:nvPr/>
        </p:nvPicPr>
        <p:blipFill>
          <a:blip r:embed="rId10"/>
          <a:stretch>
            <a:fillRect/>
          </a:stretch>
        </p:blipFill>
        <p:spPr>
          <a:xfrm>
            <a:off x="7888817" y="1522322"/>
            <a:ext cx="3103033" cy="23951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Picture 15" descr="Graphical user interface, text, application, email&#10;&#10;Description automatically generated">
            <a:extLst>
              <a:ext uri="{FF2B5EF4-FFF2-40B4-BE49-F238E27FC236}">
                <a16:creationId xmlns:a16="http://schemas.microsoft.com/office/drawing/2014/main" id="{D294BFEB-3266-44AF-81B5-C5B2C226970D}"/>
              </a:ext>
            </a:extLst>
          </p:cNvPr>
          <p:cNvPicPr>
            <a:picLocks noChangeAspect="1"/>
          </p:cNvPicPr>
          <p:nvPr/>
        </p:nvPicPr>
        <p:blipFill>
          <a:blip r:embed="rId11"/>
          <a:stretch>
            <a:fillRect/>
          </a:stretch>
        </p:blipFill>
        <p:spPr>
          <a:xfrm>
            <a:off x="7243234" y="4266049"/>
            <a:ext cx="4341283" cy="11410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80574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A7B85-A46E-4A0A-B5A6-003D849DE4A5}"/>
              </a:ext>
            </a:extLst>
          </p:cNvPr>
          <p:cNvSpPr>
            <a:spLocks noGrp="1"/>
          </p:cNvSpPr>
          <p:nvPr>
            <p:ph type="title"/>
          </p:nvPr>
        </p:nvSpPr>
        <p:spPr>
          <a:xfrm>
            <a:off x="308221" y="72048"/>
            <a:ext cx="11045579" cy="891810"/>
          </a:xfrm>
        </p:spPr>
        <p:txBody>
          <a:bodyPr>
            <a:normAutofit/>
          </a:bodyPr>
          <a:lstStyle/>
          <a:p>
            <a:r>
              <a:rPr lang="en-US" sz="4000" b="1">
                <a:cs typeface="Calibri Light"/>
              </a:rPr>
              <a:t>Alma November 2020 Release Notes</a:t>
            </a:r>
          </a:p>
        </p:txBody>
      </p:sp>
      <p:sp>
        <p:nvSpPr>
          <p:cNvPr id="3" name="Content Placeholder 2">
            <a:extLst>
              <a:ext uri="{FF2B5EF4-FFF2-40B4-BE49-F238E27FC236}">
                <a16:creationId xmlns:a16="http://schemas.microsoft.com/office/drawing/2014/main" id="{4DBDDB3F-B73C-4F73-9955-8AC852907A47}"/>
              </a:ext>
            </a:extLst>
          </p:cNvPr>
          <p:cNvSpPr>
            <a:spLocks noGrp="1"/>
          </p:cNvSpPr>
          <p:nvPr>
            <p:ph idx="1"/>
          </p:nvPr>
        </p:nvSpPr>
        <p:spPr>
          <a:xfrm>
            <a:off x="456386" y="958118"/>
            <a:ext cx="8959850" cy="5125060"/>
          </a:xfrm>
        </p:spPr>
        <p:txBody>
          <a:bodyPr vert="horz" lIns="91440" tIns="45720" rIns="91440" bIns="45720" rtlCol="0" anchor="t">
            <a:normAutofit/>
          </a:bodyPr>
          <a:lstStyle/>
          <a:p>
            <a:pPr marL="0" indent="0">
              <a:buNone/>
            </a:pPr>
            <a:endParaRPr lang="en-US">
              <a:cs typeface="Calibri"/>
            </a:endParaRPr>
          </a:p>
          <a:p>
            <a:pPr lvl="1" indent="-342900">
              <a:buFont typeface="Courier New" panose="020B0604020202020204" pitchFamily="34" charset="0"/>
              <a:buChar char="o"/>
            </a:pPr>
            <a:endParaRPr lang="en-US">
              <a:cs typeface="Calibri"/>
            </a:endParaRPr>
          </a:p>
          <a:p>
            <a:endParaRPr lang="en-US">
              <a:cs typeface="Calibri"/>
            </a:endParaRPr>
          </a:p>
        </p:txBody>
      </p:sp>
      <p:sp>
        <p:nvSpPr>
          <p:cNvPr id="5" name="Rectangle 4">
            <a:extLst>
              <a:ext uri="{FF2B5EF4-FFF2-40B4-BE49-F238E27FC236}">
                <a16:creationId xmlns:a16="http://schemas.microsoft.com/office/drawing/2014/main" id="{B155D4D4-F48D-404D-990E-0468B28F7F8C}"/>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1EEC241-D8CC-4635-901D-7D6A8D6400C4}"/>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310D59EC-80C0-434A-9CEA-CCEF76FFDEAF}"/>
              </a:ext>
            </a:extLst>
          </p:cNvPr>
          <p:cNvGrpSpPr/>
          <p:nvPr/>
        </p:nvGrpSpPr>
        <p:grpSpPr>
          <a:xfrm>
            <a:off x="6276761" y="6251567"/>
            <a:ext cx="5548758" cy="438513"/>
            <a:chOff x="6320303" y="6041112"/>
            <a:chExt cx="5548758" cy="438513"/>
          </a:xfrm>
        </p:grpSpPr>
        <p:pic>
          <p:nvPicPr>
            <p:cNvPr id="9" name="Picture 8">
              <a:extLst>
                <a:ext uri="{FF2B5EF4-FFF2-40B4-BE49-F238E27FC236}">
                  <a16:creationId xmlns:a16="http://schemas.microsoft.com/office/drawing/2014/main" id="{8CA9F26D-CE56-457C-8FFF-9C594F7CE0D3}"/>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10" name="Picture 9">
              <a:extLst>
                <a:ext uri="{FF2B5EF4-FFF2-40B4-BE49-F238E27FC236}">
                  <a16:creationId xmlns:a16="http://schemas.microsoft.com/office/drawing/2014/main" id="{2C4C020C-D73A-43B8-8FC3-A95462D20E56}"/>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11" name="TextBox 10">
              <a:extLst>
                <a:ext uri="{FF2B5EF4-FFF2-40B4-BE49-F238E27FC236}">
                  <a16:creationId xmlns:a16="http://schemas.microsoft.com/office/drawing/2014/main" id="{216EADCB-2077-453C-B246-93F3CD0A1890}"/>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09156FF1-A370-4CCA-BCFD-CADD168EE620}"/>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13" name="Picture 12">
              <a:extLst>
                <a:ext uri="{FF2B5EF4-FFF2-40B4-BE49-F238E27FC236}">
                  <a16:creationId xmlns:a16="http://schemas.microsoft.com/office/drawing/2014/main" id="{53CFD139-0131-4949-B4BC-12609784BB83}"/>
                </a:ext>
              </a:extLst>
            </p:cNvPr>
            <p:cNvPicPr>
              <a:picLocks noChangeAspect="1"/>
            </p:cNvPicPr>
            <p:nvPr/>
          </p:nvPicPr>
          <p:blipFill>
            <a:blip r:embed="rId6"/>
            <a:stretch>
              <a:fillRect/>
            </a:stretch>
          </p:blipFill>
          <p:spPr>
            <a:xfrm>
              <a:off x="11325778" y="6072566"/>
              <a:ext cx="543283" cy="382767"/>
            </a:xfrm>
            <a:prstGeom prst="rect">
              <a:avLst/>
            </a:prstGeom>
          </p:spPr>
        </p:pic>
      </p:grpSp>
      <p:sp>
        <p:nvSpPr>
          <p:cNvPr id="6" name="TextBox 5">
            <a:extLst>
              <a:ext uri="{FF2B5EF4-FFF2-40B4-BE49-F238E27FC236}">
                <a16:creationId xmlns:a16="http://schemas.microsoft.com/office/drawing/2014/main" id="{82418CFA-6D41-4980-A0EC-28013A0C6BAE}"/>
              </a:ext>
            </a:extLst>
          </p:cNvPr>
          <p:cNvSpPr txBox="1"/>
          <p:nvPr/>
        </p:nvSpPr>
        <p:spPr>
          <a:xfrm>
            <a:off x="299194" y="1019366"/>
            <a:ext cx="11211463" cy="36625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ea typeface="+mn-lt"/>
                <a:cs typeface="+mn-lt"/>
              </a:rPr>
              <a:t>Resource Management:</a:t>
            </a:r>
          </a:p>
          <a:p>
            <a:pPr marL="914400" lvl="1" indent="-457200">
              <a:buFont typeface="Arial"/>
              <a:buChar char="•"/>
            </a:pPr>
            <a:r>
              <a:rPr lang="en-US" sz="2400">
                <a:cs typeface="Calibri"/>
              </a:rPr>
              <a:t>Resource Management semi-annual reindexing </a:t>
            </a:r>
            <a:endParaRPr lang="en-US" sz="2400">
              <a:ea typeface="+mn-lt"/>
              <a:cs typeface="+mn-lt"/>
            </a:endParaRPr>
          </a:p>
          <a:p>
            <a:pPr marL="1371600" lvl="2" indent="-457200">
              <a:buFont typeface="Arial,Sans-Serif"/>
              <a:buChar char="•"/>
            </a:pPr>
            <a:r>
              <a:rPr lang="en-US" sz="2000">
                <a:ea typeface="+mn-lt"/>
                <a:cs typeface="+mn-lt"/>
              </a:rPr>
              <a:t>Ex Libris reindexes all inventory data in order to enhance Alma's search mechanism</a:t>
            </a:r>
          </a:p>
          <a:p>
            <a:pPr marL="1371600" lvl="2" indent="-457200">
              <a:buFont typeface="Arial,Sans-Serif"/>
              <a:buChar char="•"/>
            </a:pPr>
            <a:r>
              <a:rPr lang="en-US" sz="2000">
                <a:ea typeface="+mn-lt"/>
                <a:cs typeface="+mn-lt"/>
              </a:rPr>
              <a:t>Features or resolved issues that require re-indexing to be fully functional will be addressed by the November semi-annual re-indexing</a:t>
            </a:r>
          </a:p>
          <a:p>
            <a:pPr marL="1371600" lvl="2" indent="-457200">
              <a:buFont typeface="Arial"/>
              <a:buChar char="•"/>
            </a:pPr>
            <a:endParaRPr lang="en-US" sz="2400">
              <a:ea typeface="+mn-lt"/>
              <a:cs typeface="+mn-lt"/>
            </a:endParaRPr>
          </a:p>
          <a:p>
            <a:pPr marL="914400" lvl="1" indent="-457200">
              <a:buFont typeface="Arial"/>
              <a:buChar char="•"/>
            </a:pPr>
            <a:r>
              <a:rPr lang="en-US" sz="2400">
                <a:ea typeface="+mn-lt"/>
                <a:cs typeface="+mn-lt"/>
              </a:rPr>
              <a:t>DARA Recommendation to Remove Multiple Bibliographic Records with the Same OCLC Number</a:t>
            </a:r>
          </a:p>
          <a:p>
            <a:pPr marL="1828800" lvl="2" indent="-457200">
              <a:buFont typeface="Arial,Sans-Serif"/>
              <a:buChar char="•"/>
            </a:pPr>
            <a:r>
              <a:rPr lang="en-US" sz="2000">
                <a:ea typeface="+mn-lt"/>
                <a:cs typeface="+mn-lt"/>
              </a:rPr>
              <a:t>Identifies multiple bib records with the same OCLC in MARC 035 $$a</a:t>
            </a:r>
          </a:p>
          <a:p>
            <a:pPr marL="1371600" lvl="2"/>
            <a:endParaRPr lang="en-US" sz="2800">
              <a:ea typeface="+mn-lt"/>
              <a:cs typeface="+mn-lt"/>
            </a:endParaRPr>
          </a:p>
        </p:txBody>
      </p:sp>
      <p:pic>
        <p:nvPicPr>
          <p:cNvPr id="4" name="Picture 7" descr="Logo, company name&#10;&#10;Description automatically generated">
            <a:extLst>
              <a:ext uri="{FF2B5EF4-FFF2-40B4-BE49-F238E27FC236}">
                <a16:creationId xmlns:a16="http://schemas.microsoft.com/office/drawing/2014/main" id="{DE9F84EB-A4C3-473F-B6E5-21DFFDC7156F}"/>
              </a:ext>
            </a:extLst>
          </p:cNvPr>
          <p:cNvPicPr>
            <a:picLocks noChangeAspect="1"/>
          </p:cNvPicPr>
          <p:nvPr/>
        </p:nvPicPr>
        <p:blipFill>
          <a:blip r:embed="rId7"/>
          <a:stretch>
            <a:fillRect/>
          </a:stretch>
        </p:blipFill>
        <p:spPr>
          <a:xfrm>
            <a:off x="9359898" y="111089"/>
            <a:ext cx="2076451" cy="836156"/>
          </a:xfrm>
          <a:prstGeom prst="rect">
            <a:avLst/>
          </a:prstGeom>
        </p:spPr>
      </p:pic>
    </p:spTree>
    <p:extLst>
      <p:ext uri="{BB962C8B-B14F-4D97-AF65-F5344CB8AC3E}">
        <p14:creationId xmlns:p14="http://schemas.microsoft.com/office/powerpoint/2010/main" val="31104705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A7B85-A46E-4A0A-B5A6-003D849DE4A5}"/>
              </a:ext>
            </a:extLst>
          </p:cNvPr>
          <p:cNvSpPr>
            <a:spLocks noGrp="1"/>
          </p:cNvSpPr>
          <p:nvPr>
            <p:ph type="title"/>
          </p:nvPr>
        </p:nvSpPr>
        <p:spPr>
          <a:xfrm>
            <a:off x="308221" y="72048"/>
            <a:ext cx="11045579" cy="891810"/>
          </a:xfrm>
        </p:spPr>
        <p:txBody>
          <a:bodyPr>
            <a:normAutofit/>
          </a:bodyPr>
          <a:lstStyle/>
          <a:p>
            <a:r>
              <a:rPr lang="en-US" sz="4000" b="1">
                <a:cs typeface="Calibri Light"/>
              </a:rPr>
              <a:t>Alma November 2020 Release Notes</a:t>
            </a:r>
          </a:p>
        </p:txBody>
      </p:sp>
      <p:sp>
        <p:nvSpPr>
          <p:cNvPr id="3" name="Content Placeholder 2">
            <a:extLst>
              <a:ext uri="{FF2B5EF4-FFF2-40B4-BE49-F238E27FC236}">
                <a16:creationId xmlns:a16="http://schemas.microsoft.com/office/drawing/2014/main" id="{4DBDDB3F-B73C-4F73-9955-8AC852907A47}"/>
              </a:ext>
            </a:extLst>
          </p:cNvPr>
          <p:cNvSpPr>
            <a:spLocks noGrp="1"/>
          </p:cNvSpPr>
          <p:nvPr>
            <p:ph idx="1"/>
          </p:nvPr>
        </p:nvSpPr>
        <p:spPr>
          <a:xfrm>
            <a:off x="456386" y="958118"/>
            <a:ext cx="8959850" cy="5125060"/>
          </a:xfrm>
        </p:spPr>
        <p:txBody>
          <a:bodyPr vert="horz" lIns="91440" tIns="45720" rIns="91440" bIns="45720" rtlCol="0" anchor="t">
            <a:normAutofit/>
          </a:bodyPr>
          <a:lstStyle/>
          <a:p>
            <a:pPr marL="0" indent="0">
              <a:buNone/>
            </a:pPr>
            <a:endParaRPr lang="en-US">
              <a:cs typeface="Calibri"/>
            </a:endParaRPr>
          </a:p>
          <a:p>
            <a:pPr lvl="1" indent="-342900">
              <a:buFont typeface="Courier New" panose="020B0604020202020204" pitchFamily="34" charset="0"/>
              <a:buChar char="o"/>
            </a:pPr>
            <a:endParaRPr lang="en-US">
              <a:cs typeface="Calibri"/>
            </a:endParaRPr>
          </a:p>
          <a:p>
            <a:endParaRPr lang="en-US">
              <a:cs typeface="Calibri"/>
            </a:endParaRPr>
          </a:p>
        </p:txBody>
      </p:sp>
      <p:sp>
        <p:nvSpPr>
          <p:cNvPr id="5" name="Rectangle 4">
            <a:extLst>
              <a:ext uri="{FF2B5EF4-FFF2-40B4-BE49-F238E27FC236}">
                <a16:creationId xmlns:a16="http://schemas.microsoft.com/office/drawing/2014/main" id="{B155D4D4-F48D-404D-990E-0468B28F7F8C}"/>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1EEC241-D8CC-4635-901D-7D6A8D6400C4}"/>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310D59EC-80C0-434A-9CEA-CCEF76FFDEAF}"/>
              </a:ext>
            </a:extLst>
          </p:cNvPr>
          <p:cNvGrpSpPr/>
          <p:nvPr/>
        </p:nvGrpSpPr>
        <p:grpSpPr>
          <a:xfrm>
            <a:off x="6276761" y="6251567"/>
            <a:ext cx="5548758" cy="438513"/>
            <a:chOff x="6320303" y="6041112"/>
            <a:chExt cx="5548758" cy="438513"/>
          </a:xfrm>
        </p:grpSpPr>
        <p:pic>
          <p:nvPicPr>
            <p:cNvPr id="9" name="Picture 8">
              <a:extLst>
                <a:ext uri="{FF2B5EF4-FFF2-40B4-BE49-F238E27FC236}">
                  <a16:creationId xmlns:a16="http://schemas.microsoft.com/office/drawing/2014/main" id="{8CA9F26D-CE56-457C-8FFF-9C594F7CE0D3}"/>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10" name="Picture 9">
              <a:extLst>
                <a:ext uri="{FF2B5EF4-FFF2-40B4-BE49-F238E27FC236}">
                  <a16:creationId xmlns:a16="http://schemas.microsoft.com/office/drawing/2014/main" id="{2C4C020C-D73A-43B8-8FC3-A95462D20E56}"/>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11" name="TextBox 10">
              <a:extLst>
                <a:ext uri="{FF2B5EF4-FFF2-40B4-BE49-F238E27FC236}">
                  <a16:creationId xmlns:a16="http://schemas.microsoft.com/office/drawing/2014/main" id="{216EADCB-2077-453C-B246-93F3CD0A1890}"/>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09156FF1-A370-4CCA-BCFD-CADD168EE620}"/>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13" name="Picture 12">
              <a:extLst>
                <a:ext uri="{FF2B5EF4-FFF2-40B4-BE49-F238E27FC236}">
                  <a16:creationId xmlns:a16="http://schemas.microsoft.com/office/drawing/2014/main" id="{53CFD139-0131-4949-B4BC-12609784BB83}"/>
                </a:ext>
              </a:extLst>
            </p:cNvPr>
            <p:cNvPicPr>
              <a:picLocks noChangeAspect="1"/>
            </p:cNvPicPr>
            <p:nvPr/>
          </p:nvPicPr>
          <p:blipFill>
            <a:blip r:embed="rId6"/>
            <a:stretch>
              <a:fillRect/>
            </a:stretch>
          </p:blipFill>
          <p:spPr>
            <a:xfrm>
              <a:off x="11325778" y="6072566"/>
              <a:ext cx="543283" cy="382767"/>
            </a:xfrm>
            <a:prstGeom prst="rect">
              <a:avLst/>
            </a:prstGeom>
          </p:spPr>
        </p:pic>
      </p:grpSp>
      <p:sp>
        <p:nvSpPr>
          <p:cNvPr id="6" name="TextBox 5">
            <a:extLst>
              <a:ext uri="{FF2B5EF4-FFF2-40B4-BE49-F238E27FC236}">
                <a16:creationId xmlns:a16="http://schemas.microsoft.com/office/drawing/2014/main" id="{82418CFA-6D41-4980-A0EC-28013A0C6BAE}"/>
              </a:ext>
            </a:extLst>
          </p:cNvPr>
          <p:cNvSpPr txBox="1"/>
          <p:nvPr/>
        </p:nvSpPr>
        <p:spPr>
          <a:xfrm>
            <a:off x="309777" y="998200"/>
            <a:ext cx="11200880"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ea typeface="+mn-lt"/>
                <a:cs typeface="+mn-lt"/>
              </a:rPr>
              <a:t>Acquisitions:</a:t>
            </a:r>
          </a:p>
          <a:p>
            <a:pPr marL="457200" indent="-457200">
              <a:buFont typeface="Arial"/>
              <a:buChar char="•"/>
            </a:pPr>
            <a:r>
              <a:rPr lang="en-US" sz="2400"/>
              <a:t>Disable PO Line and Invoice Alerts - some</a:t>
            </a:r>
            <a:r>
              <a:rPr lang="en-US" sz="2400">
                <a:cs typeface="Calibri"/>
              </a:rPr>
              <a:t> invoice and POL alerts can now be disabled</a:t>
            </a:r>
          </a:p>
          <a:p>
            <a:pPr marL="914400" lvl="1" indent="-457200">
              <a:buFont typeface="Arial,Sans-Serif"/>
              <a:buChar char="•"/>
            </a:pPr>
            <a:r>
              <a:rPr lang="en-US" sz="2000">
                <a:cs typeface="Calibri" panose="020F0502020204030204"/>
              </a:rPr>
              <a:t>It is important to note that if an alert is disabled and purchasing review rules or invoice review rules are set for the alert that is disabled, the rule will not work for any PO lines/invoices that are recalculated or created</a:t>
            </a:r>
            <a:endParaRPr lang="en-US" sz="2000">
              <a:ea typeface="+mn-lt"/>
              <a:cs typeface="+mn-lt"/>
            </a:endParaRPr>
          </a:p>
          <a:p>
            <a:pPr marL="914400" lvl="1" indent="-457200">
              <a:buFont typeface="Arial,Sans-Serif"/>
              <a:buChar char="•"/>
            </a:pPr>
            <a:r>
              <a:rPr lang="en-US" sz="2000">
                <a:cs typeface="Calibri" panose="020F0502020204030204"/>
              </a:rPr>
              <a:t>If an alert is disabled, alerts on existing PO lines/invoices are maintained until the PO line or invoice is recalculated</a:t>
            </a:r>
            <a:endParaRPr lang="en-US" sz="2000">
              <a:ea typeface="+mn-lt"/>
              <a:cs typeface="+mn-lt"/>
            </a:endParaRPr>
          </a:p>
          <a:p>
            <a:pPr marL="914400" lvl="1" indent="-457200">
              <a:buFont typeface="Arial,Sans-Serif"/>
              <a:buChar char="•"/>
            </a:pPr>
            <a:r>
              <a:rPr lang="en-US" sz="2000">
                <a:cs typeface="Calibri" panose="020F0502020204030204"/>
                <a:hlinkClick r:id="rId7"/>
              </a:rPr>
              <a:t>https://knowledge.exlibrisgroup.com/Alma/Product_Documentation/010Alma_Online_Help_(English)/020Acquisitions/110Configuring_Acquisitions/Managing_Acquisitions_Alerts</a:t>
            </a:r>
            <a:br>
              <a:rPr lang="en-US" sz="2000">
                <a:cs typeface="Calibri" panose="020F0502020204030204"/>
              </a:rPr>
            </a:br>
            <a:endParaRPr lang="en-US" sz="2000">
              <a:cs typeface="Calibri" panose="020F0502020204030204"/>
            </a:endParaRPr>
          </a:p>
          <a:p>
            <a:pPr marL="457200" indent="-457200">
              <a:buFont typeface="Arial"/>
              <a:buChar char="•"/>
            </a:pPr>
            <a:r>
              <a:rPr lang="en-US" sz="2400"/>
              <a:t>Manually Mark PO Line for Review When Creating from EOD/API</a:t>
            </a:r>
            <a:endParaRPr lang="en-US" sz="2400">
              <a:cs typeface="Calibri"/>
            </a:endParaRPr>
          </a:p>
          <a:p>
            <a:pPr marL="914400" lvl="1" indent="-457200">
              <a:buFont typeface="Arial"/>
              <a:buChar char="•"/>
            </a:pPr>
            <a:r>
              <a:rPr lang="en-US" sz="2000"/>
              <a:t>Require</a:t>
            </a:r>
            <a:r>
              <a:rPr lang="en-US" sz="2000">
                <a:ea typeface="+mn-lt"/>
                <a:cs typeface="+mn-lt"/>
              </a:rPr>
              <a:t> Manual Review- Set to True to stop PO line for review when the PO line is created via EOD. Valid values are Yes, Y, y, TRUE, True, affirmative</a:t>
            </a:r>
            <a:endParaRPr lang="en-US" sz="2000">
              <a:cs typeface="Calibri"/>
            </a:endParaRPr>
          </a:p>
        </p:txBody>
      </p:sp>
      <p:pic>
        <p:nvPicPr>
          <p:cNvPr id="4" name="Picture 7" descr="Logo, company name&#10;&#10;Description automatically generated">
            <a:extLst>
              <a:ext uri="{FF2B5EF4-FFF2-40B4-BE49-F238E27FC236}">
                <a16:creationId xmlns:a16="http://schemas.microsoft.com/office/drawing/2014/main" id="{778926EB-2706-4F1B-B7B7-ED01B8079914}"/>
              </a:ext>
            </a:extLst>
          </p:cNvPr>
          <p:cNvPicPr>
            <a:picLocks noChangeAspect="1"/>
          </p:cNvPicPr>
          <p:nvPr/>
        </p:nvPicPr>
        <p:blipFill>
          <a:blip r:embed="rId8"/>
          <a:stretch>
            <a:fillRect/>
          </a:stretch>
        </p:blipFill>
        <p:spPr>
          <a:xfrm>
            <a:off x="9116483" y="47590"/>
            <a:ext cx="2341034" cy="931405"/>
          </a:xfrm>
          <a:prstGeom prst="rect">
            <a:avLst/>
          </a:prstGeom>
        </p:spPr>
      </p:pic>
    </p:spTree>
    <p:extLst>
      <p:ext uri="{BB962C8B-B14F-4D97-AF65-F5344CB8AC3E}">
        <p14:creationId xmlns:p14="http://schemas.microsoft.com/office/powerpoint/2010/main" val="30660656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next to a child&#10;&#10;Description automatically generated">
            <a:extLst>
              <a:ext uri="{FF2B5EF4-FFF2-40B4-BE49-F238E27FC236}">
                <a16:creationId xmlns:a16="http://schemas.microsoft.com/office/drawing/2014/main" id="{7F22AC82-A13A-6A4E-9C30-9DA7C2D1501D}"/>
              </a:ext>
            </a:extLst>
          </p:cNvPr>
          <p:cNvPicPr>
            <a:picLocks noChangeAspect="1"/>
          </p:cNvPicPr>
          <p:nvPr/>
        </p:nvPicPr>
        <p:blipFill rotWithShape="1">
          <a:blip r:embed="rId2"/>
          <a:srcRect t="11279" b="41990"/>
          <a:stretch/>
        </p:blipFill>
        <p:spPr>
          <a:xfrm>
            <a:off x="0" y="0"/>
            <a:ext cx="12192000" cy="3792071"/>
          </a:xfrm>
          <a:prstGeom prst="rect">
            <a:avLst/>
          </a:prstGeom>
        </p:spPr>
      </p:pic>
      <p:sp>
        <p:nvSpPr>
          <p:cNvPr id="4" name="Rectangle 3">
            <a:extLst>
              <a:ext uri="{FF2B5EF4-FFF2-40B4-BE49-F238E27FC236}">
                <a16:creationId xmlns:a16="http://schemas.microsoft.com/office/drawing/2014/main" id="{71E574F8-2762-7340-8036-9C22DA59F2A7}"/>
              </a:ext>
            </a:extLst>
          </p:cNvPr>
          <p:cNvSpPr/>
          <p:nvPr/>
        </p:nvSpPr>
        <p:spPr>
          <a:xfrm>
            <a:off x="0" y="0"/>
            <a:ext cx="12192000" cy="3792071"/>
          </a:xfrm>
          <a:prstGeom prst="rect">
            <a:avLst/>
          </a:prstGeom>
          <a:solidFill>
            <a:schemeClr val="accent5">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FA09018-5E31-844D-B928-F6DDC95990F2}"/>
              </a:ext>
            </a:extLst>
          </p:cNvPr>
          <p:cNvSpPr txBox="1"/>
          <p:nvPr/>
        </p:nvSpPr>
        <p:spPr>
          <a:xfrm>
            <a:off x="938712" y="4155053"/>
            <a:ext cx="8120447" cy="369332"/>
          </a:xfrm>
          <a:prstGeom prst="rect">
            <a:avLst/>
          </a:prstGeom>
          <a:noFill/>
        </p:spPr>
        <p:txBody>
          <a:bodyPr wrap="square" lIns="91440" tIns="45720" rIns="91440" bIns="45720" rtlCol="0" anchor="t">
            <a:spAutoFit/>
          </a:bodyPr>
          <a:lstStyle/>
          <a:p>
            <a:r>
              <a:rPr lang="en-US">
                <a:latin typeface="Arial"/>
                <a:cs typeface="Arial"/>
              </a:rPr>
              <a:t>Gail Pawlowski</a:t>
            </a:r>
            <a:endParaRPr lang="en-US">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E2AAB4F0-62DE-4440-82C1-3A7B1E6F814B}"/>
              </a:ext>
            </a:extLst>
          </p:cNvPr>
          <p:cNvSpPr txBox="1"/>
          <p:nvPr/>
        </p:nvSpPr>
        <p:spPr>
          <a:xfrm>
            <a:off x="948072" y="2897885"/>
            <a:ext cx="5221499" cy="584775"/>
          </a:xfrm>
          <a:prstGeom prst="rect">
            <a:avLst/>
          </a:prstGeom>
          <a:noFill/>
        </p:spPr>
        <p:txBody>
          <a:bodyPr wrap="square" lIns="91440" tIns="45720" rIns="91440" bIns="45720" rtlCol="0" anchor="t">
            <a:spAutoFit/>
          </a:bodyPr>
          <a:lstStyle/>
          <a:p>
            <a:r>
              <a:rPr lang="en-US" sz="3200" b="1">
                <a:solidFill>
                  <a:schemeClr val="bg1"/>
                </a:solidFill>
                <a:latin typeface="Arial"/>
                <a:cs typeface="Arial"/>
              </a:rPr>
              <a:t>Analytics</a:t>
            </a:r>
            <a:endParaRPr lang="en-US" sz="3200">
              <a:solidFill>
                <a:schemeClr val="bg1"/>
              </a:solidFill>
              <a:latin typeface="Arial"/>
              <a:cs typeface="Arial"/>
            </a:endParaRPr>
          </a:p>
        </p:txBody>
      </p:sp>
      <p:grpSp>
        <p:nvGrpSpPr>
          <p:cNvPr id="21" name="Group 20">
            <a:extLst>
              <a:ext uri="{FF2B5EF4-FFF2-40B4-BE49-F238E27FC236}">
                <a16:creationId xmlns:a16="http://schemas.microsoft.com/office/drawing/2014/main" id="{45325D3C-B1BE-554A-A737-A2B007D3E8BD}"/>
              </a:ext>
            </a:extLst>
          </p:cNvPr>
          <p:cNvGrpSpPr/>
          <p:nvPr/>
        </p:nvGrpSpPr>
        <p:grpSpPr>
          <a:xfrm>
            <a:off x="5487971" y="6144119"/>
            <a:ext cx="6700887" cy="727432"/>
            <a:chOff x="5487971" y="6144119"/>
            <a:chExt cx="6700887" cy="727432"/>
          </a:xfrm>
        </p:grpSpPr>
        <p:sp>
          <p:nvSpPr>
            <p:cNvPr id="22" name="Freeform 21">
              <a:extLst>
                <a:ext uri="{FF2B5EF4-FFF2-40B4-BE49-F238E27FC236}">
                  <a16:creationId xmlns:a16="http://schemas.microsoft.com/office/drawing/2014/main" id="{0D2A715F-7AE8-D444-876F-56A17F5CBD83}"/>
                </a:ext>
              </a:extLst>
            </p:cNvPr>
            <p:cNvSpPr/>
            <p:nvPr/>
          </p:nvSpPr>
          <p:spPr>
            <a:xfrm>
              <a:off x="5487971" y="6145687"/>
              <a:ext cx="6259398" cy="725864"/>
            </a:xfrm>
            <a:custGeom>
              <a:avLst/>
              <a:gdLst>
                <a:gd name="connsiteX0" fmla="*/ 0 w 6259398"/>
                <a:gd name="connsiteY0" fmla="*/ 716438 h 725864"/>
                <a:gd name="connsiteX1" fmla="*/ 471340 w 6259398"/>
                <a:gd name="connsiteY1" fmla="*/ 0 h 725864"/>
                <a:gd name="connsiteX2" fmla="*/ 6259398 w 6259398"/>
                <a:gd name="connsiteY2" fmla="*/ 0 h 725864"/>
                <a:gd name="connsiteX3" fmla="*/ 6249971 w 6259398"/>
                <a:gd name="connsiteY3" fmla="*/ 725864 h 725864"/>
                <a:gd name="connsiteX4" fmla="*/ 0 w 6259398"/>
                <a:gd name="connsiteY4" fmla="*/ 716438 h 725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9398" h="725864">
                  <a:moveTo>
                    <a:pt x="0" y="716438"/>
                  </a:moveTo>
                  <a:lnTo>
                    <a:pt x="471340" y="0"/>
                  </a:lnTo>
                  <a:lnTo>
                    <a:pt x="6259398" y="0"/>
                  </a:lnTo>
                  <a:lnTo>
                    <a:pt x="6249971" y="725864"/>
                  </a:lnTo>
                  <a:lnTo>
                    <a:pt x="0" y="71643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9C8CC9A8-9588-6347-AC97-21986093B0DB}"/>
                </a:ext>
              </a:extLst>
            </p:cNvPr>
            <p:cNvSpPr/>
            <p:nvPr/>
          </p:nvSpPr>
          <p:spPr>
            <a:xfrm>
              <a:off x="5929460" y="6144119"/>
              <a:ext cx="6259398" cy="725864"/>
            </a:xfrm>
            <a:custGeom>
              <a:avLst/>
              <a:gdLst>
                <a:gd name="connsiteX0" fmla="*/ 0 w 6259398"/>
                <a:gd name="connsiteY0" fmla="*/ 716438 h 725864"/>
                <a:gd name="connsiteX1" fmla="*/ 471340 w 6259398"/>
                <a:gd name="connsiteY1" fmla="*/ 0 h 725864"/>
                <a:gd name="connsiteX2" fmla="*/ 6259398 w 6259398"/>
                <a:gd name="connsiteY2" fmla="*/ 0 h 725864"/>
                <a:gd name="connsiteX3" fmla="*/ 6249971 w 6259398"/>
                <a:gd name="connsiteY3" fmla="*/ 725864 h 725864"/>
                <a:gd name="connsiteX4" fmla="*/ 0 w 6259398"/>
                <a:gd name="connsiteY4" fmla="*/ 716438 h 725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9398" h="725864">
                  <a:moveTo>
                    <a:pt x="0" y="716438"/>
                  </a:moveTo>
                  <a:lnTo>
                    <a:pt x="471340" y="0"/>
                  </a:lnTo>
                  <a:lnTo>
                    <a:pt x="6259398" y="0"/>
                  </a:lnTo>
                  <a:lnTo>
                    <a:pt x="6249971" y="725864"/>
                  </a:lnTo>
                  <a:lnTo>
                    <a:pt x="0" y="716438"/>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21D0F5E2-5296-554D-A826-237866631DF7}"/>
                </a:ext>
              </a:extLst>
            </p:cNvPr>
            <p:cNvGrpSpPr/>
            <p:nvPr/>
          </p:nvGrpSpPr>
          <p:grpSpPr>
            <a:xfrm>
              <a:off x="6320303" y="6287602"/>
              <a:ext cx="5548758" cy="438513"/>
              <a:chOff x="6320303" y="6041112"/>
              <a:chExt cx="5548758" cy="438513"/>
            </a:xfrm>
          </p:grpSpPr>
          <p:pic>
            <p:nvPicPr>
              <p:cNvPr id="25" name="Picture 24">
                <a:extLst>
                  <a:ext uri="{FF2B5EF4-FFF2-40B4-BE49-F238E27FC236}">
                    <a16:creationId xmlns:a16="http://schemas.microsoft.com/office/drawing/2014/main" id="{EE323120-8E48-694D-90DF-7371D6B47D41}"/>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26" name="Picture 25">
                <a:extLst>
                  <a:ext uri="{FF2B5EF4-FFF2-40B4-BE49-F238E27FC236}">
                    <a16:creationId xmlns:a16="http://schemas.microsoft.com/office/drawing/2014/main" id="{2B225038-7B43-E44E-ACAD-DE1903AA4B48}"/>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29" name="TextBox 28">
                <a:extLst>
                  <a:ext uri="{FF2B5EF4-FFF2-40B4-BE49-F238E27FC236}">
                    <a16:creationId xmlns:a16="http://schemas.microsoft.com/office/drawing/2014/main" id="{950B39E7-7F47-4F48-8500-DBA112FEFE0B}"/>
                  </a:ext>
                </a:extLst>
              </p:cNvPr>
              <p:cNvSpPr txBox="1"/>
              <p:nvPr/>
            </p:nvSpPr>
            <p:spPr>
              <a:xfrm>
                <a:off x="6320303" y="6041112"/>
                <a:ext cx="2853813" cy="415498"/>
              </a:xfrm>
              <a:prstGeom prst="rect">
                <a:avLst/>
              </a:prstGeom>
              <a:noFill/>
            </p:spPr>
            <p:txBody>
              <a:bodyPr wrap="square" rtlCol="0">
                <a:spAutoFit/>
              </a:bodyPr>
              <a:lstStyle/>
              <a:p>
                <a:pPr algn="r"/>
                <a:r>
                  <a:rPr lang="en-US" sz="2000" err="1">
                    <a:solidFill>
                      <a:schemeClr val="bg1"/>
                    </a:solidFill>
                    <a:latin typeface="Arial" panose="020B0604020202020204" pitchFamily="34" charset="0"/>
                    <a:cs typeface="Arial" panose="020B0604020202020204" pitchFamily="34" charset="0"/>
                  </a:rPr>
                  <a:t>www.suny.edu</a:t>
                </a:r>
                <a:endParaRPr lang="en-US" sz="2000">
                  <a:solidFill>
                    <a:schemeClr val="bg1"/>
                  </a:solidFill>
                  <a:latin typeface="Arial" panose="020B0604020202020204" pitchFamily="34" charset="0"/>
                  <a:cs typeface="Arial" panose="020B0604020202020204" pitchFamily="34" charset="0"/>
                </a:endParaRPr>
              </a:p>
            </p:txBody>
          </p:sp>
          <p:pic>
            <p:nvPicPr>
              <p:cNvPr id="30" name="Picture 29">
                <a:extLst>
                  <a:ext uri="{FF2B5EF4-FFF2-40B4-BE49-F238E27FC236}">
                    <a16:creationId xmlns:a16="http://schemas.microsoft.com/office/drawing/2014/main" id="{D1297151-A115-F243-A6FE-60F84D038B9D}"/>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31" name="Picture 30">
                <a:extLst>
                  <a:ext uri="{FF2B5EF4-FFF2-40B4-BE49-F238E27FC236}">
                    <a16:creationId xmlns:a16="http://schemas.microsoft.com/office/drawing/2014/main" id="{F6F3C3BF-1312-5444-A089-6881469A0A0C}"/>
                  </a:ext>
                </a:extLst>
              </p:cNvPr>
              <p:cNvPicPr>
                <a:picLocks noChangeAspect="1"/>
              </p:cNvPicPr>
              <p:nvPr/>
            </p:nvPicPr>
            <p:blipFill>
              <a:blip r:embed="rId6"/>
              <a:stretch>
                <a:fillRect/>
              </a:stretch>
            </p:blipFill>
            <p:spPr>
              <a:xfrm>
                <a:off x="11325778" y="6072566"/>
                <a:ext cx="543283" cy="382767"/>
              </a:xfrm>
              <a:prstGeom prst="rect">
                <a:avLst/>
              </a:prstGeom>
            </p:spPr>
          </p:pic>
        </p:grpSp>
      </p:grpSp>
    </p:spTree>
    <p:extLst>
      <p:ext uri="{BB962C8B-B14F-4D97-AF65-F5344CB8AC3E}">
        <p14:creationId xmlns:p14="http://schemas.microsoft.com/office/powerpoint/2010/main" val="37235567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B8E82-FFA2-4420-9F5C-C344ED44C26B}"/>
              </a:ext>
            </a:extLst>
          </p:cNvPr>
          <p:cNvSpPr>
            <a:spLocks noGrp="1"/>
          </p:cNvSpPr>
          <p:nvPr>
            <p:ph type="title"/>
          </p:nvPr>
        </p:nvSpPr>
        <p:spPr>
          <a:xfrm>
            <a:off x="287100" y="408534"/>
            <a:ext cx="11611107" cy="1308998"/>
          </a:xfrm>
        </p:spPr>
        <p:txBody>
          <a:bodyPr/>
          <a:lstStyle/>
          <a:p>
            <a:r>
              <a:rPr lang="en-US" b="1">
                <a:ea typeface="+mj-lt"/>
                <a:cs typeface="+mj-lt"/>
              </a:rPr>
              <a:t>SUNY instance of Alma Analytics is scheduled to be upgraded on November 8th, 2020</a:t>
            </a:r>
            <a:endParaRPr lang="en-US"/>
          </a:p>
          <a:p>
            <a:endParaRPr lang="en-US" b="1">
              <a:cs typeface="Calibri Light" panose="020F0302020204030204"/>
            </a:endParaRPr>
          </a:p>
        </p:txBody>
      </p:sp>
      <p:sp>
        <p:nvSpPr>
          <p:cNvPr id="5" name="Content Placeholder 4">
            <a:extLst>
              <a:ext uri="{FF2B5EF4-FFF2-40B4-BE49-F238E27FC236}">
                <a16:creationId xmlns:a16="http://schemas.microsoft.com/office/drawing/2014/main" id="{535E1953-C7A3-4180-AAE1-5C1894D3B757}"/>
              </a:ext>
            </a:extLst>
          </p:cNvPr>
          <p:cNvSpPr>
            <a:spLocks noGrp="1"/>
          </p:cNvSpPr>
          <p:nvPr>
            <p:ph idx="1"/>
          </p:nvPr>
        </p:nvSpPr>
        <p:spPr>
          <a:xfrm>
            <a:off x="414453" y="1496385"/>
            <a:ext cx="10765464" cy="4389014"/>
          </a:xfrm>
        </p:spPr>
        <p:txBody>
          <a:bodyPr vert="horz" lIns="91440" tIns="45720" rIns="91440" bIns="45720" rtlCol="0" anchor="t">
            <a:normAutofit/>
          </a:bodyPr>
          <a:lstStyle/>
          <a:p>
            <a:pPr marL="457200" lvl="1" indent="0">
              <a:buNone/>
            </a:pPr>
            <a:endParaRPr lang="en-US">
              <a:cs typeface="Calibri"/>
            </a:endParaRPr>
          </a:p>
          <a:p>
            <a:pPr marL="457200" lvl="1" indent="0">
              <a:buNone/>
            </a:pPr>
            <a:endParaRPr lang="en-US">
              <a:cs typeface="Calibri"/>
            </a:endParaRPr>
          </a:p>
          <a:p>
            <a:pPr marL="457200" lvl="1" indent="0">
              <a:buNone/>
            </a:pPr>
            <a:endParaRPr lang="en-US">
              <a:cs typeface="Calibri"/>
            </a:endParaRPr>
          </a:p>
          <a:p>
            <a:pPr lvl="2"/>
            <a:endParaRPr lang="en-US">
              <a:cs typeface="Calibri"/>
            </a:endParaRPr>
          </a:p>
          <a:p>
            <a:endParaRPr lang="en-US">
              <a:cs typeface="Calibri"/>
            </a:endParaRPr>
          </a:p>
          <a:p>
            <a:pPr lvl="1"/>
            <a:endParaRPr lang="en-US">
              <a:cs typeface="Calibri"/>
            </a:endParaRPr>
          </a:p>
          <a:p>
            <a:endParaRPr lang="en-US">
              <a:cs typeface="Calibri"/>
            </a:endParaRPr>
          </a:p>
          <a:p>
            <a:endParaRPr lang="en-US">
              <a:cs typeface="Calibri"/>
            </a:endParaRPr>
          </a:p>
          <a:p>
            <a:endParaRPr lang="en-US">
              <a:cs typeface="Calibri"/>
            </a:endParaRPr>
          </a:p>
        </p:txBody>
      </p:sp>
      <p:sp>
        <p:nvSpPr>
          <p:cNvPr id="6" name="Rectangle 5">
            <a:extLst>
              <a:ext uri="{FF2B5EF4-FFF2-40B4-BE49-F238E27FC236}">
                <a16:creationId xmlns:a16="http://schemas.microsoft.com/office/drawing/2014/main" id="{6E4981DC-29C1-41C5-8328-65942ABE9C39}"/>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4678345-D92B-46D8-897F-867B6E7E2B43}"/>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FC5DDDB1-8B52-4A08-A195-6AF3DFE0FEB3}"/>
              </a:ext>
            </a:extLst>
          </p:cNvPr>
          <p:cNvGrpSpPr/>
          <p:nvPr/>
        </p:nvGrpSpPr>
        <p:grpSpPr>
          <a:xfrm>
            <a:off x="6276761" y="6251567"/>
            <a:ext cx="5548758" cy="438513"/>
            <a:chOff x="6320303" y="6041112"/>
            <a:chExt cx="5548758" cy="438513"/>
          </a:xfrm>
        </p:grpSpPr>
        <p:pic>
          <p:nvPicPr>
            <p:cNvPr id="10" name="Picture 9">
              <a:extLst>
                <a:ext uri="{FF2B5EF4-FFF2-40B4-BE49-F238E27FC236}">
                  <a16:creationId xmlns:a16="http://schemas.microsoft.com/office/drawing/2014/main" id="{B89BD8A3-3652-4C25-92FE-3D719AE6E38C}"/>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11" name="Picture 10">
              <a:extLst>
                <a:ext uri="{FF2B5EF4-FFF2-40B4-BE49-F238E27FC236}">
                  <a16:creationId xmlns:a16="http://schemas.microsoft.com/office/drawing/2014/main" id="{C13C6E48-415D-4F7B-BC1D-0BB398154E1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12" name="TextBox 11">
              <a:extLst>
                <a:ext uri="{FF2B5EF4-FFF2-40B4-BE49-F238E27FC236}">
                  <a16:creationId xmlns:a16="http://schemas.microsoft.com/office/drawing/2014/main" id="{AB7C2161-5CD9-46B3-8503-C50FAACA8CE3}"/>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2B2502BD-DB8D-481D-8825-6FE59DCD23C7}"/>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14" name="Picture 13">
              <a:extLst>
                <a:ext uri="{FF2B5EF4-FFF2-40B4-BE49-F238E27FC236}">
                  <a16:creationId xmlns:a16="http://schemas.microsoft.com/office/drawing/2014/main" id="{07BBF835-4667-46C9-AC40-7CDE15BCB639}"/>
                </a:ext>
              </a:extLst>
            </p:cNvPr>
            <p:cNvPicPr>
              <a:picLocks noChangeAspect="1"/>
            </p:cNvPicPr>
            <p:nvPr/>
          </p:nvPicPr>
          <p:blipFill>
            <a:blip r:embed="rId5"/>
            <a:stretch>
              <a:fillRect/>
            </a:stretch>
          </p:blipFill>
          <p:spPr>
            <a:xfrm>
              <a:off x="11325778" y="6072566"/>
              <a:ext cx="543283" cy="382767"/>
            </a:xfrm>
            <a:prstGeom prst="rect">
              <a:avLst/>
            </a:prstGeom>
          </p:spPr>
        </p:pic>
      </p:grpSp>
      <p:sp>
        <p:nvSpPr>
          <p:cNvPr id="3" name="TextBox 2">
            <a:extLst>
              <a:ext uri="{FF2B5EF4-FFF2-40B4-BE49-F238E27FC236}">
                <a16:creationId xmlns:a16="http://schemas.microsoft.com/office/drawing/2014/main" id="{EDD3DE52-D60F-43C2-8BDE-82E89D0B2F79}"/>
              </a:ext>
            </a:extLst>
          </p:cNvPr>
          <p:cNvSpPr txBox="1"/>
          <p:nvPr/>
        </p:nvSpPr>
        <p:spPr>
          <a:xfrm>
            <a:off x="964096" y="1469336"/>
            <a:ext cx="10255525"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br>
              <a:rPr lang="en-US">
                <a:ea typeface="+mn-lt"/>
                <a:cs typeface="+mn-lt"/>
              </a:rPr>
            </a:br>
            <a:endParaRPr lang="en-US" sz="2400">
              <a:cs typeface="Calibri"/>
            </a:endParaRPr>
          </a:p>
        </p:txBody>
      </p:sp>
      <p:sp>
        <p:nvSpPr>
          <p:cNvPr id="4" name="TextBox 3">
            <a:extLst>
              <a:ext uri="{FF2B5EF4-FFF2-40B4-BE49-F238E27FC236}">
                <a16:creationId xmlns:a16="http://schemas.microsoft.com/office/drawing/2014/main" id="{5341DB96-EA4D-479F-8145-807E5104D577}"/>
              </a:ext>
            </a:extLst>
          </p:cNvPr>
          <p:cNvSpPr txBox="1"/>
          <p:nvPr/>
        </p:nvSpPr>
        <p:spPr>
          <a:xfrm>
            <a:off x="210266" y="1190421"/>
            <a:ext cx="11769863" cy="51398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914400" lvl="1" indent="-457200">
              <a:buFont typeface="Arial"/>
              <a:buChar char="•"/>
            </a:pPr>
            <a:endParaRPr lang="en-US" sz="2400">
              <a:cs typeface="Calibri"/>
            </a:endParaRPr>
          </a:p>
          <a:p>
            <a:pPr marL="342900" indent="-342900">
              <a:buFont typeface="Arial"/>
              <a:buChar char="•"/>
            </a:pPr>
            <a:r>
              <a:rPr lang="en-US" sz="2400">
                <a:ea typeface="+mn-lt"/>
                <a:cs typeface="+mn-lt"/>
              </a:rPr>
              <a:t>On November 1st the freeze period will begin until the upgrade on the 8th. During this time you will be able to run reports but any changes you make will NOT be saved.</a:t>
            </a:r>
            <a:endParaRPr lang="en-US" sz="2400">
              <a:cs typeface="Calibri"/>
            </a:endParaRPr>
          </a:p>
          <a:p>
            <a:pPr marL="342900" indent="-342900">
              <a:buFont typeface="Arial"/>
              <a:buChar char="•"/>
            </a:pPr>
            <a:r>
              <a:rPr lang="en-US" sz="2400">
                <a:ea typeface="+mn-lt"/>
                <a:cs typeface="+mn-lt"/>
              </a:rPr>
              <a:t>Any reports you currently have saved in your “My Folders ” folder will NOT migrate to the new version. If you wish to save those reports you must copy them to your institution folder in the Shared Folders area. You need to move them </a:t>
            </a:r>
            <a:r>
              <a:rPr lang="en-US" sz="2400" b="1">
                <a:ea typeface="+mn-lt"/>
                <a:cs typeface="+mn-lt"/>
              </a:rPr>
              <a:t>BEFORE</a:t>
            </a:r>
            <a:r>
              <a:rPr lang="en-US" sz="2400">
                <a:ea typeface="+mn-lt"/>
                <a:cs typeface="+mn-lt"/>
              </a:rPr>
              <a:t> the freeze period begins on November 1st.</a:t>
            </a:r>
            <a:endParaRPr lang="en-US" sz="2400">
              <a:cs typeface="Calibri"/>
            </a:endParaRPr>
          </a:p>
          <a:p>
            <a:pPr marL="342900" indent="-342900">
              <a:buFont typeface="Arial"/>
              <a:buChar char="•"/>
            </a:pPr>
            <a:r>
              <a:rPr lang="en-US" sz="2400">
                <a:ea typeface="+mn-lt"/>
                <a:cs typeface="+mn-lt"/>
              </a:rPr>
              <a:t>With the new version (OAS - Oracle Analytics Server) some new functionality will be added, such as Data Visualization. And, the new version will look a little bit different.</a:t>
            </a:r>
            <a:endParaRPr lang="en-US" sz="2400">
              <a:cs typeface="Calibri"/>
            </a:endParaRPr>
          </a:p>
          <a:p>
            <a:pPr marL="342900" indent="-342900">
              <a:buFont typeface="Arial"/>
              <a:buChar char="•"/>
            </a:pPr>
            <a:r>
              <a:rPr lang="en-US" sz="2400">
                <a:ea typeface="+mn-lt"/>
                <a:cs typeface="+mn-lt"/>
              </a:rPr>
              <a:t>The Primo Analytics upgrade for SUNY will occur on November 22nd, with the freeze period beginning on </a:t>
            </a:r>
            <a:r>
              <a:rPr lang="en-US" sz="2800">
                <a:ea typeface="+mn-lt"/>
                <a:cs typeface="+mn-lt"/>
              </a:rPr>
              <a:t>November 15th. </a:t>
            </a:r>
            <a:br>
              <a:rPr lang="en-US" sz="2800">
                <a:ea typeface="+mn-lt"/>
                <a:cs typeface="+mn-lt"/>
              </a:rPr>
            </a:br>
            <a:r>
              <a:rPr lang="en-US" sz="2800">
                <a:ea typeface="+mn-lt"/>
                <a:cs typeface="+mn-lt"/>
              </a:rPr>
              <a:t> </a:t>
            </a:r>
            <a:endParaRPr lang="en-US">
              <a:cs typeface="Calibri" panose="020F0502020204030204"/>
            </a:endParaRPr>
          </a:p>
          <a:p>
            <a:endParaRPr lang="en-US" sz="2800">
              <a:cs typeface="Calibri"/>
            </a:endParaRPr>
          </a:p>
        </p:txBody>
      </p:sp>
    </p:spTree>
    <p:extLst>
      <p:ext uri="{BB962C8B-B14F-4D97-AF65-F5344CB8AC3E}">
        <p14:creationId xmlns:p14="http://schemas.microsoft.com/office/powerpoint/2010/main" val="6800241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B8E82-FFA2-4420-9F5C-C344ED44C26B}"/>
              </a:ext>
            </a:extLst>
          </p:cNvPr>
          <p:cNvSpPr>
            <a:spLocks noGrp="1"/>
          </p:cNvSpPr>
          <p:nvPr>
            <p:ph type="title"/>
          </p:nvPr>
        </p:nvSpPr>
        <p:spPr>
          <a:xfrm>
            <a:off x="413410" y="325294"/>
            <a:ext cx="11196977" cy="1325563"/>
          </a:xfrm>
        </p:spPr>
        <p:txBody>
          <a:bodyPr/>
          <a:lstStyle/>
          <a:p>
            <a:r>
              <a:rPr lang="en-US" sz="4000" b="1">
                <a:ea typeface="+mj-lt"/>
                <a:cs typeface="+mj-lt"/>
              </a:rPr>
              <a:t>Copy “My Folder” to “Institution” Folder</a:t>
            </a:r>
            <a:endParaRPr lang="en-US" sz="4000">
              <a:ea typeface="+mj-lt"/>
              <a:cs typeface="+mj-lt"/>
            </a:endParaRPr>
          </a:p>
          <a:p>
            <a:endParaRPr lang="en-US" b="1">
              <a:cs typeface="Calibri Light" panose="020F0302020204030204"/>
            </a:endParaRPr>
          </a:p>
        </p:txBody>
      </p:sp>
      <p:sp>
        <p:nvSpPr>
          <p:cNvPr id="5" name="Content Placeholder 4">
            <a:extLst>
              <a:ext uri="{FF2B5EF4-FFF2-40B4-BE49-F238E27FC236}">
                <a16:creationId xmlns:a16="http://schemas.microsoft.com/office/drawing/2014/main" id="{535E1953-C7A3-4180-AAE1-5C1894D3B757}"/>
              </a:ext>
            </a:extLst>
          </p:cNvPr>
          <p:cNvSpPr>
            <a:spLocks noGrp="1"/>
          </p:cNvSpPr>
          <p:nvPr>
            <p:ph idx="1"/>
          </p:nvPr>
        </p:nvSpPr>
        <p:spPr>
          <a:xfrm>
            <a:off x="414453" y="1496385"/>
            <a:ext cx="10765464" cy="4389014"/>
          </a:xfrm>
        </p:spPr>
        <p:txBody>
          <a:bodyPr vert="horz" lIns="91440" tIns="45720" rIns="91440" bIns="45720" rtlCol="0" anchor="t">
            <a:normAutofit/>
          </a:bodyPr>
          <a:lstStyle/>
          <a:p>
            <a:pPr marL="457200" lvl="1" indent="0">
              <a:buNone/>
            </a:pPr>
            <a:endParaRPr lang="en-US">
              <a:cs typeface="Calibri"/>
            </a:endParaRPr>
          </a:p>
          <a:p>
            <a:pPr marL="457200" lvl="1" indent="0">
              <a:buNone/>
            </a:pPr>
            <a:endParaRPr lang="en-US">
              <a:cs typeface="Calibri"/>
            </a:endParaRPr>
          </a:p>
          <a:p>
            <a:pPr marL="457200" lvl="1" indent="0">
              <a:buNone/>
            </a:pPr>
            <a:endParaRPr lang="en-US">
              <a:cs typeface="Calibri"/>
            </a:endParaRPr>
          </a:p>
          <a:p>
            <a:pPr lvl="2"/>
            <a:endParaRPr lang="en-US">
              <a:cs typeface="Calibri"/>
            </a:endParaRPr>
          </a:p>
          <a:p>
            <a:endParaRPr lang="en-US">
              <a:cs typeface="Calibri"/>
            </a:endParaRPr>
          </a:p>
          <a:p>
            <a:pPr lvl="1"/>
            <a:endParaRPr lang="en-US">
              <a:cs typeface="Calibri"/>
            </a:endParaRPr>
          </a:p>
          <a:p>
            <a:endParaRPr lang="en-US">
              <a:cs typeface="Calibri"/>
            </a:endParaRPr>
          </a:p>
          <a:p>
            <a:endParaRPr lang="en-US">
              <a:cs typeface="Calibri"/>
            </a:endParaRPr>
          </a:p>
          <a:p>
            <a:endParaRPr lang="en-US">
              <a:cs typeface="Calibri"/>
            </a:endParaRPr>
          </a:p>
        </p:txBody>
      </p:sp>
      <p:sp>
        <p:nvSpPr>
          <p:cNvPr id="6" name="Rectangle 5">
            <a:extLst>
              <a:ext uri="{FF2B5EF4-FFF2-40B4-BE49-F238E27FC236}">
                <a16:creationId xmlns:a16="http://schemas.microsoft.com/office/drawing/2014/main" id="{6E4981DC-29C1-41C5-8328-65942ABE9C39}"/>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4678345-D92B-46D8-897F-867B6E7E2B43}"/>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FC5DDDB1-8B52-4A08-A195-6AF3DFE0FEB3}"/>
              </a:ext>
            </a:extLst>
          </p:cNvPr>
          <p:cNvGrpSpPr/>
          <p:nvPr/>
        </p:nvGrpSpPr>
        <p:grpSpPr>
          <a:xfrm>
            <a:off x="6276761" y="6251567"/>
            <a:ext cx="5548758" cy="438513"/>
            <a:chOff x="6320303" y="6041112"/>
            <a:chExt cx="5548758" cy="438513"/>
          </a:xfrm>
        </p:grpSpPr>
        <p:pic>
          <p:nvPicPr>
            <p:cNvPr id="10" name="Picture 9">
              <a:extLst>
                <a:ext uri="{FF2B5EF4-FFF2-40B4-BE49-F238E27FC236}">
                  <a16:creationId xmlns:a16="http://schemas.microsoft.com/office/drawing/2014/main" id="{B89BD8A3-3652-4C25-92FE-3D719AE6E38C}"/>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11" name="Picture 10">
              <a:extLst>
                <a:ext uri="{FF2B5EF4-FFF2-40B4-BE49-F238E27FC236}">
                  <a16:creationId xmlns:a16="http://schemas.microsoft.com/office/drawing/2014/main" id="{C13C6E48-415D-4F7B-BC1D-0BB398154E1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12" name="TextBox 11">
              <a:extLst>
                <a:ext uri="{FF2B5EF4-FFF2-40B4-BE49-F238E27FC236}">
                  <a16:creationId xmlns:a16="http://schemas.microsoft.com/office/drawing/2014/main" id="{AB7C2161-5CD9-46B3-8503-C50FAACA8CE3}"/>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2B2502BD-DB8D-481D-8825-6FE59DCD23C7}"/>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14" name="Picture 13">
              <a:extLst>
                <a:ext uri="{FF2B5EF4-FFF2-40B4-BE49-F238E27FC236}">
                  <a16:creationId xmlns:a16="http://schemas.microsoft.com/office/drawing/2014/main" id="{07BBF835-4667-46C9-AC40-7CDE15BCB639}"/>
                </a:ext>
              </a:extLst>
            </p:cNvPr>
            <p:cNvPicPr>
              <a:picLocks noChangeAspect="1"/>
            </p:cNvPicPr>
            <p:nvPr/>
          </p:nvPicPr>
          <p:blipFill>
            <a:blip r:embed="rId5"/>
            <a:stretch>
              <a:fillRect/>
            </a:stretch>
          </p:blipFill>
          <p:spPr>
            <a:xfrm>
              <a:off x="11325778" y="6072566"/>
              <a:ext cx="543283" cy="382767"/>
            </a:xfrm>
            <a:prstGeom prst="rect">
              <a:avLst/>
            </a:prstGeom>
          </p:spPr>
        </p:pic>
      </p:grpSp>
      <p:sp>
        <p:nvSpPr>
          <p:cNvPr id="3" name="TextBox 2">
            <a:extLst>
              <a:ext uri="{FF2B5EF4-FFF2-40B4-BE49-F238E27FC236}">
                <a16:creationId xmlns:a16="http://schemas.microsoft.com/office/drawing/2014/main" id="{EDD3DE52-D60F-43C2-8BDE-82E89D0B2F79}"/>
              </a:ext>
            </a:extLst>
          </p:cNvPr>
          <p:cNvSpPr txBox="1"/>
          <p:nvPr/>
        </p:nvSpPr>
        <p:spPr>
          <a:xfrm>
            <a:off x="964096" y="1469336"/>
            <a:ext cx="10255525"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br>
              <a:rPr lang="en-US">
                <a:ea typeface="+mn-lt"/>
                <a:cs typeface="+mn-lt"/>
              </a:rPr>
            </a:br>
            <a:endParaRPr lang="en-US" sz="2400">
              <a:cs typeface="Calibri"/>
            </a:endParaRPr>
          </a:p>
        </p:txBody>
      </p:sp>
      <p:sp>
        <p:nvSpPr>
          <p:cNvPr id="4" name="TextBox 3">
            <a:extLst>
              <a:ext uri="{FF2B5EF4-FFF2-40B4-BE49-F238E27FC236}">
                <a16:creationId xmlns:a16="http://schemas.microsoft.com/office/drawing/2014/main" id="{5341DB96-EA4D-479F-8145-807E5104D577}"/>
              </a:ext>
            </a:extLst>
          </p:cNvPr>
          <p:cNvSpPr txBox="1"/>
          <p:nvPr/>
        </p:nvSpPr>
        <p:spPr>
          <a:xfrm>
            <a:off x="391241" y="1342821"/>
            <a:ext cx="11588888"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914400" lvl="1" indent="-457200">
              <a:buFont typeface="Arial"/>
              <a:buChar char="•"/>
            </a:pPr>
            <a:endParaRPr lang="en-US" sz="2400">
              <a:cs typeface="Calibri"/>
            </a:endParaRPr>
          </a:p>
          <a:p>
            <a:pPr marL="342900" indent="-342900">
              <a:buFont typeface="Arial"/>
              <a:buChar char="•"/>
            </a:pPr>
            <a:r>
              <a:rPr lang="en-US" sz="2400" b="1">
                <a:ea typeface="+mn-lt"/>
                <a:cs typeface="+mn-lt"/>
              </a:rPr>
              <a:t>Copying your individual My Folders to Shared Folders/[Institution Folder]</a:t>
            </a:r>
            <a:br>
              <a:rPr lang="en-US" sz="2400" b="1">
                <a:ea typeface="+mn-lt"/>
                <a:cs typeface="+mn-lt"/>
              </a:rPr>
            </a:br>
            <a:r>
              <a:rPr lang="en-US" sz="2400" b="1">
                <a:ea typeface="+mn-lt"/>
                <a:cs typeface="+mn-lt"/>
              </a:rPr>
              <a:t> </a:t>
            </a:r>
            <a:r>
              <a:rPr lang="en-US" sz="2400" u="sng">
                <a:ea typeface="+mn-lt"/>
                <a:cs typeface="+mn-lt"/>
                <a:hlinkClick r:id="rId6"/>
              </a:rPr>
              <a:t>https://knowledge.exlibrisgroup.com/Alma/Knowledge_Articles/What_do_I_need_to_do_to_prepare_for_Alma_Analytics_OBI_upgrade_from_OBI11%2F%2FOBI12_to_OAS</a:t>
            </a:r>
            <a:endParaRPr lang="en-US" sz="2400">
              <a:cs typeface="Calibri"/>
            </a:endParaRPr>
          </a:p>
          <a:p>
            <a:pPr marL="342900" indent="-342900">
              <a:buFont typeface="Arial"/>
              <a:buChar char="•"/>
            </a:pPr>
            <a:endParaRPr lang="en-US" sz="2400" u="sng">
              <a:ea typeface="+mn-lt"/>
              <a:cs typeface="+mn-lt"/>
            </a:endParaRPr>
          </a:p>
          <a:p>
            <a:pPr marL="342900" indent="-342900">
              <a:buFont typeface="Arial"/>
              <a:buChar char="•"/>
            </a:pPr>
            <a:r>
              <a:rPr lang="en-US" sz="2400" b="1">
                <a:ea typeface="+mn-lt"/>
                <a:cs typeface="+mn-lt"/>
              </a:rPr>
              <a:t>To identify staff users that have the analytics roles in your institution</a:t>
            </a:r>
            <a:br>
              <a:rPr lang="en-US" sz="2400" b="1">
                <a:ea typeface="+mn-lt"/>
                <a:cs typeface="+mn-lt"/>
              </a:rPr>
            </a:br>
            <a:r>
              <a:rPr lang="en-US" sz="2400" b="1">
                <a:ea typeface="+mn-lt"/>
                <a:cs typeface="+mn-lt"/>
              </a:rPr>
              <a:t> </a:t>
            </a:r>
            <a:r>
              <a:rPr lang="en-US" sz="2400">
                <a:ea typeface="+mn-lt"/>
                <a:cs typeface="+mn-lt"/>
              </a:rPr>
              <a:t>Run the ‘</a:t>
            </a:r>
            <a:r>
              <a:rPr lang="en-US" sz="2400" b="1">
                <a:ea typeface="+mn-lt"/>
                <a:cs typeface="+mn-lt"/>
              </a:rPr>
              <a:t>Users with Analytics Access’</a:t>
            </a:r>
            <a:r>
              <a:rPr lang="en-US" sz="2400">
                <a:ea typeface="+mn-lt"/>
                <a:cs typeface="+mn-lt"/>
              </a:rPr>
              <a:t> report. </a:t>
            </a:r>
            <a:endParaRPr lang="en-US" sz="2400">
              <a:cs typeface="Calibri"/>
            </a:endParaRPr>
          </a:p>
          <a:p>
            <a:r>
              <a:rPr lang="en-US" sz="2400">
                <a:ea typeface="+mn-lt"/>
                <a:cs typeface="+mn-lt"/>
              </a:rPr>
              <a:t>    Report path: In Alma Analytics go to  Catalog &gt; Shared Folders &gt; Community &gt; Reports &gt; Consortia &gt; SUNY &gt; Users &gt; Users with Analytics Access</a:t>
            </a:r>
            <a:endParaRPr lang="en-US" sz="2400">
              <a:cs typeface="Calibri"/>
            </a:endParaRPr>
          </a:p>
          <a:p>
            <a:endParaRPr lang="en-US" sz="2400">
              <a:cs typeface="Calibri"/>
            </a:endParaRPr>
          </a:p>
        </p:txBody>
      </p:sp>
    </p:spTree>
    <p:extLst>
      <p:ext uri="{BB962C8B-B14F-4D97-AF65-F5344CB8AC3E}">
        <p14:creationId xmlns:p14="http://schemas.microsoft.com/office/powerpoint/2010/main" val="26537128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B8E82-FFA2-4420-9F5C-C344ED44C26B}"/>
              </a:ext>
            </a:extLst>
          </p:cNvPr>
          <p:cNvSpPr>
            <a:spLocks noGrp="1"/>
          </p:cNvSpPr>
          <p:nvPr>
            <p:ph type="title"/>
          </p:nvPr>
        </p:nvSpPr>
        <p:spPr>
          <a:xfrm>
            <a:off x="337210" y="706294"/>
            <a:ext cx="11196977" cy="1325563"/>
          </a:xfrm>
        </p:spPr>
        <p:txBody>
          <a:bodyPr/>
          <a:lstStyle/>
          <a:p>
            <a:r>
              <a:rPr lang="en-US" b="1">
                <a:ea typeface="+mj-lt"/>
                <a:cs typeface="+mj-lt"/>
              </a:rPr>
              <a:t>Additional Information from the Analytics Working Group </a:t>
            </a:r>
            <a:endParaRPr lang="en-US"/>
          </a:p>
          <a:p>
            <a:endParaRPr lang="en-US" b="1">
              <a:cs typeface="Calibri Light" panose="020F0302020204030204"/>
            </a:endParaRPr>
          </a:p>
        </p:txBody>
      </p:sp>
      <p:sp>
        <p:nvSpPr>
          <p:cNvPr id="5" name="Content Placeholder 4">
            <a:extLst>
              <a:ext uri="{FF2B5EF4-FFF2-40B4-BE49-F238E27FC236}">
                <a16:creationId xmlns:a16="http://schemas.microsoft.com/office/drawing/2014/main" id="{535E1953-C7A3-4180-AAE1-5C1894D3B757}"/>
              </a:ext>
            </a:extLst>
          </p:cNvPr>
          <p:cNvSpPr>
            <a:spLocks noGrp="1"/>
          </p:cNvSpPr>
          <p:nvPr>
            <p:ph idx="1"/>
          </p:nvPr>
        </p:nvSpPr>
        <p:spPr>
          <a:xfrm>
            <a:off x="414453" y="1496385"/>
            <a:ext cx="10765464" cy="4389014"/>
          </a:xfrm>
        </p:spPr>
        <p:txBody>
          <a:bodyPr vert="horz" lIns="91440" tIns="45720" rIns="91440" bIns="45720" rtlCol="0" anchor="t">
            <a:normAutofit/>
          </a:bodyPr>
          <a:lstStyle/>
          <a:p>
            <a:pPr marL="457200" lvl="1" indent="0">
              <a:buNone/>
            </a:pPr>
            <a:endParaRPr lang="en-US">
              <a:cs typeface="Calibri"/>
            </a:endParaRPr>
          </a:p>
          <a:p>
            <a:pPr marL="457200" lvl="1" indent="0">
              <a:buNone/>
            </a:pPr>
            <a:endParaRPr lang="en-US">
              <a:cs typeface="Calibri"/>
            </a:endParaRPr>
          </a:p>
          <a:p>
            <a:pPr marL="457200" lvl="1" indent="0">
              <a:buNone/>
            </a:pPr>
            <a:endParaRPr lang="en-US">
              <a:cs typeface="Calibri"/>
            </a:endParaRPr>
          </a:p>
          <a:p>
            <a:pPr lvl="2"/>
            <a:endParaRPr lang="en-US">
              <a:cs typeface="Calibri"/>
            </a:endParaRPr>
          </a:p>
          <a:p>
            <a:endParaRPr lang="en-US">
              <a:cs typeface="Calibri"/>
            </a:endParaRPr>
          </a:p>
          <a:p>
            <a:pPr lvl="1"/>
            <a:endParaRPr lang="en-US">
              <a:cs typeface="Calibri"/>
            </a:endParaRPr>
          </a:p>
          <a:p>
            <a:endParaRPr lang="en-US">
              <a:cs typeface="Calibri"/>
            </a:endParaRPr>
          </a:p>
          <a:p>
            <a:endParaRPr lang="en-US">
              <a:cs typeface="Calibri"/>
            </a:endParaRPr>
          </a:p>
          <a:p>
            <a:endParaRPr lang="en-US">
              <a:cs typeface="Calibri"/>
            </a:endParaRPr>
          </a:p>
        </p:txBody>
      </p:sp>
      <p:sp>
        <p:nvSpPr>
          <p:cNvPr id="6" name="Rectangle 5">
            <a:extLst>
              <a:ext uri="{FF2B5EF4-FFF2-40B4-BE49-F238E27FC236}">
                <a16:creationId xmlns:a16="http://schemas.microsoft.com/office/drawing/2014/main" id="{6E4981DC-29C1-41C5-8328-65942ABE9C39}"/>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4678345-D92B-46D8-897F-867B6E7E2B43}"/>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FC5DDDB1-8B52-4A08-A195-6AF3DFE0FEB3}"/>
              </a:ext>
            </a:extLst>
          </p:cNvPr>
          <p:cNvGrpSpPr/>
          <p:nvPr/>
        </p:nvGrpSpPr>
        <p:grpSpPr>
          <a:xfrm>
            <a:off x="6276761" y="6251567"/>
            <a:ext cx="5548758" cy="438513"/>
            <a:chOff x="6320303" y="6041112"/>
            <a:chExt cx="5548758" cy="438513"/>
          </a:xfrm>
        </p:grpSpPr>
        <p:pic>
          <p:nvPicPr>
            <p:cNvPr id="10" name="Picture 9">
              <a:extLst>
                <a:ext uri="{FF2B5EF4-FFF2-40B4-BE49-F238E27FC236}">
                  <a16:creationId xmlns:a16="http://schemas.microsoft.com/office/drawing/2014/main" id="{B89BD8A3-3652-4C25-92FE-3D719AE6E38C}"/>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11" name="Picture 10">
              <a:extLst>
                <a:ext uri="{FF2B5EF4-FFF2-40B4-BE49-F238E27FC236}">
                  <a16:creationId xmlns:a16="http://schemas.microsoft.com/office/drawing/2014/main" id="{C13C6E48-415D-4F7B-BC1D-0BB398154E1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12" name="TextBox 11">
              <a:extLst>
                <a:ext uri="{FF2B5EF4-FFF2-40B4-BE49-F238E27FC236}">
                  <a16:creationId xmlns:a16="http://schemas.microsoft.com/office/drawing/2014/main" id="{AB7C2161-5CD9-46B3-8503-C50FAACA8CE3}"/>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2B2502BD-DB8D-481D-8825-6FE59DCD23C7}"/>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14" name="Picture 13">
              <a:extLst>
                <a:ext uri="{FF2B5EF4-FFF2-40B4-BE49-F238E27FC236}">
                  <a16:creationId xmlns:a16="http://schemas.microsoft.com/office/drawing/2014/main" id="{07BBF835-4667-46C9-AC40-7CDE15BCB639}"/>
                </a:ext>
              </a:extLst>
            </p:cNvPr>
            <p:cNvPicPr>
              <a:picLocks noChangeAspect="1"/>
            </p:cNvPicPr>
            <p:nvPr/>
          </p:nvPicPr>
          <p:blipFill>
            <a:blip r:embed="rId5"/>
            <a:stretch>
              <a:fillRect/>
            </a:stretch>
          </p:blipFill>
          <p:spPr>
            <a:xfrm>
              <a:off x="11325778" y="6072566"/>
              <a:ext cx="543283" cy="382767"/>
            </a:xfrm>
            <a:prstGeom prst="rect">
              <a:avLst/>
            </a:prstGeom>
          </p:spPr>
        </p:pic>
      </p:grpSp>
      <p:sp>
        <p:nvSpPr>
          <p:cNvPr id="3" name="TextBox 2">
            <a:extLst>
              <a:ext uri="{FF2B5EF4-FFF2-40B4-BE49-F238E27FC236}">
                <a16:creationId xmlns:a16="http://schemas.microsoft.com/office/drawing/2014/main" id="{EDD3DE52-D60F-43C2-8BDE-82E89D0B2F79}"/>
              </a:ext>
            </a:extLst>
          </p:cNvPr>
          <p:cNvSpPr txBox="1"/>
          <p:nvPr/>
        </p:nvSpPr>
        <p:spPr>
          <a:xfrm>
            <a:off x="964096" y="1469336"/>
            <a:ext cx="10255525"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br>
              <a:rPr lang="en-US">
                <a:ea typeface="+mn-lt"/>
                <a:cs typeface="+mn-lt"/>
              </a:rPr>
            </a:br>
            <a:endParaRPr lang="en-US" sz="2400">
              <a:cs typeface="Calibri"/>
            </a:endParaRPr>
          </a:p>
        </p:txBody>
      </p:sp>
      <p:sp>
        <p:nvSpPr>
          <p:cNvPr id="4" name="TextBox 3">
            <a:extLst>
              <a:ext uri="{FF2B5EF4-FFF2-40B4-BE49-F238E27FC236}">
                <a16:creationId xmlns:a16="http://schemas.microsoft.com/office/drawing/2014/main" id="{5341DB96-EA4D-479F-8145-807E5104D577}"/>
              </a:ext>
            </a:extLst>
          </p:cNvPr>
          <p:cNvSpPr txBox="1"/>
          <p:nvPr/>
        </p:nvSpPr>
        <p:spPr>
          <a:xfrm>
            <a:off x="115016" y="2447721"/>
            <a:ext cx="11769863" cy="31085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r>
              <a:rPr lang="en-US" sz="2400">
                <a:ea typeface="+mn-lt"/>
                <a:cs typeface="+mn-lt"/>
              </a:rPr>
              <a:t>•</a:t>
            </a:r>
            <a:r>
              <a:rPr lang="en-US" sz="2400" b="1">
                <a:ea typeface="+mn-lt"/>
                <a:cs typeface="+mn-lt"/>
              </a:rPr>
              <a:t>Additional information and on-screen demo from the Analytics Working Group</a:t>
            </a:r>
            <a:br>
              <a:rPr lang="en-US" sz="2400" b="1">
                <a:ea typeface="+mn-lt"/>
                <a:cs typeface="+mn-lt"/>
              </a:rPr>
            </a:br>
            <a:r>
              <a:rPr lang="en-US" sz="2400" b="1">
                <a:ea typeface="+mn-lt"/>
                <a:cs typeface="+mn-lt"/>
              </a:rPr>
              <a:t> </a:t>
            </a:r>
            <a:r>
              <a:rPr lang="en-US" sz="2400" u="sng">
                <a:ea typeface="+mn-lt"/>
                <a:cs typeface="+mn-lt"/>
                <a:hlinkClick r:id="rId6"/>
              </a:rPr>
              <a:t>AWG August 12 webinar recorded session</a:t>
            </a:r>
            <a:br>
              <a:rPr lang="en-US" sz="2400" u="sng">
                <a:ea typeface="+mn-lt"/>
                <a:cs typeface="+mn-lt"/>
              </a:rPr>
            </a:br>
            <a:endParaRPr lang="en-US" sz="2400" u="sng">
              <a:cs typeface="Calibri"/>
              <a:hlinkClick r:id="rId6"/>
            </a:endParaRPr>
          </a:p>
          <a:p>
            <a:pPr lvl="1"/>
            <a:endParaRPr lang="en-US" sz="2400" u="sng">
              <a:ea typeface="+mn-lt"/>
              <a:cs typeface="+mn-lt"/>
            </a:endParaRPr>
          </a:p>
          <a:p>
            <a:pPr lvl="1"/>
            <a:r>
              <a:rPr lang="en-US" sz="2400">
                <a:ea typeface="+mn-lt"/>
                <a:cs typeface="+mn-lt"/>
              </a:rPr>
              <a:t>•</a:t>
            </a:r>
            <a:r>
              <a:rPr lang="en-US" sz="2400" b="1">
                <a:ea typeface="+mn-lt"/>
                <a:cs typeface="+mn-lt"/>
              </a:rPr>
              <a:t>Reminder on HQ Basecamp</a:t>
            </a:r>
            <a:endParaRPr lang="en-US" sz="2400">
              <a:cs typeface="Calibri"/>
            </a:endParaRPr>
          </a:p>
          <a:p>
            <a:pPr lvl="1"/>
            <a:r>
              <a:rPr lang="en-US" sz="2400" b="1">
                <a:ea typeface="+mn-lt"/>
                <a:cs typeface="+mn-lt"/>
              </a:rPr>
              <a:t> </a:t>
            </a:r>
            <a:r>
              <a:rPr lang="en-US" sz="2400">
                <a:ea typeface="+mn-lt"/>
                <a:cs typeface="+mn-lt"/>
                <a:hlinkClick r:id="rId7"/>
              </a:rPr>
              <a:t>https://public.3.basecamp.com/p/8JW1LqQG2aFe5y5pD3hFMDpc</a:t>
            </a:r>
            <a:endParaRPr lang="en-US" sz="2400">
              <a:cs typeface="Calibri"/>
            </a:endParaRPr>
          </a:p>
          <a:p>
            <a:pPr lvl="1"/>
            <a:endParaRPr lang="en-US" sz="2400">
              <a:cs typeface="Calibri"/>
            </a:endParaRPr>
          </a:p>
          <a:p>
            <a:pPr marL="914400" lvl="1" indent="-457200">
              <a:buFont typeface="Arial"/>
              <a:buChar char="•"/>
            </a:pPr>
            <a:endParaRPr lang="en-US" sz="2800">
              <a:cs typeface="Calibri"/>
            </a:endParaRPr>
          </a:p>
        </p:txBody>
      </p:sp>
    </p:spTree>
    <p:extLst>
      <p:ext uri="{BB962C8B-B14F-4D97-AF65-F5344CB8AC3E}">
        <p14:creationId xmlns:p14="http://schemas.microsoft.com/office/powerpoint/2010/main" val="11235245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B8E82-FFA2-4420-9F5C-C344ED44C26B}"/>
              </a:ext>
            </a:extLst>
          </p:cNvPr>
          <p:cNvSpPr>
            <a:spLocks noGrp="1"/>
          </p:cNvSpPr>
          <p:nvPr>
            <p:ph type="title"/>
          </p:nvPr>
        </p:nvSpPr>
        <p:spPr>
          <a:xfrm>
            <a:off x="632485" y="391969"/>
            <a:ext cx="11196977" cy="1325563"/>
          </a:xfrm>
        </p:spPr>
        <p:txBody>
          <a:bodyPr/>
          <a:lstStyle/>
          <a:p>
            <a:r>
              <a:rPr lang="en-US" b="1">
                <a:ea typeface="+mj-lt"/>
                <a:cs typeface="+mj-lt"/>
              </a:rPr>
              <a:t>More Info on Oracle Analytics Server (OAS) and Data Visualization from Ex Libris</a:t>
            </a:r>
            <a:endParaRPr lang="en-US"/>
          </a:p>
          <a:p>
            <a:endParaRPr lang="en-US" b="1">
              <a:cs typeface="Calibri Light" panose="020F0302020204030204"/>
            </a:endParaRPr>
          </a:p>
        </p:txBody>
      </p:sp>
      <p:sp>
        <p:nvSpPr>
          <p:cNvPr id="5" name="Content Placeholder 4">
            <a:extLst>
              <a:ext uri="{FF2B5EF4-FFF2-40B4-BE49-F238E27FC236}">
                <a16:creationId xmlns:a16="http://schemas.microsoft.com/office/drawing/2014/main" id="{535E1953-C7A3-4180-AAE1-5C1894D3B757}"/>
              </a:ext>
            </a:extLst>
          </p:cNvPr>
          <p:cNvSpPr>
            <a:spLocks noGrp="1"/>
          </p:cNvSpPr>
          <p:nvPr>
            <p:ph idx="1"/>
          </p:nvPr>
        </p:nvSpPr>
        <p:spPr>
          <a:xfrm>
            <a:off x="414453" y="1496385"/>
            <a:ext cx="10765464" cy="4389014"/>
          </a:xfrm>
        </p:spPr>
        <p:txBody>
          <a:bodyPr vert="horz" lIns="91440" tIns="45720" rIns="91440" bIns="45720" rtlCol="0" anchor="t">
            <a:normAutofit/>
          </a:bodyPr>
          <a:lstStyle/>
          <a:p>
            <a:pPr marL="457200" lvl="1" indent="0">
              <a:buNone/>
            </a:pPr>
            <a:endParaRPr lang="en-US">
              <a:cs typeface="Calibri"/>
            </a:endParaRPr>
          </a:p>
          <a:p>
            <a:pPr marL="457200" lvl="1" indent="0">
              <a:buNone/>
            </a:pPr>
            <a:endParaRPr lang="en-US">
              <a:cs typeface="Calibri"/>
            </a:endParaRPr>
          </a:p>
          <a:p>
            <a:pPr marL="457200" lvl="1" indent="0">
              <a:buNone/>
            </a:pPr>
            <a:endParaRPr lang="en-US">
              <a:cs typeface="Calibri"/>
            </a:endParaRPr>
          </a:p>
          <a:p>
            <a:pPr lvl="2"/>
            <a:endParaRPr lang="en-US">
              <a:cs typeface="Calibri"/>
            </a:endParaRPr>
          </a:p>
          <a:p>
            <a:endParaRPr lang="en-US">
              <a:cs typeface="Calibri"/>
            </a:endParaRPr>
          </a:p>
          <a:p>
            <a:pPr lvl="1"/>
            <a:endParaRPr lang="en-US">
              <a:cs typeface="Calibri"/>
            </a:endParaRPr>
          </a:p>
          <a:p>
            <a:endParaRPr lang="en-US">
              <a:cs typeface="Calibri"/>
            </a:endParaRPr>
          </a:p>
          <a:p>
            <a:endParaRPr lang="en-US">
              <a:cs typeface="Calibri"/>
            </a:endParaRPr>
          </a:p>
          <a:p>
            <a:endParaRPr lang="en-US">
              <a:cs typeface="Calibri"/>
            </a:endParaRPr>
          </a:p>
        </p:txBody>
      </p:sp>
      <p:sp>
        <p:nvSpPr>
          <p:cNvPr id="6" name="Rectangle 5">
            <a:extLst>
              <a:ext uri="{FF2B5EF4-FFF2-40B4-BE49-F238E27FC236}">
                <a16:creationId xmlns:a16="http://schemas.microsoft.com/office/drawing/2014/main" id="{6E4981DC-29C1-41C5-8328-65942ABE9C39}"/>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4678345-D92B-46D8-897F-867B6E7E2B43}"/>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FC5DDDB1-8B52-4A08-A195-6AF3DFE0FEB3}"/>
              </a:ext>
            </a:extLst>
          </p:cNvPr>
          <p:cNvGrpSpPr/>
          <p:nvPr/>
        </p:nvGrpSpPr>
        <p:grpSpPr>
          <a:xfrm>
            <a:off x="6276761" y="6251567"/>
            <a:ext cx="5548758" cy="438513"/>
            <a:chOff x="6320303" y="6041112"/>
            <a:chExt cx="5548758" cy="438513"/>
          </a:xfrm>
        </p:grpSpPr>
        <p:pic>
          <p:nvPicPr>
            <p:cNvPr id="10" name="Picture 9">
              <a:extLst>
                <a:ext uri="{FF2B5EF4-FFF2-40B4-BE49-F238E27FC236}">
                  <a16:creationId xmlns:a16="http://schemas.microsoft.com/office/drawing/2014/main" id="{B89BD8A3-3652-4C25-92FE-3D719AE6E38C}"/>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11" name="Picture 10">
              <a:extLst>
                <a:ext uri="{FF2B5EF4-FFF2-40B4-BE49-F238E27FC236}">
                  <a16:creationId xmlns:a16="http://schemas.microsoft.com/office/drawing/2014/main" id="{C13C6E48-415D-4F7B-BC1D-0BB398154E1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12" name="TextBox 11">
              <a:extLst>
                <a:ext uri="{FF2B5EF4-FFF2-40B4-BE49-F238E27FC236}">
                  <a16:creationId xmlns:a16="http://schemas.microsoft.com/office/drawing/2014/main" id="{AB7C2161-5CD9-46B3-8503-C50FAACA8CE3}"/>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2B2502BD-DB8D-481D-8825-6FE59DCD23C7}"/>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14" name="Picture 13">
              <a:extLst>
                <a:ext uri="{FF2B5EF4-FFF2-40B4-BE49-F238E27FC236}">
                  <a16:creationId xmlns:a16="http://schemas.microsoft.com/office/drawing/2014/main" id="{07BBF835-4667-46C9-AC40-7CDE15BCB639}"/>
                </a:ext>
              </a:extLst>
            </p:cNvPr>
            <p:cNvPicPr>
              <a:picLocks noChangeAspect="1"/>
            </p:cNvPicPr>
            <p:nvPr/>
          </p:nvPicPr>
          <p:blipFill>
            <a:blip r:embed="rId5"/>
            <a:stretch>
              <a:fillRect/>
            </a:stretch>
          </p:blipFill>
          <p:spPr>
            <a:xfrm>
              <a:off x="11325778" y="6072566"/>
              <a:ext cx="543283" cy="382767"/>
            </a:xfrm>
            <a:prstGeom prst="rect">
              <a:avLst/>
            </a:prstGeom>
          </p:spPr>
        </p:pic>
      </p:grpSp>
      <p:sp>
        <p:nvSpPr>
          <p:cNvPr id="3" name="TextBox 2">
            <a:extLst>
              <a:ext uri="{FF2B5EF4-FFF2-40B4-BE49-F238E27FC236}">
                <a16:creationId xmlns:a16="http://schemas.microsoft.com/office/drawing/2014/main" id="{EDD3DE52-D60F-43C2-8BDE-82E89D0B2F79}"/>
              </a:ext>
            </a:extLst>
          </p:cNvPr>
          <p:cNvSpPr txBox="1"/>
          <p:nvPr/>
        </p:nvSpPr>
        <p:spPr>
          <a:xfrm>
            <a:off x="964096" y="1469336"/>
            <a:ext cx="10255525"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br>
              <a:rPr lang="en-US">
                <a:ea typeface="+mn-lt"/>
                <a:cs typeface="+mn-lt"/>
              </a:rPr>
            </a:br>
            <a:endParaRPr lang="en-US" sz="2400">
              <a:cs typeface="Calibri"/>
            </a:endParaRPr>
          </a:p>
        </p:txBody>
      </p:sp>
      <p:sp>
        <p:nvSpPr>
          <p:cNvPr id="4" name="TextBox 3">
            <a:extLst>
              <a:ext uri="{FF2B5EF4-FFF2-40B4-BE49-F238E27FC236}">
                <a16:creationId xmlns:a16="http://schemas.microsoft.com/office/drawing/2014/main" id="{5341DB96-EA4D-479F-8145-807E5104D577}"/>
              </a:ext>
            </a:extLst>
          </p:cNvPr>
          <p:cNvSpPr txBox="1"/>
          <p:nvPr/>
        </p:nvSpPr>
        <p:spPr>
          <a:xfrm>
            <a:off x="210266" y="1714296"/>
            <a:ext cx="11769863" cy="46474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800100" lvl="1" indent="-342900">
              <a:buFont typeface="Arial"/>
              <a:buChar char="•"/>
            </a:pPr>
            <a:r>
              <a:rPr lang="en-US" sz="2000" b="1">
                <a:ea typeface="+mn-lt"/>
                <a:cs typeface="+mn-lt"/>
              </a:rPr>
              <a:t>OAS (Oracle Analytics Server) and DV (Data Visualization) Upgrade Info</a:t>
            </a:r>
            <a:endParaRPr lang="en-US" sz="2000">
              <a:cs typeface="Calibri"/>
            </a:endParaRPr>
          </a:p>
          <a:p>
            <a:pPr lvl="1"/>
            <a:r>
              <a:rPr lang="en-US" sz="2000" u="sng">
                <a:ea typeface="+mn-lt"/>
                <a:cs typeface="+mn-lt"/>
                <a:hlinkClick r:id="rId6"/>
              </a:rPr>
              <a:t>https://knowledge.exlibrisgroup.com/Alma/Product_Documentation/010Alma_Online_Help_(English)/080Analytics/010Introduction/The_Basics_of_Working_with_Analytics/OAS_(Oracle_Analytics_Server)_and_Data_Visualization_(DV)</a:t>
            </a:r>
            <a:endParaRPr lang="en-US" sz="2000">
              <a:cs typeface="Calibri"/>
            </a:endParaRPr>
          </a:p>
          <a:p>
            <a:pPr lvl="1"/>
            <a:endParaRPr lang="en-US" sz="2000" u="sng">
              <a:ea typeface="+mn-lt"/>
              <a:cs typeface="+mn-lt"/>
            </a:endParaRPr>
          </a:p>
          <a:p>
            <a:pPr marL="800100" lvl="1" indent="-342900">
              <a:buFont typeface="Arial"/>
              <a:buChar char="•"/>
            </a:pPr>
            <a:r>
              <a:rPr lang="en-US" sz="2000" b="1">
                <a:ea typeface="+mn-lt"/>
                <a:cs typeface="+mn-lt"/>
              </a:rPr>
              <a:t>Ex Libris blog</a:t>
            </a:r>
            <a:endParaRPr lang="en-US" sz="2000">
              <a:cs typeface="Calibri"/>
            </a:endParaRPr>
          </a:p>
          <a:p>
            <a:pPr lvl="1"/>
            <a:r>
              <a:rPr lang="en-US" sz="2000" u="sng">
                <a:ea typeface="+mn-lt"/>
                <a:cs typeface="+mn-lt"/>
                <a:hlinkClick r:id="rId7"/>
              </a:rPr>
              <a:t>https://developers.exlibrisgroup.com/blog/an-introduction-to-alma-analytics-data-visualization-dv/</a:t>
            </a:r>
            <a:endParaRPr lang="en-US" sz="2000">
              <a:cs typeface="Calibri"/>
            </a:endParaRPr>
          </a:p>
          <a:p>
            <a:pPr lvl="1"/>
            <a:r>
              <a:rPr lang="en-US" sz="2000">
                <a:ea typeface="+mn-lt"/>
                <a:cs typeface="+mn-lt"/>
              </a:rPr>
              <a:t>  </a:t>
            </a:r>
          </a:p>
          <a:p>
            <a:pPr marL="800100" lvl="1" indent="-342900">
              <a:buFont typeface="Arial"/>
              <a:buChar char="•"/>
            </a:pPr>
            <a:r>
              <a:rPr lang="en-US" sz="2000" b="1">
                <a:ea typeface="+mn-lt"/>
                <a:cs typeface="+mn-lt"/>
              </a:rPr>
              <a:t>What’s new in Analytics with OAS (Oracle Analytics Server)</a:t>
            </a:r>
            <a:endParaRPr lang="en-US" sz="2000">
              <a:cs typeface="Calibri"/>
            </a:endParaRPr>
          </a:p>
          <a:p>
            <a:pPr lvl="1"/>
            <a:r>
              <a:rPr lang="en-US" sz="2000" u="sng">
                <a:ea typeface="+mn-lt"/>
                <a:cs typeface="+mn-lt"/>
                <a:hlinkClick r:id="rId8"/>
              </a:rPr>
              <a:t>https://developers.exlibrisgroup.com/blog/whats-new-in-analytics-with-oas-oracle-analytics-server/</a:t>
            </a:r>
            <a:endParaRPr lang="en-US" sz="2000">
              <a:cs typeface="Calibri"/>
            </a:endParaRPr>
          </a:p>
          <a:p>
            <a:pPr lvl="1"/>
            <a:endParaRPr lang="en-US" sz="2000" b="1">
              <a:ea typeface="+mn-lt"/>
              <a:cs typeface="+mn-lt"/>
            </a:endParaRPr>
          </a:p>
          <a:p>
            <a:pPr marL="800100" lvl="1" indent="-342900">
              <a:buFont typeface="Arial"/>
              <a:buChar char="•"/>
            </a:pPr>
            <a:r>
              <a:rPr lang="en-US" sz="2000" b="1">
                <a:ea typeface="+mn-lt"/>
                <a:cs typeface="+mn-lt"/>
              </a:rPr>
              <a:t>YouTube videos on OAS, DV &amp; Primo Analytics demo</a:t>
            </a:r>
            <a:endParaRPr lang="en-US" sz="2000">
              <a:cs typeface="Calibri"/>
            </a:endParaRPr>
          </a:p>
          <a:p>
            <a:pPr lvl="1"/>
            <a:r>
              <a:rPr lang="en-US" sz="2000" u="sng">
                <a:ea typeface="+mn-lt"/>
                <a:cs typeface="+mn-lt"/>
                <a:hlinkClick r:id="rId9"/>
              </a:rPr>
              <a:t>https://www.youtube.com/user/ExLibrisLtd/search?query=OAS+and+DV</a:t>
            </a:r>
            <a:endParaRPr lang="en-US" sz="2000">
              <a:cs typeface="Calibri"/>
            </a:endParaRPr>
          </a:p>
          <a:p>
            <a:pPr lvl="1"/>
            <a:br>
              <a:rPr lang="en-US"/>
            </a:br>
            <a:endParaRPr lang="en-US"/>
          </a:p>
        </p:txBody>
      </p:sp>
    </p:spTree>
    <p:extLst>
      <p:ext uri="{BB962C8B-B14F-4D97-AF65-F5344CB8AC3E}">
        <p14:creationId xmlns:p14="http://schemas.microsoft.com/office/powerpoint/2010/main" val="35724161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B8E82-FFA2-4420-9F5C-C344ED44C26B}"/>
              </a:ext>
            </a:extLst>
          </p:cNvPr>
          <p:cNvSpPr>
            <a:spLocks noGrp="1"/>
          </p:cNvSpPr>
          <p:nvPr>
            <p:ph type="title"/>
          </p:nvPr>
        </p:nvSpPr>
        <p:spPr>
          <a:xfrm>
            <a:off x="184810" y="-36656"/>
            <a:ext cx="11196977" cy="1325563"/>
          </a:xfrm>
        </p:spPr>
        <p:txBody>
          <a:bodyPr/>
          <a:lstStyle/>
          <a:p>
            <a:r>
              <a:rPr lang="en-US" b="1">
                <a:cs typeface="Calibri Light" panose="020F0302020204030204"/>
              </a:rPr>
              <a:t>E-Resource Management and Organizational Adjustments Sessions</a:t>
            </a:r>
          </a:p>
        </p:txBody>
      </p:sp>
      <p:sp>
        <p:nvSpPr>
          <p:cNvPr id="5" name="Content Placeholder 4">
            <a:extLst>
              <a:ext uri="{FF2B5EF4-FFF2-40B4-BE49-F238E27FC236}">
                <a16:creationId xmlns:a16="http://schemas.microsoft.com/office/drawing/2014/main" id="{535E1953-C7A3-4180-AAE1-5C1894D3B757}"/>
              </a:ext>
            </a:extLst>
          </p:cNvPr>
          <p:cNvSpPr>
            <a:spLocks noGrp="1"/>
          </p:cNvSpPr>
          <p:nvPr>
            <p:ph idx="1"/>
          </p:nvPr>
        </p:nvSpPr>
        <p:spPr>
          <a:xfrm>
            <a:off x="414453" y="1496385"/>
            <a:ext cx="10765464" cy="4389014"/>
          </a:xfrm>
        </p:spPr>
        <p:txBody>
          <a:bodyPr vert="horz" lIns="91440" tIns="45720" rIns="91440" bIns="45720" rtlCol="0" anchor="t">
            <a:normAutofit/>
          </a:bodyPr>
          <a:lstStyle/>
          <a:p>
            <a:pPr marL="457200" lvl="1" indent="0">
              <a:buNone/>
            </a:pPr>
            <a:endParaRPr lang="en-US">
              <a:cs typeface="Calibri"/>
            </a:endParaRPr>
          </a:p>
          <a:p>
            <a:pPr marL="457200" lvl="1" indent="0">
              <a:buNone/>
            </a:pPr>
            <a:endParaRPr lang="en-US">
              <a:cs typeface="Calibri"/>
            </a:endParaRPr>
          </a:p>
          <a:p>
            <a:pPr marL="457200" lvl="1" indent="0">
              <a:buNone/>
            </a:pPr>
            <a:endParaRPr lang="en-US">
              <a:cs typeface="Calibri"/>
            </a:endParaRPr>
          </a:p>
          <a:p>
            <a:pPr lvl="2"/>
            <a:endParaRPr lang="en-US">
              <a:cs typeface="Calibri"/>
            </a:endParaRPr>
          </a:p>
          <a:p>
            <a:endParaRPr lang="en-US">
              <a:cs typeface="Calibri"/>
            </a:endParaRPr>
          </a:p>
          <a:p>
            <a:pPr lvl="1"/>
            <a:endParaRPr lang="en-US">
              <a:cs typeface="Calibri"/>
            </a:endParaRPr>
          </a:p>
          <a:p>
            <a:endParaRPr lang="en-US">
              <a:cs typeface="Calibri"/>
            </a:endParaRPr>
          </a:p>
          <a:p>
            <a:endParaRPr lang="en-US">
              <a:cs typeface="Calibri"/>
            </a:endParaRPr>
          </a:p>
          <a:p>
            <a:endParaRPr lang="en-US">
              <a:cs typeface="Calibri"/>
            </a:endParaRPr>
          </a:p>
        </p:txBody>
      </p:sp>
      <p:sp>
        <p:nvSpPr>
          <p:cNvPr id="6" name="Rectangle 5">
            <a:extLst>
              <a:ext uri="{FF2B5EF4-FFF2-40B4-BE49-F238E27FC236}">
                <a16:creationId xmlns:a16="http://schemas.microsoft.com/office/drawing/2014/main" id="{6E4981DC-29C1-41C5-8328-65942ABE9C39}"/>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4678345-D92B-46D8-897F-867B6E7E2B43}"/>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FC5DDDB1-8B52-4A08-A195-6AF3DFE0FEB3}"/>
              </a:ext>
            </a:extLst>
          </p:cNvPr>
          <p:cNvGrpSpPr/>
          <p:nvPr/>
        </p:nvGrpSpPr>
        <p:grpSpPr>
          <a:xfrm>
            <a:off x="6276761" y="6251567"/>
            <a:ext cx="5548758" cy="438513"/>
            <a:chOff x="6320303" y="6041112"/>
            <a:chExt cx="5548758" cy="438513"/>
          </a:xfrm>
        </p:grpSpPr>
        <p:pic>
          <p:nvPicPr>
            <p:cNvPr id="10" name="Picture 9">
              <a:extLst>
                <a:ext uri="{FF2B5EF4-FFF2-40B4-BE49-F238E27FC236}">
                  <a16:creationId xmlns:a16="http://schemas.microsoft.com/office/drawing/2014/main" id="{B89BD8A3-3652-4C25-92FE-3D719AE6E38C}"/>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11" name="Picture 10">
              <a:extLst>
                <a:ext uri="{FF2B5EF4-FFF2-40B4-BE49-F238E27FC236}">
                  <a16:creationId xmlns:a16="http://schemas.microsoft.com/office/drawing/2014/main" id="{C13C6E48-415D-4F7B-BC1D-0BB398154E1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12" name="TextBox 11">
              <a:extLst>
                <a:ext uri="{FF2B5EF4-FFF2-40B4-BE49-F238E27FC236}">
                  <a16:creationId xmlns:a16="http://schemas.microsoft.com/office/drawing/2014/main" id="{AB7C2161-5CD9-46B3-8503-C50FAACA8CE3}"/>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2B2502BD-DB8D-481D-8825-6FE59DCD23C7}"/>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14" name="Picture 13">
              <a:extLst>
                <a:ext uri="{FF2B5EF4-FFF2-40B4-BE49-F238E27FC236}">
                  <a16:creationId xmlns:a16="http://schemas.microsoft.com/office/drawing/2014/main" id="{07BBF835-4667-46C9-AC40-7CDE15BCB639}"/>
                </a:ext>
              </a:extLst>
            </p:cNvPr>
            <p:cNvPicPr>
              <a:picLocks noChangeAspect="1"/>
            </p:cNvPicPr>
            <p:nvPr/>
          </p:nvPicPr>
          <p:blipFill>
            <a:blip r:embed="rId5"/>
            <a:stretch>
              <a:fillRect/>
            </a:stretch>
          </p:blipFill>
          <p:spPr>
            <a:xfrm>
              <a:off x="11325778" y="6072566"/>
              <a:ext cx="543283" cy="382767"/>
            </a:xfrm>
            <a:prstGeom prst="rect">
              <a:avLst/>
            </a:prstGeom>
          </p:spPr>
        </p:pic>
      </p:grpSp>
      <p:sp>
        <p:nvSpPr>
          <p:cNvPr id="3" name="TextBox 2">
            <a:extLst>
              <a:ext uri="{FF2B5EF4-FFF2-40B4-BE49-F238E27FC236}">
                <a16:creationId xmlns:a16="http://schemas.microsoft.com/office/drawing/2014/main" id="{EDD3DE52-D60F-43C2-8BDE-82E89D0B2F79}"/>
              </a:ext>
            </a:extLst>
          </p:cNvPr>
          <p:cNvSpPr txBox="1"/>
          <p:nvPr/>
        </p:nvSpPr>
        <p:spPr>
          <a:xfrm>
            <a:off x="964096" y="1469336"/>
            <a:ext cx="10255525"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br>
              <a:rPr lang="en-US">
                <a:ea typeface="+mn-lt"/>
                <a:cs typeface="+mn-lt"/>
              </a:rPr>
            </a:br>
            <a:endParaRPr lang="en-US" sz="2400">
              <a:cs typeface="Calibri"/>
            </a:endParaRPr>
          </a:p>
        </p:txBody>
      </p:sp>
      <p:sp>
        <p:nvSpPr>
          <p:cNvPr id="4" name="TextBox 3">
            <a:extLst>
              <a:ext uri="{FF2B5EF4-FFF2-40B4-BE49-F238E27FC236}">
                <a16:creationId xmlns:a16="http://schemas.microsoft.com/office/drawing/2014/main" id="{5341DB96-EA4D-479F-8145-807E5104D577}"/>
              </a:ext>
            </a:extLst>
          </p:cNvPr>
          <p:cNvSpPr txBox="1"/>
          <p:nvPr/>
        </p:nvSpPr>
        <p:spPr>
          <a:xfrm>
            <a:off x="189390" y="1342821"/>
            <a:ext cx="11759424" cy="64940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914400" lvl="1" indent="-457200">
              <a:buFont typeface="Arial"/>
              <a:buChar char="•"/>
            </a:pPr>
            <a:endParaRPr lang="en-US" sz="2400">
              <a:cs typeface="Calibri"/>
            </a:endParaRPr>
          </a:p>
          <a:p>
            <a:pPr marL="457200" indent="-457200">
              <a:buFont typeface="Arial"/>
              <a:buChar char="•"/>
            </a:pPr>
            <a:r>
              <a:rPr lang="en-US" sz="2800">
                <a:cs typeface="Calibri"/>
              </a:rPr>
              <a:t>3 Sessions on analyzing and contextualizing shifts in collection building and e-resource management.</a:t>
            </a:r>
          </a:p>
          <a:p>
            <a:pPr marL="457200" indent="-457200">
              <a:buFont typeface="Arial"/>
              <a:buChar char="•"/>
            </a:pPr>
            <a:r>
              <a:rPr lang="en-US" sz="2800">
                <a:cs typeface="Calibri"/>
              </a:rPr>
              <a:t>Sessions will be Thursdays from 2-3 from 11/5-11/19</a:t>
            </a:r>
          </a:p>
          <a:p>
            <a:pPr marL="457200" indent="-457200">
              <a:buFont typeface="Arial"/>
              <a:buChar char="•"/>
            </a:pPr>
            <a:r>
              <a:rPr lang="en-US" sz="2800">
                <a:cs typeface="Calibri"/>
              </a:rPr>
              <a:t>3 Sessions will be:</a:t>
            </a:r>
          </a:p>
          <a:p>
            <a:pPr marL="914400" lvl="1" indent="-457200">
              <a:buFont typeface="Arial"/>
              <a:buChar char="•"/>
            </a:pPr>
            <a:r>
              <a:rPr lang="en-US" sz="2800">
                <a:cs typeface="Calibri"/>
              </a:rPr>
              <a:t>Introduction to Framework for organizational shifts related to ERM</a:t>
            </a:r>
          </a:p>
          <a:p>
            <a:pPr marL="914400" lvl="1" indent="-457200">
              <a:buFont typeface="Arial"/>
              <a:buChar char="•"/>
            </a:pPr>
            <a:r>
              <a:rPr lang="en-US" sz="2800">
                <a:cs typeface="Calibri"/>
              </a:rPr>
              <a:t>Panel of SUNY libraries taking different org. Approaches to ERM</a:t>
            </a:r>
          </a:p>
          <a:p>
            <a:pPr marL="914400" lvl="1" indent="-457200">
              <a:buFont typeface="Arial"/>
              <a:buChar char="•"/>
            </a:pPr>
            <a:r>
              <a:rPr lang="en-US" sz="2800">
                <a:ea typeface="+mn-lt"/>
                <a:cs typeface="+mn-lt"/>
              </a:rPr>
              <a:t>Overview of organizational shifts in adjusting to ERM</a:t>
            </a:r>
            <a:endParaRPr lang="en-US" sz="2800">
              <a:cs typeface="Calibri"/>
            </a:endParaRPr>
          </a:p>
          <a:p>
            <a:pPr marL="457200" indent="-457200">
              <a:buFont typeface="Arial"/>
              <a:buChar char="•"/>
            </a:pPr>
            <a:r>
              <a:rPr lang="en-US" sz="2800">
                <a:cs typeface="Calibri"/>
              </a:rPr>
              <a:t>Register at: </a:t>
            </a:r>
          </a:p>
          <a:p>
            <a:pPr marL="914400" lvl="1" indent="-457200">
              <a:buFont typeface="Arial"/>
              <a:buChar char="•"/>
            </a:pPr>
            <a:r>
              <a:rPr lang="en-US" sz="2800">
                <a:ea typeface="+mn-lt"/>
                <a:cs typeface="+mn-lt"/>
                <a:hlinkClick r:id="rId6"/>
              </a:rPr>
              <a:t>https://slcny.libcal.com/event/7245698</a:t>
            </a:r>
          </a:p>
          <a:p>
            <a:pPr marL="457200" indent="-457200">
              <a:buFont typeface="Arial"/>
              <a:buChar char="•"/>
            </a:pPr>
            <a:r>
              <a:rPr lang="en-US" sz="2800">
                <a:cs typeface="Calibri"/>
              </a:rPr>
              <a:t>Providing advanced ERM sessions in early December as well.</a:t>
            </a:r>
          </a:p>
          <a:p>
            <a:pPr marL="914400" lvl="1" indent="-457200">
              <a:buFont typeface="Arial"/>
              <a:buChar char="•"/>
            </a:pPr>
            <a:endParaRPr lang="en-US" sz="2800">
              <a:cs typeface="Calibri"/>
            </a:endParaRPr>
          </a:p>
          <a:p>
            <a:pPr marL="914400" lvl="1" indent="-457200">
              <a:buFont typeface="Arial"/>
              <a:buChar char="•"/>
            </a:pPr>
            <a:endParaRPr lang="en-US" sz="2800">
              <a:cs typeface="Calibri"/>
            </a:endParaRPr>
          </a:p>
          <a:p>
            <a:pPr marL="914400" lvl="1" indent="-457200">
              <a:buFont typeface="Arial"/>
              <a:buChar char="•"/>
            </a:pPr>
            <a:endParaRPr lang="en-US" sz="2800">
              <a:cs typeface="Calibri"/>
            </a:endParaRPr>
          </a:p>
          <a:p>
            <a:endParaRPr lang="en-US" sz="2800">
              <a:cs typeface="Calibri"/>
            </a:endParaRPr>
          </a:p>
        </p:txBody>
      </p:sp>
    </p:spTree>
    <p:extLst>
      <p:ext uri="{BB962C8B-B14F-4D97-AF65-F5344CB8AC3E}">
        <p14:creationId xmlns:p14="http://schemas.microsoft.com/office/powerpoint/2010/main" val="35983187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A picture containing blur, sunset&#10;&#10;Description automatically generated">
            <a:extLst>
              <a:ext uri="{FF2B5EF4-FFF2-40B4-BE49-F238E27FC236}">
                <a16:creationId xmlns:a16="http://schemas.microsoft.com/office/drawing/2014/main" id="{451CAD8B-7F46-4928-BBA4-C7E2E8BECFBB}"/>
              </a:ext>
            </a:extLst>
          </p:cNvPr>
          <p:cNvPicPr>
            <a:picLocks noChangeAspect="1"/>
          </p:cNvPicPr>
          <p:nvPr/>
        </p:nvPicPr>
        <p:blipFill rotWithShape="1">
          <a:blip r:embed="rId2"/>
          <a:srcRect l="-7092" t="-1256" r="18567" b="-2643"/>
          <a:stretch/>
        </p:blipFill>
        <p:spPr>
          <a:xfrm>
            <a:off x="-1066534" y="3678182"/>
            <a:ext cx="13351653" cy="3288312"/>
          </a:xfrm>
          <a:prstGeom prst="rect">
            <a:avLst/>
          </a:prstGeom>
        </p:spPr>
      </p:pic>
      <p:pic>
        <p:nvPicPr>
          <p:cNvPr id="3" name="Picture 2" descr="A group of people standing next to a child&#10;&#10;Description automatically generated">
            <a:extLst>
              <a:ext uri="{FF2B5EF4-FFF2-40B4-BE49-F238E27FC236}">
                <a16:creationId xmlns:a16="http://schemas.microsoft.com/office/drawing/2014/main" id="{7F22AC82-A13A-6A4E-9C30-9DA7C2D1501D}"/>
              </a:ext>
            </a:extLst>
          </p:cNvPr>
          <p:cNvPicPr>
            <a:picLocks noChangeAspect="1"/>
          </p:cNvPicPr>
          <p:nvPr/>
        </p:nvPicPr>
        <p:blipFill rotWithShape="1">
          <a:blip r:embed="rId3"/>
          <a:srcRect t="11279" b="41990"/>
          <a:stretch/>
        </p:blipFill>
        <p:spPr>
          <a:xfrm>
            <a:off x="0" y="0"/>
            <a:ext cx="12192000" cy="3792071"/>
          </a:xfrm>
          <a:prstGeom prst="rect">
            <a:avLst/>
          </a:prstGeom>
        </p:spPr>
      </p:pic>
      <p:sp>
        <p:nvSpPr>
          <p:cNvPr id="4" name="Rectangle 3">
            <a:extLst>
              <a:ext uri="{FF2B5EF4-FFF2-40B4-BE49-F238E27FC236}">
                <a16:creationId xmlns:a16="http://schemas.microsoft.com/office/drawing/2014/main" id="{71E574F8-2762-7340-8036-9C22DA59F2A7}"/>
              </a:ext>
            </a:extLst>
          </p:cNvPr>
          <p:cNvSpPr/>
          <p:nvPr/>
        </p:nvSpPr>
        <p:spPr>
          <a:xfrm>
            <a:off x="0" y="0"/>
            <a:ext cx="12192000" cy="3792071"/>
          </a:xfrm>
          <a:prstGeom prst="rect">
            <a:avLst/>
          </a:prstGeom>
          <a:solidFill>
            <a:schemeClr val="accent5">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FA09018-5E31-844D-B928-F6DDC95990F2}"/>
              </a:ext>
            </a:extLst>
          </p:cNvPr>
          <p:cNvSpPr txBox="1"/>
          <p:nvPr/>
        </p:nvSpPr>
        <p:spPr>
          <a:xfrm>
            <a:off x="947777" y="4368722"/>
            <a:ext cx="8928668" cy="1908215"/>
          </a:xfrm>
          <a:prstGeom prst="rect">
            <a:avLst/>
          </a:prstGeom>
          <a:noFill/>
        </p:spPr>
        <p:txBody>
          <a:bodyPr wrap="square" lIns="91440" tIns="45720" rIns="91440" bIns="45720" rtlCol="0" anchor="t">
            <a:spAutoFit/>
          </a:bodyPr>
          <a:lstStyle/>
          <a:p>
            <a:r>
              <a:rPr lang="en-US" sz="6000" b="1">
                <a:latin typeface="Arial"/>
                <a:ea typeface="+mn-lt"/>
                <a:cs typeface="Arial"/>
              </a:rPr>
              <a:t>SLC Fall Virtual Meeting</a:t>
            </a:r>
            <a:endParaRPr lang="en-US" sz="6000" b="1">
              <a:latin typeface="Arial"/>
              <a:cs typeface="Arial"/>
            </a:endParaRPr>
          </a:p>
          <a:p>
            <a:r>
              <a:rPr lang="en-US" sz="4000" b="1">
                <a:latin typeface="Arial"/>
                <a:ea typeface="+mn-lt"/>
                <a:cs typeface="Arial"/>
              </a:rPr>
              <a:t>afternoons of December 7-9, 2020</a:t>
            </a:r>
            <a:endParaRPr lang="en-US" sz="4000" b="1">
              <a:latin typeface="Arial"/>
              <a:cs typeface="Arial"/>
            </a:endParaRPr>
          </a:p>
          <a:p>
            <a:endParaRPr lang="en-US">
              <a:solidFill>
                <a:schemeClr val="accent1"/>
              </a:solidFill>
              <a:latin typeface="Arial"/>
              <a:cs typeface="Arial"/>
            </a:endParaRPr>
          </a:p>
        </p:txBody>
      </p:sp>
      <p:sp>
        <p:nvSpPr>
          <p:cNvPr id="8" name="TextBox 7">
            <a:extLst>
              <a:ext uri="{FF2B5EF4-FFF2-40B4-BE49-F238E27FC236}">
                <a16:creationId xmlns:a16="http://schemas.microsoft.com/office/drawing/2014/main" id="{E2AAB4F0-62DE-4440-82C1-3A7B1E6F814B}"/>
              </a:ext>
            </a:extLst>
          </p:cNvPr>
          <p:cNvSpPr txBox="1"/>
          <p:nvPr/>
        </p:nvSpPr>
        <p:spPr>
          <a:xfrm>
            <a:off x="948072" y="2897885"/>
            <a:ext cx="5221499" cy="584775"/>
          </a:xfrm>
          <a:prstGeom prst="rect">
            <a:avLst/>
          </a:prstGeom>
          <a:noFill/>
        </p:spPr>
        <p:txBody>
          <a:bodyPr wrap="square" lIns="91440" tIns="45720" rIns="91440" bIns="45720" rtlCol="0" anchor="t">
            <a:spAutoFit/>
          </a:bodyPr>
          <a:lstStyle/>
          <a:p>
            <a:r>
              <a:rPr lang="en-US" sz="3200" b="1">
                <a:solidFill>
                  <a:schemeClr val="bg1"/>
                </a:solidFill>
                <a:latin typeface="Arial"/>
                <a:cs typeface="Arial"/>
              </a:rPr>
              <a:t>Save the Date</a:t>
            </a:r>
          </a:p>
        </p:txBody>
      </p:sp>
      <p:grpSp>
        <p:nvGrpSpPr>
          <p:cNvPr id="21" name="Group 20">
            <a:extLst>
              <a:ext uri="{FF2B5EF4-FFF2-40B4-BE49-F238E27FC236}">
                <a16:creationId xmlns:a16="http://schemas.microsoft.com/office/drawing/2014/main" id="{45325D3C-B1BE-554A-A737-A2B007D3E8BD}"/>
              </a:ext>
            </a:extLst>
          </p:cNvPr>
          <p:cNvGrpSpPr/>
          <p:nvPr/>
        </p:nvGrpSpPr>
        <p:grpSpPr>
          <a:xfrm>
            <a:off x="5487971" y="6144119"/>
            <a:ext cx="6700887" cy="727432"/>
            <a:chOff x="5487971" y="6144119"/>
            <a:chExt cx="6700887" cy="727432"/>
          </a:xfrm>
        </p:grpSpPr>
        <p:sp>
          <p:nvSpPr>
            <p:cNvPr id="22" name="Freeform 21">
              <a:extLst>
                <a:ext uri="{FF2B5EF4-FFF2-40B4-BE49-F238E27FC236}">
                  <a16:creationId xmlns:a16="http://schemas.microsoft.com/office/drawing/2014/main" id="{0D2A715F-7AE8-D444-876F-56A17F5CBD83}"/>
                </a:ext>
              </a:extLst>
            </p:cNvPr>
            <p:cNvSpPr/>
            <p:nvPr/>
          </p:nvSpPr>
          <p:spPr>
            <a:xfrm>
              <a:off x="5487971" y="6145687"/>
              <a:ext cx="6259398" cy="725864"/>
            </a:xfrm>
            <a:custGeom>
              <a:avLst/>
              <a:gdLst>
                <a:gd name="connsiteX0" fmla="*/ 0 w 6259398"/>
                <a:gd name="connsiteY0" fmla="*/ 716438 h 725864"/>
                <a:gd name="connsiteX1" fmla="*/ 471340 w 6259398"/>
                <a:gd name="connsiteY1" fmla="*/ 0 h 725864"/>
                <a:gd name="connsiteX2" fmla="*/ 6259398 w 6259398"/>
                <a:gd name="connsiteY2" fmla="*/ 0 h 725864"/>
                <a:gd name="connsiteX3" fmla="*/ 6249971 w 6259398"/>
                <a:gd name="connsiteY3" fmla="*/ 725864 h 725864"/>
                <a:gd name="connsiteX4" fmla="*/ 0 w 6259398"/>
                <a:gd name="connsiteY4" fmla="*/ 716438 h 725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9398" h="725864">
                  <a:moveTo>
                    <a:pt x="0" y="716438"/>
                  </a:moveTo>
                  <a:lnTo>
                    <a:pt x="471340" y="0"/>
                  </a:lnTo>
                  <a:lnTo>
                    <a:pt x="6259398" y="0"/>
                  </a:lnTo>
                  <a:lnTo>
                    <a:pt x="6249971" y="725864"/>
                  </a:lnTo>
                  <a:lnTo>
                    <a:pt x="0" y="71643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9C8CC9A8-9588-6347-AC97-21986093B0DB}"/>
                </a:ext>
              </a:extLst>
            </p:cNvPr>
            <p:cNvSpPr/>
            <p:nvPr/>
          </p:nvSpPr>
          <p:spPr>
            <a:xfrm>
              <a:off x="5929460" y="6144119"/>
              <a:ext cx="6259398" cy="725864"/>
            </a:xfrm>
            <a:custGeom>
              <a:avLst/>
              <a:gdLst>
                <a:gd name="connsiteX0" fmla="*/ 0 w 6259398"/>
                <a:gd name="connsiteY0" fmla="*/ 716438 h 725864"/>
                <a:gd name="connsiteX1" fmla="*/ 471340 w 6259398"/>
                <a:gd name="connsiteY1" fmla="*/ 0 h 725864"/>
                <a:gd name="connsiteX2" fmla="*/ 6259398 w 6259398"/>
                <a:gd name="connsiteY2" fmla="*/ 0 h 725864"/>
                <a:gd name="connsiteX3" fmla="*/ 6249971 w 6259398"/>
                <a:gd name="connsiteY3" fmla="*/ 725864 h 725864"/>
                <a:gd name="connsiteX4" fmla="*/ 0 w 6259398"/>
                <a:gd name="connsiteY4" fmla="*/ 716438 h 725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9398" h="725864">
                  <a:moveTo>
                    <a:pt x="0" y="716438"/>
                  </a:moveTo>
                  <a:lnTo>
                    <a:pt x="471340" y="0"/>
                  </a:lnTo>
                  <a:lnTo>
                    <a:pt x="6259398" y="0"/>
                  </a:lnTo>
                  <a:lnTo>
                    <a:pt x="6249971" y="725864"/>
                  </a:lnTo>
                  <a:lnTo>
                    <a:pt x="0" y="716438"/>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21D0F5E2-5296-554D-A826-237866631DF7}"/>
                </a:ext>
              </a:extLst>
            </p:cNvPr>
            <p:cNvGrpSpPr/>
            <p:nvPr/>
          </p:nvGrpSpPr>
          <p:grpSpPr>
            <a:xfrm>
              <a:off x="6320303" y="6287602"/>
              <a:ext cx="5548758" cy="438513"/>
              <a:chOff x="6320303" y="6041112"/>
              <a:chExt cx="5548758" cy="438513"/>
            </a:xfrm>
          </p:grpSpPr>
          <p:pic>
            <p:nvPicPr>
              <p:cNvPr id="25" name="Picture 24">
                <a:extLst>
                  <a:ext uri="{FF2B5EF4-FFF2-40B4-BE49-F238E27FC236}">
                    <a16:creationId xmlns:a16="http://schemas.microsoft.com/office/drawing/2014/main" id="{EE323120-8E48-694D-90DF-7371D6B47D41}"/>
                  </a:ext>
                </a:extLst>
              </p:cNvPr>
              <p:cNvPicPr>
                <a:picLocks noChangeAspect="1"/>
              </p:cNvPicPr>
              <p:nvPr/>
            </p:nvPicPr>
            <p:blipFill>
              <a:blip r:embed="rId4"/>
              <a:stretch>
                <a:fillRect/>
              </a:stretch>
            </p:blipFill>
            <p:spPr>
              <a:xfrm>
                <a:off x="10024677" y="6086656"/>
                <a:ext cx="435078" cy="354589"/>
              </a:xfrm>
              <a:prstGeom prst="rect">
                <a:avLst/>
              </a:prstGeom>
            </p:spPr>
          </p:pic>
          <p:pic>
            <p:nvPicPr>
              <p:cNvPr id="26" name="Picture 25">
                <a:extLst>
                  <a:ext uri="{FF2B5EF4-FFF2-40B4-BE49-F238E27FC236}">
                    <a16:creationId xmlns:a16="http://schemas.microsoft.com/office/drawing/2014/main" id="{2B225038-7B43-E44E-ACAD-DE1903AA4B48}"/>
                  </a:ext>
                </a:extLst>
              </p:cNvPr>
              <p:cNvPicPr>
                <a:picLocks noChangeAspect="1"/>
              </p:cNvPicPr>
              <p:nvPr/>
            </p:nvPicPr>
            <p:blipFill>
              <a:blip r:embed="rId5"/>
              <a:stretch>
                <a:fillRect/>
              </a:stretch>
            </p:blipFill>
            <p:spPr>
              <a:xfrm>
                <a:off x="10660050" y="6064185"/>
                <a:ext cx="413343" cy="413343"/>
              </a:xfrm>
              <a:prstGeom prst="rect">
                <a:avLst/>
              </a:prstGeom>
            </p:spPr>
          </p:pic>
          <p:sp>
            <p:nvSpPr>
              <p:cNvPr id="29" name="TextBox 28">
                <a:extLst>
                  <a:ext uri="{FF2B5EF4-FFF2-40B4-BE49-F238E27FC236}">
                    <a16:creationId xmlns:a16="http://schemas.microsoft.com/office/drawing/2014/main" id="{950B39E7-7F47-4F48-8500-DBA112FEFE0B}"/>
                  </a:ext>
                </a:extLst>
              </p:cNvPr>
              <p:cNvSpPr txBox="1"/>
              <p:nvPr/>
            </p:nvSpPr>
            <p:spPr>
              <a:xfrm>
                <a:off x="6320303" y="6041112"/>
                <a:ext cx="2853813" cy="415498"/>
              </a:xfrm>
              <a:prstGeom prst="rect">
                <a:avLst/>
              </a:prstGeom>
              <a:noFill/>
            </p:spPr>
            <p:txBody>
              <a:bodyPr wrap="square" rtlCol="0">
                <a:spAutoFit/>
              </a:bodyPr>
              <a:lstStyle/>
              <a:p>
                <a:pPr algn="r"/>
                <a:r>
                  <a:rPr lang="en-US" sz="2000" err="1">
                    <a:solidFill>
                      <a:schemeClr val="bg1"/>
                    </a:solidFill>
                    <a:latin typeface="Arial" panose="020B0604020202020204" pitchFamily="34" charset="0"/>
                    <a:cs typeface="Arial" panose="020B0604020202020204" pitchFamily="34" charset="0"/>
                  </a:rPr>
                  <a:t>www.suny.edu</a:t>
                </a:r>
                <a:endParaRPr lang="en-US" sz="2000">
                  <a:solidFill>
                    <a:schemeClr val="bg1"/>
                  </a:solidFill>
                  <a:latin typeface="Arial" panose="020B0604020202020204" pitchFamily="34" charset="0"/>
                  <a:cs typeface="Arial" panose="020B0604020202020204" pitchFamily="34" charset="0"/>
                </a:endParaRPr>
              </a:p>
            </p:txBody>
          </p:sp>
          <p:pic>
            <p:nvPicPr>
              <p:cNvPr id="30" name="Picture 29">
                <a:extLst>
                  <a:ext uri="{FF2B5EF4-FFF2-40B4-BE49-F238E27FC236}">
                    <a16:creationId xmlns:a16="http://schemas.microsoft.com/office/drawing/2014/main" id="{D1297151-A115-F243-A6FE-60F84D038B9D}"/>
                  </a:ext>
                </a:extLst>
              </p:cNvPr>
              <p:cNvPicPr>
                <a:picLocks noChangeAspect="1"/>
              </p:cNvPicPr>
              <p:nvPr/>
            </p:nvPicPr>
            <p:blipFill>
              <a:blip r:embed="rId6"/>
              <a:stretch>
                <a:fillRect/>
              </a:stretch>
            </p:blipFill>
            <p:spPr>
              <a:xfrm>
                <a:off x="9367496" y="6062787"/>
                <a:ext cx="413343" cy="416838"/>
              </a:xfrm>
              <a:prstGeom prst="rect">
                <a:avLst/>
              </a:prstGeom>
            </p:spPr>
          </p:pic>
          <p:pic>
            <p:nvPicPr>
              <p:cNvPr id="31" name="Picture 30">
                <a:extLst>
                  <a:ext uri="{FF2B5EF4-FFF2-40B4-BE49-F238E27FC236}">
                    <a16:creationId xmlns:a16="http://schemas.microsoft.com/office/drawing/2014/main" id="{F6F3C3BF-1312-5444-A089-6881469A0A0C}"/>
                  </a:ext>
                </a:extLst>
              </p:cNvPr>
              <p:cNvPicPr>
                <a:picLocks noChangeAspect="1"/>
              </p:cNvPicPr>
              <p:nvPr/>
            </p:nvPicPr>
            <p:blipFill>
              <a:blip r:embed="rId7"/>
              <a:stretch>
                <a:fillRect/>
              </a:stretch>
            </p:blipFill>
            <p:spPr>
              <a:xfrm>
                <a:off x="11325778" y="6072566"/>
                <a:ext cx="543283" cy="382767"/>
              </a:xfrm>
              <a:prstGeom prst="rect">
                <a:avLst/>
              </a:prstGeom>
            </p:spPr>
          </p:pic>
        </p:grpSp>
      </p:grpSp>
    </p:spTree>
    <p:extLst>
      <p:ext uri="{BB962C8B-B14F-4D97-AF65-F5344CB8AC3E}">
        <p14:creationId xmlns:p14="http://schemas.microsoft.com/office/powerpoint/2010/main" val="4907908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a:t>SUNY Library Accessibility Cohort</a:t>
            </a:r>
          </a:p>
        </p:txBody>
      </p:sp>
      <p:sp>
        <p:nvSpPr>
          <p:cNvPr id="14" name="Content Placeholder 13"/>
          <p:cNvSpPr>
            <a:spLocks noGrp="1"/>
          </p:cNvSpPr>
          <p:nvPr>
            <p:ph idx="1"/>
          </p:nvPr>
        </p:nvSpPr>
        <p:spPr/>
        <p:txBody>
          <a:bodyPr vert="horz" lIns="91440" tIns="45720" rIns="91440" bIns="45720" rtlCol="0" anchor="t">
            <a:normAutofit/>
          </a:bodyPr>
          <a:lstStyle/>
          <a:p>
            <a:r>
              <a:rPr lang="en-US">
                <a:cs typeface="Calibri"/>
              </a:rPr>
              <a:t>Will begin reviewing resources in coming month.</a:t>
            </a:r>
          </a:p>
          <a:p>
            <a:r>
              <a:rPr lang="en-US">
                <a:cs typeface="Calibri"/>
              </a:rPr>
              <a:t>Generating reports of reviews of Accessibility Conformance Reports (VPATs) and high level review of tools.</a:t>
            </a:r>
          </a:p>
          <a:p>
            <a:r>
              <a:rPr lang="en-US">
                <a:cs typeface="Calibri"/>
              </a:rPr>
              <a:t>Reports will be made available online (to internal SUNY people at this point).</a:t>
            </a:r>
          </a:p>
          <a:p>
            <a:r>
              <a:rPr lang="en-US">
                <a:cs typeface="Calibri"/>
              </a:rPr>
              <a:t>If you’re being asked to “review VPATs” or consider accessibility as part of procurement process, we want to hear from you.</a:t>
            </a:r>
          </a:p>
          <a:p>
            <a:r>
              <a:rPr lang="en-US">
                <a:cs typeface="Calibri"/>
              </a:rPr>
              <a:t>We're in process of updating our Third-Party Vendor Repository:</a:t>
            </a:r>
          </a:p>
          <a:p>
            <a:pPr lvl="1"/>
            <a:r>
              <a:rPr lang="en-US">
                <a:ea typeface="+mn-lt"/>
                <a:cs typeface="+mn-lt"/>
              </a:rPr>
              <a:t>https://slcny.libguides.com/vendor_accessibility</a:t>
            </a:r>
          </a:p>
          <a:p>
            <a:endParaRPr lang="en-US">
              <a:cs typeface="Calibri"/>
            </a:endParaRPr>
          </a:p>
        </p:txBody>
      </p:sp>
      <p:sp>
        <p:nvSpPr>
          <p:cNvPr id="5" name="Rectangle 4">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8" name="Picture 7">
              <a:extLst>
                <a:ext uri="{FF2B5EF4-FFF2-40B4-BE49-F238E27FC236}">
                  <a16:creationId xmlns:a16="http://schemas.microsoft.com/office/drawing/2014/main" id="{98B1BC77-F5E8-4347-BB4D-7447075C51F7}"/>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9" name="Picture 8">
              <a:extLst>
                <a:ext uri="{FF2B5EF4-FFF2-40B4-BE49-F238E27FC236}">
                  <a16:creationId xmlns:a16="http://schemas.microsoft.com/office/drawing/2014/main" id="{A94B97D2-B5D9-234A-A702-9B43C3528FB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10" name="TextBox 9">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11" name="Picture 10">
              <a:extLst>
                <a:ext uri="{FF2B5EF4-FFF2-40B4-BE49-F238E27FC236}">
                  <a16:creationId xmlns:a16="http://schemas.microsoft.com/office/drawing/2014/main" id="{E5D6C94E-DAC3-7947-B8BD-C9AE94196B32}"/>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12" name="Picture 11">
              <a:extLst>
                <a:ext uri="{FF2B5EF4-FFF2-40B4-BE49-F238E27FC236}">
                  <a16:creationId xmlns:a16="http://schemas.microsoft.com/office/drawing/2014/main" id="{6BD4C55E-C976-2644-931A-643E76EEF929}"/>
                </a:ext>
              </a:extLst>
            </p:cNvPr>
            <p:cNvPicPr>
              <a:picLocks noChangeAspect="1"/>
            </p:cNvPicPr>
            <p:nvPr/>
          </p:nvPicPr>
          <p:blipFill>
            <a:blip r:embed="rId5"/>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35120259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sitting on a bench&#10;&#10;Description automatically generated">
            <a:extLst>
              <a:ext uri="{FF2B5EF4-FFF2-40B4-BE49-F238E27FC236}">
                <a16:creationId xmlns:a16="http://schemas.microsoft.com/office/drawing/2014/main" id="{91BD1E80-C8DD-3549-AC06-33E1199DE285}"/>
              </a:ext>
            </a:extLst>
          </p:cNvPr>
          <p:cNvPicPr>
            <a:picLocks noChangeAspect="1"/>
          </p:cNvPicPr>
          <p:nvPr/>
        </p:nvPicPr>
        <p:blipFill rotWithShape="1">
          <a:blip r:embed="rId3"/>
          <a:srcRect l="16726" t="7741" r="18609" b="7772"/>
          <a:stretch/>
        </p:blipFill>
        <p:spPr>
          <a:xfrm>
            <a:off x="4305781" y="0"/>
            <a:ext cx="7886217" cy="6858000"/>
          </a:xfrm>
          <a:prstGeom prst="rect">
            <a:avLst/>
          </a:prstGeom>
        </p:spPr>
      </p:pic>
      <p:sp>
        <p:nvSpPr>
          <p:cNvPr id="5" name="TextBox 4">
            <a:extLst>
              <a:ext uri="{FF2B5EF4-FFF2-40B4-BE49-F238E27FC236}">
                <a16:creationId xmlns:a16="http://schemas.microsoft.com/office/drawing/2014/main" id="{6BC59822-7DB9-334D-AFC1-9547312EB94B}"/>
              </a:ext>
            </a:extLst>
          </p:cNvPr>
          <p:cNvSpPr txBox="1"/>
          <p:nvPr/>
        </p:nvSpPr>
        <p:spPr>
          <a:xfrm>
            <a:off x="418257" y="1836998"/>
            <a:ext cx="3547953" cy="1754326"/>
          </a:xfrm>
          <a:prstGeom prst="rect">
            <a:avLst/>
          </a:prstGeom>
          <a:noFill/>
        </p:spPr>
        <p:txBody>
          <a:bodyPr wrap="square" rtlCol="0">
            <a:spAutoFit/>
          </a:bodyPr>
          <a:lstStyle/>
          <a:p>
            <a:r>
              <a:rPr lang="en-US" sz="3600" b="1">
                <a:solidFill>
                  <a:schemeClr val="accent1">
                    <a:lumMod val="75000"/>
                  </a:schemeClr>
                </a:solidFill>
                <a:latin typeface="AauxPro OT" panose="02000903030000090004" pitchFamily="2" charset="0"/>
              </a:rPr>
              <a:t>Questions or Discussion?</a:t>
            </a:r>
          </a:p>
        </p:txBody>
      </p:sp>
      <p:pic>
        <p:nvPicPr>
          <p:cNvPr id="12" name="Picture 11">
            <a:extLst>
              <a:ext uri="{FF2B5EF4-FFF2-40B4-BE49-F238E27FC236}">
                <a16:creationId xmlns:a16="http://schemas.microsoft.com/office/drawing/2014/main" id="{02177886-6A56-C543-818B-B58CC6220755}"/>
              </a:ext>
            </a:extLst>
          </p:cNvPr>
          <p:cNvPicPr>
            <a:picLocks noChangeAspect="1"/>
          </p:cNvPicPr>
          <p:nvPr/>
        </p:nvPicPr>
        <p:blipFill>
          <a:blip r:embed="rId4"/>
          <a:stretch>
            <a:fillRect/>
          </a:stretch>
        </p:blipFill>
        <p:spPr>
          <a:xfrm>
            <a:off x="359078" y="273553"/>
            <a:ext cx="2096528" cy="1048264"/>
          </a:xfrm>
          <a:prstGeom prst="rect">
            <a:avLst/>
          </a:prstGeom>
        </p:spPr>
      </p:pic>
      <p:grpSp>
        <p:nvGrpSpPr>
          <p:cNvPr id="13" name="Group 12">
            <a:extLst>
              <a:ext uri="{FF2B5EF4-FFF2-40B4-BE49-F238E27FC236}">
                <a16:creationId xmlns:a16="http://schemas.microsoft.com/office/drawing/2014/main" id="{93943C36-6092-2244-AE36-D2625288AA6C}"/>
              </a:ext>
            </a:extLst>
          </p:cNvPr>
          <p:cNvGrpSpPr/>
          <p:nvPr/>
        </p:nvGrpSpPr>
        <p:grpSpPr>
          <a:xfrm>
            <a:off x="1370931" y="6041112"/>
            <a:ext cx="5548758" cy="438513"/>
            <a:chOff x="6320303" y="6041112"/>
            <a:chExt cx="5548758" cy="438513"/>
          </a:xfrm>
        </p:grpSpPr>
        <p:pic>
          <p:nvPicPr>
            <p:cNvPr id="14" name="Picture 13">
              <a:extLst>
                <a:ext uri="{FF2B5EF4-FFF2-40B4-BE49-F238E27FC236}">
                  <a16:creationId xmlns:a16="http://schemas.microsoft.com/office/drawing/2014/main" id="{9133737B-069D-3145-A705-4ECCEB16FEF7}"/>
                </a:ext>
              </a:extLst>
            </p:cNvPr>
            <p:cNvPicPr>
              <a:picLocks noChangeAspect="1"/>
            </p:cNvPicPr>
            <p:nvPr/>
          </p:nvPicPr>
          <p:blipFill>
            <a:blip r:embed="rId5"/>
            <a:stretch>
              <a:fillRect/>
            </a:stretch>
          </p:blipFill>
          <p:spPr>
            <a:xfrm>
              <a:off x="10024677" y="6086656"/>
              <a:ext cx="435078" cy="354589"/>
            </a:xfrm>
            <a:prstGeom prst="rect">
              <a:avLst/>
            </a:prstGeom>
          </p:spPr>
        </p:pic>
        <p:pic>
          <p:nvPicPr>
            <p:cNvPr id="15" name="Picture 14">
              <a:extLst>
                <a:ext uri="{FF2B5EF4-FFF2-40B4-BE49-F238E27FC236}">
                  <a16:creationId xmlns:a16="http://schemas.microsoft.com/office/drawing/2014/main" id="{8B4D6807-3B4C-AE4B-ADD9-50C2429D72E5}"/>
                </a:ext>
              </a:extLst>
            </p:cNvPr>
            <p:cNvPicPr>
              <a:picLocks noChangeAspect="1"/>
            </p:cNvPicPr>
            <p:nvPr/>
          </p:nvPicPr>
          <p:blipFill>
            <a:blip r:embed="rId6"/>
            <a:stretch>
              <a:fillRect/>
            </a:stretch>
          </p:blipFill>
          <p:spPr>
            <a:xfrm>
              <a:off x="10660050" y="6064185"/>
              <a:ext cx="413343" cy="413343"/>
            </a:xfrm>
            <a:prstGeom prst="rect">
              <a:avLst/>
            </a:prstGeom>
          </p:spPr>
        </p:pic>
        <p:sp>
          <p:nvSpPr>
            <p:cNvPr id="16" name="TextBox 15">
              <a:extLst>
                <a:ext uri="{FF2B5EF4-FFF2-40B4-BE49-F238E27FC236}">
                  <a16:creationId xmlns:a16="http://schemas.microsoft.com/office/drawing/2014/main" id="{916DC377-C509-9243-8DC8-DADB6CCD3E0A}"/>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accent1">
                      <a:lumMod val="75000"/>
                    </a:schemeClr>
                  </a:solidFill>
                  <a:latin typeface="Calibri" panose="020F0502020204030204" pitchFamily="34" charset="0"/>
                  <a:cs typeface="Calibri" panose="020F0502020204030204" pitchFamily="34" charset="0"/>
                </a:rPr>
                <a:t>www.suny.edu</a:t>
              </a:r>
              <a:endParaRPr lang="en-US" sz="2100">
                <a:solidFill>
                  <a:schemeClr val="accent1">
                    <a:lumMod val="75000"/>
                  </a:schemeClr>
                </a:solidFill>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A51CE042-932D-3E41-8540-FA13308E9CD2}"/>
                </a:ext>
              </a:extLst>
            </p:cNvPr>
            <p:cNvPicPr>
              <a:picLocks noChangeAspect="1"/>
            </p:cNvPicPr>
            <p:nvPr/>
          </p:nvPicPr>
          <p:blipFill>
            <a:blip r:embed="rId7"/>
            <a:stretch>
              <a:fillRect/>
            </a:stretch>
          </p:blipFill>
          <p:spPr>
            <a:xfrm>
              <a:off x="9367496" y="6062787"/>
              <a:ext cx="413343" cy="416838"/>
            </a:xfrm>
            <a:prstGeom prst="rect">
              <a:avLst/>
            </a:prstGeom>
          </p:spPr>
        </p:pic>
        <p:pic>
          <p:nvPicPr>
            <p:cNvPr id="18" name="Picture 17">
              <a:extLst>
                <a:ext uri="{FF2B5EF4-FFF2-40B4-BE49-F238E27FC236}">
                  <a16:creationId xmlns:a16="http://schemas.microsoft.com/office/drawing/2014/main" id="{C9632E47-E815-DD42-AF4E-C21A758CB693}"/>
                </a:ext>
              </a:extLst>
            </p:cNvPr>
            <p:cNvPicPr>
              <a:picLocks noChangeAspect="1"/>
            </p:cNvPicPr>
            <p:nvPr/>
          </p:nvPicPr>
          <p:blipFill>
            <a:blip r:embed="rId8"/>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12855022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a:cs typeface="Calibri Light"/>
              </a:rPr>
              <a:t>Print to Electronic Assistance Ends</a:t>
            </a:r>
          </a:p>
        </p:txBody>
      </p:sp>
      <p:sp>
        <p:nvSpPr>
          <p:cNvPr id="14" name="Content Placeholder 13"/>
          <p:cNvSpPr>
            <a:spLocks noGrp="1"/>
          </p:cNvSpPr>
          <p:nvPr>
            <p:ph idx="1"/>
          </p:nvPr>
        </p:nvSpPr>
        <p:spPr/>
        <p:txBody>
          <a:bodyPr vert="horz" lIns="91440" tIns="45720" rIns="91440" bIns="45720" rtlCol="0" anchor="t">
            <a:normAutofit/>
          </a:bodyPr>
          <a:lstStyle/>
          <a:p>
            <a:r>
              <a:rPr lang="en-US">
                <a:cs typeface="Calibri"/>
              </a:rPr>
              <a:t>SLS will no longer be providing the analysis and vendor management to assist campuses with finding high circ. titles and working with vendors to see if there are titles that can be purchased in e at a discount.</a:t>
            </a:r>
            <a:endParaRPr lang="en-US"/>
          </a:p>
          <a:p>
            <a:r>
              <a:rPr lang="en-US">
                <a:cs typeface="Calibri"/>
              </a:rPr>
              <a:t>Provided 16 reports.</a:t>
            </a:r>
          </a:p>
          <a:p>
            <a:r>
              <a:rPr lang="en-US">
                <a:cs typeface="Calibri"/>
              </a:rPr>
              <a:t>Need to reallocate staff time to other initiatives.</a:t>
            </a:r>
          </a:p>
        </p:txBody>
      </p:sp>
      <p:sp>
        <p:nvSpPr>
          <p:cNvPr id="5" name="Rectangle 4">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8" name="Picture 7">
              <a:extLst>
                <a:ext uri="{FF2B5EF4-FFF2-40B4-BE49-F238E27FC236}">
                  <a16:creationId xmlns:a16="http://schemas.microsoft.com/office/drawing/2014/main" id="{98B1BC77-F5E8-4347-BB4D-7447075C51F7}"/>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9" name="Picture 8">
              <a:extLst>
                <a:ext uri="{FF2B5EF4-FFF2-40B4-BE49-F238E27FC236}">
                  <a16:creationId xmlns:a16="http://schemas.microsoft.com/office/drawing/2014/main" id="{A94B97D2-B5D9-234A-A702-9B43C3528FB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10" name="TextBox 9">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11" name="Picture 10">
              <a:extLst>
                <a:ext uri="{FF2B5EF4-FFF2-40B4-BE49-F238E27FC236}">
                  <a16:creationId xmlns:a16="http://schemas.microsoft.com/office/drawing/2014/main" id="{E5D6C94E-DAC3-7947-B8BD-C9AE94196B32}"/>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12" name="Picture 11">
              <a:extLst>
                <a:ext uri="{FF2B5EF4-FFF2-40B4-BE49-F238E27FC236}">
                  <a16:creationId xmlns:a16="http://schemas.microsoft.com/office/drawing/2014/main" id="{6BD4C55E-C976-2644-931A-643E76EEF929}"/>
                </a:ext>
              </a:extLst>
            </p:cNvPr>
            <p:cNvPicPr>
              <a:picLocks noChangeAspect="1"/>
            </p:cNvPicPr>
            <p:nvPr/>
          </p:nvPicPr>
          <p:blipFill>
            <a:blip r:embed="rId5"/>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13333292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a:t>Self-Check Alma Application</a:t>
            </a:r>
          </a:p>
        </p:txBody>
      </p:sp>
      <p:sp>
        <p:nvSpPr>
          <p:cNvPr id="14" name="Content Placeholder 13"/>
          <p:cNvSpPr>
            <a:spLocks noGrp="1"/>
          </p:cNvSpPr>
          <p:nvPr>
            <p:ph idx="1"/>
          </p:nvPr>
        </p:nvSpPr>
        <p:spPr>
          <a:xfrm>
            <a:off x="274529" y="1449844"/>
            <a:ext cx="6222985" cy="4435555"/>
          </a:xfrm>
        </p:spPr>
        <p:txBody>
          <a:bodyPr vert="horz" lIns="91440" tIns="45720" rIns="91440" bIns="45720" rtlCol="0" anchor="t">
            <a:normAutofit lnSpcReduction="10000"/>
          </a:bodyPr>
          <a:lstStyle/>
          <a:p>
            <a:r>
              <a:rPr lang="en-US">
                <a:ea typeface="+mn-lt"/>
                <a:cs typeface="+mn-lt"/>
              </a:rPr>
              <a:t>Libraries can now request to begin using this in a live environment.</a:t>
            </a:r>
          </a:p>
          <a:p>
            <a:r>
              <a:rPr lang="en-US">
                <a:ea typeface="+mn-lt"/>
                <a:cs typeface="+mn-lt"/>
              </a:rPr>
              <a:t>Send us a request via </a:t>
            </a:r>
            <a:r>
              <a:rPr lang="en-US" err="1">
                <a:ea typeface="+mn-lt"/>
                <a:cs typeface="+mn-lt"/>
              </a:rPr>
              <a:t>libanswers</a:t>
            </a:r>
            <a:r>
              <a:rPr lang="en-US">
                <a:ea typeface="+mn-lt"/>
                <a:cs typeface="+mn-lt"/>
              </a:rPr>
              <a:t>: </a:t>
            </a:r>
            <a:r>
              <a:rPr lang="en-US">
                <a:hlinkClick r:id="rId2"/>
              </a:rPr>
              <a:t> info@slcny.libanswers.com</a:t>
            </a:r>
            <a:endParaRPr lang="en-US"/>
          </a:p>
          <a:p>
            <a:r>
              <a:rPr lang="en-US"/>
              <a:t>Will begin review of improvements soon.</a:t>
            </a:r>
          </a:p>
          <a:p>
            <a:pPr lvl="1"/>
            <a:r>
              <a:rPr lang="en-US"/>
              <a:t>Authentication integration is top priority.</a:t>
            </a:r>
          </a:p>
          <a:p>
            <a:r>
              <a:rPr lang="en-US"/>
              <a:t>Campuses may want to consider whether this has use other than full self-check.  </a:t>
            </a:r>
          </a:p>
          <a:p>
            <a:pPr lvl="1"/>
            <a:r>
              <a:rPr lang="en-US"/>
              <a:t>Ex: self-serve hold shelves, reserves, etc.</a:t>
            </a:r>
          </a:p>
          <a:p>
            <a:endParaRPr lang="en-US">
              <a:ea typeface="+mn-lt"/>
              <a:cs typeface="+mn-lt"/>
            </a:endParaRPr>
          </a:p>
          <a:p>
            <a:pPr lvl="1"/>
            <a:endParaRPr lang="en-US">
              <a:ea typeface="+mn-lt"/>
              <a:cs typeface="+mn-lt"/>
            </a:endParaRPr>
          </a:p>
        </p:txBody>
      </p:sp>
      <p:sp>
        <p:nvSpPr>
          <p:cNvPr id="5" name="Rectangle 4">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8" name="Picture 7">
              <a:extLst>
                <a:ext uri="{FF2B5EF4-FFF2-40B4-BE49-F238E27FC236}">
                  <a16:creationId xmlns:a16="http://schemas.microsoft.com/office/drawing/2014/main" id="{98B1BC77-F5E8-4347-BB4D-7447075C51F7}"/>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9" name="Picture 8">
              <a:extLst>
                <a:ext uri="{FF2B5EF4-FFF2-40B4-BE49-F238E27FC236}">
                  <a16:creationId xmlns:a16="http://schemas.microsoft.com/office/drawing/2014/main" id="{A94B97D2-B5D9-234A-A702-9B43C3528FB8}"/>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10" name="TextBox 9">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11" name="Picture 10">
              <a:extLst>
                <a:ext uri="{FF2B5EF4-FFF2-40B4-BE49-F238E27FC236}">
                  <a16:creationId xmlns:a16="http://schemas.microsoft.com/office/drawing/2014/main" id="{E5D6C94E-DAC3-7947-B8BD-C9AE94196B32}"/>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12" name="Picture 11">
              <a:extLst>
                <a:ext uri="{FF2B5EF4-FFF2-40B4-BE49-F238E27FC236}">
                  <a16:creationId xmlns:a16="http://schemas.microsoft.com/office/drawing/2014/main" id="{6BD4C55E-C976-2644-931A-643E76EEF929}"/>
                </a:ext>
              </a:extLst>
            </p:cNvPr>
            <p:cNvPicPr>
              <a:picLocks noChangeAspect="1"/>
            </p:cNvPicPr>
            <p:nvPr/>
          </p:nvPicPr>
          <p:blipFill>
            <a:blip r:embed="rId6"/>
            <a:stretch>
              <a:fillRect/>
            </a:stretch>
          </p:blipFill>
          <p:spPr>
            <a:xfrm>
              <a:off x="11325778" y="6072566"/>
              <a:ext cx="543283" cy="382767"/>
            </a:xfrm>
            <a:prstGeom prst="rect">
              <a:avLst/>
            </a:prstGeom>
          </p:spPr>
        </p:pic>
      </p:grpSp>
      <p:pic>
        <p:nvPicPr>
          <p:cNvPr id="3" name="Picture 2" descr="Screen Clippi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94475" y="1826759"/>
            <a:ext cx="5172011" cy="3499914"/>
          </a:xfrm>
          <a:prstGeom prst="rect">
            <a:avLst/>
          </a:prstGeom>
        </p:spPr>
      </p:pic>
    </p:spTree>
    <p:extLst>
      <p:ext uri="{BB962C8B-B14F-4D97-AF65-F5344CB8AC3E}">
        <p14:creationId xmlns:p14="http://schemas.microsoft.com/office/powerpoint/2010/main" val="38192769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a:cs typeface="Calibri Light"/>
              </a:rPr>
              <a:t>Rialto Pilot</a:t>
            </a:r>
          </a:p>
        </p:txBody>
      </p:sp>
      <p:sp>
        <p:nvSpPr>
          <p:cNvPr id="14" name="Content Placeholder 13"/>
          <p:cNvSpPr>
            <a:spLocks noGrp="1"/>
          </p:cNvSpPr>
          <p:nvPr>
            <p:ph sz="half" idx="1"/>
          </p:nvPr>
        </p:nvSpPr>
        <p:spPr/>
        <p:txBody>
          <a:bodyPr vert="horz" lIns="91440" tIns="45720" rIns="91440" bIns="45720" rtlCol="0" anchor="t">
            <a:normAutofit/>
          </a:bodyPr>
          <a:lstStyle/>
          <a:p>
            <a:pPr lvl="1"/>
            <a:endParaRPr lang="en-US">
              <a:ea typeface="+mn-lt"/>
              <a:cs typeface="+mn-lt"/>
            </a:endParaRPr>
          </a:p>
          <a:p>
            <a:pPr lvl="1"/>
            <a:endParaRPr lang="en-US">
              <a:ea typeface="+mn-lt"/>
              <a:cs typeface="+mn-lt"/>
            </a:endParaRPr>
          </a:p>
          <a:p>
            <a:pPr lvl="1"/>
            <a:endParaRPr lang="en-US">
              <a:ea typeface="+mn-lt"/>
              <a:cs typeface="+mn-lt"/>
            </a:endParaRPr>
          </a:p>
        </p:txBody>
      </p:sp>
      <p:sp>
        <p:nvSpPr>
          <p:cNvPr id="4" name="Content Placeholder 3">
            <a:extLst>
              <a:ext uri="{FF2B5EF4-FFF2-40B4-BE49-F238E27FC236}">
                <a16:creationId xmlns:a16="http://schemas.microsoft.com/office/drawing/2014/main" id="{15DC2B7F-C793-4A9E-A842-6B8C3DE87C00}"/>
              </a:ext>
            </a:extLst>
          </p:cNvPr>
          <p:cNvSpPr>
            <a:spLocks noGrp="1"/>
          </p:cNvSpPr>
          <p:nvPr>
            <p:ph sz="half" idx="2"/>
          </p:nvPr>
        </p:nvSpPr>
        <p:spPr>
          <a:xfrm>
            <a:off x="775570" y="1627296"/>
            <a:ext cx="5181600" cy="4351338"/>
          </a:xfrm>
        </p:spPr>
        <p:txBody>
          <a:bodyPr vert="horz" lIns="91440" tIns="45720" rIns="91440" bIns="45720" rtlCol="0" anchor="t">
            <a:normAutofit/>
          </a:bodyPr>
          <a:lstStyle/>
          <a:p>
            <a:r>
              <a:rPr lang="en-US">
                <a:cs typeface="Calibri"/>
              </a:rPr>
              <a:t>Buffalo State and MVCC piloting Rialto, and beginning implementation now.</a:t>
            </a:r>
          </a:p>
          <a:p>
            <a:r>
              <a:rPr lang="en-US">
                <a:cs typeface="Calibri"/>
              </a:rPr>
              <a:t>SLS is monitoring to review Rialto's maturity and to explore the implementation process to share with other SUNY libraries.</a:t>
            </a:r>
          </a:p>
        </p:txBody>
      </p:sp>
      <p:sp>
        <p:nvSpPr>
          <p:cNvPr id="5" name="Rectangle 4">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8" name="Picture 7">
              <a:extLst>
                <a:ext uri="{FF2B5EF4-FFF2-40B4-BE49-F238E27FC236}">
                  <a16:creationId xmlns:a16="http://schemas.microsoft.com/office/drawing/2014/main" id="{98B1BC77-F5E8-4347-BB4D-7447075C51F7}"/>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9" name="Picture 8">
              <a:extLst>
                <a:ext uri="{FF2B5EF4-FFF2-40B4-BE49-F238E27FC236}">
                  <a16:creationId xmlns:a16="http://schemas.microsoft.com/office/drawing/2014/main" id="{A94B97D2-B5D9-234A-A702-9B43C3528FB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10" name="TextBox 9">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11" name="Picture 10">
              <a:extLst>
                <a:ext uri="{FF2B5EF4-FFF2-40B4-BE49-F238E27FC236}">
                  <a16:creationId xmlns:a16="http://schemas.microsoft.com/office/drawing/2014/main" id="{E5D6C94E-DAC3-7947-B8BD-C9AE94196B32}"/>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12" name="Picture 11">
              <a:extLst>
                <a:ext uri="{FF2B5EF4-FFF2-40B4-BE49-F238E27FC236}">
                  <a16:creationId xmlns:a16="http://schemas.microsoft.com/office/drawing/2014/main" id="{6BD4C55E-C976-2644-931A-643E76EEF929}"/>
                </a:ext>
              </a:extLst>
            </p:cNvPr>
            <p:cNvPicPr>
              <a:picLocks noChangeAspect="1"/>
            </p:cNvPicPr>
            <p:nvPr/>
          </p:nvPicPr>
          <p:blipFill>
            <a:blip r:embed="rId5"/>
            <a:stretch>
              <a:fillRect/>
            </a:stretch>
          </p:blipFill>
          <p:spPr>
            <a:xfrm>
              <a:off x="11325778" y="6072566"/>
              <a:ext cx="543283" cy="382767"/>
            </a:xfrm>
            <a:prstGeom prst="rect">
              <a:avLst/>
            </a:prstGeom>
          </p:spPr>
        </p:pic>
      </p:grpSp>
      <p:pic>
        <p:nvPicPr>
          <p:cNvPr id="3" name="Picture 3" descr="Logo&#10;&#10;Description automatically generated">
            <a:extLst>
              <a:ext uri="{FF2B5EF4-FFF2-40B4-BE49-F238E27FC236}">
                <a16:creationId xmlns:a16="http://schemas.microsoft.com/office/drawing/2014/main" id="{51ED9619-7D1A-4163-A509-BF55C3A28632}"/>
              </a:ext>
            </a:extLst>
          </p:cNvPr>
          <p:cNvPicPr>
            <a:picLocks noChangeAspect="1"/>
          </p:cNvPicPr>
          <p:nvPr/>
        </p:nvPicPr>
        <p:blipFill>
          <a:blip r:embed="rId6"/>
          <a:stretch>
            <a:fillRect/>
          </a:stretch>
        </p:blipFill>
        <p:spPr>
          <a:xfrm>
            <a:off x="7511441" y="2210396"/>
            <a:ext cx="3526076" cy="1790028"/>
          </a:xfrm>
          <a:prstGeom prst="rect">
            <a:avLst/>
          </a:prstGeom>
        </p:spPr>
      </p:pic>
    </p:spTree>
    <p:extLst>
      <p:ext uri="{BB962C8B-B14F-4D97-AF65-F5344CB8AC3E}">
        <p14:creationId xmlns:p14="http://schemas.microsoft.com/office/powerpoint/2010/main" val="41064389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next to a child&#10;&#10;Description automatically generated">
            <a:extLst>
              <a:ext uri="{FF2B5EF4-FFF2-40B4-BE49-F238E27FC236}">
                <a16:creationId xmlns:a16="http://schemas.microsoft.com/office/drawing/2014/main" id="{7F22AC82-A13A-6A4E-9C30-9DA7C2D1501D}"/>
              </a:ext>
            </a:extLst>
          </p:cNvPr>
          <p:cNvPicPr>
            <a:picLocks noChangeAspect="1"/>
          </p:cNvPicPr>
          <p:nvPr/>
        </p:nvPicPr>
        <p:blipFill rotWithShape="1">
          <a:blip r:embed="rId2"/>
          <a:srcRect t="11279" b="41990"/>
          <a:stretch/>
        </p:blipFill>
        <p:spPr>
          <a:xfrm>
            <a:off x="0" y="0"/>
            <a:ext cx="12192000" cy="3792071"/>
          </a:xfrm>
          <a:prstGeom prst="rect">
            <a:avLst/>
          </a:prstGeom>
        </p:spPr>
      </p:pic>
      <p:sp>
        <p:nvSpPr>
          <p:cNvPr id="4" name="Rectangle 3">
            <a:extLst>
              <a:ext uri="{FF2B5EF4-FFF2-40B4-BE49-F238E27FC236}">
                <a16:creationId xmlns:a16="http://schemas.microsoft.com/office/drawing/2014/main" id="{71E574F8-2762-7340-8036-9C22DA59F2A7}"/>
              </a:ext>
            </a:extLst>
          </p:cNvPr>
          <p:cNvSpPr/>
          <p:nvPr/>
        </p:nvSpPr>
        <p:spPr>
          <a:xfrm>
            <a:off x="0" y="0"/>
            <a:ext cx="12192000" cy="3792071"/>
          </a:xfrm>
          <a:prstGeom prst="rect">
            <a:avLst/>
          </a:prstGeom>
          <a:solidFill>
            <a:schemeClr val="accent5">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FA09018-5E31-844D-B928-F6DDC95990F2}"/>
              </a:ext>
            </a:extLst>
          </p:cNvPr>
          <p:cNvSpPr txBox="1"/>
          <p:nvPr/>
        </p:nvSpPr>
        <p:spPr>
          <a:xfrm>
            <a:off x="877166" y="4155053"/>
            <a:ext cx="8120447" cy="369332"/>
          </a:xfrm>
          <a:prstGeom prst="rect">
            <a:avLst/>
          </a:prstGeom>
          <a:noFill/>
        </p:spPr>
        <p:txBody>
          <a:bodyPr wrap="square" rtlCol="0" anchor="t">
            <a:spAutoFit/>
          </a:bodyPr>
          <a:lstStyle/>
          <a:p>
            <a:r>
              <a:rPr lang="en-US">
                <a:latin typeface="Arial"/>
                <a:cs typeface="Arial"/>
              </a:rPr>
              <a:t>Michelle Eichelberger</a:t>
            </a:r>
            <a:endParaRPr lang="en-US"/>
          </a:p>
        </p:txBody>
      </p:sp>
      <p:sp>
        <p:nvSpPr>
          <p:cNvPr id="8" name="TextBox 7">
            <a:extLst>
              <a:ext uri="{FF2B5EF4-FFF2-40B4-BE49-F238E27FC236}">
                <a16:creationId xmlns:a16="http://schemas.microsoft.com/office/drawing/2014/main" id="{E2AAB4F0-62DE-4440-82C1-3A7B1E6F814B}"/>
              </a:ext>
            </a:extLst>
          </p:cNvPr>
          <p:cNvSpPr txBox="1"/>
          <p:nvPr/>
        </p:nvSpPr>
        <p:spPr>
          <a:xfrm>
            <a:off x="938712" y="2714853"/>
            <a:ext cx="5830797" cy="1077218"/>
          </a:xfrm>
          <a:prstGeom prst="rect">
            <a:avLst/>
          </a:prstGeom>
          <a:noFill/>
        </p:spPr>
        <p:txBody>
          <a:bodyPr wrap="square" rtlCol="0" anchor="t">
            <a:spAutoFit/>
          </a:bodyPr>
          <a:lstStyle/>
          <a:p>
            <a:r>
              <a:rPr lang="en-US" sz="3200" b="1">
                <a:solidFill>
                  <a:schemeClr val="bg1"/>
                </a:solidFill>
                <a:latin typeface="Arial"/>
                <a:cs typeface="Arial"/>
              </a:rPr>
              <a:t>Discovery &amp; E-Resources </a:t>
            </a:r>
            <a:br>
              <a:rPr lang="en-US" sz="3200" b="1">
                <a:solidFill>
                  <a:schemeClr val="bg1"/>
                </a:solidFill>
                <a:latin typeface="Arial"/>
                <a:cs typeface="Arial"/>
              </a:rPr>
            </a:br>
            <a:r>
              <a:rPr lang="en-US" sz="3200" b="1">
                <a:solidFill>
                  <a:schemeClr val="bg1"/>
                </a:solidFill>
                <a:latin typeface="Arial"/>
                <a:cs typeface="Arial"/>
              </a:rPr>
              <a:t>Updates</a:t>
            </a:r>
            <a:endParaRPr lang="en-US" sz="3200" b="1">
              <a:solidFill>
                <a:schemeClr val="bg1"/>
              </a:solidFill>
              <a:latin typeface="Arial" panose="020B0604020202020204" pitchFamily="34" charset="0"/>
              <a:cs typeface="Arial" panose="020B0604020202020204" pitchFamily="34" charset="0"/>
            </a:endParaRPr>
          </a:p>
        </p:txBody>
      </p:sp>
      <p:grpSp>
        <p:nvGrpSpPr>
          <p:cNvPr id="21" name="Group 20">
            <a:extLst>
              <a:ext uri="{FF2B5EF4-FFF2-40B4-BE49-F238E27FC236}">
                <a16:creationId xmlns:a16="http://schemas.microsoft.com/office/drawing/2014/main" id="{45325D3C-B1BE-554A-A737-A2B007D3E8BD}"/>
              </a:ext>
            </a:extLst>
          </p:cNvPr>
          <p:cNvGrpSpPr/>
          <p:nvPr/>
        </p:nvGrpSpPr>
        <p:grpSpPr>
          <a:xfrm>
            <a:off x="5487971" y="6144119"/>
            <a:ext cx="6700887" cy="727432"/>
            <a:chOff x="5487971" y="6144119"/>
            <a:chExt cx="6700887" cy="727432"/>
          </a:xfrm>
        </p:grpSpPr>
        <p:sp>
          <p:nvSpPr>
            <p:cNvPr id="22" name="Freeform 21">
              <a:extLst>
                <a:ext uri="{FF2B5EF4-FFF2-40B4-BE49-F238E27FC236}">
                  <a16:creationId xmlns:a16="http://schemas.microsoft.com/office/drawing/2014/main" id="{0D2A715F-7AE8-D444-876F-56A17F5CBD83}"/>
                </a:ext>
              </a:extLst>
            </p:cNvPr>
            <p:cNvSpPr/>
            <p:nvPr/>
          </p:nvSpPr>
          <p:spPr>
            <a:xfrm>
              <a:off x="5487971" y="6145687"/>
              <a:ext cx="6259398" cy="725864"/>
            </a:xfrm>
            <a:custGeom>
              <a:avLst/>
              <a:gdLst>
                <a:gd name="connsiteX0" fmla="*/ 0 w 6259398"/>
                <a:gd name="connsiteY0" fmla="*/ 716438 h 725864"/>
                <a:gd name="connsiteX1" fmla="*/ 471340 w 6259398"/>
                <a:gd name="connsiteY1" fmla="*/ 0 h 725864"/>
                <a:gd name="connsiteX2" fmla="*/ 6259398 w 6259398"/>
                <a:gd name="connsiteY2" fmla="*/ 0 h 725864"/>
                <a:gd name="connsiteX3" fmla="*/ 6249971 w 6259398"/>
                <a:gd name="connsiteY3" fmla="*/ 725864 h 725864"/>
                <a:gd name="connsiteX4" fmla="*/ 0 w 6259398"/>
                <a:gd name="connsiteY4" fmla="*/ 716438 h 725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9398" h="725864">
                  <a:moveTo>
                    <a:pt x="0" y="716438"/>
                  </a:moveTo>
                  <a:lnTo>
                    <a:pt x="471340" y="0"/>
                  </a:lnTo>
                  <a:lnTo>
                    <a:pt x="6259398" y="0"/>
                  </a:lnTo>
                  <a:lnTo>
                    <a:pt x="6249971" y="725864"/>
                  </a:lnTo>
                  <a:lnTo>
                    <a:pt x="0" y="71643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9C8CC9A8-9588-6347-AC97-21986093B0DB}"/>
                </a:ext>
              </a:extLst>
            </p:cNvPr>
            <p:cNvSpPr/>
            <p:nvPr/>
          </p:nvSpPr>
          <p:spPr>
            <a:xfrm>
              <a:off x="5929460" y="6144119"/>
              <a:ext cx="6259398" cy="725864"/>
            </a:xfrm>
            <a:custGeom>
              <a:avLst/>
              <a:gdLst>
                <a:gd name="connsiteX0" fmla="*/ 0 w 6259398"/>
                <a:gd name="connsiteY0" fmla="*/ 716438 h 725864"/>
                <a:gd name="connsiteX1" fmla="*/ 471340 w 6259398"/>
                <a:gd name="connsiteY1" fmla="*/ 0 h 725864"/>
                <a:gd name="connsiteX2" fmla="*/ 6259398 w 6259398"/>
                <a:gd name="connsiteY2" fmla="*/ 0 h 725864"/>
                <a:gd name="connsiteX3" fmla="*/ 6249971 w 6259398"/>
                <a:gd name="connsiteY3" fmla="*/ 725864 h 725864"/>
                <a:gd name="connsiteX4" fmla="*/ 0 w 6259398"/>
                <a:gd name="connsiteY4" fmla="*/ 716438 h 725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9398" h="725864">
                  <a:moveTo>
                    <a:pt x="0" y="716438"/>
                  </a:moveTo>
                  <a:lnTo>
                    <a:pt x="471340" y="0"/>
                  </a:lnTo>
                  <a:lnTo>
                    <a:pt x="6259398" y="0"/>
                  </a:lnTo>
                  <a:lnTo>
                    <a:pt x="6249971" y="725864"/>
                  </a:lnTo>
                  <a:lnTo>
                    <a:pt x="0" y="716438"/>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21D0F5E2-5296-554D-A826-237866631DF7}"/>
                </a:ext>
              </a:extLst>
            </p:cNvPr>
            <p:cNvGrpSpPr/>
            <p:nvPr/>
          </p:nvGrpSpPr>
          <p:grpSpPr>
            <a:xfrm>
              <a:off x="6320303" y="6287602"/>
              <a:ext cx="5548758" cy="438513"/>
              <a:chOff x="6320303" y="6041112"/>
              <a:chExt cx="5548758" cy="438513"/>
            </a:xfrm>
          </p:grpSpPr>
          <p:pic>
            <p:nvPicPr>
              <p:cNvPr id="25" name="Picture 24">
                <a:extLst>
                  <a:ext uri="{FF2B5EF4-FFF2-40B4-BE49-F238E27FC236}">
                    <a16:creationId xmlns:a16="http://schemas.microsoft.com/office/drawing/2014/main" id="{EE323120-8E48-694D-90DF-7371D6B47D41}"/>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26" name="Picture 25">
                <a:extLst>
                  <a:ext uri="{FF2B5EF4-FFF2-40B4-BE49-F238E27FC236}">
                    <a16:creationId xmlns:a16="http://schemas.microsoft.com/office/drawing/2014/main" id="{2B225038-7B43-E44E-ACAD-DE1903AA4B48}"/>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29" name="TextBox 28">
                <a:extLst>
                  <a:ext uri="{FF2B5EF4-FFF2-40B4-BE49-F238E27FC236}">
                    <a16:creationId xmlns:a16="http://schemas.microsoft.com/office/drawing/2014/main" id="{950B39E7-7F47-4F48-8500-DBA112FEFE0B}"/>
                  </a:ext>
                </a:extLst>
              </p:cNvPr>
              <p:cNvSpPr txBox="1"/>
              <p:nvPr/>
            </p:nvSpPr>
            <p:spPr>
              <a:xfrm>
                <a:off x="6320303" y="6041112"/>
                <a:ext cx="2853813" cy="415498"/>
              </a:xfrm>
              <a:prstGeom prst="rect">
                <a:avLst/>
              </a:prstGeom>
              <a:noFill/>
            </p:spPr>
            <p:txBody>
              <a:bodyPr wrap="square" rtlCol="0">
                <a:spAutoFit/>
              </a:bodyPr>
              <a:lstStyle/>
              <a:p>
                <a:pPr algn="r"/>
                <a:r>
                  <a:rPr lang="en-US" sz="2000" err="1">
                    <a:solidFill>
                      <a:schemeClr val="bg1"/>
                    </a:solidFill>
                    <a:latin typeface="Arial" panose="020B0604020202020204" pitchFamily="34" charset="0"/>
                    <a:cs typeface="Arial" panose="020B0604020202020204" pitchFamily="34" charset="0"/>
                  </a:rPr>
                  <a:t>www.suny.edu</a:t>
                </a:r>
                <a:endParaRPr lang="en-US" sz="2000">
                  <a:solidFill>
                    <a:schemeClr val="bg1"/>
                  </a:solidFill>
                  <a:latin typeface="Arial" panose="020B0604020202020204" pitchFamily="34" charset="0"/>
                  <a:cs typeface="Arial" panose="020B0604020202020204" pitchFamily="34" charset="0"/>
                </a:endParaRPr>
              </a:p>
            </p:txBody>
          </p:sp>
          <p:pic>
            <p:nvPicPr>
              <p:cNvPr id="30" name="Picture 29">
                <a:extLst>
                  <a:ext uri="{FF2B5EF4-FFF2-40B4-BE49-F238E27FC236}">
                    <a16:creationId xmlns:a16="http://schemas.microsoft.com/office/drawing/2014/main" id="{D1297151-A115-F243-A6FE-60F84D038B9D}"/>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31" name="Picture 30">
                <a:extLst>
                  <a:ext uri="{FF2B5EF4-FFF2-40B4-BE49-F238E27FC236}">
                    <a16:creationId xmlns:a16="http://schemas.microsoft.com/office/drawing/2014/main" id="{F6F3C3BF-1312-5444-A089-6881469A0A0C}"/>
                  </a:ext>
                </a:extLst>
              </p:cNvPr>
              <p:cNvPicPr>
                <a:picLocks noChangeAspect="1"/>
              </p:cNvPicPr>
              <p:nvPr/>
            </p:nvPicPr>
            <p:blipFill>
              <a:blip r:embed="rId6"/>
              <a:stretch>
                <a:fillRect/>
              </a:stretch>
            </p:blipFill>
            <p:spPr>
              <a:xfrm>
                <a:off x="11325778" y="6072566"/>
                <a:ext cx="543283" cy="382767"/>
              </a:xfrm>
              <a:prstGeom prst="rect">
                <a:avLst/>
              </a:prstGeom>
            </p:spPr>
          </p:pic>
        </p:grpSp>
      </p:grpSp>
    </p:spTree>
    <p:extLst>
      <p:ext uri="{BB962C8B-B14F-4D97-AF65-F5344CB8AC3E}">
        <p14:creationId xmlns:p14="http://schemas.microsoft.com/office/powerpoint/2010/main" val="35818122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a:t>CDI Updates</a:t>
            </a:r>
          </a:p>
        </p:txBody>
      </p:sp>
      <p:sp>
        <p:nvSpPr>
          <p:cNvPr id="14" name="Content Placeholder 13"/>
          <p:cNvSpPr>
            <a:spLocks noGrp="1"/>
          </p:cNvSpPr>
          <p:nvPr>
            <p:ph idx="1"/>
          </p:nvPr>
        </p:nvSpPr>
        <p:spPr>
          <a:xfrm>
            <a:off x="838200" y="1691450"/>
            <a:ext cx="10518103" cy="4372323"/>
          </a:xfrm>
        </p:spPr>
        <p:txBody>
          <a:bodyPr vert="horz" lIns="91440" tIns="45720" rIns="91440" bIns="45720" rtlCol="0" anchor="t">
            <a:normAutofit/>
          </a:bodyPr>
          <a:lstStyle/>
          <a:p>
            <a:r>
              <a:rPr lang="en-US">
                <a:ea typeface="+mn-lt"/>
                <a:cs typeface="+mn-lt"/>
              </a:rPr>
              <a:t>Yvonne and Michelle have done a total of 36 CDI Audits, both requested and house calls</a:t>
            </a:r>
            <a:endParaRPr lang="en-US">
              <a:cs typeface="Calibri"/>
            </a:endParaRPr>
          </a:p>
          <a:p>
            <a:r>
              <a:rPr lang="en-US">
                <a:cs typeface="Calibri"/>
              </a:rPr>
              <a:t>Criteria for house call:</a:t>
            </a:r>
          </a:p>
          <a:p>
            <a:pPr lvl="1"/>
            <a:r>
              <a:rPr lang="en-US">
                <a:cs typeface="Calibri"/>
              </a:rPr>
              <a:t>Over ~225 collections active</a:t>
            </a:r>
          </a:p>
          <a:p>
            <a:pPr lvl="1"/>
            <a:r>
              <a:rPr lang="en-US">
                <a:cs typeface="Calibri"/>
              </a:rPr>
              <a:t>Numerous unnecessary PCI OA collections</a:t>
            </a:r>
          </a:p>
          <a:p>
            <a:r>
              <a:rPr lang="en-US">
                <a:cs typeface="Calibri"/>
              </a:rPr>
              <a:t>3rd CDI Lunch &amp; Learn this week, one more after this</a:t>
            </a:r>
          </a:p>
          <a:p>
            <a:r>
              <a:rPr lang="en-US">
                <a:cs typeface="Calibri"/>
              </a:rPr>
              <a:t>Continuing to add new FAQs, keep an eye on the Primo-L for CDI discussion</a:t>
            </a:r>
          </a:p>
          <a:p>
            <a:pPr marL="0" indent="0">
              <a:buNone/>
            </a:pPr>
            <a:endParaRPr lang="en-US">
              <a:cs typeface="Calibri"/>
            </a:endParaRPr>
          </a:p>
        </p:txBody>
      </p:sp>
      <p:sp>
        <p:nvSpPr>
          <p:cNvPr id="5" name="Rectangle 4">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8" name="Picture 7">
              <a:extLst>
                <a:ext uri="{FF2B5EF4-FFF2-40B4-BE49-F238E27FC236}">
                  <a16:creationId xmlns:a16="http://schemas.microsoft.com/office/drawing/2014/main" id="{98B1BC77-F5E8-4347-BB4D-7447075C51F7}"/>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9" name="Picture 8">
              <a:extLst>
                <a:ext uri="{FF2B5EF4-FFF2-40B4-BE49-F238E27FC236}">
                  <a16:creationId xmlns:a16="http://schemas.microsoft.com/office/drawing/2014/main" id="{A94B97D2-B5D9-234A-A702-9B43C3528FB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10" name="TextBox 9">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11" name="Picture 10">
              <a:extLst>
                <a:ext uri="{FF2B5EF4-FFF2-40B4-BE49-F238E27FC236}">
                  <a16:creationId xmlns:a16="http://schemas.microsoft.com/office/drawing/2014/main" id="{E5D6C94E-DAC3-7947-B8BD-C9AE94196B32}"/>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12" name="Picture 11">
              <a:extLst>
                <a:ext uri="{FF2B5EF4-FFF2-40B4-BE49-F238E27FC236}">
                  <a16:creationId xmlns:a16="http://schemas.microsoft.com/office/drawing/2014/main" id="{6BD4C55E-C976-2644-931A-643E76EEF929}"/>
                </a:ext>
              </a:extLst>
            </p:cNvPr>
            <p:cNvPicPr>
              <a:picLocks noChangeAspect="1"/>
            </p:cNvPicPr>
            <p:nvPr/>
          </p:nvPicPr>
          <p:blipFill>
            <a:blip r:embed="rId5"/>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220121310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025541735DBF5479A85A0E07C52A45A" ma:contentTypeVersion="11" ma:contentTypeDescription="Create a new document." ma:contentTypeScope="" ma:versionID="4c9017ad4578b8eeb30999947e0d3636">
  <xsd:schema xmlns:xsd="http://www.w3.org/2001/XMLSchema" xmlns:xs="http://www.w3.org/2001/XMLSchema" xmlns:p="http://schemas.microsoft.com/office/2006/metadata/properties" xmlns:ns2="61ce4d65-48b5-4510-a74e-67217dcdfadf" xmlns:ns3="4404f601-80f3-4988-a5f5-d6c3dd7e14a6" targetNamespace="http://schemas.microsoft.com/office/2006/metadata/properties" ma:root="true" ma:fieldsID="71f7b000356e483456355de48b8589e4" ns2:_="" ns3:_="">
    <xsd:import namespace="61ce4d65-48b5-4510-a74e-67217dcdfadf"/>
    <xsd:import namespace="4404f601-80f3-4988-a5f5-d6c3dd7e14a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1ce4d65-48b5-4510-a74e-67217dcdfad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404f601-80f3-4988-a5f5-d6c3dd7e14a6"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2D83235-88EE-4E2B-9FD9-F696DD588AFF}">
  <ds:schemaRefs>
    <ds:schemaRef ds:uri="1a0ec2cd-61fb-4d6a-b9b6-ba6ab44a0aa7"/>
    <ds:schemaRef ds:uri="38b10168-dc60-4ac5-9819-2784eb91a1c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7332B7E1-008C-4875-BAEB-792625A78717}">
  <ds:schemaRefs>
    <ds:schemaRef ds:uri="http://schemas.microsoft.com/sharepoint/v3/contenttype/forms"/>
  </ds:schemaRefs>
</ds:datastoreItem>
</file>

<file path=customXml/itemProps3.xml><?xml version="1.0" encoding="utf-8"?>
<ds:datastoreItem xmlns:ds="http://schemas.openxmlformats.org/officeDocument/2006/customXml" ds:itemID="{9C790760-A1AF-429F-9CC1-65E3D31C8E51}">
  <ds:schemaRefs>
    <ds:schemaRef ds:uri="4404f601-80f3-4988-a5f5-d6c3dd7e14a6"/>
    <ds:schemaRef ds:uri="61ce4d65-48b5-4510-a74e-67217dcdfad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40</Slides>
  <Notes>6</Notes>
  <HiddenSlides>0</HiddenSlide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Office Theme</vt:lpstr>
      <vt:lpstr>PowerPoint Presentation</vt:lpstr>
      <vt:lpstr>Support Update: Highlights from October Meeting</vt:lpstr>
      <vt:lpstr>Expanding System Wide Library Agreements Project</vt:lpstr>
      <vt:lpstr>SUNY Library Accessibility Cohort</vt:lpstr>
      <vt:lpstr>Print to Electronic Assistance Ends</vt:lpstr>
      <vt:lpstr>Self-Check Alma Application</vt:lpstr>
      <vt:lpstr>Rialto Pilot</vt:lpstr>
      <vt:lpstr>PowerPoint Presentation</vt:lpstr>
      <vt:lpstr>CDI Updates</vt:lpstr>
      <vt:lpstr>Primo VE Release Notes</vt:lpstr>
      <vt:lpstr>PowerPoint Presentation</vt:lpstr>
      <vt:lpstr>Expanding System-wide Library Agreements Project (ESLAP)</vt:lpstr>
      <vt:lpstr>SUNY eBook Central DDA Pilot</vt:lpstr>
      <vt:lpstr>SUNY eBook Central DDA Pilot Goals</vt:lpstr>
      <vt:lpstr>New England Journal of Medicine Update</vt:lpstr>
      <vt:lpstr>SUNY Press eBook Offer</vt:lpstr>
      <vt:lpstr>SUNY Elsevier Package Title Swap Analysis </vt:lpstr>
      <vt:lpstr>Process </vt:lpstr>
      <vt:lpstr>Data that Informed Our Analysis</vt:lpstr>
      <vt:lpstr>Next Steps</vt:lpstr>
      <vt:lpstr>PowerPoint Presentation</vt:lpstr>
      <vt:lpstr>Physical Resource Sharing Restart</vt:lpstr>
      <vt:lpstr>Article Resource Sharing </vt:lpstr>
      <vt:lpstr>Alma Resource Sharing with Non-SUNY Libraries</vt:lpstr>
      <vt:lpstr>RS Changes in November 2020 Release</vt:lpstr>
      <vt:lpstr>Automated Fulfillment Network Update</vt:lpstr>
      <vt:lpstr>PowerPoint Presentation</vt:lpstr>
      <vt:lpstr>OCLC Bib Data Sync/New Processing Update </vt:lpstr>
      <vt:lpstr>Resource Management Enhancements</vt:lpstr>
      <vt:lpstr>Alma November 2020 Release Notes</vt:lpstr>
      <vt:lpstr>Alma November 2020 Release Notes</vt:lpstr>
      <vt:lpstr>Alma November 2020 Release Notes</vt:lpstr>
      <vt:lpstr>PowerPoint Presentation</vt:lpstr>
      <vt:lpstr>SUNY instance of Alma Analytics is scheduled to be upgraded on November 8th, 2020 </vt:lpstr>
      <vt:lpstr>Copy “My Folder” to “Institution” Folder </vt:lpstr>
      <vt:lpstr>Additional Information from the Analytics Working Group  </vt:lpstr>
      <vt:lpstr>More Info on Oracle Analytics Server (OAS) and Data Visualization from Ex Libris </vt:lpstr>
      <vt:lpstr>E-Resource Management and Organizational Adjustments Sessions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Pritting, Shannon</dc:creator>
  <cp:revision>1</cp:revision>
  <dcterms:created xsi:type="dcterms:W3CDTF">2019-08-22T15:05:39Z</dcterms:created>
  <dcterms:modified xsi:type="dcterms:W3CDTF">2020-10-28T14:35:58Z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0x0101001025541735DBF5479A85A0E07C52A45A</vt:lpwstr>
  </property>
</Properties>
</file>