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80" r:id="rId14"/>
    <p:sldId id="265" r:id="rId15"/>
    <p:sldId id="266" r:id="rId16"/>
    <p:sldId id="267" r:id="rId17"/>
    <p:sldId id="268" r:id="rId18"/>
    <p:sldId id="269" r:id="rId19"/>
    <p:sldId id="270" r:id="rId20"/>
    <p:sldId id="281" r:id="rId21"/>
    <p:sldId id="271" r:id="rId22"/>
    <p:sldId id="272" r:id="rId23"/>
    <p:sldId id="273" r:id="rId24"/>
    <p:sldId id="274" r:id="rId25"/>
    <p:sldId id="275" r:id="rId26"/>
    <p:sldId id="276" r:id="rId27"/>
    <p:sldId id="277" r:id="rId28"/>
    <p:sldId id="278"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DE6B"/>
    <a:srgbClr val="006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F69AC-03F8-6F73-BFD1-10EEF0EC7A08}" v="3" dt="2023-08-22T22:08:07.112"/>
    <p1510:client id="{AE845010-6128-4F59-BF0C-09D12E33FCD5}" v="2" dt="2023-08-16T21:37:07.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microsoft.com/office/2015/10/relationships/revisionInfo" Target="revisionInfo.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420F-FB34-7609-36C5-01683A1A3A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E70512-900A-D0F4-B32C-A34B964213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C78E50-57D6-1E0F-7EC8-DE06AB5846D4}"/>
              </a:ext>
            </a:extLst>
          </p:cNvPr>
          <p:cNvSpPr>
            <a:spLocks noGrp="1"/>
          </p:cNvSpPr>
          <p:nvPr>
            <p:ph type="dt" sz="half" idx="10"/>
          </p:nvPr>
        </p:nvSpPr>
        <p:spPr/>
        <p:txBody>
          <a:bodyPr/>
          <a:lstStyle/>
          <a:p>
            <a:fld id="{E118F08F-8330-46D5-9839-2509F26CC44F}" type="datetimeFigureOut">
              <a:rPr lang="en-US" smtClean="0"/>
              <a:t>8/28/2023</a:t>
            </a:fld>
            <a:endParaRPr lang="en-US"/>
          </a:p>
        </p:txBody>
      </p:sp>
      <p:sp>
        <p:nvSpPr>
          <p:cNvPr id="5" name="Footer Placeholder 4">
            <a:extLst>
              <a:ext uri="{FF2B5EF4-FFF2-40B4-BE49-F238E27FC236}">
                <a16:creationId xmlns:a16="http://schemas.microsoft.com/office/drawing/2014/main" id="{84C16055-0312-7C07-927F-42A7545D6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ADA9F6-E167-CDBF-4936-4C5ADB7E8396}"/>
              </a:ext>
            </a:extLst>
          </p:cNvPr>
          <p:cNvSpPr>
            <a:spLocks noGrp="1"/>
          </p:cNvSpPr>
          <p:nvPr>
            <p:ph type="sldNum" sz="quarter" idx="12"/>
          </p:nvPr>
        </p:nvSpPr>
        <p:spPr/>
        <p:txBody>
          <a:bodyPr/>
          <a:lstStyle/>
          <a:p>
            <a:fld id="{323AC3BF-78E7-4B31-96E1-BF068D12DCBE}" type="slidenum">
              <a:rPr lang="en-US" smtClean="0"/>
              <a:t>‹#›</a:t>
            </a:fld>
            <a:endParaRPr lang="en-US"/>
          </a:p>
        </p:txBody>
      </p:sp>
    </p:spTree>
    <p:extLst>
      <p:ext uri="{BB962C8B-B14F-4D97-AF65-F5344CB8AC3E}">
        <p14:creationId xmlns:p14="http://schemas.microsoft.com/office/powerpoint/2010/main" val="2880108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307D2-ABBB-4283-A78C-B9775CFCF8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2E46CB-A808-FF2C-5952-7022EA7606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506DC-2E69-0BAE-09A0-570E1E23356E}"/>
              </a:ext>
            </a:extLst>
          </p:cNvPr>
          <p:cNvSpPr>
            <a:spLocks noGrp="1"/>
          </p:cNvSpPr>
          <p:nvPr>
            <p:ph type="dt" sz="half" idx="10"/>
          </p:nvPr>
        </p:nvSpPr>
        <p:spPr/>
        <p:txBody>
          <a:bodyPr/>
          <a:lstStyle/>
          <a:p>
            <a:fld id="{E118F08F-8330-46D5-9839-2509F26CC44F}" type="datetimeFigureOut">
              <a:rPr lang="en-US" smtClean="0"/>
              <a:t>8/28/2023</a:t>
            </a:fld>
            <a:endParaRPr lang="en-US"/>
          </a:p>
        </p:txBody>
      </p:sp>
      <p:sp>
        <p:nvSpPr>
          <p:cNvPr id="5" name="Footer Placeholder 4">
            <a:extLst>
              <a:ext uri="{FF2B5EF4-FFF2-40B4-BE49-F238E27FC236}">
                <a16:creationId xmlns:a16="http://schemas.microsoft.com/office/drawing/2014/main" id="{97CDF4EE-F997-E708-8AD0-D7F9C22C5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DB369-880F-9CE5-81FA-5AEE86724882}"/>
              </a:ext>
            </a:extLst>
          </p:cNvPr>
          <p:cNvSpPr>
            <a:spLocks noGrp="1"/>
          </p:cNvSpPr>
          <p:nvPr>
            <p:ph type="sldNum" sz="quarter" idx="12"/>
          </p:nvPr>
        </p:nvSpPr>
        <p:spPr/>
        <p:txBody>
          <a:bodyPr/>
          <a:lstStyle/>
          <a:p>
            <a:fld id="{323AC3BF-78E7-4B31-96E1-BF068D12DCBE}" type="slidenum">
              <a:rPr lang="en-US" smtClean="0"/>
              <a:t>‹#›</a:t>
            </a:fld>
            <a:endParaRPr lang="en-US"/>
          </a:p>
        </p:txBody>
      </p:sp>
    </p:spTree>
    <p:extLst>
      <p:ext uri="{BB962C8B-B14F-4D97-AF65-F5344CB8AC3E}">
        <p14:creationId xmlns:p14="http://schemas.microsoft.com/office/powerpoint/2010/main" val="3823971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B166CC-6770-DE8B-8C4E-BAEFCE2DCC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0A1AA-DE98-7794-BA12-D2871CDD47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260504-B8B3-2FBD-6E8C-7E7AD81CFE2C}"/>
              </a:ext>
            </a:extLst>
          </p:cNvPr>
          <p:cNvSpPr>
            <a:spLocks noGrp="1"/>
          </p:cNvSpPr>
          <p:nvPr>
            <p:ph type="dt" sz="half" idx="10"/>
          </p:nvPr>
        </p:nvSpPr>
        <p:spPr/>
        <p:txBody>
          <a:bodyPr/>
          <a:lstStyle/>
          <a:p>
            <a:fld id="{E118F08F-8330-46D5-9839-2509F26CC44F}" type="datetimeFigureOut">
              <a:rPr lang="en-US" smtClean="0"/>
              <a:t>8/28/2023</a:t>
            </a:fld>
            <a:endParaRPr lang="en-US"/>
          </a:p>
        </p:txBody>
      </p:sp>
      <p:sp>
        <p:nvSpPr>
          <p:cNvPr id="5" name="Footer Placeholder 4">
            <a:extLst>
              <a:ext uri="{FF2B5EF4-FFF2-40B4-BE49-F238E27FC236}">
                <a16:creationId xmlns:a16="http://schemas.microsoft.com/office/drawing/2014/main" id="{30663DFC-8BE5-D331-34DF-C552224EC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F7E05-2D51-F5AE-0CBB-9ABB87C57186}"/>
              </a:ext>
            </a:extLst>
          </p:cNvPr>
          <p:cNvSpPr>
            <a:spLocks noGrp="1"/>
          </p:cNvSpPr>
          <p:nvPr>
            <p:ph type="sldNum" sz="quarter" idx="12"/>
          </p:nvPr>
        </p:nvSpPr>
        <p:spPr/>
        <p:txBody>
          <a:bodyPr/>
          <a:lstStyle/>
          <a:p>
            <a:fld id="{323AC3BF-78E7-4B31-96E1-BF068D12DCBE}" type="slidenum">
              <a:rPr lang="en-US" smtClean="0"/>
              <a:t>‹#›</a:t>
            </a:fld>
            <a:endParaRPr lang="en-US"/>
          </a:p>
        </p:txBody>
      </p:sp>
    </p:spTree>
    <p:extLst>
      <p:ext uri="{BB962C8B-B14F-4D97-AF65-F5344CB8AC3E}">
        <p14:creationId xmlns:p14="http://schemas.microsoft.com/office/powerpoint/2010/main" val="323948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D093B-2014-1698-320E-A84347A136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E45A9D-88A6-B798-1A49-14C53EB39A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59854-F308-C76E-2691-85E852D76FF1}"/>
              </a:ext>
            </a:extLst>
          </p:cNvPr>
          <p:cNvSpPr>
            <a:spLocks noGrp="1"/>
          </p:cNvSpPr>
          <p:nvPr>
            <p:ph type="dt" sz="half" idx="10"/>
          </p:nvPr>
        </p:nvSpPr>
        <p:spPr/>
        <p:txBody>
          <a:bodyPr/>
          <a:lstStyle/>
          <a:p>
            <a:fld id="{E118F08F-8330-46D5-9839-2509F26CC44F}" type="datetimeFigureOut">
              <a:rPr lang="en-US" smtClean="0"/>
              <a:t>8/28/2023</a:t>
            </a:fld>
            <a:endParaRPr lang="en-US"/>
          </a:p>
        </p:txBody>
      </p:sp>
      <p:sp>
        <p:nvSpPr>
          <p:cNvPr id="5" name="Footer Placeholder 4">
            <a:extLst>
              <a:ext uri="{FF2B5EF4-FFF2-40B4-BE49-F238E27FC236}">
                <a16:creationId xmlns:a16="http://schemas.microsoft.com/office/drawing/2014/main" id="{ED305745-A894-0BA7-ADF4-32CE7E9112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D2E3D7-9B1F-620E-6C13-8962C3CA1E85}"/>
              </a:ext>
            </a:extLst>
          </p:cNvPr>
          <p:cNvSpPr>
            <a:spLocks noGrp="1"/>
          </p:cNvSpPr>
          <p:nvPr>
            <p:ph type="sldNum" sz="quarter" idx="12"/>
          </p:nvPr>
        </p:nvSpPr>
        <p:spPr/>
        <p:txBody>
          <a:bodyPr/>
          <a:lstStyle/>
          <a:p>
            <a:fld id="{323AC3BF-78E7-4B31-96E1-BF068D12DCBE}" type="slidenum">
              <a:rPr lang="en-US" smtClean="0"/>
              <a:t>‹#›</a:t>
            </a:fld>
            <a:endParaRPr lang="en-US"/>
          </a:p>
        </p:txBody>
      </p:sp>
    </p:spTree>
    <p:extLst>
      <p:ext uri="{BB962C8B-B14F-4D97-AF65-F5344CB8AC3E}">
        <p14:creationId xmlns:p14="http://schemas.microsoft.com/office/powerpoint/2010/main" val="294099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CC5B-6A99-8B49-8A98-ED1830FF8A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276B8D-3CBD-10A2-13B7-C2F443F21F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35B165-6DF6-103B-D846-4C5ECBAD098C}"/>
              </a:ext>
            </a:extLst>
          </p:cNvPr>
          <p:cNvSpPr>
            <a:spLocks noGrp="1"/>
          </p:cNvSpPr>
          <p:nvPr>
            <p:ph type="dt" sz="half" idx="10"/>
          </p:nvPr>
        </p:nvSpPr>
        <p:spPr/>
        <p:txBody>
          <a:bodyPr/>
          <a:lstStyle/>
          <a:p>
            <a:fld id="{E118F08F-8330-46D5-9839-2509F26CC44F}" type="datetimeFigureOut">
              <a:rPr lang="en-US" smtClean="0"/>
              <a:t>8/28/2023</a:t>
            </a:fld>
            <a:endParaRPr lang="en-US"/>
          </a:p>
        </p:txBody>
      </p:sp>
      <p:sp>
        <p:nvSpPr>
          <p:cNvPr id="5" name="Footer Placeholder 4">
            <a:extLst>
              <a:ext uri="{FF2B5EF4-FFF2-40B4-BE49-F238E27FC236}">
                <a16:creationId xmlns:a16="http://schemas.microsoft.com/office/drawing/2014/main" id="{C5BC592B-DBA4-836C-4245-94057A1F4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2B4B6-40F3-ED33-1DDA-0CE55973CB08}"/>
              </a:ext>
            </a:extLst>
          </p:cNvPr>
          <p:cNvSpPr>
            <a:spLocks noGrp="1"/>
          </p:cNvSpPr>
          <p:nvPr>
            <p:ph type="sldNum" sz="quarter" idx="12"/>
          </p:nvPr>
        </p:nvSpPr>
        <p:spPr/>
        <p:txBody>
          <a:bodyPr/>
          <a:lstStyle/>
          <a:p>
            <a:fld id="{323AC3BF-78E7-4B31-96E1-BF068D12DCBE}" type="slidenum">
              <a:rPr lang="en-US" smtClean="0"/>
              <a:t>‹#›</a:t>
            </a:fld>
            <a:endParaRPr lang="en-US"/>
          </a:p>
        </p:txBody>
      </p:sp>
    </p:spTree>
    <p:extLst>
      <p:ext uri="{BB962C8B-B14F-4D97-AF65-F5344CB8AC3E}">
        <p14:creationId xmlns:p14="http://schemas.microsoft.com/office/powerpoint/2010/main" val="298766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9AF4E-B6F4-B19C-B15E-6176983271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F9D26B-9C57-E273-79F1-528BB82DD9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D22778-4ECE-5894-4C2E-1D02FC32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90292-5803-CEB2-5110-55214C0827C2}"/>
              </a:ext>
            </a:extLst>
          </p:cNvPr>
          <p:cNvSpPr>
            <a:spLocks noGrp="1"/>
          </p:cNvSpPr>
          <p:nvPr>
            <p:ph type="dt" sz="half" idx="10"/>
          </p:nvPr>
        </p:nvSpPr>
        <p:spPr/>
        <p:txBody>
          <a:bodyPr/>
          <a:lstStyle/>
          <a:p>
            <a:fld id="{E118F08F-8330-46D5-9839-2509F26CC44F}" type="datetimeFigureOut">
              <a:rPr lang="en-US" smtClean="0"/>
              <a:t>8/28/2023</a:t>
            </a:fld>
            <a:endParaRPr lang="en-US"/>
          </a:p>
        </p:txBody>
      </p:sp>
      <p:sp>
        <p:nvSpPr>
          <p:cNvPr id="6" name="Footer Placeholder 5">
            <a:extLst>
              <a:ext uri="{FF2B5EF4-FFF2-40B4-BE49-F238E27FC236}">
                <a16:creationId xmlns:a16="http://schemas.microsoft.com/office/drawing/2014/main" id="{5E140A9D-F74A-4B59-0764-1B48D5507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2B8E31-4600-FEDE-B8D7-174B24BB10C3}"/>
              </a:ext>
            </a:extLst>
          </p:cNvPr>
          <p:cNvSpPr>
            <a:spLocks noGrp="1"/>
          </p:cNvSpPr>
          <p:nvPr>
            <p:ph type="sldNum" sz="quarter" idx="12"/>
          </p:nvPr>
        </p:nvSpPr>
        <p:spPr/>
        <p:txBody>
          <a:bodyPr/>
          <a:lstStyle/>
          <a:p>
            <a:fld id="{323AC3BF-78E7-4B31-96E1-BF068D12DCBE}" type="slidenum">
              <a:rPr lang="en-US" smtClean="0"/>
              <a:t>‹#›</a:t>
            </a:fld>
            <a:endParaRPr lang="en-US"/>
          </a:p>
        </p:txBody>
      </p:sp>
    </p:spTree>
    <p:extLst>
      <p:ext uri="{BB962C8B-B14F-4D97-AF65-F5344CB8AC3E}">
        <p14:creationId xmlns:p14="http://schemas.microsoft.com/office/powerpoint/2010/main" val="3732420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7D305-B29D-6B8A-2165-F6A1D5BBD0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D4379-92E0-E7C3-7D04-FDA56698F3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51891A-16AD-426B-7FEE-CEE035AB96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7ACED5-ABF6-8242-7EB9-41C10FB0E9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3F9771-D55E-1F01-FC2B-CE96F5C5D4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A94BB0-FF73-CD0D-076B-3A5B527EF7E1}"/>
              </a:ext>
            </a:extLst>
          </p:cNvPr>
          <p:cNvSpPr>
            <a:spLocks noGrp="1"/>
          </p:cNvSpPr>
          <p:nvPr>
            <p:ph type="dt" sz="half" idx="10"/>
          </p:nvPr>
        </p:nvSpPr>
        <p:spPr/>
        <p:txBody>
          <a:bodyPr/>
          <a:lstStyle/>
          <a:p>
            <a:fld id="{E118F08F-8330-46D5-9839-2509F26CC44F}" type="datetimeFigureOut">
              <a:rPr lang="en-US" smtClean="0"/>
              <a:t>8/28/2023</a:t>
            </a:fld>
            <a:endParaRPr lang="en-US"/>
          </a:p>
        </p:txBody>
      </p:sp>
      <p:sp>
        <p:nvSpPr>
          <p:cNvPr id="8" name="Footer Placeholder 7">
            <a:extLst>
              <a:ext uri="{FF2B5EF4-FFF2-40B4-BE49-F238E27FC236}">
                <a16:creationId xmlns:a16="http://schemas.microsoft.com/office/drawing/2014/main" id="{54E77E87-513A-F0E4-7ACC-EBA8A42F22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5DC8AC-C7CB-81FF-B4F6-3DB7FC485DB5}"/>
              </a:ext>
            </a:extLst>
          </p:cNvPr>
          <p:cNvSpPr>
            <a:spLocks noGrp="1"/>
          </p:cNvSpPr>
          <p:nvPr>
            <p:ph type="sldNum" sz="quarter" idx="12"/>
          </p:nvPr>
        </p:nvSpPr>
        <p:spPr/>
        <p:txBody>
          <a:bodyPr/>
          <a:lstStyle/>
          <a:p>
            <a:fld id="{323AC3BF-78E7-4B31-96E1-BF068D12DCBE}" type="slidenum">
              <a:rPr lang="en-US" smtClean="0"/>
              <a:t>‹#›</a:t>
            </a:fld>
            <a:endParaRPr lang="en-US"/>
          </a:p>
        </p:txBody>
      </p:sp>
    </p:spTree>
    <p:extLst>
      <p:ext uri="{BB962C8B-B14F-4D97-AF65-F5344CB8AC3E}">
        <p14:creationId xmlns:p14="http://schemas.microsoft.com/office/powerpoint/2010/main" val="3828617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56B5-E718-1178-BB12-24211E7DC7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58FEE7-8423-119A-A83F-73D8293DDACB}"/>
              </a:ext>
            </a:extLst>
          </p:cNvPr>
          <p:cNvSpPr>
            <a:spLocks noGrp="1"/>
          </p:cNvSpPr>
          <p:nvPr>
            <p:ph type="dt" sz="half" idx="10"/>
          </p:nvPr>
        </p:nvSpPr>
        <p:spPr/>
        <p:txBody>
          <a:bodyPr/>
          <a:lstStyle/>
          <a:p>
            <a:fld id="{E118F08F-8330-46D5-9839-2509F26CC44F}" type="datetimeFigureOut">
              <a:rPr lang="en-US" smtClean="0"/>
              <a:t>8/28/2023</a:t>
            </a:fld>
            <a:endParaRPr lang="en-US"/>
          </a:p>
        </p:txBody>
      </p:sp>
      <p:sp>
        <p:nvSpPr>
          <p:cNvPr id="4" name="Footer Placeholder 3">
            <a:extLst>
              <a:ext uri="{FF2B5EF4-FFF2-40B4-BE49-F238E27FC236}">
                <a16:creationId xmlns:a16="http://schemas.microsoft.com/office/drawing/2014/main" id="{9F700382-4A7C-FDE2-5CC5-9D723DC7F5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4EBCF5-BB4D-84C1-901E-AFCEB6F22479}"/>
              </a:ext>
            </a:extLst>
          </p:cNvPr>
          <p:cNvSpPr>
            <a:spLocks noGrp="1"/>
          </p:cNvSpPr>
          <p:nvPr>
            <p:ph type="sldNum" sz="quarter" idx="12"/>
          </p:nvPr>
        </p:nvSpPr>
        <p:spPr/>
        <p:txBody>
          <a:bodyPr/>
          <a:lstStyle/>
          <a:p>
            <a:fld id="{323AC3BF-78E7-4B31-96E1-BF068D12DCBE}" type="slidenum">
              <a:rPr lang="en-US" smtClean="0"/>
              <a:t>‹#›</a:t>
            </a:fld>
            <a:endParaRPr lang="en-US"/>
          </a:p>
        </p:txBody>
      </p:sp>
    </p:spTree>
    <p:extLst>
      <p:ext uri="{BB962C8B-B14F-4D97-AF65-F5344CB8AC3E}">
        <p14:creationId xmlns:p14="http://schemas.microsoft.com/office/powerpoint/2010/main" val="259551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D25C83-F5C5-1ACF-6A80-1606DA5032C5}"/>
              </a:ext>
            </a:extLst>
          </p:cNvPr>
          <p:cNvSpPr>
            <a:spLocks noGrp="1"/>
          </p:cNvSpPr>
          <p:nvPr>
            <p:ph type="dt" sz="half" idx="10"/>
          </p:nvPr>
        </p:nvSpPr>
        <p:spPr/>
        <p:txBody>
          <a:bodyPr/>
          <a:lstStyle/>
          <a:p>
            <a:fld id="{E118F08F-8330-46D5-9839-2509F26CC44F}" type="datetimeFigureOut">
              <a:rPr lang="en-US" smtClean="0"/>
              <a:t>8/28/2023</a:t>
            </a:fld>
            <a:endParaRPr lang="en-US"/>
          </a:p>
        </p:txBody>
      </p:sp>
      <p:sp>
        <p:nvSpPr>
          <p:cNvPr id="3" name="Footer Placeholder 2">
            <a:extLst>
              <a:ext uri="{FF2B5EF4-FFF2-40B4-BE49-F238E27FC236}">
                <a16:creationId xmlns:a16="http://schemas.microsoft.com/office/drawing/2014/main" id="{302D748A-7A03-B781-6B0D-73013CE4D8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0A9AC1-EDEA-B617-7CDF-DDE2284914F1}"/>
              </a:ext>
            </a:extLst>
          </p:cNvPr>
          <p:cNvSpPr>
            <a:spLocks noGrp="1"/>
          </p:cNvSpPr>
          <p:nvPr>
            <p:ph type="sldNum" sz="quarter" idx="12"/>
          </p:nvPr>
        </p:nvSpPr>
        <p:spPr/>
        <p:txBody>
          <a:bodyPr/>
          <a:lstStyle/>
          <a:p>
            <a:fld id="{323AC3BF-78E7-4B31-96E1-BF068D12DCBE}" type="slidenum">
              <a:rPr lang="en-US" smtClean="0"/>
              <a:t>‹#›</a:t>
            </a:fld>
            <a:endParaRPr lang="en-US"/>
          </a:p>
        </p:txBody>
      </p:sp>
      <p:sp>
        <p:nvSpPr>
          <p:cNvPr id="6" name="Picture Placeholder 5">
            <a:extLst>
              <a:ext uri="{FF2B5EF4-FFF2-40B4-BE49-F238E27FC236}">
                <a16:creationId xmlns:a16="http://schemas.microsoft.com/office/drawing/2014/main" id="{B04314EF-9C41-6CB6-5F96-35B5F9411212}"/>
              </a:ext>
            </a:extLst>
          </p:cNvPr>
          <p:cNvSpPr>
            <a:spLocks noGrp="1"/>
          </p:cNvSpPr>
          <p:nvPr>
            <p:ph type="pic" sz="quarter" idx="13"/>
          </p:nvPr>
        </p:nvSpPr>
        <p:spPr>
          <a:xfrm>
            <a:off x="541338" y="427038"/>
            <a:ext cx="5324475" cy="5283200"/>
          </a:xfrm>
        </p:spPr>
        <p:txBody>
          <a:bodyPr/>
          <a:lstStyle/>
          <a:p>
            <a:endParaRPr lang="en-US"/>
          </a:p>
        </p:txBody>
      </p:sp>
    </p:spTree>
    <p:extLst>
      <p:ext uri="{BB962C8B-B14F-4D97-AF65-F5344CB8AC3E}">
        <p14:creationId xmlns:p14="http://schemas.microsoft.com/office/powerpoint/2010/main" val="45378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EA29A-C811-8713-9E73-F48DF9B61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B5BB6C-317D-79AA-132D-619E6A2330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949267-831E-63C3-D575-D14F35820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5187A4-2756-E9BF-3FA0-EFE18FC0352C}"/>
              </a:ext>
            </a:extLst>
          </p:cNvPr>
          <p:cNvSpPr>
            <a:spLocks noGrp="1"/>
          </p:cNvSpPr>
          <p:nvPr>
            <p:ph type="dt" sz="half" idx="10"/>
          </p:nvPr>
        </p:nvSpPr>
        <p:spPr/>
        <p:txBody>
          <a:bodyPr/>
          <a:lstStyle/>
          <a:p>
            <a:fld id="{E118F08F-8330-46D5-9839-2509F26CC44F}" type="datetimeFigureOut">
              <a:rPr lang="en-US" smtClean="0"/>
              <a:t>8/28/2023</a:t>
            </a:fld>
            <a:endParaRPr lang="en-US"/>
          </a:p>
        </p:txBody>
      </p:sp>
      <p:sp>
        <p:nvSpPr>
          <p:cNvPr id="6" name="Footer Placeholder 5">
            <a:extLst>
              <a:ext uri="{FF2B5EF4-FFF2-40B4-BE49-F238E27FC236}">
                <a16:creationId xmlns:a16="http://schemas.microsoft.com/office/drawing/2014/main" id="{0E492073-E19B-1A34-6C38-BF625F2B64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8A0BFD-A034-DDE6-1E50-892C6E5A4A2A}"/>
              </a:ext>
            </a:extLst>
          </p:cNvPr>
          <p:cNvSpPr>
            <a:spLocks noGrp="1"/>
          </p:cNvSpPr>
          <p:nvPr>
            <p:ph type="sldNum" sz="quarter" idx="12"/>
          </p:nvPr>
        </p:nvSpPr>
        <p:spPr/>
        <p:txBody>
          <a:bodyPr/>
          <a:lstStyle/>
          <a:p>
            <a:fld id="{323AC3BF-78E7-4B31-96E1-BF068D12DCBE}" type="slidenum">
              <a:rPr lang="en-US" smtClean="0"/>
              <a:t>‹#›</a:t>
            </a:fld>
            <a:endParaRPr lang="en-US"/>
          </a:p>
        </p:txBody>
      </p:sp>
    </p:spTree>
    <p:extLst>
      <p:ext uri="{BB962C8B-B14F-4D97-AF65-F5344CB8AC3E}">
        <p14:creationId xmlns:p14="http://schemas.microsoft.com/office/powerpoint/2010/main" val="364225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ED9D1-17C0-368D-A951-484AC1D15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2FFF06-301B-F2C6-A7FB-6DAA65FB40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72A57A-BA17-0956-6B66-45EE34986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43F0F-5327-B7E1-C6DA-67A30647A24D}"/>
              </a:ext>
            </a:extLst>
          </p:cNvPr>
          <p:cNvSpPr>
            <a:spLocks noGrp="1"/>
          </p:cNvSpPr>
          <p:nvPr>
            <p:ph type="dt" sz="half" idx="10"/>
          </p:nvPr>
        </p:nvSpPr>
        <p:spPr/>
        <p:txBody>
          <a:bodyPr/>
          <a:lstStyle/>
          <a:p>
            <a:fld id="{E118F08F-8330-46D5-9839-2509F26CC44F}" type="datetimeFigureOut">
              <a:rPr lang="en-US" smtClean="0"/>
              <a:t>8/28/2023</a:t>
            </a:fld>
            <a:endParaRPr lang="en-US"/>
          </a:p>
        </p:txBody>
      </p:sp>
      <p:sp>
        <p:nvSpPr>
          <p:cNvPr id="6" name="Footer Placeholder 5">
            <a:extLst>
              <a:ext uri="{FF2B5EF4-FFF2-40B4-BE49-F238E27FC236}">
                <a16:creationId xmlns:a16="http://schemas.microsoft.com/office/drawing/2014/main" id="{93BC6227-150E-F4D8-98F6-9A86BDF9E7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5B10D-1ABA-49D0-692C-8097B4160D4A}"/>
              </a:ext>
            </a:extLst>
          </p:cNvPr>
          <p:cNvSpPr>
            <a:spLocks noGrp="1"/>
          </p:cNvSpPr>
          <p:nvPr>
            <p:ph type="sldNum" sz="quarter" idx="12"/>
          </p:nvPr>
        </p:nvSpPr>
        <p:spPr/>
        <p:txBody>
          <a:bodyPr/>
          <a:lstStyle/>
          <a:p>
            <a:fld id="{323AC3BF-78E7-4B31-96E1-BF068D12DCBE}" type="slidenum">
              <a:rPr lang="en-US" smtClean="0"/>
              <a:t>‹#›</a:t>
            </a:fld>
            <a:endParaRPr lang="en-US"/>
          </a:p>
        </p:txBody>
      </p:sp>
    </p:spTree>
    <p:extLst>
      <p:ext uri="{BB962C8B-B14F-4D97-AF65-F5344CB8AC3E}">
        <p14:creationId xmlns:p14="http://schemas.microsoft.com/office/powerpoint/2010/main" val="1664756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3DDA4-3AD3-B01F-EDD6-DE0B45B8AE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391EA3-7992-EEF1-DB47-950827DAC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5C638-4A32-8042-B6E0-220ADF4ABC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18F08F-8330-46D5-9839-2509F26CC44F}" type="datetimeFigureOut">
              <a:rPr lang="en-US" smtClean="0"/>
              <a:t>8/28/2023</a:t>
            </a:fld>
            <a:endParaRPr lang="en-US"/>
          </a:p>
        </p:txBody>
      </p:sp>
      <p:sp>
        <p:nvSpPr>
          <p:cNvPr id="5" name="Footer Placeholder 4">
            <a:extLst>
              <a:ext uri="{FF2B5EF4-FFF2-40B4-BE49-F238E27FC236}">
                <a16:creationId xmlns:a16="http://schemas.microsoft.com/office/drawing/2014/main" id="{C08F1D4F-C9F7-DD8C-080D-772AEB2C4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73EAD4-B3B4-1A7B-7F57-3FC769ED84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3AC3BF-78E7-4B31-96E1-BF068D12DCBE}" type="slidenum">
              <a:rPr lang="en-US" smtClean="0"/>
              <a:t>‹#›</a:t>
            </a:fld>
            <a:endParaRPr lang="en-US"/>
          </a:p>
        </p:txBody>
      </p:sp>
    </p:spTree>
    <p:extLst>
      <p:ext uri="{BB962C8B-B14F-4D97-AF65-F5344CB8AC3E}">
        <p14:creationId xmlns:p14="http://schemas.microsoft.com/office/powerpoint/2010/main" val="4244830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DE6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16D76-DB49-167B-EB21-0799C872C030}"/>
              </a:ext>
            </a:extLst>
          </p:cNvPr>
          <p:cNvSpPr>
            <a:spLocks noGrp="1"/>
          </p:cNvSpPr>
          <p:nvPr>
            <p:ph type="ctrTitle"/>
          </p:nvPr>
        </p:nvSpPr>
        <p:spPr>
          <a:xfrm>
            <a:off x="1524000" y="2015569"/>
            <a:ext cx="9144000" cy="2387600"/>
          </a:xfrm>
        </p:spPr>
        <p:txBody>
          <a:bodyPr/>
          <a:lstStyle/>
          <a:p>
            <a:r>
              <a:rPr lang="en-US" b="1">
                <a:solidFill>
                  <a:schemeClr val="bg1"/>
                </a:solidFill>
                <a:latin typeface="Semplicita Pro" panose="02000000000000000000" pitchFamily="50" charset="0"/>
              </a:rPr>
              <a:t>EnviroStars Social Media Business Toolkit</a:t>
            </a:r>
          </a:p>
        </p:txBody>
      </p:sp>
      <p:pic>
        <p:nvPicPr>
          <p:cNvPr id="7" name="Picture 6" descr="A blue and black background&#10;&#10;Description automatically generated">
            <a:extLst>
              <a:ext uri="{FF2B5EF4-FFF2-40B4-BE49-F238E27FC236}">
                <a16:creationId xmlns:a16="http://schemas.microsoft.com/office/drawing/2014/main" id="{B68D5C54-E50C-F4CB-DED5-29718710B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0" y="0"/>
            <a:ext cx="5397910" cy="5397910"/>
          </a:xfrm>
          <a:prstGeom prst="rect">
            <a:avLst/>
          </a:prstGeom>
        </p:spPr>
      </p:pic>
    </p:spTree>
    <p:extLst>
      <p:ext uri="{BB962C8B-B14F-4D97-AF65-F5344CB8AC3E}">
        <p14:creationId xmlns:p14="http://schemas.microsoft.com/office/powerpoint/2010/main" val="2321386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green cable&#10;&#10;Description automatically generated">
            <a:extLst>
              <a:ext uri="{FF2B5EF4-FFF2-40B4-BE49-F238E27FC236}">
                <a16:creationId xmlns:a16="http://schemas.microsoft.com/office/drawing/2014/main" id="{5C27D37E-D0EC-878C-4A0B-883FB8798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401273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with a red circle and a sink&#10;&#10;Description automatically generated">
            <a:extLst>
              <a:ext uri="{FF2B5EF4-FFF2-40B4-BE49-F238E27FC236}">
                <a16:creationId xmlns:a16="http://schemas.microsoft.com/office/drawing/2014/main" id="{919275AB-F20F-C427-825A-B86CB14C5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610036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bathroom stall&#10;&#10;Description automatically generated">
            <a:extLst>
              <a:ext uri="{FF2B5EF4-FFF2-40B4-BE49-F238E27FC236}">
                <a16:creationId xmlns:a16="http://schemas.microsoft.com/office/drawing/2014/main" id="{8CA5F738-A2C9-8A76-727B-102A1B69A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2954949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oilet and sink in a bathroom&#10;&#10;Description automatically generated">
            <a:extLst>
              <a:ext uri="{FF2B5EF4-FFF2-40B4-BE49-F238E27FC236}">
                <a16:creationId xmlns:a16="http://schemas.microsoft.com/office/drawing/2014/main" id="{0913A1F9-37BA-B436-AEDF-4B243DF98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4106897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oilet in a bathroom&#10;&#10;Description automatically generated">
            <a:extLst>
              <a:ext uri="{FF2B5EF4-FFF2-40B4-BE49-F238E27FC236}">
                <a16:creationId xmlns:a16="http://schemas.microsoft.com/office/drawing/2014/main" id="{EBDB016B-8D42-A76A-02BB-6D91F2940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101750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giving a card to another hand&#10;&#10;Description automatically generated">
            <a:extLst>
              <a:ext uri="{FF2B5EF4-FFF2-40B4-BE49-F238E27FC236}">
                <a16:creationId xmlns:a16="http://schemas.microsoft.com/office/drawing/2014/main" id="{098DA5C7-918C-133D-D1BE-232940D3E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3851499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on a desk&#10;&#10;Description automatically generated">
            <a:extLst>
              <a:ext uri="{FF2B5EF4-FFF2-40B4-BE49-F238E27FC236}">
                <a16:creationId xmlns:a16="http://schemas.microsoft.com/office/drawing/2014/main" id="{C77AD4F2-2CF9-C54C-A4C7-22A434981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4245595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whiteboard&#10;&#10;Description automatically generated">
            <a:extLst>
              <a:ext uri="{FF2B5EF4-FFF2-40B4-BE49-F238E27FC236}">
                <a16:creationId xmlns:a16="http://schemas.microsoft.com/office/drawing/2014/main" id="{DF30D474-798D-939E-FF99-1D1E6641A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541299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ottles on a counter&#10;&#10;Description automatically generated">
            <a:extLst>
              <a:ext uri="{FF2B5EF4-FFF2-40B4-BE49-F238E27FC236}">
                <a16:creationId xmlns:a16="http://schemas.microsoft.com/office/drawing/2014/main" id="{3B165E6F-A223-39F3-DBDA-C963A1893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597907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refronts with a sign and a storefront&#10;&#10;Description automatically generated">
            <a:extLst>
              <a:ext uri="{FF2B5EF4-FFF2-40B4-BE49-F238E27FC236}">
                <a16:creationId xmlns:a16="http://schemas.microsoft.com/office/drawing/2014/main" id="{81132A13-A022-2071-0AA9-8A760E3CD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487324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blue text on a green background&#10;&#10;Description automatically generated">
            <a:extLst>
              <a:ext uri="{FF2B5EF4-FFF2-40B4-BE49-F238E27FC236}">
                <a16:creationId xmlns:a16="http://schemas.microsoft.com/office/drawing/2014/main" id="{358F0789-0607-40C4-2038-4C5670D31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A9F2C0C-632E-80CC-B5AE-87F3B7F4FCE2}"/>
              </a:ext>
            </a:extLst>
          </p:cNvPr>
          <p:cNvSpPr/>
          <p:nvPr/>
        </p:nvSpPr>
        <p:spPr>
          <a:xfrm>
            <a:off x="388190" y="1190445"/>
            <a:ext cx="8807568" cy="4620420"/>
          </a:xfrm>
          <a:prstGeom prst="rect">
            <a:avLst/>
          </a:prstGeom>
          <a:solidFill>
            <a:srgbClr val="CBDE6B"/>
          </a:solidFill>
          <a:ln>
            <a:solidFill>
              <a:srgbClr val="CBD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A8C27FD-961A-D99F-EA62-8252A558C479}"/>
              </a:ext>
            </a:extLst>
          </p:cNvPr>
          <p:cNvSpPr txBox="1"/>
          <p:nvPr/>
        </p:nvSpPr>
        <p:spPr>
          <a:xfrm>
            <a:off x="741872" y="1574127"/>
            <a:ext cx="8453886" cy="4093428"/>
          </a:xfrm>
          <a:prstGeom prst="rect">
            <a:avLst/>
          </a:prstGeom>
          <a:noFill/>
        </p:spPr>
        <p:txBody>
          <a:bodyPr wrap="square" rtlCol="0">
            <a:spAutoFit/>
          </a:bodyPr>
          <a:lstStyle/>
          <a:p>
            <a:r>
              <a:rPr lang="en-US" sz="2000">
                <a:solidFill>
                  <a:srgbClr val="006789"/>
                </a:solidFill>
                <a:latin typeface="Semplicita Pro" panose="02000000000000000000" pitchFamily="50" charset="0"/>
              </a:rPr>
              <a:t>For slides 4-7:</a:t>
            </a:r>
          </a:p>
          <a:p>
            <a:pPr marL="342900" indent="-342900">
              <a:buAutoNum type="arabicPeriod"/>
            </a:pPr>
            <a:r>
              <a:rPr lang="en-US" sz="2000">
                <a:solidFill>
                  <a:srgbClr val="006789"/>
                </a:solidFill>
                <a:latin typeface="Semplicita Pro" panose="02000000000000000000" pitchFamily="50" charset="0"/>
              </a:rPr>
              <a:t>Click on the icon in the center of the photo box, this will take you to files.</a:t>
            </a:r>
          </a:p>
          <a:p>
            <a:pPr marL="342900" indent="-342900">
              <a:buAutoNum type="arabicPeriod"/>
            </a:pPr>
            <a:r>
              <a:rPr lang="en-US" sz="2000">
                <a:solidFill>
                  <a:srgbClr val="006789"/>
                </a:solidFill>
                <a:latin typeface="Semplicita Pro" panose="02000000000000000000" pitchFamily="50" charset="0"/>
              </a:rPr>
              <a:t>Once you find the photo of your choice, click on the insert button. This will automatically load your image into the frame.</a:t>
            </a:r>
          </a:p>
          <a:p>
            <a:pPr marL="342900" indent="-342900">
              <a:buAutoNum type="arabicPeriod"/>
            </a:pPr>
            <a:r>
              <a:rPr lang="en-US" sz="2000">
                <a:solidFill>
                  <a:srgbClr val="006789"/>
                </a:solidFill>
                <a:latin typeface="Semplicita Pro" panose="02000000000000000000" pitchFamily="50" charset="0"/>
              </a:rPr>
              <a:t>On the toolbar above, a new tab will automatically show up called ‘format picture.’ This is when you can edit your photo, including an option to group (found in the right corner) or to replace your photo (found in the left corner)</a:t>
            </a:r>
          </a:p>
          <a:p>
            <a:pPr marL="342900" indent="-342900">
              <a:buAutoNum type="arabicPeriod"/>
            </a:pPr>
            <a:endParaRPr lang="en-US" sz="2000">
              <a:solidFill>
                <a:srgbClr val="006789"/>
              </a:solidFill>
              <a:latin typeface="Semplicita Pro" panose="02000000000000000000" pitchFamily="50" charset="0"/>
            </a:endParaRPr>
          </a:p>
          <a:p>
            <a:r>
              <a:rPr lang="en-US" sz="2000">
                <a:solidFill>
                  <a:srgbClr val="006789"/>
                </a:solidFill>
                <a:latin typeface="Semplicita Pro" panose="02000000000000000000" pitchFamily="50" charset="0"/>
              </a:rPr>
              <a:t>Please note that slides 8-27 contain pre-made, non-editable graphics that coordinate with the social media toolkit, each graphic is titled to match the text.</a:t>
            </a:r>
          </a:p>
        </p:txBody>
      </p:sp>
    </p:spTree>
    <p:extLst>
      <p:ext uri="{BB962C8B-B14F-4D97-AF65-F5344CB8AC3E}">
        <p14:creationId xmlns:p14="http://schemas.microsoft.com/office/powerpoint/2010/main" val="568866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refronts with boxes and a sign&#10;&#10;Description automatically generated">
            <a:extLst>
              <a:ext uri="{FF2B5EF4-FFF2-40B4-BE49-F238E27FC236}">
                <a16:creationId xmlns:a16="http://schemas.microsoft.com/office/drawing/2014/main" id="{FB1795C6-F02A-8795-9810-0A04B4B92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2138753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s and a person on a bicycle&#10;&#10;Description automatically generated">
            <a:extLst>
              <a:ext uri="{FF2B5EF4-FFF2-40B4-BE49-F238E27FC236}">
                <a16:creationId xmlns:a16="http://schemas.microsoft.com/office/drawing/2014/main" id="{A9858516-4168-8B70-459A-78A4AF1C5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2598725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in full of garbage&#10;&#10;Description automatically generated">
            <a:extLst>
              <a:ext uri="{FF2B5EF4-FFF2-40B4-BE49-F238E27FC236}">
                <a16:creationId xmlns:a16="http://schemas.microsoft.com/office/drawing/2014/main" id="{F0DF1F3D-0DF1-18D1-2E98-C24D796C4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2340197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o oil barrels&#10;&#10;Description automatically generated">
            <a:extLst>
              <a:ext uri="{FF2B5EF4-FFF2-40B4-BE49-F238E27FC236}">
                <a16:creationId xmlns:a16="http://schemas.microsoft.com/office/drawing/2014/main" id="{60D63A5E-1E52-39D0-C7DC-A7F6A9E64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3890888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stars&#10;&#10;Description automatically generated">
            <a:extLst>
              <a:ext uri="{FF2B5EF4-FFF2-40B4-BE49-F238E27FC236}">
                <a16:creationId xmlns:a16="http://schemas.microsoft.com/office/drawing/2014/main" id="{B563C1BD-F4FA-B90C-65F3-267F2E41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1906765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pointing at each other&#10;&#10;Description automatically generated">
            <a:extLst>
              <a:ext uri="{FF2B5EF4-FFF2-40B4-BE49-F238E27FC236}">
                <a16:creationId xmlns:a16="http://schemas.microsoft.com/office/drawing/2014/main" id="{C46A5547-1F03-6EA0-4ED1-B151EAAAA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99042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the middle of a planet&#10;&#10;Description automatically generated">
            <a:extLst>
              <a:ext uri="{FF2B5EF4-FFF2-40B4-BE49-F238E27FC236}">
                <a16:creationId xmlns:a16="http://schemas.microsoft.com/office/drawing/2014/main" id="{261B94A3-6EBB-4595-9319-E2EF201FC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763673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blue text and blue text&#10;&#10;Description automatically generated">
            <a:extLst>
              <a:ext uri="{FF2B5EF4-FFF2-40B4-BE49-F238E27FC236}">
                <a16:creationId xmlns:a16="http://schemas.microsoft.com/office/drawing/2014/main" id="{202EE1F0-5351-4304-3662-ECFC2F55F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83BD419-2339-72BB-CA48-907BE62E8E69}"/>
              </a:ext>
            </a:extLst>
          </p:cNvPr>
          <p:cNvSpPr/>
          <p:nvPr/>
        </p:nvSpPr>
        <p:spPr>
          <a:xfrm>
            <a:off x="623147" y="1422400"/>
            <a:ext cx="8642773" cy="2851573"/>
          </a:xfrm>
          <a:prstGeom prst="rect">
            <a:avLst/>
          </a:prstGeom>
          <a:solidFill>
            <a:srgbClr val="CBD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350337-E5F1-8F6F-F6A2-6EEF2152792E}"/>
              </a:ext>
            </a:extLst>
          </p:cNvPr>
          <p:cNvSpPr txBox="1"/>
          <p:nvPr/>
        </p:nvSpPr>
        <p:spPr>
          <a:xfrm>
            <a:off x="865239" y="1838632"/>
            <a:ext cx="7482348" cy="2554545"/>
          </a:xfrm>
          <a:prstGeom prst="rect">
            <a:avLst/>
          </a:prstGeom>
          <a:noFill/>
        </p:spPr>
        <p:txBody>
          <a:bodyPr wrap="square" rtlCol="0">
            <a:spAutoFit/>
          </a:bodyPr>
          <a:lstStyle/>
          <a:p>
            <a:pPr marL="342900" indent="-342900">
              <a:buAutoNum type="arabicPeriod"/>
            </a:pPr>
            <a:r>
              <a:rPr lang="en-US" sz="2000">
                <a:solidFill>
                  <a:srgbClr val="006789"/>
                </a:solidFill>
                <a:latin typeface="Semplicita Pro" panose="02000000000000000000" pitchFamily="50" charset="0"/>
              </a:rPr>
              <a:t>Right click on the graphic you would like to download</a:t>
            </a:r>
          </a:p>
          <a:p>
            <a:pPr marL="342900" indent="-342900">
              <a:buAutoNum type="arabicPeriod"/>
            </a:pPr>
            <a:r>
              <a:rPr lang="en-US" sz="2000">
                <a:solidFill>
                  <a:srgbClr val="006789"/>
                </a:solidFill>
                <a:latin typeface="Semplicita Pro" panose="02000000000000000000" pitchFamily="50" charset="0"/>
              </a:rPr>
              <a:t>A menu will appear, towards the bottom there will be an option to ‘save as picture’</a:t>
            </a:r>
          </a:p>
          <a:p>
            <a:pPr marL="342900" indent="-342900">
              <a:buAutoNum type="arabicPeriod"/>
            </a:pPr>
            <a:r>
              <a:rPr lang="en-US" sz="2000">
                <a:solidFill>
                  <a:srgbClr val="006789"/>
                </a:solidFill>
                <a:latin typeface="Semplicita Pro" panose="02000000000000000000" pitchFamily="50" charset="0"/>
              </a:rPr>
              <a:t>Click on this option and it will take you to your files, to save wherever you’d like</a:t>
            </a:r>
          </a:p>
          <a:p>
            <a:pPr marL="342900" indent="-342900">
              <a:buAutoNum type="arabicPeriod"/>
            </a:pPr>
            <a:r>
              <a:rPr lang="en-US" sz="2000">
                <a:solidFill>
                  <a:srgbClr val="006789"/>
                </a:solidFill>
                <a:latin typeface="Semplicita Pro" panose="02000000000000000000" pitchFamily="50" charset="0"/>
              </a:rPr>
              <a:t>Graphics will automatically save as portable network graphic (PNG), click save and it will be saved to your device!</a:t>
            </a:r>
          </a:p>
          <a:p>
            <a:pPr marL="342900" indent="-342900">
              <a:buAutoNum type="arabicPeriod"/>
            </a:pPr>
            <a:endParaRPr lang="en-US" sz="2000">
              <a:latin typeface="Semplicita Pro" panose="02000000000000000000" pitchFamily="50" charset="0"/>
            </a:endParaRPr>
          </a:p>
        </p:txBody>
      </p:sp>
    </p:spTree>
    <p:extLst>
      <p:ext uri="{BB962C8B-B14F-4D97-AF65-F5344CB8AC3E}">
        <p14:creationId xmlns:p14="http://schemas.microsoft.com/office/powerpoint/2010/main" val="1122294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blue and green background with white text&#10;&#10;Description automatically generated">
            <a:extLst>
              <a:ext uri="{FF2B5EF4-FFF2-40B4-BE49-F238E27FC236}">
                <a16:creationId xmlns:a16="http://schemas.microsoft.com/office/drawing/2014/main" id="{E9FD6A0B-5A18-DCC5-E230-7350283F9E4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88" b="388"/>
          <a:stretch>
            <a:fillRect/>
          </a:stretch>
        </p:blipFill>
        <p:spPr>
          <a:xfrm>
            <a:off x="0" y="0"/>
            <a:ext cx="6911578" cy="6858000"/>
          </a:xfrm>
        </p:spPr>
      </p:pic>
    </p:spTree>
    <p:extLst>
      <p:ext uri="{BB962C8B-B14F-4D97-AF65-F5344CB8AC3E}">
        <p14:creationId xmlns:p14="http://schemas.microsoft.com/office/powerpoint/2010/main" val="116331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B7191AB-9344-904A-33A2-CCCE1BBC13C8}"/>
              </a:ext>
            </a:extLst>
          </p:cNvPr>
          <p:cNvSpPr>
            <a:spLocks noGrp="1"/>
          </p:cNvSpPr>
          <p:nvPr>
            <p:ph type="pic" sz="quarter" idx="13"/>
          </p:nvPr>
        </p:nvSpPr>
        <p:spPr>
          <a:xfrm>
            <a:off x="0" y="-1"/>
            <a:ext cx="4477107" cy="5919019"/>
          </a:xfrm>
        </p:spPr>
        <p:txBody>
          <a:bodyPr/>
          <a:lstStyle/>
          <a:p>
            <a:endParaRPr lang="en-US"/>
          </a:p>
        </p:txBody>
      </p:sp>
      <p:sp>
        <p:nvSpPr>
          <p:cNvPr id="9" name="Rectangle 8">
            <a:extLst>
              <a:ext uri="{FF2B5EF4-FFF2-40B4-BE49-F238E27FC236}">
                <a16:creationId xmlns:a16="http://schemas.microsoft.com/office/drawing/2014/main" id="{E03880AA-8D4D-D496-C1CF-EABF743B313A}"/>
              </a:ext>
            </a:extLst>
          </p:cNvPr>
          <p:cNvSpPr/>
          <p:nvPr/>
        </p:nvSpPr>
        <p:spPr>
          <a:xfrm>
            <a:off x="4477108" y="0"/>
            <a:ext cx="2570673" cy="6858000"/>
          </a:xfrm>
          <a:prstGeom prst="rect">
            <a:avLst/>
          </a:prstGeom>
          <a:solidFill>
            <a:srgbClr val="006789"/>
          </a:solidFill>
          <a:ln>
            <a:solidFill>
              <a:srgbClr val="0067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green and white wave with a black background&#10;&#10;Description automatically generated">
            <a:extLst>
              <a:ext uri="{FF2B5EF4-FFF2-40B4-BE49-F238E27FC236}">
                <a16:creationId xmlns:a16="http://schemas.microsoft.com/office/drawing/2014/main" id="{D99F3F36-76BE-3456-BA69-A0FA154D5965}"/>
              </a:ext>
            </a:extLst>
          </p:cNvPr>
          <p:cNvPicPr>
            <a:picLocks noChangeAspect="1"/>
          </p:cNvPicPr>
          <p:nvPr/>
        </p:nvPicPr>
        <p:blipFill rotWithShape="1">
          <a:blip r:embed="rId2">
            <a:extLst>
              <a:ext uri="{28A0092B-C50C-407E-A947-70E740481C1C}">
                <a14:useLocalDpi xmlns:a14="http://schemas.microsoft.com/office/drawing/2010/main" val="0"/>
              </a:ext>
            </a:extLst>
          </a:blip>
          <a:srcRect t="55936"/>
          <a:stretch/>
        </p:blipFill>
        <p:spPr>
          <a:xfrm>
            <a:off x="0" y="3752490"/>
            <a:ext cx="7047782" cy="3105509"/>
          </a:xfrm>
          <a:prstGeom prst="rect">
            <a:avLst/>
          </a:prstGeom>
        </p:spPr>
      </p:pic>
      <p:sp>
        <p:nvSpPr>
          <p:cNvPr id="10" name="TextBox 9">
            <a:extLst>
              <a:ext uri="{FF2B5EF4-FFF2-40B4-BE49-F238E27FC236}">
                <a16:creationId xmlns:a16="http://schemas.microsoft.com/office/drawing/2014/main" id="{20AEE9E9-1014-F042-710F-866EED716A32}"/>
              </a:ext>
            </a:extLst>
          </p:cNvPr>
          <p:cNvSpPr txBox="1"/>
          <p:nvPr/>
        </p:nvSpPr>
        <p:spPr>
          <a:xfrm>
            <a:off x="4477109" y="1991705"/>
            <a:ext cx="2501661" cy="1692771"/>
          </a:xfrm>
          <a:prstGeom prst="rect">
            <a:avLst/>
          </a:prstGeom>
          <a:noFill/>
        </p:spPr>
        <p:txBody>
          <a:bodyPr wrap="square">
            <a:spAutoFit/>
          </a:bodyPr>
          <a:lstStyle/>
          <a:p>
            <a:r>
              <a:rPr lang="en-US" sz="4000" b="1">
                <a:solidFill>
                  <a:schemeClr val="bg1"/>
                </a:solidFill>
                <a:latin typeface="Semplicita Pro" panose="02000000000000000000" pitchFamily="50" charset="0"/>
              </a:rPr>
              <a:t>Go </a:t>
            </a:r>
          </a:p>
          <a:p>
            <a:r>
              <a:rPr lang="en-US" sz="4000" b="1">
                <a:solidFill>
                  <a:srgbClr val="CBDE6B"/>
                </a:solidFill>
                <a:latin typeface="Semplicita Pro" panose="02000000000000000000" pitchFamily="50" charset="0"/>
              </a:rPr>
              <a:t>Green.</a:t>
            </a:r>
          </a:p>
          <a:p>
            <a:r>
              <a:rPr lang="en-US" sz="2400">
                <a:solidFill>
                  <a:schemeClr val="bg1"/>
                </a:solidFill>
                <a:latin typeface="Semplicita Pro" panose="02000000000000000000" pitchFamily="50" charset="0"/>
              </a:rPr>
              <a:t>Shop EnviroStars</a:t>
            </a:r>
          </a:p>
        </p:txBody>
      </p:sp>
    </p:spTree>
    <p:extLst>
      <p:ext uri="{BB962C8B-B14F-4D97-AF65-F5344CB8AC3E}">
        <p14:creationId xmlns:p14="http://schemas.microsoft.com/office/powerpoint/2010/main" val="2080161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green gradient&#10;&#10;Description automatically generated">
            <a:extLst>
              <a:ext uri="{FF2B5EF4-FFF2-40B4-BE49-F238E27FC236}">
                <a16:creationId xmlns:a16="http://schemas.microsoft.com/office/drawing/2014/main" id="{7A1D7082-8D24-564C-C180-6EBE3F29B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10" name="Picture Placeholder 6">
            <a:extLst>
              <a:ext uri="{FF2B5EF4-FFF2-40B4-BE49-F238E27FC236}">
                <a16:creationId xmlns:a16="http://schemas.microsoft.com/office/drawing/2014/main" id="{D78911C0-5CCD-2C15-127E-A50FE0C5800A}"/>
              </a:ext>
            </a:extLst>
          </p:cNvPr>
          <p:cNvSpPr>
            <a:spLocks noGrp="1"/>
          </p:cNvSpPr>
          <p:nvPr>
            <p:ph type="pic" sz="quarter" idx="13"/>
          </p:nvPr>
        </p:nvSpPr>
        <p:spPr>
          <a:xfrm>
            <a:off x="1533525" y="1868785"/>
            <a:ext cx="5324475" cy="4640826"/>
          </a:xfrm>
        </p:spPr>
        <p:txBody>
          <a:bodyPr/>
          <a:lstStyle/>
          <a:p>
            <a:endParaRPr lang="en-US"/>
          </a:p>
        </p:txBody>
      </p:sp>
      <p:pic>
        <p:nvPicPr>
          <p:cNvPr id="7" name="Picture 6" descr="A black background with a blue green and white wave&#10;&#10;Description automatically generated">
            <a:extLst>
              <a:ext uri="{FF2B5EF4-FFF2-40B4-BE49-F238E27FC236}">
                <a16:creationId xmlns:a16="http://schemas.microsoft.com/office/drawing/2014/main" id="{F74DB713-8D21-AE60-2FD7-6A679F45D058}"/>
              </a:ext>
            </a:extLst>
          </p:cNvPr>
          <p:cNvPicPr>
            <a:picLocks noChangeAspect="1"/>
          </p:cNvPicPr>
          <p:nvPr/>
        </p:nvPicPr>
        <p:blipFill rotWithShape="1">
          <a:blip r:embed="rId3">
            <a:extLst>
              <a:ext uri="{28A0092B-C50C-407E-A947-70E740481C1C}">
                <a14:useLocalDpi xmlns:a14="http://schemas.microsoft.com/office/drawing/2010/main" val="0"/>
              </a:ext>
            </a:extLst>
          </a:blip>
          <a:srcRect t="64803"/>
          <a:stretch/>
        </p:blipFill>
        <p:spPr>
          <a:xfrm>
            <a:off x="-1" y="4429760"/>
            <a:ext cx="6898969" cy="2428239"/>
          </a:xfrm>
          <a:prstGeom prst="rect">
            <a:avLst/>
          </a:prstGeom>
        </p:spPr>
      </p:pic>
    </p:spTree>
    <p:extLst>
      <p:ext uri="{BB962C8B-B14F-4D97-AF65-F5344CB8AC3E}">
        <p14:creationId xmlns:p14="http://schemas.microsoft.com/office/powerpoint/2010/main" val="2982107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12061B-34E4-CE03-5ED2-BA15E8D97EB3}"/>
              </a:ext>
            </a:extLst>
          </p:cNvPr>
          <p:cNvSpPr>
            <a:spLocks noGrp="1"/>
          </p:cNvSpPr>
          <p:nvPr>
            <p:ph type="pic" sz="quarter" idx="13"/>
          </p:nvPr>
        </p:nvSpPr>
        <p:spPr>
          <a:xfrm>
            <a:off x="0" y="-1"/>
            <a:ext cx="6858000" cy="5334671"/>
          </a:xfrm>
        </p:spPr>
        <p:txBody>
          <a:bodyPr/>
          <a:lstStyle/>
          <a:p>
            <a:endParaRPr lang="en-US"/>
          </a:p>
        </p:txBody>
      </p:sp>
      <p:pic>
        <p:nvPicPr>
          <p:cNvPr id="6" name="Picture 5" descr="A black background with blue and green waves&#10;&#10;Description automatically generated">
            <a:extLst>
              <a:ext uri="{FF2B5EF4-FFF2-40B4-BE49-F238E27FC236}">
                <a16:creationId xmlns:a16="http://schemas.microsoft.com/office/drawing/2014/main" id="{C1E837D9-C618-2868-60C3-AE8FFB517226}"/>
              </a:ext>
            </a:extLst>
          </p:cNvPr>
          <p:cNvPicPr>
            <a:picLocks noChangeAspect="1"/>
          </p:cNvPicPr>
          <p:nvPr/>
        </p:nvPicPr>
        <p:blipFill rotWithShape="1">
          <a:blip r:embed="rId2">
            <a:extLst>
              <a:ext uri="{28A0092B-C50C-407E-A947-70E740481C1C}">
                <a14:useLocalDpi xmlns:a14="http://schemas.microsoft.com/office/drawing/2010/main" val="0"/>
              </a:ext>
            </a:extLst>
          </a:blip>
          <a:srcRect t="49288"/>
          <a:stretch/>
        </p:blipFill>
        <p:spPr>
          <a:xfrm>
            <a:off x="0" y="3380178"/>
            <a:ext cx="6858000" cy="3477822"/>
          </a:xfrm>
          <a:prstGeom prst="rect">
            <a:avLst/>
          </a:prstGeom>
        </p:spPr>
      </p:pic>
    </p:spTree>
    <p:extLst>
      <p:ext uri="{BB962C8B-B14F-4D97-AF65-F5344CB8AC3E}">
        <p14:creationId xmlns:p14="http://schemas.microsoft.com/office/powerpoint/2010/main" val="2018336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for a company&#10;&#10;Description automatically generated">
            <a:extLst>
              <a:ext uri="{FF2B5EF4-FFF2-40B4-BE49-F238E27FC236}">
                <a16:creationId xmlns:a16="http://schemas.microsoft.com/office/drawing/2014/main" id="{9F78BEFB-C5EE-FC3D-78A5-A1C9793CB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172134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website&#10;&#10;Description automatically generated">
            <a:extLst>
              <a:ext uri="{FF2B5EF4-FFF2-40B4-BE49-F238E27FC236}">
                <a16:creationId xmlns:a16="http://schemas.microsoft.com/office/drawing/2014/main" id="{6D42B147-B0A0-B86B-6CAE-294496F80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2683107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ad63dae2-2dc9-49c4-83ae-4adf17fbc072">
      <Terms xmlns="http://schemas.microsoft.com/office/infopath/2007/PartnerControls"/>
    </lcf76f155ced4ddcb4097134ff3c332f>
    <TaxCatchAll xmlns="c27a6254-10d7-4dd1-bd9b-039f18dde72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4BA29C276A5B4EB5F5FC0C337D74F0" ma:contentTypeVersion="19" ma:contentTypeDescription="Create a new document." ma:contentTypeScope="" ma:versionID="6876c2d5b7f576a03a0c5bc4d19be6db">
  <xsd:schema xmlns:xsd="http://www.w3.org/2001/XMLSchema" xmlns:xs="http://www.w3.org/2001/XMLSchema" xmlns:p="http://schemas.microsoft.com/office/2006/metadata/properties" xmlns:ns1="http://schemas.microsoft.com/sharepoint/v3" xmlns:ns2="ad63dae2-2dc9-49c4-83ae-4adf17fbc072" xmlns:ns3="c27a6254-10d7-4dd1-bd9b-039f18dde722" targetNamespace="http://schemas.microsoft.com/office/2006/metadata/properties" ma:root="true" ma:fieldsID="a40bd25bb6ad270f596455fd8751be3d" ns1:_="" ns2:_="" ns3:_="">
    <xsd:import namespace="http://schemas.microsoft.com/sharepoint/v3"/>
    <xsd:import namespace="ad63dae2-2dc9-49c4-83ae-4adf17fbc072"/>
    <xsd:import namespace="c27a6254-10d7-4dd1-bd9b-039f18dde7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63dae2-2dc9-49c4-83ae-4adf17fbc0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7a487b8-b4ba-443a-9d0d-faf834dc355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7a6254-10d7-4dd1-bd9b-039f18dde72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5aa077de-4272-4fa0-8678-2ed245f660d7}" ma:internalName="TaxCatchAll" ma:showField="CatchAllData" ma:web="c27a6254-10d7-4dd1-bd9b-039f18dde7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30BEF7-9ACE-4EE8-AEB5-949085F53E4D}">
  <ds:schemaRefs>
    <ds:schemaRef ds:uri="http://schemas.microsoft.com/sharepoint/v3/contenttype/forms"/>
  </ds:schemaRefs>
</ds:datastoreItem>
</file>

<file path=customXml/itemProps2.xml><?xml version="1.0" encoding="utf-8"?>
<ds:datastoreItem xmlns:ds="http://schemas.openxmlformats.org/officeDocument/2006/customXml" ds:itemID="{729F5F34-225A-4521-A2FC-AB21FA26117F}">
  <ds:schemaRefs>
    <ds:schemaRef ds:uri="http://schemas.microsoft.com/office/infopath/2007/PartnerControls"/>
    <ds:schemaRef ds:uri="http://schemas.microsoft.com/sharepoint/v3"/>
    <ds:schemaRef ds:uri="http://schemas.microsoft.com/office/2006/documentManagement/types"/>
    <ds:schemaRef ds:uri="http://schemas.microsoft.com/office/2006/metadata/properties"/>
    <ds:schemaRef ds:uri="http://purl.org/dc/dcmitype/"/>
    <ds:schemaRef ds:uri="http://purl.org/dc/terms/"/>
    <ds:schemaRef ds:uri="ad63dae2-2dc9-49c4-83ae-4adf17fbc072"/>
    <ds:schemaRef ds:uri="http://schemas.openxmlformats.org/package/2006/metadata/core-properties"/>
    <ds:schemaRef ds:uri="c27a6254-10d7-4dd1-bd9b-039f18dde722"/>
    <ds:schemaRef ds:uri="http://www.w3.org/XML/1998/namespace"/>
    <ds:schemaRef ds:uri="http://purl.org/dc/elements/1.1/"/>
  </ds:schemaRefs>
</ds:datastoreItem>
</file>

<file path=customXml/itemProps3.xml><?xml version="1.0" encoding="utf-8"?>
<ds:datastoreItem xmlns:ds="http://schemas.openxmlformats.org/officeDocument/2006/customXml" ds:itemID="{621654F2-47AB-45AF-B9B8-99D6B030C4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d63dae2-2dc9-49c4-83ae-4adf17fbc072"/>
    <ds:schemaRef ds:uri="c27a6254-10d7-4dd1-bd9b-039f18dde7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0</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EnviroStars Social Media Business Toolkit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EnviroStars Social Media Business Toolkit</dc:title>
  <dc:creator>Barbara Mendez</dc:creator>
  <cp:revision>2</cp:revision>
  <dcterms:created xsi:type="dcterms:W3CDTF">2023-07-19T19:45:42Z</dcterms:created>
  <dcterms:modified xsi:type="dcterms:W3CDTF">2023-08-28T22:54:50Z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0x010100EC4BA29C276A5B4EB5F5FC0C337D74F0</vt:lpwstr>
  </property>
  <property fmtid="{D5CDD505-2E9C-101B-9397-08002B2CF9AE}" pid="3" name="MediaServiceImageTags">
    <vt:lpwstr/>
  </property>
</Properties>
</file>